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4" r:id="rId4"/>
    <p:sldId id="273" r:id="rId5"/>
    <p:sldId id="258" r:id="rId6"/>
    <p:sldId id="261" r:id="rId7"/>
    <p:sldId id="271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90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Hee\TiengAnh7\English7U7_Audio\T6_Listen and Read 1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996"/>
  <ax:ocxPr ax:name="_cy" ax:value="1349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Hee\TiengAnh7\English7U7_Audio\T6_Listen and Read 1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996"/>
  <ax:ocxPr ax:name="_cy" ax:value="1349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Hee\TiengAnh7\English7U7_Audio\T6_Listen and Read 1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996"/>
  <ax:ocxPr ax:name="_cy" ax:value="1349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AB4-1986-BB47-85AD-D3EA2A19442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913B-7460-FB4D-BA97-C7A2F9608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AB4-1986-BB47-85AD-D3EA2A19442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913B-7460-FB4D-BA97-C7A2F9608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8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AB4-1986-BB47-85AD-D3EA2A19442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913B-7460-FB4D-BA97-C7A2F9608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6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AB4-1986-BB47-85AD-D3EA2A19442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913B-7460-FB4D-BA97-C7A2F9608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AB4-1986-BB47-85AD-D3EA2A19442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913B-7460-FB4D-BA97-C7A2F9608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AB4-1986-BB47-85AD-D3EA2A19442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913B-7460-FB4D-BA97-C7A2F9608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2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AB4-1986-BB47-85AD-D3EA2A19442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913B-7460-FB4D-BA97-C7A2F9608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3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AB4-1986-BB47-85AD-D3EA2A19442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913B-7460-FB4D-BA97-C7A2F9608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2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AB4-1986-BB47-85AD-D3EA2A19442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913B-7460-FB4D-BA97-C7A2F9608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4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AB4-1986-BB47-85AD-D3EA2A19442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913B-7460-FB4D-BA97-C7A2F9608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AB4-1986-BB47-85AD-D3EA2A19442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913B-7460-FB4D-BA97-C7A2F9608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2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EDAB4-1986-BB47-85AD-D3EA2A19442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7913B-7460-FB4D-BA97-C7A2F9608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7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ontrol" Target="../activeX/activeX1.xml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audio" Target="file:///E:\DU%20LIEU\HIGH%20SCHOOL\Anh%207-1018\Power%20point-TiengAnh7\English7U7-PP-OK\T6_Listen%20and%20Read%201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png"/><Relationship Id="rId3" Type="http://schemas.openxmlformats.org/officeDocument/2006/relationships/control" Target="../activeX/activeX2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audio" Target="file:///E:\DU%20LIEU\HIGH%20SCHOOL\Anh%207-1018\Power%20point-TiengAnh7\English7U7-PP-OK\T6_Listen%20and%20Read%201.mp3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1.jpe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9.png"/><Relationship Id="rId3" Type="http://schemas.openxmlformats.org/officeDocument/2006/relationships/control" Target="../activeX/activeX3.xml"/><Relationship Id="rId7" Type="http://schemas.openxmlformats.org/officeDocument/2006/relationships/image" Target="../media/image19.jpeg"/><Relationship Id="rId12" Type="http://schemas.openxmlformats.org/officeDocument/2006/relationships/image" Target="../media/image8.png"/><Relationship Id="rId2" Type="http://schemas.openxmlformats.org/officeDocument/2006/relationships/audio" Target="file:///E:\DU%20LIEU\HIGH%20SCHOOL\Anh%207-1018\Power%20point-TiengAnh7\English7U7-PP-OK\T6_Listen%20and%20Read%201.mp3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4.jpeg"/><Relationship Id="rId10" Type="http://schemas.openxmlformats.org/officeDocument/2006/relationships/image" Target="../media/image22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4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732010"/>
            <a:ext cx="8229600" cy="2718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CC3300"/>
                </a:solidFill>
                <a:latin typeface="Times New Roman"/>
                <a:cs typeface="Times New Roman"/>
              </a:rPr>
              <a:t>PERIOD 55 </a:t>
            </a:r>
          </a:p>
          <a:p>
            <a:pPr>
              <a:defRPr/>
            </a:pPr>
            <a:r>
              <a:rPr lang="en-US" b="1" dirty="0" smtClean="0">
                <a:solidFill>
                  <a:srgbClr val="CC3300"/>
                </a:solidFill>
                <a:latin typeface="Times New Roman"/>
                <a:cs typeface="Times New Roman"/>
              </a:rPr>
              <a:t>UNIT 7 : TRAFFIC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CC3300"/>
                </a:solidFill>
                <a:latin typeface="Times New Roman"/>
                <a:cs typeface="Times New Roman"/>
              </a:rPr>
              <a:t>LESSON 1: GETTING STARTED</a:t>
            </a:r>
            <a:r>
              <a:rPr lang="en-US" sz="3600" dirty="0" smtClean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endParaRPr lang="en-US" sz="3600" dirty="0">
              <a:solidFill>
                <a:srgbClr val="CC33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Screen Shot 2015-10-13 at 08.48.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0" y="4827896"/>
            <a:ext cx="1955527" cy="3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9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0" y="208908"/>
            <a:ext cx="6918614" cy="753341"/>
          </a:xfrm>
          <a:prstGeom prst="rect">
            <a:avLst/>
          </a:prstGeom>
        </p:spPr>
      </p:pic>
      <p:pic>
        <p:nvPicPr>
          <p:cNvPr id="6" name="Picture 5" descr="Screen Shot 2015-10-13 at 08.49.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77" y="977931"/>
            <a:ext cx="6429375" cy="1863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2446" y="2357455"/>
            <a:ext cx="1622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icycle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3235" y="2359066"/>
            <a:ext cx="1622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us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Screen Shot 2015-10-13 at 08.49.5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1" y="2881562"/>
            <a:ext cx="6604000" cy="1933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89682" y="4313846"/>
            <a:ext cx="154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ane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1324" y="4302351"/>
            <a:ext cx="154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oat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00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0" y="208908"/>
            <a:ext cx="6918614" cy="753341"/>
          </a:xfrm>
          <a:prstGeom prst="rect">
            <a:avLst/>
          </a:prstGeom>
        </p:spPr>
      </p:pic>
      <p:pic>
        <p:nvPicPr>
          <p:cNvPr id="7" name="Picture 6" descr="Screen Shot 2015-10-13 at 08.50.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83" y="1005681"/>
            <a:ext cx="6259354" cy="18268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82418" y="2347327"/>
            <a:ext cx="170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ip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4448" y="2325264"/>
            <a:ext cx="170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ain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 descr="Screen Shot 2015-10-13 at 08.50.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83" y="2947615"/>
            <a:ext cx="6259354" cy="18105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75080" y="4291756"/>
            <a:ext cx="170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otorbike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2408" y="4270736"/>
            <a:ext cx="170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ar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18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13 at 08.50.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1109156"/>
            <a:ext cx="3148965" cy="2578894"/>
          </a:xfrm>
          <a:prstGeom prst="rect">
            <a:avLst/>
          </a:prstGeom>
        </p:spPr>
      </p:pic>
      <p:pic>
        <p:nvPicPr>
          <p:cNvPr id="6" name="Picture 5" descr="Screen Shot 2015-10-13 at 08.50.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5" y="1109156"/>
            <a:ext cx="2829668" cy="25908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79750" y="1466344"/>
            <a:ext cx="2635250" cy="11310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79750" y="1799719"/>
            <a:ext cx="2635250" cy="1154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79750" y="2204532"/>
            <a:ext cx="2635250" cy="1154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079750" y="1799719"/>
            <a:ext cx="2635250" cy="797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10987" y="2204532"/>
            <a:ext cx="2704013" cy="93166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3719" y="229309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n/in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4229" y="1940223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10987" y="1462773"/>
            <a:ext cx="2704013" cy="163087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10987" y="2579580"/>
            <a:ext cx="2704013" cy="55661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80" y="25974"/>
            <a:ext cx="8039100" cy="10501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5925" y="3581202"/>
            <a:ext cx="857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Then make your own sentences with these phrases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3325" y="3923602"/>
            <a:ext cx="857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1/ My sister taught me how to drive a car.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3225" y="4254127"/>
            <a:ext cx="857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2/ My mother flew by plane to HCM city. 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1250" y="4560902"/>
            <a:ext cx="857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3/ She got off a bus at Hung </a:t>
            </a:r>
            <a:r>
              <a:rPr lang="en-US" sz="2400" b="1" dirty="0" err="1" smtClean="0"/>
              <a:t>Vuong</a:t>
            </a:r>
            <a:r>
              <a:rPr lang="en-US" sz="2400" b="1" dirty="0" smtClean="0"/>
              <a:t> street.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60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" grpId="0"/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35" y="603170"/>
            <a:ext cx="4093708" cy="215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9" y="42044"/>
            <a:ext cx="7248525" cy="582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09" y="2759821"/>
            <a:ext cx="7882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Nam never walks to school.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909" y="3173471"/>
            <a:ext cx="5082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Lan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never takes a train.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978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R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23098"/>
            <a:ext cx="3048000" cy="13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PAR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25541"/>
            <a:ext cx="3181350" cy="8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PA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350"/>
            <a:ext cx="35052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" y="1257300"/>
            <a:ext cx="86106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Learn 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Speak  with your friends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Prepare for the next..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133601" y="400050"/>
            <a:ext cx="399891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3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35206795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458" y="0"/>
            <a:ext cx="3204543" cy="305351"/>
          </a:xfrm>
          <a:prstGeom prst="rect">
            <a:avLst/>
          </a:prstGeom>
        </p:spPr>
      </p:pic>
      <p:pic>
        <p:nvPicPr>
          <p:cNvPr id="3" name="Picture 2" descr="Screen Shot 2015-10-13 at 08.48.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41043" cy="474888"/>
          </a:xfrm>
          <a:prstGeom prst="rect">
            <a:avLst/>
          </a:prstGeom>
        </p:spPr>
      </p:pic>
      <p:pic>
        <p:nvPicPr>
          <p:cNvPr id="7" name="Picture 6" descr="Screen Shot 2015-10-13 at 08.44.1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98" y="273428"/>
            <a:ext cx="3369012" cy="2604806"/>
          </a:xfrm>
          <a:prstGeom prst="rect">
            <a:avLst/>
          </a:prstGeom>
        </p:spPr>
      </p:pic>
      <p:pic>
        <p:nvPicPr>
          <p:cNvPr id="8" name="Picture 7" descr="Screen Shot 2015-10-13 at 08.43.3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80" y="2126736"/>
            <a:ext cx="3925520" cy="2688868"/>
          </a:xfrm>
          <a:prstGeom prst="rect">
            <a:avLst/>
          </a:prstGeom>
        </p:spPr>
      </p:pic>
      <p:pic>
        <p:nvPicPr>
          <p:cNvPr id="9" name="Picture 8" descr="Screen Shot 2015-10-13 at 08.44.0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8" y="1575831"/>
            <a:ext cx="3444114" cy="3198607"/>
          </a:xfrm>
          <a:prstGeom prst="rect">
            <a:avLst/>
          </a:prstGeom>
        </p:spPr>
      </p:pic>
      <p:pic>
        <p:nvPicPr>
          <p:cNvPr id="10" name="Picture 9" descr="Screen Shot 2015-10-13 at 08.48.1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0" y="4827896"/>
            <a:ext cx="1955527" cy="305010"/>
          </a:xfrm>
          <a:prstGeom prst="rect">
            <a:avLst/>
          </a:prstGeom>
        </p:spPr>
      </p:pic>
      <p:pic>
        <p:nvPicPr>
          <p:cNvPr id="15" name="T6_Listen and Read 1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1"/>
          <a:stretch>
            <a:fillRect/>
          </a:stretch>
        </p:blipFill>
        <p:spPr>
          <a:xfrm>
            <a:off x="4217640" y="3242570"/>
            <a:ext cx="609600" cy="4572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35" name="WindowsMediaPlayer1" r:id="rId3" imgW="3238952" imgH="485586"/>
        </mc:Choice>
        <mc:Fallback>
          <p:control name="WindowsMediaPlayer1" r:id="rId3" imgW="3238952" imgH="485586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05500" y="876300"/>
                  <a:ext cx="3238500" cy="485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03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53" y="-2"/>
            <a:ext cx="830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I. Vocabulary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612" y="775702"/>
            <a:ext cx="87651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- traffic jam (n): </a:t>
            </a:r>
            <a:r>
              <a:rPr lang="en-US" sz="3200" b="1" dirty="0" err="1" smtClean="0">
                <a:solidFill>
                  <a:srgbClr val="002060"/>
                </a:solidFill>
              </a:rPr>
              <a:t>ùn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tắc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giao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thông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- (to) except: </a:t>
            </a:r>
            <a:r>
              <a:rPr lang="en-US" sz="3200" b="1" dirty="0" err="1" smtClean="0">
                <a:solidFill>
                  <a:srgbClr val="002060"/>
                </a:solidFill>
              </a:rPr>
              <a:t>ngoại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trừ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- can't wait: </a:t>
            </a:r>
            <a:r>
              <a:rPr lang="en-US" sz="3200" b="1" dirty="0" err="1" smtClean="0">
                <a:solidFill>
                  <a:srgbClr val="002060"/>
                </a:solidFill>
              </a:rPr>
              <a:t>rất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mong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đợi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- (to) get on: </a:t>
            </a:r>
            <a:r>
              <a:rPr lang="en-US" sz="3200" b="1" dirty="0" err="1" smtClean="0">
                <a:solidFill>
                  <a:srgbClr val="002060"/>
                </a:solidFill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</a:rPr>
              <a:t> ( </a:t>
            </a:r>
            <a:r>
              <a:rPr lang="en-US" sz="3200" b="1" dirty="0" err="1" smtClean="0">
                <a:solidFill>
                  <a:srgbClr val="002060"/>
                </a:solidFill>
              </a:rPr>
              <a:t>xe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buýt</a:t>
            </a:r>
            <a:r>
              <a:rPr lang="en-US" sz="3200" b="1" dirty="0" smtClean="0">
                <a:solidFill>
                  <a:srgbClr val="002060"/>
                </a:solidFill>
              </a:rPr>
              <a:t>/ </a:t>
            </a:r>
            <a:r>
              <a:rPr lang="en-US" sz="3200" b="1" dirty="0" err="1" smtClean="0">
                <a:solidFill>
                  <a:srgbClr val="002060"/>
                </a:solidFill>
              </a:rPr>
              <a:t>tàu</a:t>
            </a:r>
            <a:r>
              <a:rPr lang="en-US" sz="3200" b="1" dirty="0" smtClean="0">
                <a:solidFill>
                  <a:srgbClr val="002060"/>
                </a:solidFill>
              </a:rPr>
              <a:t>,…)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- (to) get off: </a:t>
            </a:r>
            <a:r>
              <a:rPr lang="en-US" sz="3200" b="1" dirty="0" err="1" smtClean="0">
                <a:solidFill>
                  <a:srgbClr val="002060"/>
                </a:solidFill>
              </a:rPr>
              <a:t>xuống</a:t>
            </a:r>
            <a:r>
              <a:rPr lang="en-US" sz="3200" b="1" dirty="0" smtClean="0">
                <a:solidFill>
                  <a:srgbClr val="002060"/>
                </a:solidFill>
              </a:rPr>
              <a:t> ( </a:t>
            </a:r>
            <a:r>
              <a:rPr lang="en-US" sz="3200" b="1" dirty="0" err="1" smtClean="0">
                <a:solidFill>
                  <a:srgbClr val="002060"/>
                </a:solidFill>
              </a:rPr>
              <a:t>xe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tàu</a:t>
            </a:r>
            <a:r>
              <a:rPr lang="en-US" sz="3200" b="1" dirty="0" smtClean="0">
                <a:solidFill>
                  <a:srgbClr val="002060"/>
                </a:solidFill>
              </a:rPr>
              <a:t>,…)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- (to) cycle for exercise: </a:t>
            </a:r>
            <a:r>
              <a:rPr lang="en-US" sz="3200" b="1" dirty="0" err="1" smtClean="0">
                <a:solidFill>
                  <a:srgbClr val="002060"/>
                </a:solidFill>
              </a:rPr>
              <a:t>đạp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xe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dục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27" y="349432"/>
            <a:ext cx="830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- traffic (n): </a:t>
            </a:r>
            <a:r>
              <a:rPr lang="en-US" sz="3200" b="1" dirty="0" err="1" smtClean="0">
                <a:solidFill>
                  <a:srgbClr val="002060"/>
                </a:solidFill>
              </a:rPr>
              <a:t>giao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thông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2022-01-05_1647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9501" cy="51435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2022-01-05_1647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0" y="0"/>
            <a:ext cx="4405122" cy="51434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6_Listen and Read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8431" y="225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6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65" y="2194248"/>
            <a:ext cx="6208568" cy="565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62" y="909738"/>
            <a:ext cx="5559136" cy="1253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9458" y="0"/>
            <a:ext cx="3204543" cy="305351"/>
          </a:xfrm>
          <a:prstGeom prst="rect">
            <a:avLst/>
          </a:prstGeom>
        </p:spPr>
      </p:pic>
      <p:pic>
        <p:nvPicPr>
          <p:cNvPr id="3" name="Picture 2" descr="Screen Shot 2015-10-13 at 08.48.0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41043" cy="47488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00531" y="1544963"/>
            <a:ext cx="365125" cy="265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69185" y="2484327"/>
            <a:ext cx="365125" cy="265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874" y="2821467"/>
            <a:ext cx="6632864" cy="6364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223" y="3572118"/>
            <a:ext cx="5652025" cy="112765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799257" y="3121867"/>
            <a:ext cx="331932" cy="265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79871" y="4431535"/>
            <a:ext cx="365125" cy="265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5-10-13 at 08.48.1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0" y="4827896"/>
            <a:ext cx="1955527" cy="305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6375" y="553762"/>
            <a:ext cx="4019550" cy="235744"/>
          </a:xfrm>
          <a:prstGeom prst="rect">
            <a:avLst/>
          </a:prstGeom>
        </p:spPr>
      </p:pic>
      <p:pic>
        <p:nvPicPr>
          <p:cNvPr id="20" name="T6_Listen and Read 1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3"/>
          <a:stretch>
            <a:fillRect/>
          </a:stretch>
        </p:blipFill>
        <p:spPr>
          <a:xfrm>
            <a:off x="7025256" y="1573384"/>
            <a:ext cx="609600" cy="4572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9" name="WindowsMediaPlayer1" r:id="rId3" imgW="3238952" imgH="485586"/>
        </mc:Choice>
        <mc:Fallback>
          <p:control name="WindowsMediaPlayer1" r:id="rId3" imgW="3238952" imgH="485586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02300" y="390525"/>
                  <a:ext cx="3238500" cy="485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54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4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0-13 at 08.48.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41043" cy="474888"/>
          </a:xfrm>
          <a:prstGeom prst="rect">
            <a:avLst/>
          </a:prstGeom>
        </p:spPr>
      </p:pic>
      <p:pic>
        <p:nvPicPr>
          <p:cNvPr id="5" name="Picture 4" descr="Screen Shot 2015-10-13 at 08.48.4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97693"/>
            <a:ext cx="5910263" cy="482153"/>
          </a:xfrm>
          <a:prstGeom prst="rect">
            <a:avLst/>
          </a:prstGeom>
        </p:spPr>
      </p:pic>
      <p:pic>
        <p:nvPicPr>
          <p:cNvPr id="6" name="Picture 5" descr="Screen Shot 2015-10-13 at 08.48.4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9" y="1158477"/>
            <a:ext cx="6266295" cy="381282"/>
          </a:xfrm>
          <a:prstGeom prst="rect">
            <a:avLst/>
          </a:prstGeom>
        </p:spPr>
      </p:pic>
      <p:pic>
        <p:nvPicPr>
          <p:cNvPr id="7" name="Picture 6" descr="Screen Shot 2015-10-13 at 08.48.5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3" y="1832845"/>
            <a:ext cx="6583795" cy="406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350" y="1394768"/>
            <a:ext cx="836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She stayed at home and played with her brother .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880" y="2068874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It’s about 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kilometres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 descr="Screen Shot 2015-10-13 at 08.49.0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3" y="2545080"/>
            <a:ext cx="6834909" cy="418123"/>
          </a:xfrm>
          <a:prstGeom prst="rect">
            <a:avLst/>
          </a:prstGeom>
        </p:spPr>
      </p:pic>
      <p:pic>
        <p:nvPicPr>
          <p:cNvPr id="11" name="Picture 10" descr="Screen Shot 2015-10-13 at 08.49.06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3186272"/>
            <a:ext cx="7397750" cy="716917"/>
          </a:xfrm>
          <a:prstGeom prst="rect">
            <a:avLst/>
          </a:prstGeom>
        </p:spPr>
      </p:pic>
      <p:pic>
        <p:nvPicPr>
          <p:cNvPr id="12" name="Picture 11" descr="Screen Shot 2015-10-13 at 08.49.1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8" y="4065242"/>
            <a:ext cx="7553614" cy="3895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0695" y="2749593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She usually goes to school with her dad.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225" y="3696423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Because sometimes there are traffic jams.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265" y="4387343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She goes to school by bike.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T6_Listen and Read 1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2"/>
          <a:stretch>
            <a:fillRect/>
          </a:stretch>
        </p:blipFill>
        <p:spPr>
          <a:xfrm>
            <a:off x="7585122" y="1069004"/>
            <a:ext cx="609600" cy="4572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83" name="WindowsMediaPlayer1" r:id="rId3" imgW="3238952" imgH="485586"/>
        </mc:Choice>
        <mc:Fallback>
          <p:control name="WindowsMediaPlayer1" r:id="rId3" imgW="3238952" imgH="485586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2400" y="152400"/>
                  <a:ext cx="3238500" cy="485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73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643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458" y="0"/>
            <a:ext cx="3204543" cy="305351"/>
          </a:xfrm>
          <a:prstGeom prst="rect">
            <a:avLst/>
          </a:prstGeom>
        </p:spPr>
      </p:pic>
      <p:pic>
        <p:nvPicPr>
          <p:cNvPr id="3" name="Picture 2" descr="Screen Shot 2015-10-13 at 08.48.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41043" cy="474888"/>
          </a:xfrm>
          <a:prstGeom prst="rect">
            <a:avLst/>
          </a:prstGeom>
        </p:spPr>
      </p:pic>
      <p:pic>
        <p:nvPicPr>
          <p:cNvPr id="5" name="Picture 4" descr="Screen Shot 2015-10-13 at 08.48.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97693"/>
            <a:ext cx="5910263" cy="482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69" y="1448385"/>
            <a:ext cx="7028399" cy="2721095"/>
          </a:xfrm>
          <a:prstGeom prst="rect">
            <a:avLst/>
          </a:prstGeom>
        </p:spPr>
      </p:pic>
      <p:pic>
        <p:nvPicPr>
          <p:cNvPr id="17" name="Picture 16" descr="Screen Shot 2015-10-13 at 08.48.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0" y="4827896"/>
            <a:ext cx="1955527" cy="3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0-13 at 08.48.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41043" cy="474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015" y="1838152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 have someone’s attention.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964" y="2644397"/>
            <a:ext cx="8335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when you strongly support or agree with something  .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995" y="3653281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very excited and keen to do something .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99" y="582357"/>
            <a:ext cx="7608399" cy="6641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2" y="1560898"/>
            <a:ext cx="1219200" cy="300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53" y="3253588"/>
            <a:ext cx="2085975" cy="3071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13" y="2446803"/>
            <a:ext cx="2038350" cy="26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5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0-13 at 08.48.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41043" cy="474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426426"/>
            <a:ext cx="8420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181</Words>
  <Application>Microsoft Office PowerPoint</Application>
  <PresentationFormat>On-screen Show (16:9)</PresentationFormat>
  <Paragraphs>35</Paragraphs>
  <Slides>14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Admin</cp:lastModifiedBy>
  <cp:revision>56</cp:revision>
  <dcterms:created xsi:type="dcterms:W3CDTF">2015-10-13T02:49:42Z</dcterms:created>
  <dcterms:modified xsi:type="dcterms:W3CDTF">2022-01-09T03:35:19Z</dcterms:modified>
</cp:coreProperties>
</file>