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4" r:id="rId2"/>
    <p:sldId id="256" r:id="rId3"/>
    <p:sldId id="271" r:id="rId4"/>
    <p:sldId id="268" r:id="rId5"/>
    <p:sldId id="259" r:id="rId6"/>
    <p:sldId id="267" r:id="rId7"/>
    <p:sldId id="269" r:id="rId8"/>
    <p:sldId id="258" r:id="rId9"/>
    <p:sldId id="272" r:id="rId10"/>
    <p:sldId id="260" r:id="rId11"/>
    <p:sldId id="261" r:id="rId12"/>
    <p:sldId id="270" r:id="rId13"/>
    <p:sldId id="273" r:id="rId14"/>
    <p:sldId id="262" r:id="rId15"/>
    <p:sldId id="265" r:id="rId16"/>
  </p:sldIdLst>
  <p:sldSz cx="9144000" cy="5143500" type="screen16x9"/>
  <p:notesSz cx="6858000" cy="9144000"/>
  <p:defaultTextStyle>
    <a:defPPr>
      <a:defRPr lang="en-US"/>
    </a:defPPr>
    <a:lvl1pPr marL="0" algn="l" defTabSz="450043" rtl="0" eaLnBrk="1" latinLnBrk="0" hangingPunct="1">
      <a:defRPr sz="900" kern="1200">
        <a:solidFill>
          <a:schemeClr val="tx1"/>
        </a:solidFill>
        <a:latin typeface="+mn-lt"/>
        <a:ea typeface="+mn-ea"/>
        <a:cs typeface="+mn-cs"/>
      </a:defRPr>
    </a:lvl1pPr>
    <a:lvl2pPr marL="225021" algn="l" defTabSz="450043" rtl="0" eaLnBrk="1" latinLnBrk="0" hangingPunct="1">
      <a:defRPr sz="900" kern="1200">
        <a:solidFill>
          <a:schemeClr val="tx1"/>
        </a:solidFill>
        <a:latin typeface="+mn-lt"/>
        <a:ea typeface="+mn-ea"/>
        <a:cs typeface="+mn-cs"/>
      </a:defRPr>
    </a:lvl2pPr>
    <a:lvl3pPr marL="450043" algn="l" defTabSz="450043" rtl="0" eaLnBrk="1" latinLnBrk="0" hangingPunct="1">
      <a:defRPr sz="900" kern="1200">
        <a:solidFill>
          <a:schemeClr val="tx1"/>
        </a:solidFill>
        <a:latin typeface="+mn-lt"/>
        <a:ea typeface="+mn-ea"/>
        <a:cs typeface="+mn-cs"/>
      </a:defRPr>
    </a:lvl3pPr>
    <a:lvl4pPr marL="675065" algn="l" defTabSz="450043" rtl="0" eaLnBrk="1" latinLnBrk="0" hangingPunct="1">
      <a:defRPr sz="900" kern="1200">
        <a:solidFill>
          <a:schemeClr val="tx1"/>
        </a:solidFill>
        <a:latin typeface="+mn-lt"/>
        <a:ea typeface="+mn-ea"/>
        <a:cs typeface="+mn-cs"/>
      </a:defRPr>
    </a:lvl4pPr>
    <a:lvl5pPr marL="900086" algn="l" defTabSz="450043" rtl="0" eaLnBrk="1" latinLnBrk="0" hangingPunct="1">
      <a:defRPr sz="900" kern="1200">
        <a:solidFill>
          <a:schemeClr val="tx1"/>
        </a:solidFill>
        <a:latin typeface="+mn-lt"/>
        <a:ea typeface="+mn-ea"/>
        <a:cs typeface="+mn-cs"/>
      </a:defRPr>
    </a:lvl5pPr>
    <a:lvl6pPr marL="1125108" algn="l" defTabSz="450043" rtl="0" eaLnBrk="1" latinLnBrk="0" hangingPunct="1">
      <a:defRPr sz="900" kern="1200">
        <a:solidFill>
          <a:schemeClr val="tx1"/>
        </a:solidFill>
        <a:latin typeface="+mn-lt"/>
        <a:ea typeface="+mn-ea"/>
        <a:cs typeface="+mn-cs"/>
      </a:defRPr>
    </a:lvl6pPr>
    <a:lvl7pPr marL="1350129" algn="l" defTabSz="450043" rtl="0" eaLnBrk="1" latinLnBrk="0" hangingPunct="1">
      <a:defRPr sz="900" kern="1200">
        <a:solidFill>
          <a:schemeClr val="tx1"/>
        </a:solidFill>
        <a:latin typeface="+mn-lt"/>
        <a:ea typeface="+mn-ea"/>
        <a:cs typeface="+mn-cs"/>
      </a:defRPr>
    </a:lvl7pPr>
    <a:lvl8pPr marL="1575150" algn="l" defTabSz="450043" rtl="0" eaLnBrk="1" latinLnBrk="0" hangingPunct="1">
      <a:defRPr sz="900" kern="1200">
        <a:solidFill>
          <a:schemeClr val="tx1"/>
        </a:solidFill>
        <a:latin typeface="+mn-lt"/>
        <a:ea typeface="+mn-ea"/>
        <a:cs typeface="+mn-cs"/>
      </a:defRPr>
    </a:lvl8pPr>
    <a:lvl9pPr marL="1800172" algn="l" defTabSz="450043"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ISHOP" initials="A" lastIdx="3" clrIdx="0">
    <p:extLst>
      <p:ext uri="{19B8F6BF-5375-455C-9EA6-DF929625EA0E}">
        <p15:presenceInfo xmlns:p15="http://schemas.microsoft.com/office/powerpoint/2012/main" userId="AVISHO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92" d="100"/>
          <a:sy n="92" d="100"/>
        </p:scale>
        <p:origin x="75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C:\HEE\English9_Audio\Unit7 (1).mp3"/>
  <ax:ocxPr ax:name="rate" ax:value="1"/>
  <ax:ocxPr ax:name="balance" ax:value="0"/>
  <ax:ocxPr ax:name="currentPosition" ax:value="0"/>
  <ax:ocxPr ax:name="defaultFrame" ax:value=""/>
  <ax:ocxPr ax:name="playCount" ax:value="1"/>
  <ax:ocxPr ax:name="autoStart" ax:value="0"/>
  <ax:ocxPr ax:name="currentMarker" ax:value="0"/>
  <ax:ocxPr ax:name="invokeURLs" ax:value="-1"/>
  <ax:ocxPr ax:name="baseURL" ax:value=""/>
  <ax:ocxPr ax:name="volume" ax:value="10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6694"/>
  <ax:ocxPr ax:name="_cy" ax:value="1349"/>
</ax:ocx>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FC8304-8CAF-4796-8D19-D0A55006FAF2}" type="datetimeFigureOut">
              <a:rPr lang="en-US" smtClean="0"/>
              <a:pPr/>
              <a:t>1/16/2021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7171C-2B5C-43E2-810F-5F564F2F944F}" type="slidenum">
              <a:rPr lang="en-US" smtClean="0"/>
              <a:pPr/>
              <a:t>‹#›</a:t>
            </a:fld>
            <a:endParaRPr lang="en-US"/>
          </a:p>
        </p:txBody>
      </p:sp>
    </p:spTree>
    <p:extLst>
      <p:ext uri="{BB962C8B-B14F-4D97-AF65-F5344CB8AC3E}">
        <p14:creationId xmlns:p14="http://schemas.microsoft.com/office/powerpoint/2010/main" val="3075566305"/>
      </p:ext>
    </p:extLst>
  </p:cSld>
  <p:clrMap bg1="lt1" tx1="dk1" bg2="lt2" tx2="dk2" accent1="accent1" accent2="accent2" accent3="accent3" accent4="accent4" accent5="accent5" accent6="accent6" hlink="hlink" folHlink="folHlink"/>
  <p:notesStyle>
    <a:lvl1pPr marL="0" algn="l" defTabSz="450043" rtl="0" eaLnBrk="1" latinLnBrk="0" hangingPunct="1">
      <a:defRPr sz="600" kern="1200">
        <a:solidFill>
          <a:schemeClr val="tx1"/>
        </a:solidFill>
        <a:latin typeface="+mn-lt"/>
        <a:ea typeface="+mn-ea"/>
        <a:cs typeface="+mn-cs"/>
      </a:defRPr>
    </a:lvl1pPr>
    <a:lvl2pPr marL="225021" algn="l" defTabSz="450043" rtl="0" eaLnBrk="1" latinLnBrk="0" hangingPunct="1">
      <a:defRPr sz="600" kern="1200">
        <a:solidFill>
          <a:schemeClr val="tx1"/>
        </a:solidFill>
        <a:latin typeface="+mn-lt"/>
        <a:ea typeface="+mn-ea"/>
        <a:cs typeface="+mn-cs"/>
      </a:defRPr>
    </a:lvl2pPr>
    <a:lvl3pPr marL="450043" algn="l" defTabSz="450043" rtl="0" eaLnBrk="1" latinLnBrk="0" hangingPunct="1">
      <a:defRPr sz="600" kern="1200">
        <a:solidFill>
          <a:schemeClr val="tx1"/>
        </a:solidFill>
        <a:latin typeface="+mn-lt"/>
        <a:ea typeface="+mn-ea"/>
        <a:cs typeface="+mn-cs"/>
      </a:defRPr>
    </a:lvl3pPr>
    <a:lvl4pPr marL="675065" algn="l" defTabSz="450043" rtl="0" eaLnBrk="1" latinLnBrk="0" hangingPunct="1">
      <a:defRPr sz="600" kern="1200">
        <a:solidFill>
          <a:schemeClr val="tx1"/>
        </a:solidFill>
        <a:latin typeface="+mn-lt"/>
        <a:ea typeface="+mn-ea"/>
        <a:cs typeface="+mn-cs"/>
      </a:defRPr>
    </a:lvl4pPr>
    <a:lvl5pPr marL="900086" algn="l" defTabSz="450043" rtl="0" eaLnBrk="1" latinLnBrk="0" hangingPunct="1">
      <a:defRPr sz="600" kern="1200">
        <a:solidFill>
          <a:schemeClr val="tx1"/>
        </a:solidFill>
        <a:latin typeface="+mn-lt"/>
        <a:ea typeface="+mn-ea"/>
        <a:cs typeface="+mn-cs"/>
      </a:defRPr>
    </a:lvl5pPr>
    <a:lvl6pPr marL="1125108" algn="l" defTabSz="450043" rtl="0" eaLnBrk="1" latinLnBrk="0" hangingPunct="1">
      <a:defRPr sz="600" kern="1200">
        <a:solidFill>
          <a:schemeClr val="tx1"/>
        </a:solidFill>
        <a:latin typeface="+mn-lt"/>
        <a:ea typeface="+mn-ea"/>
        <a:cs typeface="+mn-cs"/>
      </a:defRPr>
    </a:lvl6pPr>
    <a:lvl7pPr marL="1350129" algn="l" defTabSz="450043" rtl="0" eaLnBrk="1" latinLnBrk="0" hangingPunct="1">
      <a:defRPr sz="600" kern="1200">
        <a:solidFill>
          <a:schemeClr val="tx1"/>
        </a:solidFill>
        <a:latin typeface="+mn-lt"/>
        <a:ea typeface="+mn-ea"/>
        <a:cs typeface="+mn-cs"/>
      </a:defRPr>
    </a:lvl7pPr>
    <a:lvl8pPr marL="1575150" algn="l" defTabSz="450043" rtl="0" eaLnBrk="1" latinLnBrk="0" hangingPunct="1">
      <a:defRPr sz="600" kern="1200">
        <a:solidFill>
          <a:schemeClr val="tx1"/>
        </a:solidFill>
        <a:latin typeface="+mn-lt"/>
        <a:ea typeface="+mn-ea"/>
        <a:cs typeface="+mn-cs"/>
      </a:defRPr>
    </a:lvl8pPr>
    <a:lvl9pPr marL="1800172" algn="l" defTabSz="450043"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D7171C-2B5C-43E2-810F-5F564F2F944F}" type="slidenum">
              <a:rPr lang="en-US" smtClean="0"/>
              <a:pPr/>
              <a:t>1</a:t>
            </a:fld>
            <a:endParaRPr lang="en-US"/>
          </a:p>
        </p:txBody>
      </p:sp>
    </p:spTree>
    <p:extLst>
      <p:ext uri="{BB962C8B-B14F-4D97-AF65-F5344CB8AC3E}">
        <p14:creationId xmlns:p14="http://schemas.microsoft.com/office/powerpoint/2010/main" val="3997847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D7171C-2B5C-43E2-810F-5F564F2F944F}" type="slidenum">
              <a:rPr lang="en-US" smtClean="0"/>
              <a:pPr/>
              <a:t>3</a:t>
            </a:fld>
            <a:endParaRPr lang="en-US"/>
          </a:p>
        </p:txBody>
      </p:sp>
    </p:spTree>
    <p:extLst>
      <p:ext uri="{BB962C8B-B14F-4D97-AF65-F5344CB8AC3E}">
        <p14:creationId xmlns:p14="http://schemas.microsoft.com/office/powerpoint/2010/main" val="3184265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D7171C-2B5C-43E2-810F-5F564F2F944F}" type="slidenum">
              <a:rPr lang="en-US" smtClean="0"/>
              <a:pPr/>
              <a:t>10</a:t>
            </a:fld>
            <a:endParaRPr lang="en-US"/>
          </a:p>
        </p:txBody>
      </p:sp>
    </p:spTree>
    <p:extLst>
      <p:ext uri="{BB962C8B-B14F-4D97-AF65-F5344CB8AC3E}">
        <p14:creationId xmlns:p14="http://schemas.microsoft.com/office/powerpoint/2010/main" val="3551662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2" y="841773"/>
            <a:ext cx="6858001" cy="1790700"/>
          </a:xfrm>
        </p:spPr>
        <p:txBody>
          <a:bodyPr anchor="b"/>
          <a:lstStyle>
            <a:lvl1pPr algn="ctr">
              <a:defRPr sz="3000"/>
            </a:lvl1pPr>
          </a:lstStyle>
          <a:p>
            <a:r>
              <a:rPr lang="en-US" smtClean="0"/>
              <a:t>Click to edit Master title style</a:t>
            </a:r>
            <a:endParaRPr lang="en-US"/>
          </a:p>
        </p:txBody>
      </p:sp>
      <p:sp>
        <p:nvSpPr>
          <p:cNvPr id="3" name="Subtitle 2"/>
          <p:cNvSpPr>
            <a:spLocks noGrp="1"/>
          </p:cNvSpPr>
          <p:nvPr>
            <p:ph type="subTitle" idx="1"/>
          </p:nvPr>
        </p:nvSpPr>
        <p:spPr>
          <a:xfrm>
            <a:off x="1143002" y="2701528"/>
            <a:ext cx="6858001" cy="1241822"/>
          </a:xfrm>
        </p:spPr>
        <p:txBody>
          <a:bodyPr/>
          <a:lstStyle>
            <a:lvl1pPr marL="0" indent="0" algn="ctr">
              <a:buNone/>
              <a:defRPr sz="1200"/>
            </a:lvl1pPr>
            <a:lvl2pPr marL="225021" indent="0" algn="ctr">
              <a:buNone/>
              <a:defRPr sz="1000"/>
            </a:lvl2pPr>
            <a:lvl3pPr marL="450043" indent="0" algn="ctr">
              <a:buNone/>
              <a:defRPr sz="900"/>
            </a:lvl3pPr>
            <a:lvl4pPr marL="675065" indent="0" algn="ctr">
              <a:buNone/>
              <a:defRPr sz="700"/>
            </a:lvl4pPr>
            <a:lvl5pPr marL="900086" indent="0" algn="ctr">
              <a:buNone/>
              <a:defRPr sz="700"/>
            </a:lvl5pPr>
            <a:lvl6pPr marL="1125108" indent="0" algn="ctr">
              <a:buNone/>
              <a:defRPr sz="700"/>
            </a:lvl6pPr>
            <a:lvl7pPr marL="1350129" indent="0" algn="ctr">
              <a:buNone/>
              <a:defRPr sz="700"/>
            </a:lvl7pPr>
            <a:lvl8pPr marL="1575150" indent="0" algn="ctr">
              <a:buNone/>
              <a:defRPr sz="700"/>
            </a:lvl8pPr>
            <a:lvl9pPr marL="1800172" indent="0" algn="ctr">
              <a:buNone/>
              <a:defRPr sz="7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5CA8E9-3CA5-49CE-B30A-9593180E48B3}"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CBFC2-2B30-4772-B124-6312C21D4B3E}" type="slidenum">
              <a:rPr lang="en-US" smtClean="0"/>
              <a:pPr/>
              <a:t>‹#›</a:t>
            </a:fld>
            <a:endParaRPr lang="en-US"/>
          </a:p>
        </p:txBody>
      </p:sp>
    </p:spTree>
    <p:extLst>
      <p:ext uri="{BB962C8B-B14F-4D97-AF65-F5344CB8AC3E}">
        <p14:creationId xmlns:p14="http://schemas.microsoft.com/office/powerpoint/2010/main" val="1758898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5CA8E9-3CA5-49CE-B30A-9593180E48B3}"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CBFC2-2B30-4772-B124-6312C21D4B3E}" type="slidenum">
              <a:rPr lang="en-US" smtClean="0"/>
              <a:pPr/>
              <a:t>‹#›</a:t>
            </a:fld>
            <a:endParaRPr lang="en-US"/>
          </a:p>
        </p:txBody>
      </p:sp>
    </p:spTree>
    <p:extLst>
      <p:ext uri="{BB962C8B-B14F-4D97-AF65-F5344CB8AC3E}">
        <p14:creationId xmlns:p14="http://schemas.microsoft.com/office/powerpoint/2010/main" val="1370946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9" y="273847"/>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273847"/>
            <a:ext cx="5800726"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5CA8E9-3CA5-49CE-B30A-9593180E48B3}"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CBFC2-2B30-4772-B124-6312C21D4B3E}" type="slidenum">
              <a:rPr lang="en-US" smtClean="0"/>
              <a:pPr/>
              <a:t>‹#›</a:t>
            </a:fld>
            <a:endParaRPr lang="en-US"/>
          </a:p>
        </p:txBody>
      </p:sp>
    </p:spTree>
    <p:extLst>
      <p:ext uri="{BB962C8B-B14F-4D97-AF65-F5344CB8AC3E}">
        <p14:creationId xmlns:p14="http://schemas.microsoft.com/office/powerpoint/2010/main" val="376133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5CA8E9-3CA5-49CE-B30A-9593180E48B3}"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CBFC2-2B30-4772-B124-6312C21D4B3E}" type="slidenum">
              <a:rPr lang="en-US" smtClean="0"/>
              <a:pPr/>
              <a:t>‹#›</a:t>
            </a:fld>
            <a:endParaRPr lang="en-US"/>
          </a:p>
        </p:txBody>
      </p:sp>
    </p:spTree>
    <p:extLst>
      <p:ext uri="{BB962C8B-B14F-4D97-AF65-F5344CB8AC3E}">
        <p14:creationId xmlns:p14="http://schemas.microsoft.com/office/powerpoint/2010/main" val="3864252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05"/>
            <a:ext cx="7886700" cy="2139553"/>
          </a:xfrm>
        </p:spPr>
        <p:txBody>
          <a:bodyPr anchor="b"/>
          <a:lstStyle>
            <a:lvl1pPr>
              <a:defRPr sz="3000"/>
            </a:lvl1pPr>
          </a:lstStyle>
          <a:p>
            <a:r>
              <a:rPr lang="en-US" smtClean="0"/>
              <a:t>Click to edit Master title style</a:t>
            </a:r>
            <a:endParaRPr lang="en-US"/>
          </a:p>
        </p:txBody>
      </p:sp>
      <p:sp>
        <p:nvSpPr>
          <p:cNvPr id="3" name="Text Placeholder 2"/>
          <p:cNvSpPr>
            <a:spLocks noGrp="1"/>
          </p:cNvSpPr>
          <p:nvPr>
            <p:ph type="body" idx="1"/>
          </p:nvPr>
        </p:nvSpPr>
        <p:spPr>
          <a:xfrm>
            <a:off x="623889" y="3442099"/>
            <a:ext cx="7886700" cy="1125140"/>
          </a:xfrm>
        </p:spPr>
        <p:txBody>
          <a:bodyPr/>
          <a:lstStyle>
            <a:lvl1pPr marL="0" indent="0">
              <a:buNone/>
              <a:defRPr sz="1200">
                <a:solidFill>
                  <a:schemeClr val="tx1">
                    <a:tint val="75000"/>
                  </a:schemeClr>
                </a:solidFill>
              </a:defRPr>
            </a:lvl1pPr>
            <a:lvl2pPr marL="225021" indent="0">
              <a:buNone/>
              <a:defRPr sz="1000">
                <a:solidFill>
                  <a:schemeClr val="tx1">
                    <a:tint val="75000"/>
                  </a:schemeClr>
                </a:solidFill>
              </a:defRPr>
            </a:lvl2pPr>
            <a:lvl3pPr marL="450043" indent="0">
              <a:buNone/>
              <a:defRPr sz="900">
                <a:solidFill>
                  <a:schemeClr val="tx1">
                    <a:tint val="75000"/>
                  </a:schemeClr>
                </a:solidFill>
              </a:defRPr>
            </a:lvl3pPr>
            <a:lvl4pPr marL="675065" indent="0">
              <a:buNone/>
              <a:defRPr sz="700">
                <a:solidFill>
                  <a:schemeClr val="tx1">
                    <a:tint val="75000"/>
                  </a:schemeClr>
                </a:solidFill>
              </a:defRPr>
            </a:lvl4pPr>
            <a:lvl5pPr marL="900086" indent="0">
              <a:buNone/>
              <a:defRPr sz="700">
                <a:solidFill>
                  <a:schemeClr val="tx1">
                    <a:tint val="75000"/>
                  </a:schemeClr>
                </a:solidFill>
              </a:defRPr>
            </a:lvl5pPr>
            <a:lvl6pPr marL="1125108" indent="0">
              <a:buNone/>
              <a:defRPr sz="700">
                <a:solidFill>
                  <a:schemeClr val="tx1">
                    <a:tint val="75000"/>
                  </a:schemeClr>
                </a:solidFill>
              </a:defRPr>
            </a:lvl6pPr>
            <a:lvl7pPr marL="1350129" indent="0">
              <a:buNone/>
              <a:defRPr sz="700">
                <a:solidFill>
                  <a:schemeClr val="tx1">
                    <a:tint val="75000"/>
                  </a:schemeClr>
                </a:solidFill>
              </a:defRPr>
            </a:lvl7pPr>
            <a:lvl8pPr marL="1575150" indent="0">
              <a:buNone/>
              <a:defRPr sz="700">
                <a:solidFill>
                  <a:schemeClr val="tx1">
                    <a:tint val="75000"/>
                  </a:schemeClr>
                </a:solidFill>
              </a:defRPr>
            </a:lvl8pPr>
            <a:lvl9pPr marL="1800172" indent="0">
              <a:buNone/>
              <a:defRPr sz="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5CA8E9-3CA5-49CE-B30A-9593180E48B3}" type="datetimeFigureOut">
              <a:rPr lang="en-US" smtClean="0"/>
              <a:pPr/>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CBFC2-2B30-4772-B124-6312C21D4B3E}" type="slidenum">
              <a:rPr lang="en-US" smtClean="0"/>
              <a:pPr/>
              <a:t>‹#›</a:t>
            </a:fld>
            <a:endParaRPr lang="en-US"/>
          </a:p>
        </p:txBody>
      </p:sp>
    </p:spTree>
    <p:extLst>
      <p:ext uri="{BB962C8B-B14F-4D97-AF65-F5344CB8AC3E}">
        <p14:creationId xmlns:p14="http://schemas.microsoft.com/office/powerpoint/2010/main" val="1359956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2" y="1369220"/>
            <a:ext cx="3886202"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1" y="1369220"/>
            <a:ext cx="3886202"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5CA8E9-3CA5-49CE-B30A-9593180E48B3}" type="datetimeFigureOut">
              <a:rPr lang="en-US" smtClean="0"/>
              <a:pPr/>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CBFC2-2B30-4772-B124-6312C21D4B3E}" type="slidenum">
              <a:rPr lang="en-US" smtClean="0"/>
              <a:pPr/>
              <a:t>‹#›</a:t>
            </a:fld>
            <a:endParaRPr lang="en-US"/>
          </a:p>
        </p:txBody>
      </p:sp>
    </p:spTree>
    <p:extLst>
      <p:ext uri="{BB962C8B-B14F-4D97-AF65-F5344CB8AC3E}">
        <p14:creationId xmlns:p14="http://schemas.microsoft.com/office/powerpoint/2010/main" val="1364613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4" y="273844"/>
            <a:ext cx="7886700" cy="99417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260873"/>
            <a:ext cx="3868340" cy="617933"/>
          </a:xfrm>
        </p:spPr>
        <p:txBody>
          <a:bodyPr anchor="b"/>
          <a:lstStyle>
            <a:lvl1pPr marL="0" indent="0">
              <a:buNone/>
              <a:defRPr sz="1200" b="1"/>
            </a:lvl1pPr>
            <a:lvl2pPr marL="225021" indent="0">
              <a:buNone/>
              <a:defRPr sz="1000" b="1"/>
            </a:lvl2pPr>
            <a:lvl3pPr marL="450043" indent="0">
              <a:buNone/>
              <a:defRPr sz="900" b="1"/>
            </a:lvl3pPr>
            <a:lvl4pPr marL="675065" indent="0">
              <a:buNone/>
              <a:defRPr sz="700" b="1"/>
            </a:lvl4pPr>
            <a:lvl5pPr marL="900086" indent="0">
              <a:buNone/>
              <a:defRPr sz="700" b="1"/>
            </a:lvl5pPr>
            <a:lvl6pPr marL="1125108" indent="0">
              <a:buNone/>
              <a:defRPr sz="700" b="1"/>
            </a:lvl6pPr>
            <a:lvl7pPr marL="1350129" indent="0">
              <a:buNone/>
              <a:defRPr sz="700" b="1"/>
            </a:lvl7pPr>
            <a:lvl8pPr marL="1575150" indent="0">
              <a:buNone/>
              <a:defRPr sz="700" b="1"/>
            </a:lvl8pPr>
            <a:lvl9pPr marL="1800172" indent="0">
              <a:buNone/>
              <a:defRPr sz="700" b="1"/>
            </a:lvl9pPr>
          </a:lstStyle>
          <a:p>
            <a:pPr lvl="0"/>
            <a:r>
              <a:rPr lang="en-US" smtClean="0"/>
              <a:t>Click to edit Master text styles</a:t>
            </a:r>
          </a:p>
        </p:txBody>
      </p:sp>
      <p:sp>
        <p:nvSpPr>
          <p:cNvPr id="4" name="Content Placeholder 3"/>
          <p:cNvSpPr>
            <a:spLocks noGrp="1"/>
          </p:cNvSpPr>
          <p:nvPr>
            <p:ph sz="half" idx="2"/>
          </p:nvPr>
        </p:nvSpPr>
        <p:spPr>
          <a:xfrm>
            <a:off x="629841" y="1878809"/>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5" y="1260873"/>
            <a:ext cx="3887390" cy="617933"/>
          </a:xfrm>
        </p:spPr>
        <p:txBody>
          <a:bodyPr anchor="b"/>
          <a:lstStyle>
            <a:lvl1pPr marL="0" indent="0">
              <a:buNone/>
              <a:defRPr sz="1200" b="1"/>
            </a:lvl1pPr>
            <a:lvl2pPr marL="225021" indent="0">
              <a:buNone/>
              <a:defRPr sz="1000" b="1"/>
            </a:lvl2pPr>
            <a:lvl3pPr marL="450043" indent="0">
              <a:buNone/>
              <a:defRPr sz="900" b="1"/>
            </a:lvl3pPr>
            <a:lvl4pPr marL="675065" indent="0">
              <a:buNone/>
              <a:defRPr sz="700" b="1"/>
            </a:lvl4pPr>
            <a:lvl5pPr marL="900086" indent="0">
              <a:buNone/>
              <a:defRPr sz="700" b="1"/>
            </a:lvl5pPr>
            <a:lvl6pPr marL="1125108" indent="0">
              <a:buNone/>
              <a:defRPr sz="700" b="1"/>
            </a:lvl6pPr>
            <a:lvl7pPr marL="1350129" indent="0">
              <a:buNone/>
              <a:defRPr sz="700" b="1"/>
            </a:lvl7pPr>
            <a:lvl8pPr marL="1575150" indent="0">
              <a:buNone/>
              <a:defRPr sz="700" b="1"/>
            </a:lvl8pPr>
            <a:lvl9pPr marL="1800172" indent="0">
              <a:buNone/>
              <a:defRPr sz="700" b="1"/>
            </a:lvl9pPr>
          </a:lstStyle>
          <a:p>
            <a:pPr lvl="0"/>
            <a:r>
              <a:rPr lang="en-US" smtClean="0"/>
              <a:t>Click to edit Master text styles</a:t>
            </a:r>
          </a:p>
        </p:txBody>
      </p:sp>
      <p:sp>
        <p:nvSpPr>
          <p:cNvPr id="6" name="Content Placeholder 5"/>
          <p:cNvSpPr>
            <a:spLocks noGrp="1"/>
          </p:cNvSpPr>
          <p:nvPr>
            <p:ph sz="quarter" idx="4"/>
          </p:nvPr>
        </p:nvSpPr>
        <p:spPr>
          <a:xfrm>
            <a:off x="4629155" y="1878809"/>
            <a:ext cx="388739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5CA8E9-3CA5-49CE-B30A-9593180E48B3}" type="datetimeFigureOut">
              <a:rPr lang="en-US" smtClean="0"/>
              <a:pPr/>
              <a:t>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2CBFC2-2B30-4772-B124-6312C21D4B3E}" type="slidenum">
              <a:rPr lang="en-US" smtClean="0"/>
              <a:pPr/>
              <a:t>‹#›</a:t>
            </a:fld>
            <a:endParaRPr lang="en-US"/>
          </a:p>
        </p:txBody>
      </p:sp>
    </p:spTree>
    <p:extLst>
      <p:ext uri="{BB962C8B-B14F-4D97-AF65-F5344CB8AC3E}">
        <p14:creationId xmlns:p14="http://schemas.microsoft.com/office/powerpoint/2010/main" val="39220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5CA8E9-3CA5-49CE-B30A-9593180E48B3}" type="datetimeFigureOut">
              <a:rPr lang="en-US" smtClean="0"/>
              <a:pPr/>
              <a:t>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2CBFC2-2B30-4772-B124-6312C21D4B3E}" type="slidenum">
              <a:rPr lang="en-US" smtClean="0"/>
              <a:pPr/>
              <a:t>‹#›</a:t>
            </a:fld>
            <a:endParaRPr lang="en-US"/>
          </a:p>
        </p:txBody>
      </p:sp>
    </p:spTree>
    <p:extLst>
      <p:ext uri="{BB962C8B-B14F-4D97-AF65-F5344CB8AC3E}">
        <p14:creationId xmlns:p14="http://schemas.microsoft.com/office/powerpoint/2010/main" val="78844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5CA8E9-3CA5-49CE-B30A-9593180E48B3}" type="datetimeFigureOut">
              <a:rPr lang="en-US" smtClean="0"/>
              <a:pPr/>
              <a:t>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2CBFC2-2B30-4772-B124-6312C21D4B3E}" type="slidenum">
              <a:rPr lang="en-US" smtClean="0"/>
              <a:pPr/>
              <a:t>‹#›</a:t>
            </a:fld>
            <a:endParaRPr lang="en-US"/>
          </a:p>
        </p:txBody>
      </p:sp>
    </p:spTree>
    <p:extLst>
      <p:ext uri="{BB962C8B-B14F-4D97-AF65-F5344CB8AC3E}">
        <p14:creationId xmlns:p14="http://schemas.microsoft.com/office/powerpoint/2010/main" val="139498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8" y="342901"/>
            <a:ext cx="2949176" cy="1200150"/>
          </a:xfrm>
        </p:spPr>
        <p:txBody>
          <a:bodyPr anchor="b"/>
          <a:lstStyle>
            <a:lvl1pPr>
              <a:defRPr sz="1600"/>
            </a:lvl1pPr>
          </a:lstStyle>
          <a:p>
            <a:r>
              <a:rPr lang="en-US" smtClean="0"/>
              <a:t>Click to edit Master title style</a:t>
            </a:r>
            <a:endParaRPr lang="en-US"/>
          </a:p>
        </p:txBody>
      </p:sp>
      <p:sp>
        <p:nvSpPr>
          <p:cNvPr id="3" name="Content Placeholder 2"/>
          <p:cNvSpPr>
            <a:spLocks noGrp="1"/>
          </p:cNvSpPr>
          <p:nvPr>
            <p:ph idx="1"/>
          </p:nvPr>
        </p:nvSpPr>
        <p:spPr>
          <a:xfrm>
            <a:off x="3887395" y="740571"/>
            <a:ext cx="4629150" cy="3655218"/>
          </a:xfrm>
        </p:spPr>
        <p:txBody>
          <a:bodyPr/>
          <a:lstStyle>
            <a:lvl1pPr>
              <a:defRPr sz="1600"/>
            </a:lvl1pPr>
            <a:lvl2pPr>
              <a:defRPr sz="13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8" y="1543052"/>
            <a:ext cx="2949176" cy="2858691"/>
          </a:xfrm>
        </p:spPr>
        <p:txBody>
          <a:bodyPr/>
          <a:lstStyle>
            <a:lvl1pPr marL="0" indent="0">
              <a:buNone/>
              <a:defRPr sz="700"/>
            </a:lvl1pPr>
            <a:lvl2pPr marL="225021" indent="0">
              <a:buNone/>
              <a:defRPr sz="700"/>
            </a:lvl2pPr>
            <a:lvl3pPr marL="450043" indent="0">
              <a:buNone/>
              <a:defRPr sz="600"/>
            </a:lvl3pPr>
            <a:lvl4pPr marL="675065" indent="0">
              <a:buNone/>
              <a:defRPr sz="500"/>
            </a:lvl4pPr>
            <a:lvl5pPr marL="900086" indent="0">
              <a:buNone/>
              <a:defRPr sz="500"/>
            </a:lvl5pPr>
            <a:lvl6pPr marL="1125108" indent="0">
              <a:buNone/>
              <a:defRPr sz="500"/>
            </a:lvl6pPr>
            <a:lvl7pPr marL="1350129" indent="0">
              <a:buNone/>
              <a:defRPr sz="500"/>
            </a:lvl7pPr>
            <a:lvl8pPr marL="1575150" indent="0">
              <a:buNone/>
              <a:defRPr sz="500"/>
            </a:lvl8pPr>
            <a:lvl9pPr marL="1800172"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5CA8E9-3CA5-49CE-B30A-9593180E48B3}" type="datetimeFigureOut">
              <a:rPr lang="en-US" smtClean="0"/>
              <a:pPr/>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CBFC2-2B30-4772-B124-6312C21D4B3E}" type="slidenum">
              <a:rPr lang="en-US" smtClean="0"/>
              <a:pPr/>
              <a:t>‹#›</a:t>
            </a:fld>
            <a:endParaRPr lang="en-US"/>
          </a:p>
        </p:txBody>
      </p:sp>
    </p:spTree>
    <p:extLst>
      <p:ext uri="{BB962C8B-B14F-4D97-AF65-F5344CB8AC3E}">
        <p14:creationId xmlns:p14="http://schemas.microsoft.com/office/powerpoint/2010/main" val="4104259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8" y="342901"/>
            <a:ext cx="2949176" cy="1200150"/>
          </a:xfrm>
        </p:spPr>
        <p:txBody>
          <a:bodyPr anchor="b"/>
          <a:lstStyle>
            <a:lvl1pPr>
              <a:defRPr sz="1600"/>
            </a:lvl1pPr>
          </a:lstStyle>
          <a:p>
            <a:r>
              <a:rPr lang="en-US" smtClean="0"/>
              <a:t>Click to edit Master title style</a:t>
            </a:r>
            <a:endParaRPr lang="en-US"/>
          </a:p>
        </p:txBody>
      </p:sp>
      <p:sp>
        <p:nvSpPr>
          <p:cNvPr id="3" name="Picture Placeholder 2"/>
          <p:cNvSpPr>
            <a:spLocks noGrp="1"/>
          </p:cNvSpPr>
          <p:nvPr>
            <p:ph type="pic" idx="1"/>
          </p:nvPr>
        </p:nvSpPr>
        <p:spPr>
          <a:xfrm>
            <a:off x="3887395" y="740571"/>
            <a:ext cx="4629150" cy="3655218"/>
          </a:xfrm>
        </p:spPr>
        <p:txBody>
          <a:bodyPr/>
          <a:lstStyle>
            <a:lvl1pPr marL="0" indent="0">
              <a:buNone/>
              <a:defRPr sz="1600"/>
            </a:lvl1pPr>
            <a:lvl2pPr marL="225021" indent="0">
              <a:buNone/>
              <a:defRPr sz="1300"/>
            </a:lvl2pPr>
            <a:lvl3pPr marL="450043" indent="0">
              <a:buNone/>
              <a:defRPr sz="1200"/>
            </a:lvl3pPr>
            <a:lvl4pPr marL="675065" indent="0">
              <a:buNone/>
              <a:defRPr sz="1000"/>
            </a:lvl4pPr>
            <a:lvl5pPr marL="900086" indent="0">
              <a:buNone/>
              <a:defRPr sz="1000"/>
            </a:lvl5pPr>
            <a:lvl6pPr marL="1125108" indent="0">
              <a:buNone/>
              <a:defRPr sz="1000"/>
            </a:lvl6pPr>
            <a:lvl7pPr marL="1350129" indent="0">
              <a:buNone/>
              <a:defRPr sz="1000"/>
            </a:lvl7pPr>
            <a:lvl8pPr marL="1575150" indent="0">
              <a:buNone/>
              <a:defRPr sz="1000"/>
            </a:lvl8pPr>
            <a:lvl9pPr marL="1800172" indent="0">
              <a:buNone/>
              <a:defRPr sz="1000"/>
            </a:lvl9pPr>
          </a:lstStyle>
          <a:p>
            <a:endParaRPr lang="en-US"/>
          </a:p>
        </p:txBody>
      </p:sp>
      <p:sp>
        <p:nvSpPr>
          <p:cNvPr id="4" name="Text Placeholder 3"/>
          <p:cNvSpPr>
            <a:spLocks noGrp="1"/>
          </p:cNvSpPr>
          <p:nvPr>
            <p:ph type="body" sz="half" idx="2"/>
          </p:nvPr>
        </p:nvSpPr>
        <p:spPr>
          <a:xfrm>
            <a:off x="629848" y="1543052"/>
            <a:ext cx="2949176" cy="2858691"/>
          </a:xfrm>
        </p:spPr>
        <p:txBody>
          <a:bodyPr/>
          <a:lstStyle>
            <a:lvl1pPr marL="0" indent="0">
              <a:buNone/>
              <a:defRPr sz="700"/>
            </a:lvl1pPr>
            <a:lvl2pPr marL="225021" indent="0">
              <a:buNone/>
              <a:defRPr sz="700"/>
            </a:lvl2pPr>
            <a:lvl3pPr marL="450043" indent="0">
              <a:buNone/>
              <a:defRPr sz="600"/>
            </a:lvl3pPr>
            <a:lvl4pPr marL="675065" indent="0">
              <a:buNone/>
              <a:defRPr sz="500"/>
            </a:lvl4pPr>
            <a:lvl5pPr marL="900086" indent="0">
              <a:buNone/>
              <a:defRPr sz="500"/>
            </a:lvl5pPr>
            <a:lvl6pPr marL="1125108" indent="0">
              <a:buNone/>
              <a:defRPr sz="500"/>
            </a:lvl6pPr>
            <a:lvl7pPr marL="1350129" indent="0">
              <a:buNone/>
              <a:defRPr sz="500"/>
            </a:lvl7pPr>
            <a:lvl8pPr marL="1575150" indent="0">
              <a:buNone/>
              <a:defRPr sz="500"/>
            </a:lvl8pPr>
            <a:lvl9pPr marL="1800172"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5CA8E9-3CA5-49CE-B30A-9593180E48B3}" type="datetimeFigureOut">
              <a:rPr lang="en-US" smtClean="0"/>
              <a:pPr/>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CBFC2-2B30-4772-B124-6312C21D4B3E}" type="slidenum">
              <a:rPr lang="en-US" smtClean="0"/>
              <a:pPr/>
              <a:t>‹#›</a:t>
            </a:fld>
            <a:endParaRPr lang="en-US"/>
          </a:p>
        </p:txBody>
      </p:sp>
    </p:spTree>
    <p:extLst>
      <p:ext uri="{BB962C8B-B14F-4D97-AF65-F5344CB8AC3E}">
        <p14:creationId xmlns:p14="http://schemas.microsoft.com/office/powerpoint/2010/main" val="4187357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4" y="273844"/>
            <a:ext cx="7886700" cy="994173"/>
          </a:xfrm>
          <a:prstGeom prst="rect">
            <a:avLst/>
          </a:prstGeom>
        </p:spPr>
        <p:txBody>
          <a:bodyPr vert="horz" lIns="45004" tIns="22503" rIns="45004" bIns="2250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4" y="1369220"/>
            <a:ext cx="7886700" cy="3263504"/>
          </a:xfrm>
          <a:prstGeom prst="rect">
            <a:avLst/>
          </a:prstGeom>
        </p:spPr>
        <p:txBody>
          <a:bodyPr vert="horz" lIns="45004" tIns="22503" rIns="45004" bIns="225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2" y="4767265"/>
            <a:ext cx="2057402" cy="273844"/>
          </a:xfrm>
          <a:prstGeom prst="rect">
            <a:avLst/>
          </a:prstGeom>
        </p:spPr>
        <p:txBody>
          <a:bodyPr vert="horz" lIns="45004" tIns="22503" rIns="45004" bIns="22503" rtlCol="0" anchor="ctr"/>
          <a:lstStyle>
            <a:lvl1pPr algn="l">
              <a:defRPr sz="600">
                <a:solidFill>
                  <a:schemeClr val="tx1">
                    <a:tint val="75000"/>
                  </a:schemeClr>
                </a:solidFill>
              </a:defRPr>
            </a:lvl1pPr>
          </a:lstStyle>
          <a:p>
            <a:fld id="{395CA8E9-3CA5-49CE-B30A-9593180E48B3}" type="datetimeFigureOut">
              <a:rPr lang="en-US" smtClean="0"/>
              <a:pPr/>
              <a:t>1/16/2021</a:t>
            </a:fld>
            <a:endParaRPr lang="en-US"/>
          </a:p>
        </p:txBody>
      </p:sp>
      <p:sp>
        <p:nvSpPr>
          <p:cNvPr id="5" name="Footer Placeholder 4"/>
          <p:cNvSpPr>
            <a:spLocks noGrp="1"/>
          </p:cNvSpPr>
          <p:nvPr>
            <p:ph type="ftr" sz="quarter" idx="3"/>
          </p:nvPr>
        </p:nvSpPr>
        <p:spPr>
          <a:xfrm>
            <a:off x="3028954" y="4767265"/>
            <a:ext cx="3086100" cy="273844"/>
          </a:xfrm>
          <a:prstGeom prst="rect">
            <a:avLst/>
          </a:prstGeom>
        </p:spPr>
        <p:txBody>
          <a:bodyPr vert="horz" lIns="45004" tIns="22503" rIns="45004" bIns="22503"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1" y="4767265"/>
            <a:ext cx="2057402" cy="273844"/>
          </a:xfrm>
          <a:prstGeom prst="rect">
            <a:avLst/>
          </a:prstGeom>
        </p:spPr>
        <p:txBody>
          <a:bodyPr vert="horz" lIns="45004" tIns="22503" rIns="45004" bIns="22503" rtlCol="0" anchor="ctr"/>
          <a:lstStyle>
            <a:lvl1pPr algn="r">
              <a:defRPr sz="600">
                <a:solidFill>
                  <a:schemeClr val="tx1">
                    <a:tint val="75000"/>
                  </a:schemeClr>
                </a:solidFill>
              </a:defRPr>
            </a:lvl1pPr>
          </a:lstStyle>
          <a:p>
            <a:fld id="{D52CBFC2-2B30-4772-B124-6312C21D4B3E}" type="slidenum">
              <a:rPr lang="en-US" smtClean="0"/>
              <a:pPr/>
              <a:t>‹#›</a:t>
            </a:fld>
            <a:endParaRPr lang="en-US"/>
          </a:p>
        </p:txBody>
      </p:sp>
    </p:spTree>
    <p:extLst>
      <p:ext uri="{BB962C8B-B14F-4D97-AF65-F5344CB8AC3E}">
        <p14:creationId xmlns:p14="http://schemas.microsoft.com/office/powerpoint/2010/main" val="2410748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0043"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2511" indent="-112511" algn="l" defTabSz="450043" rtl="0" eaLnBrk="1" latinLnBrk="0" hangingPunct="1">
        <a:lnSpc>
          <a:spcPct val="90000"/>
        </a:lnSpc>
        <a:spcBef>
          <a:spcPts val="492"/>
        </a:spcBef>
        <a:buFont typeface="Arial" panose="020B0604020202020204" pitchFamily="34" charset="0"/>
        <a:buChar char="•"/>
        <a:defRPr sz="1300" kern="1200">
          <a:solidFill>
            <a:schemeClr val="tx1"/>
          </a:solidFill>
          <a:latin typeface="+mn-lt"/>
          <a:ea typeface="+mn-ea"/>
          <a:cs typeface="+mn-cs"/>
        </a:defRPr>
      </a:lvl1pPr>
      <a:lvl2pPr marL="337532" indent="-112511" algn="l" defTabSz="450043" rtl="0" eaLnBrk="1" latinLnBrk="0" hangingPunct="1">
        <a:lnSpc>
          <a:spcPct val="90000"/>
        </a:lnSpc>
        <a:spcBef>
          <a:spcPts val="246"/>
        </a:spcBef>
        <a:buFont typeface="Arial" panose="020B0604020202020204" pitchFamily="34" charset="0"/>
        <a:buChar char="•"/>
        <a:defRPr sz="1200" kern="1200">
          <a:solidFill>
            <a:schemeClr val="tx1"/>
          </a:solidFill>
          <a:latin typeface="+mn-lt"/>
          <a:ea typeface="+mn-ea"/>
          <a:cs typeface="+mn-cs"/>
        </a:defRPr>
      </a:lvl2pPr>
      <a:lvl3pPr marL="562553" indent="-112511" algn="l" defTabSz="450043" rtl="0" eaLnBrk="1" latinLnBrk="0" hangingPunct="1">
        <a:lnSpc>
          <a:spcPct val="90000"/>
        </a:lnSpc>
        <a:spcBef>
          <a:spcPts val="246"/>
        </a:spcBef>
        <a:buFont typeface="Arial" panose="020B0604020202020204" pitchFamily="34" charset="0"/>
        <a:buChar char="•"/>
        <a:defRPr sz="1000" kern="1200">
          <a:solidFill>
            <a:schemeClr val="tx1"/>
          </a:solidFill>
          <a:latin typeface="+mn-lt"/>
          <a:ea typeface="+mn-ea"/>
          <a:cs typeface="+mn-cs"/>
        </a:defRPr>
      </a:lvl3pPr>
      <a:lvl4pPr marL="787575" indent="-112511" algn="l" defTabSz="450043" rtl="0" eaLnBrk="1" latinLnBrk="0" hangingPunct="1">
        <a:lnSpc>
          <a:spcPct val="90000"/>
        </a:lnSpc>
        <a:spcBef>
          <a:spcPts val="246"/>
        </a:spcBef>
        <a:buFont typeface="Arial" panose="020B0604020202020204" pitchFamily="34" charset="0"/>
        <a:buChar char="•"/>
        <a:defRPr sz="900" kern="1200">
          <a:solidFill>
            <a:schemeClr val="tx1"/>
          </a:solidFill>
          <a:latin typeface="+mn-lt"/>
          <a:ea typeface="+mn-ea"/>
          <a:cs typeface="+mn-cs"/>
        </a:defRPr>
      </a:lvl4pPr>
      <a:lvl5pPr marL="1012597" indent="-112511" algn="l" defTabSz="450043" rtl="0" eaLnBrk="1" latinLnBrk="0" hangingPunct="1">
        <a:lnSpc>
          <a:spcPct val="90000"/>
        </a:lnSpc>
        <a:spcBef>
          <a:spcPts val="246"/>
        </a:spcBef>
        <a:buFont typeface="Arial" panose="020B0604020202020204" pitchFamily="34" charset="0"/>
        <a:buChar char="•"/>
        <a:defRPr sz="900" kern="1200">
          <a:solidFill>
            <a:schemeClr val="tx1"/>
          </a:solidFill>
          <a:latin typeface="+mn-lt"/>
          <a:ea typeface="+mn-ea"/>
          <a:cs typeface="+mn-cs"/>
        </a:defRPr>
      </a:lvl5pPr>
      <a:lvl6pPr marL="1237619" indent="-112511" algn="l" defTabSz="450043" rtl="0" eaLnBrk="1" latinLnBrk="0" hangingPunct="1">
        <a:lnSpc>
          <a:spcPct val="90000"/>
        </a:lnSpc>
        <a:spcBef>
          <a:spcPts val="246"/>
        </a:spcBef>
        <a:buFont typeface="Arial" panose="020B0604020202020204" pitchFamily="34" charset="0"/>
        <a:buChar char="•"/>
        <a:defRPr sz="900" kern="1200">
          <a:solidFill>
            <a:schemeClr val="tx1"/>
          </a:solidFill>
          <a:latin typeface="+mn-lt"/>
          <a:ea typeface="+mn-ea"/>
          <a:cs typeface="+mn-cs"/>
        </a:defRPr>
      </a:lvl6pPr>
      <a:lvl7pPr marL="1462640" indent="-112511" algn="l" defTabSz="450043" rtl="0" eaLnBrk="1" latinLnBrk="0" hangingPunct="1">
        <a:lnSpc>
          <a:spcPct val="90000"/>
        </a:lnSpc>
        <a:spcBef>
          <a:spcPts val="246"/>
        </a:spcBef>
        <a:buFont typeface="Arial" panose="020B0604020202020204" pitchFamily="34" charset="0"/>
        <a:buChar char="•"/>
        <a:defRPr sz="900" kern="1200">
          <a:solidFill>
            <a:schemeClr val="tx1"/>
          </a:solidFill>
          <a:latin typeface="+mn-lt"/>
          <a:ea typeface="+mn-ea"/>
          <a:cs typeface="+mn-cs"/>
        </a:defRPr>
      </a:lvl7pPr>
      <a:lvl8pPr marL="1687661" indent="-112511" algn="l" defTabSz="450043" rtl="0" eaLnBrk="1" latinLnBrk="0" hangingPunct="1">
        <a:lnSpc>
          <a:spcPct val="90000"/>
        </a:lnSpc>
        <a:spcBef>
          <a:spcPts val="246"/>
        </a:spcBef>
        <a:buFont typeface="Arial" panose="020B0604020202020204" pitchFamily="34" charset="0"/>
        <a:buChar char="•"/>
        <a:defRPr sz="900" kern="1200">
          <a:solidFill>
            <a:schemeClr val="tx1"/>
          </a:solidFill>
          <a:latin typeface="+mn-lt"/>
          <a:ea typeface="+mn-ea"/>
          <a:cs typeface="+mn-cs"/>
        </a:defRPr>
      </a:lvl8pPr>
      <a:lvl9pPr marL="1912682" indent="-112511" algn="l" defTabSz="450043" rtl="0" eaLnBrk="1" latinLnBrk="0" hangingPunct="1">
        <a:lnSpc>
          <a:spcPct val="90000"/>
        </a:lnSpc>
        <a:spcBef>
          <a:spcPts val="246"/>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0043" rtl="0" eaLnBrk="1" latinLnBrk="0" hangingPunct="1">
        <a:defRPr sz="900" kern="1200">
          <a:solidFill>
            <a:schemeClr val="tx1"/>
          </a:solidFill>
          <a:latin typeface="+mn-lt"/>
          <a:ea typeface="+mn-ea"/>
          <a:cs typeface="+mn-cs"/>
        </a:defRPr>
      </a:lvl1pPr>
      <a:lvl2pPr marL="225021" algn="l" defTabSz="450043" rtl="0" eaLnBrk="1" latinLnBrk="0" hangingPunct="1">
        <a:defRPr sz="900" kern="1200">
          <a:solidFill>
            <a:schemeClr val="tx1"/>
          </a:solidFill>
          <a:latin typeface="+mn-lt"/>
          <a:ea typeface="+mn-ea"/>
          <a:cs typeface="+mn-cs"/>
        </a:defRPr>
      </a:lvl2pPr>
      <a:lvl3pPr marL="450043" algn="l" defTabSz="450043" rtl="0" eaLnBrk="1" latinLnBrk="0" hangingPunct="1">
        <a:defRPr sz="900" kern="1200">
          <a:solidFill>
            <a:schemeClr val="tx1"/>
          </a:solidFill>
          <a:latin typeface="+mn-lt"/>
          <a:ea typeface="+mn-ea"/>
          <a:cs typeface="+mn-cs"/>
        </a:defRPr>
      </a:lvl3pPr>
      <a:lvl4pPr marL="675065" algn="l" defTabSz="450043" rtl="0" eaLnBrk="1" latinLnBrk="0" hangingPunct="1">
        <a:defRPr sz="900" kern="1200">
          <a:solidFill>
            <a:schemeClr val="tx1"/>
          </a:solidFill>
          <a:latin typeface="+mn-lt"/>
          <a:ea typeface="+mn-ea"/>
          <a:cs typeface="+mn-cs"/>
        </a:defRPr>
      </a:lvl4pPr>
      <a:lvl5pPr marL="900086" algn="l" defTabSz="450043" rtl="0" eaLnBrk="1" latinLnBrk="0" hangingPunct="1">
        <a:defRPr sz="900" kern="1200">
          <a:solidFill>
            <a:schemeClr val="tx1"/>
          </a:solidFill>
          <a:latin typeface="+mn-lt"/>
          <a:ea typeface="+mn-ea"/>
          <a:cs typeface="+mn-cs"/>
        </a:defRPr>
      </a:lvl5pPr>
      <a:lvl6pPr marL="1125108" algn="l" defTabSz="450043" rtl="0" eaLnBrk="1" latinLnBrk="0" hangingPunct="1">
        <a:defRPr sz="900" kern="1200">
          <a:solidFill>
            <a:schemeClr val="tx1"/>
          </a:solidFill>
          <a:latin typeface="+mn-lt"/>
          <a:ea typeface="+mn-ea"/>
          <a:cs typeface="+mn-cs"/>
        </a:defRPr>
      </a:lvl6pPr>
      <a:lvl7pPr marL="1350129" algn="l" defTabSz="450043" rtl="0" eaLnBrk="1" latinLnBrk="0" hangingPunct="1">
        <a:defRPr sz="900" kern="1200">
          <a:solidFill>
            <a:schemeClr val="tx1"/>
          </a:solidFill>
          <a:latin typeface="+mn-lt"/>
          <a:ea typeface="+mn-ea"/>
          <a:cs typeface="+mn-cs"/>
        </a:defRPr>
      </a:lvl7pPr>
      <a:lvl8pPr marL="1575150" algn="l" defTabSz="450043" rtl="0" eaLnBrk="1" latinLnBrk="0" hangingPunct="1">
        <a:defRPr sz="900" kern="1200">
          <a:solidFill>
            <a:schemeClr val="tx1"/>
          </a:solidFill>
          <a:latin typeface="+mn-lt"/>
          <a:ea typeface="+mn-ea"/>
          <a:cs typeface="+mn-cs"/>
        </a:defRPr>
      </a:lvl8pPr>
      <a:lvl9pPr marL="1800172" algn="l" defTabSz="450043"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1.xml"/><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file:///C:\HEE\English9_Audio\Unit7%20(1).mp3" TargetMode="External"/><Relationship Id="rId7" Type="http://schemas.openxmlformats.org/officeDocument/2006/relationships/image" Target="../media/image3.png"/><Relationship Id="rId2" Type="http://schemas.microsoft.com/office/2007/relationships/media" Target="file:///C:\HEE\English9_Audio\Unit7%20(1).mp3" TargetMode="External"/><Relationship Id="rId1" Type="http://schemas.openxmlformats.org/officeDocument/2006/relationships/vmlDrawing" Target="../drawings/vmlDrawing1.vml"/><Relationship Id="rId6" Type="http://schemas.openxmlformats.org/officeDocument/2006/relationships/image" Target="../media/image2.png"/><Relationship Id="rId11" Type="http://schemas.openxmlformats.org/officeDocument/2006/relationships/image" Target="../media/image1.wmf"/><Relationship Id="rId5" Type="http://schemas.openxmlformats.org/officeDocument/2006/relationships/slideLayout" Target="../slideLayouts/slideLayout1.xml"/><Relationship Id="rId10" Type="http://schemas.openxmlformats.org/officeDocument/2006/relationships/image" Target="../media/image6.png"/><Relationship Id="rId4" Type="http://schemas.openxmlformats.org/officeDocument/2006/relationships/control" Target="../activeX/activeX1.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4667" y="1419898"/>
            <a:ext cx="7472427" cy="1138052"/>
          </a:xfrm>
          <a:prstGeom prst="rect">
            <a:avLst/>
          </a:prstGeom>
          <a:noFill/>
        </p:spPr>
        <p:txBody>
          <a:bodyPr wrap="square" lIns="45004" tIns="22503" rIns="45004" bIns="22503" rtlCol="0">
            <a:spAutoFit/>
          </a:bodyPr>
          <a:lstStyle/>
          <a:p>
            <a:pPr algn="ctr">
              <a:buFontTx/>
              <a:buNone/>
              <a:defRPr/>
            </a:pPr>
            <a:r>
              <a:rPr lang="en-US" sz="2100" b="1" dirty="0">
                <a:solidFill>
                  <a:srgbClr val="CC3300"/>
                </a:solidFill>
                <a:latin typeface="Times New Roman"/>
                <a:cs typeface="Times New Roman"/>
              </a:rPr>
              <a:t>PERIOD 1</a:t>
            </a:r>
            <a:r>
              <a:rPr lang="en-US" sz="2100" b="1" baseline="30000" dirty="0">
                <a:solidFill>
                  <a:srgbClr val="CC3300"/>
                </a:solidFill>
                <a:latin typeface="Times New Roman"/>
                <a:cs typeface="Times New Roman"/>
              </a:rPr>
              <a:t>st</a:t>
            </a:r>
            <a:r>
              <a:rPr lang="en-US" sz="2100" b="1" dirty="0">
                <a:solidFill>
                  <a:srgbClr val="CC3300"/>
                </a:solidFill>
                <a:latin typeface="Times New Roman"/>
                <a:cs typeface="Times New Roman"/>
              </a:rPr>
              <a:t> </a:t>
            </a:r>
          </a:p>
          <a:p>
            <a:pPr algn="ctr">
              <a:defRPr/>
            </a:pPr>
            <a:r>
              <a:rPr lang="en-US" sz="2400" b="1" dirty="0">
                <a:solidFill>
                  <a:srgbClr val="CC3300"/>
                </a:solidFill>
                <a:latin typeface="Times New Roman"/>
                <a:cs typeface="Times New Roman"/>
              </a:rPr>
              <a:t>UNIT </a:t>
            </a:r>
            <a:r>
              <a:rPr lang="en-US" sz="2400" b="1" dirty="0" smtClean="0">
                <a:solidFill>
                  <a:srgbClr val="CC3300"/>
                </a:solidFill>
                <a:latin typeface="Times New Roman"/>
                <a:cs typeface="Times New Roman"/>
              </a:rPr>
              <a:t>7 </a:t>
            </a:r>
            <a:r>
              <a:rPr lang="en-US" sz="2400" b="1" dirty="0">
                <a:solidFill>
                  <a:srgbClr val="CC3300"/>
                </a:solidFill>
                <a:latin typeface="Times New Roman"/>
                <a:cs typeface="Times New Roman"/>
              </a:rPr>
              <a:t>: RECIPES AND EATING HABITS</a:t>
            </a:r>
          </a:p>
          <a:p>
            <a:pPr algn="ctr">
              <a:defRPr/>
            </a:pPr>
            <a:r>
              <a:rPr lang="en-US" sz="2600" b="1" dirty="0" smtClean="0">
                <a:solidFill>
                  <a:srgbClr val="CC3300"/>
                </a:solidFill>
                <a:latin typeface="Times New Roman"/>
                <a:cs typeface="Times New Roman"/>
              </a:rPr>
              <a:t>LESSON </a:t>
            </a:r>
            <a:r>
              <a:rPr lang="en-US" sz="2600" b="1" dirty="0">
                <a:solidFill>
                  <a:srgbClr val="CC3300"/>
                </a:solidFill>
                <a:latin typeface="Times New Roman"/>
                <a:cs typeface="Times New Roman"/>
              </a:rPr>
              <a:t>1: GETTING STARTED</a:t>
            </a:r>
            <a:r>
              <a:rPr lang="en-US" sz="2600" dirty="0">
                <a:solidFill>
                  <a:srgbClr val="CC3300"/>
                </a:solidFill>
                <a:latin typeface="Times New Roman"/>
                <a:cs typeface="Times New Roman"/>
              </a:rPr>
              <a:t> </a:t>
            </a:r>
            <a:endParaRPr lang="en-US" sz="2600" dirty="0" smtClean="0">
              <a:solidFill>
                <a:srgbClr val="CC3300"/>
              </a:solidFill>
              <a:latin typeface="Times New Roman"/>
              <a:cs typeface="Times New Roman"/>
            </a:endParaRPr>
          </a:p>
        </p:txBody>
      </p:sp>
    </p:spTree>
    <p:extLst>
      <p:ext uri="{BB962C8B-B14F-4D97-AF65-F5344CB8AC3E}">
        <p14:creationId xmlns:p14="http://schemas.microsoft.com/office/powerpoint/2010/main" val="188177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092" y="14109"/>
            <a:ext cx="8867824" cy="890036"/>
          </a:xfrm>
          <a:prstGeom prst="rect">
            <a:avLst/>
          </a:prstGeom>
        </p:spPr>
        <p:txBody>
          <a:bodyPr wrap="square" lIns="45004" tIns="22503" rIns="45004" bIns="22503">
            <a:spAutoFit/>
          </a:bodyPr>
          <a:lstStyle/>
          <a:p>
            <a:pPr marL="387538" indent="-87508">
              <a:lnSpc>
                <a:spcPct val="98000"/>
              </a:lnSpc>
            </a:pPr>
            <a:r>
              <a:rPr lang="en-US" sz="2800" b="1" dirty="0" smtClean="0">
                <a:solidFill>
                  <a:srgbClr val="D2232A"/>
                </a:solidFill>
                <a:latin typeface="Times New Roman" pitchFamily="18" charset="0"/>
                <a:ea typeface="Times New Roman" panose="02020603050405020304" pitchFamily="18" charset="0"/>
                <a:cs typeface="Times New Roman" pitchFamily="18" charset="0"/>
              </a:rPr>
              <a:t>2.</a:t>
            </a:r>
            <a:r>
              <a:rPr lang="en-US" sz="2800" b="1" spc="-10" dirty="0" smtClean="0">
                <a:solidFill>
                  <a:srgbClr val="D2232A"/>
                </a:solidFill>
                <a:latin typeface="Times New Roman" pitchFamily="18" charset="0"/>
                <a:ea typeface="Times New Roman" panose="02020603050405020304" pitchFamily="18" charset="0"/>
                <a:cs typeface="Times New Roman" pitchFamily="18" charset="0"/>
              </a:rPr>
              <a:t> </a:t>
            </a:r>
            <a:r>
              <a:rPr lang="en-US" sz="2800" b="1" dirty="0">
                <a:solidFill>
                  <a:srgbClr val="231F20"/>
                </a:solidFill>
                <a:latin typeface="Times New Roman" pitchFamily="18" charset="0"/>
                <a:ea typeface="Times New Roman" panose="02020603050405020304" pitchFamily="18" charset="0"/>
                <a:cs typeface="Times New Roman" pitchFamily="18" charset="0"/>
              </a:rPr>
              <a:t>Write</a:t>
            </a:r>
            <a:r>
              <a:rPr lang="en-US" sz="2800" b="1" spc="-40" dirty="0">
                <a:solidFill>
                  <a:srgbClr val="231F20"/>
                </a:solidFill>
                <a:latin typeface="Times New Roman" pitchFamily="18" charset="0"/>
                <a:ea typeface="Times New Roman" panose="02020603050405020304" pitchFamily="18" charset="0"/>
                <a:cs typeface="Times New Roman" pitchFamily="18" charset="0"/>
              </a:rPr>
              <a:t> </a:t>
            </a:r>
            <a:r>
              <a:rPr lang="en-US" sz="2800" b="1" dirty="0">
                <a:solidFill>
                  <a:srgbClr val="231F20"/>
                </a:solidFill>
                <a:latin typeface="Times New Roman" pitchFamily="18" charset="0"/>
                <a:ea typeface="Times New Roman" panose="02020603050405020304" pitchFamily="18" charset="0"/>
                <a:cs typeface="Times New Roman" pitchFamily="18" charset="0"/>
              </a:rPr>
              <a:t>the</a:t>
            </a:r>
            <a:r>
              <a:rPr lang="en-US" sz="2800" b="1" spc="-40" dirty="0">
                <a:solidFill>
                  <a:srgbClr val="231F20"/>
                </a:solidFill>
                <a:latin typeface="Times New Roman" pitchFamily="18" charset="0"/>
                <a:ea typeface="Times New Roman" panose="02020603050405020304" pitchFamily="18" charset="0"/>
                <a:cs typeface="Times New Roman" pitchFamily="18" charset="0"/>
              </a:rPr>
              <a:t> </a:t>
            </a:r>
            <a:r>
              <a:rPr lang="en-US" sz="2800" b="1" dirty="0">
                <a:solidFill>
                  <a:srgbClr val="231F20"/>
                </a:solidFill>
                <a:latin typeface="Times New Roman" pitchFamily="18" charset="0"/>
                <a:ea typeface="Times New Roman" panose="02020603050405020304" pitchFamily="18" charset="0"/>
                <a:cs typeface="Times New Roman" pitchFamily="18" charset="0"/>
              </a:rPr>
              <a:t>name</a:t>
            </a:r>
            <a:r>
              <a:rPr lang="en-US" sz="2800" b="1" spc="-40" dirty="0">
                <a:solidFill>
                  <a:srgbClr val="231F20"/>
                </a:solidFill>
                <a:latin typeface="Times New Roman" pitchFamily="18" charset="0"/>
                <a:ea typeface="Times New Roman" panose="02020603050405020304" pitchFamily="18" charset="0"/>
                <a:cs typeface="Times New Roman" pitchFamily="18" charset="0"/>
              </a:rPr>
              <a:t> </a:t>
            </a:r>
            <a:r>
              <a:rPr lang="en-US" sz="2800" b="1" dirty="0">
                <a:solidFill>
                  <a:srgbClr val="231F20"/>
                </a:solidFill>
                <a:latin typeface="Times New Roman" pitchFamily="18" charset="0"/>
                <a:ea typeface="Times New Roman" panose="02020603050405020304" pitchFamily="18" charset="0"/>
                <a:cs typeface="Times New Roman" pitchFamily="18" charset="0"/>
              </a:rPr>
              <a:t>of</a:t>
            </a:r>
            <a:r>
              <a:rPr lang="en-US" sz="2800" b="1" spc="-40" dirty="0">
                <a:solidFill>
                  <a:srgbClr val="231F20"/>
                </a:solidFill>
                <a:latin typeface="Times New Roman" pitchFamily="18" charset="0"/>
                <a:ea typeface="Times New Roman" panose="02020603050405020304" pitchFamily="18" charset="0"/>
                <a:cs typeface="Times New Roman" pitchFamily="18" charset="0"/>
              </a:rPr>
              <a:t> </a:t>
            </a:r>
            <a:r>
              <a:rPr lang="en-US" sz="2800" b="1" dirty="0">
                <a:solidFill>
                  <a:srgbClr val="231F20"/>
                </a:solidFill>
                <a:latin typeface="Times New Roman" pitchFamily="18" charset="0"/>
                <a:ea typeface="Times New Roman" panose="02020603050405020304" pitchFamily="18" charset="0"/>
                <a:cs typeface="Times New Roman" pitchFamily="18" charset="0"/>
              </a:rPr>
              <a:t>each</a:t>
            </a:r>
            <a:r>
              <a:rPr lang="en-US" sz="2800" b="1" spc="-40" dirty="0">
                <a:solidFill>
                  <a:srgbClr val="231F20"/>
                </a:solidFill>
                <a:latin typeface="Times New Roman" pitchFamily="18" charset="0"/>
                <a:ea typeface="Times New Roman" panose="02020603050405020304" pitchFamily="18" charset="0"/>
                <a:cs typeface="Times New Roman" pitchFamily="18" charset="0"/>
              </a:rPr>
              <a:t> </a:t>
            </a:r>
            <a:r>
              <a:rPr lang="en-US" sz="2800" b="1" dirty="0">
                <a:solidFill>
                  <a:srgbClr val="231F20"/>
                </a:solidFill>
                <a:latin typeface="Times New Roman" pitchFamily="18" charset="0"/>
                <a:ea typeface="Times New Roman" panose="02020603050405020304" pitchFamily="18" charset="0"/>
                <a:cs typeface="Times New Roman" pitchFamily="18" charset="0"/>
              </a:rPr>
              <a:t>dish</a:t>
            </a:r>
            <a:r>
              <a:rPr lang="en-US" sz="2800" b="1" spc="-40" dirty="0">
                <a:solidFill>
                  <a:srgbClr val="231F20"/>
                </a:solidFill>
                <a:latin typeface="Times New Roman" pitchFamily="18" charset="0"/>
                <a:ea typeface="Times New Roman" panose="02020603050405020304" pitchFamily="18" charset="0"/>
                <a:cs typeface="Times New Roman" pitchFamily="18" charset="0"/>
              </a:rPr>
              <a:t> </a:t>
            </a:r>
            <a:r>
              <a:rPr lang="en-US" sz="2800" b="1" dirty="0">
                <a:solidFill>
                  <a:srgbClr val="231F20"/>
                </a:solidFill>
                <a:latin typeface="Times New Roman" pitchFamily="18" charset="0"/>
                <a:ea typeface="Times New Roman" panose="02020603050405020304" pitchFamily="18" charset="0"/>
                <a:cs typeface="Times New Roman" pitchFamily="18" charset="0"/>
              </a:rPr>
              <a:t>in</a:t>
            </a:r>
            <a:r>
              <a:rPr lang="en-US" sz="2800" b="1" spc="-40" dirty="0">
                <a:solidFill>
                  <a:srgbClr val="231F20"/>
                </a:solidFill>
                <a:latin typeface="Times New Roman" pitchFamily="18" charset="0"/>
                <a:ea typeface="Times New Roman" panose="02020603050405020304" pitchFamily="18" charset="0"/>
                <a:cs typeface="Times New Roman" pitchFamily="18" charset="0"/>
              </a:rPr>
              <a:t> </a:t>
            </a:r>
            <a:r>
              <a:rPr lang="en-US" sz="2800" b="1" dirty="0">
                <a:solidFill>
                  <a:srgbClr val="231F20"/>
                </a:solidFill>
                <a:latin typeface="Times New Roman" pitchFamily="18" charset="0"/>
                <a:ea typeface="Times New Roman" panose="02020603050405020304" pitchFamily="18" charset="0"/>
                <a:cs typeface="Times New Roman" pitchFamily="18" charset="0"/>
              </a:rPr>
              <a:t>the</a:t>
            </a:r>
            <a:r>
              <a:rPr lang="en-US" sz="2800" b="1" spc="-40" dirty="0">
                <a:solidFill>
                  <a:srgbClr val="231F20"/>
                </a:solidFill>
                <a:latin typeface="Times New Roman" pitchFamily="18" charset="0"/>
                <a:ea typeface="Times New Roman" panose="02020603050405020304" pitchFamily="18" charset="0"/>
                <a:cs typeface="Times New Roman" pitchFamily="18" charset="0"/>
              </a:rPr>
              <a:t> </a:t>
            </a:r>
            <a:r>
              <a:rPr lang="en-US" sz="2800" b="1" dirty="0">
                <a:solidFill>
                  <a:srgbClr val="231F20"/>
                </a:solidFill>
                <a:latin typeface="Times New Roman" pitchFamily="18" charset="0"/>
                <a:ea typeface="Times New Roman" panose="02020603050405020304" pitchFamily="18" charset="0"/>
                <a:cs typeface="Times New Roman" pitchFamily="18" charset="0"/>
              </a:rPr>
              <a:t>box</a:t>
            </a:r>
            <a:r>
              <a:rPr lang="en-US" sz="2800" b="1" spc="-40" dirty="0">
                <a:solidFill>
                  <a:srgbClr val="231F20"/>
                </a:solidFill>
                <a:latin typeface="Times New Roman" pitchFamily="18" charset="0"/>
                <a:ea typeface="Times New Roman" panose="02020603050405020304" pitchFamily="18" charset="0"/>
                <a:cs typeface="Times New Roman" pitchFamily="18" charset="0"/>
              </a:rPr>
              <a:t> </a:t>
            </a:r>
            <a:r>
              <a:rPr lang="en-US" sz="2800" b="1" dirty="0">
                <a:solidFill>
                  <a:srgbClr val="231F20"/>
                </a:solidFill>
                <a:latin typeface="Times New Roman" pitchFamily="18" charset="0"/>
                <a:ea typeface="Times New Roman" panose="02020603050405020304" pitchFamily="18" charset="0"/>
                <a:cs typeface="Times New Roman" pitchFamily="18" charset="0"/>
              </a:rPr>
              <a:t>under each</a:t>
            </a:r>
            <a:r>
              <a:rPr lang="en-US" sz="2800" b="1" spc="30" dirty="0">
                <a:solidFill>
                  <a:srgbClr val="231F20"/>
                </a:solidFill>
                <a:latin typeface="Times New Roman" pitchFamily="18" charset="0"/>
                <a:ea typeface="Times New Roman" panose="02020603050405020304" pitchFamily="18" charset="0"/>
                <a:cs typeface="Times New Roman" pitchFamily="18" charset="0"/>
              </a:rPr>
              <a:t> </a:t>
            </a:r>
            <a:r>
              <a:rPr lang="en-US" sz="2800" b="1" dirty="0">
                <a:solidFill>
                  <a:srgbClr val="231F20"/>
                </a:solidFill>
                <a:latin typeface="Times New Roman" pitchFamily="18" charset="0"/>
                <a:ea typeface="Times New Roman" panose="02020603050405020304" pitchFamily="18" charset="0"/>
                <a:cs typeface="Times New Roman" pitchFamily="18" charset="0"/>
              </a:rPr>
              <a:t>picture.</a:t>
            </a:r>
            <a:endParaRPr lang="en-US" sz="2800" b="1" dirty="0">
              <a:latin typeface="Times New Roman" pitchFamily="18" charset="0"/>
              <a:ea typeface="Times New Roman" panose="02020603050405020304" pitchFamily="18" charset="0"/>
              <a:cs typeface="Times New Roman" pitchFamily="18" charset="0"/>
            </a:endParaRPr>
          </a:p>
        </p:txBody>
      </p:sp>
      <p:pic>
        <p:nvPicPr>
          <p:cNvPr id="6" name="Picture 5"/>
          <p:cNvPicPr>
            <a:picLocks noChangeAspect="1"/>
          </p:cNvPicPr>
          <p:nvPr/>
        </p:nvPicPr>
        <p:blipFill>
          <a:blip r:embed="rId3"/>
          <a:stretch>
            <a:fillRect/>
          </a:stretch>
        </p:blipFill>
        <p:spPr>
          <a:xfrm>
            <a:off x="1784396" y="426601"/>
            <a:ext cx="5370548" cy="851481"/>
          </a:xfrm>
          <a:prstGeom prst="rect">
            <a:avLst/>
          </a:prstGeom>
        </p:spPr>
      </p:pic>
      <p:pic>
        <p:nvPicPr>
          <p:cNvPr id="13" name="Picture 12"/>
          <p:cNvPicPr>
            <a:picLocks noChangeAspect="1"/>
          </p:cNvPicPr>
          <p:nvPr/>
        </p:nvPicPr>
        <p:blipFill>
          <a:blip r:embed="rId4"/>
          <a:stretch>
            <a:fillRect/>
          </a:stretch>
        </p:blipFill>
        <p:spPr>
          <a:xfrm>
            <a:off x="435441" y="1533738"/>
            <a:ext cx="4250366" cy="3357737"/>
          </a:xfrm>
          <a:prstGeom prst="rect">
            <a:avLst/>
          </a:prstGeom>
        </p:spPr>
      </p:pic>
      <p:sp>
        <p:nvSpPr>
          <p:cNvPr id="9" name="TextBox 8"/>
          <p:cNvSpPr txBox="1"/>
          <p:nvPr/>
        </p:nvSpPr>
        <p:spPr>
          <a:xfrm>
            <a:off x="625052" y="2675727"/>
            <a:ext cx="2222055" cy="476333"/>
          </a:xfrm>
          <a:prstGeom prst="rect">
            <a:avLst/>
          </a:prstGeom>
          <a:noFill/>
        </p:spPr>
        <p:txBody>
          <a:bodyPr wrap="square" lIns="45004" tIns="22503" rIns="45004" bIns="22503" rtlCol="0">
            <a:spAutoFit/>
          </a:bodyPr>
          <a:lstStyle/>
          <a:p>
            <a:r>
              <a:rPr lang="en-US" sz="2800" b="1" dirty="0">
                <a:solidFill>
                  <a:srgbClr val="FF0000"/>
                </a:solidFill>
                <a:latin typeface="Times New Roman" pitchFamily="18" charset="0"/>
                <a:cs typeface="Times New Roman" pitchFamily="18" charset="0"/>
              </a:rPr>
              <a:t>Cobb salad</a:t>
            </a:r>
          </a:p>
        </p:txBody>
      </p:sp>
      <p:sp>
        <p:nvSpPr>
          <p:cNvPr id="10" name="TextBox 9"/>
          <p:cNvSpPr txBox="1"/>
          <p:nvPr/>
        </p:nvSpPr>
        <p:spPr>
          <a:xfrm>
            <a:off x="2810181" y="2686118"/>
            <a:ext cx="1652021" cy="476333"/>
          </a:xfrm>
          <a:prstGeom prst="rect">
            <a:avLst/>
          </a:prstGeom>
          <a:noFill/>
        </p:spPr>
        <p:txBody>
          <a:bodyPr wrap="square" lIns="45004" tIns="22503" rIns="45004" bIns="22503" rtlCol="0">
            <a:spAutoFit/>
          </a:bodyPr>
          <a:lstStyle/>
          <a:p>
            <a:r>
              <a:rPr lang="en-US" sz="2800" b="1" dirty="0">
                <a:solidFill>
                  <a:srgbClr val="FF0000"/>
                </a:solidFill>
                <a:latin typeface="Times New Roman" pitchFamily="18" charset="0"/>
                <a:cs typeface="Times New Roman" pitchFamily="18" charset="0"/>
              </a:rPr>
              <a:t>sushi</a:t>
            </a:r>
          </a:p>
        </p:txBody>
      </p:sp>
      <p:sp>
        <p:nvSpPr>
          <p:cNvPr id="12" name="TextBox 11"/>
          <p:cNvSpPr txBox="1"/>
          <p:nvPr/>
        </p:nvSpPr>
        <p:spPr>
          <a:xfrm>
            <a:off x="687399" y="4415980"/>
            <a:ext cx="1677572" cy="476333"/>
          </a:xfrm>
          <a:prstGeom prst="rect">
            <a:avLst/>
          </a:prstGeom>
          <a:noFill/>
        </p:spPr>
        <p:txBody>
          <a:bodyPr wrap="square" lIns="45004" tIns="22503" rIns="45004" bIns="22503" rtlCol="0">
            <a:spAutoFit/>
          </a:bodyPr>
          <a:lstStyle/>
          <a:p>
            <a:r>
              <a:rPr lang="en-US" sz="2800" b="1" dirty="0">
                <a:solidFill>
                  <a:srgbClr val="FF0000"/>
                </a:solidFill>
                <a:latin typeface="Times New Roman" pitchFamily="18" charset="0"/>
                <a:cs typeface="Times New Roman" pitchFamily="18" charset="0"/>
              </a:rPr>
              <a:t>steak pie</a:t>
            </a:r>
          </a:p>
        </p:txBody>
      </p:sp>
      <p:sp>
        <p:nvSpPr>
          <p:cNvPr id="14" name="TextBox 13"/>
          <p:cNvSpPr txBox="1"/>
          <p:nvPr/>
        </p:nvSpPr>
        <p:spPr>
          <a:xfrm>
            <a:off x="2799790" y="4384807"/>
            <a:ext cx="1572064" cy="476333"/>
          </a:xfrm>
          <a:prstGeom prst="rect">
            <a:avLst/>
          </a:prstGeom>
          <a:noFill/>
        </p:spPr>
        <p:txBody>
          <a:bodyPr wrap="square" lIns="45004" tIns="22503" rIns="45004" bIns="22503" rtlCol="0">
            <a:spAutoFit/>
          </a:bodyPr>
          <a:lstStyle/>
          <a:p>
            <a:r>
              <a:rPr lang="en-US" sz="2800" b="1" dirty="0">
                <a:solidFill>
                  <a:srgbClr val="FF0000"/>
                </a:solidFill>
                <a:latin typeface="Times New Roman" pitchFamily="18" charset="0"/>
                <a:cs typeface="Times New Roman" pitchFamily="18" charset="0"/>
              </a:rPr>
              <a:t>fajitas</a:t>
            </a:r>
          </a:p>
        </p:txBody>
      </p:sp>
      <p:pic>
        <p:nvPicPr>
          <p:cNvPr id="20" name="Picture 19"/>
          <p:cNvPicPr>
            <a:picLocks noChangeAspect="1"/>
          </p:cNvPicPr>
          <p:nvPr/>
        </p:nvPicPr>
        <p:blipFill>
          <a:blip r:embed="rId5"/>
          <a:stretch>
            <a:fillRect/>
          </a:stretch>
        </p:blipFill>
        <p:spPr>
          <a:xfrm>
            <a:off x="4763677" y="1535315"/>
            <a:ext cx="4213496" cy="3356159"/>
          </a:xfrm>
          <a:prstGeom prst="rect">
            <a:avLst/>
          </a:prstGeom>
        </p:spPr>
      </p:pic>
      <p:sp>
        <p:nvSpPr>
          <p:cNvPr id="11" name="TextBox 10"/>
          <p:cNvSpPr txBox="1"/>
          <p:nvPr/>
        </p:nvSpPr>
        <p:spPr>
          <a:xfrm>
            <a:off x="4955390" y="2682028"/>
            <a:ext cx="1575388" cy="476333"/>
          </a:xfrm>
          <a:prstGeom prst="rect">
            <a:avLst/>
          </a:prstGeom>
          <a:noFill/>
        </p:spPr>
        <p:txBody>
          <a:bodyPr wrap="square" lIns="45004" tIns="22503" rIns="45004" bIns="22503" rtlCol="0">
            <a:spAutoFit/>
          </a:bodyPr>
          <a:lstStyle/>
          <a:p>
            <a:r>
              <a:rPr lang="en-US" sz="2800" b="1" dirty="0" err="1">
                <a:solidFill>
                  <a:srgbClr val="FF0000"/>
                </a:solidFill>
                <a:latin typeface="Times New Roman" pitchFamily="18" charset="0"/>
                <a:cs typeface="Times New Roman" pitchFamily="18" charset="0"/>
              </a:rPr>
              <a:t>lasagne</a:t>
            </a:r>
            <a:endParaRPr lang="en-US" sz="2800" b="1" dirty="0">
              <a:solidFill>
                <a:srgbClr val="FF0000"/>
              </a:solidFill>
              <a:latin typeface="Times New Roman" pitchFamily="18" charset="0"/>
              <a:cs typeface="Times New Roman" pitchFamily="18" charset="0"/>
            </a:endParaRPr>
          </a:p>
        </p:txBody>
      </p:sp>
      <p:sp>
        <p:nvSpPr>
          <p:cNvPr id="15" name="TextBox 14"/>
          <p:cNvSpPr txBox="1"/>
          <p:nvPr/>
        </p:nvSpPr>
        <p:spPr>
          <a:xfrm>
            <a:off x="4405745" y="4395198"/>
            <a:ext cx="2716671" cy="476333"/>
          </a:xfrm>
          <a:prstGeom prst="rect">
            <a:avLst/>
          </a:prstGeom>
          <a:noFill/>
        </p:spPr>
        <p:txBody>
          <a:bodyPr wrap="square" lIns="45004" tIns="22503" rIns="45004" bIns="22503" rtlCol="0">
            <a:spAutoFit/>
          </a:bodyPr>
          <a:lstStyle/>
          <a:p>
            <a:r>
              <a:rPr lang="en-US" sz="2800" b="1" dirty="0">
                <a:solidFill>
                  <a:srgbClr val="FF0000"/>
                </a:solidFill>
                <a:latin typeface="Times New Roman" pitchFamily="18" charset="0"/>
                <a:cs typeface="Times New Roman" pitchFamily="18" charset="0"/>
              </a:rPr>
              <a:t>beef noodle soup</a:t>
            </a:r>
          </a:p>
        </p:txBody>
      </p:sp>
      <p:sp>
        <p:nvSpPr>
          <p:cNvPr id="16" name="TextBox 15"/>
          <p:cNvSpPr txBox="1"/>
          <p:nvPr/>
        </p:nvSpPr>
        <p:spPr>
          <a:xfrm>
            <a:off x="7222780" y="4405874"/>
            <a:ext cx="1079555" cy="476333"/>
          </a:xfrm>
          <a:prstGeom prst="rect">
            <a:avLst/>
          </a:prstGeom>
          <a:noFill/>
        </p:spPr>
        <p:txBody>
          <a:bodyPr wrap="square" lIns="45004" tIns="22503" rIns="45004" bIns="22503" rtlCol="0">
            <a:spAutoFit/>
          </a:bodyPr>
          <a:lstStyle/>
          <a:p>
            <a:r>
              <a:rPr lang="en-US" sz="2800" b="1" dirty="0">
                <a:solidFill>
                  <a:srgbClr val="FF0000"/>
                </a:solidFill>
                <a:latin typeface="Times New Roman" pitchFamily="18" charset="0"/>
                <a:cs typeface="Times New Roman" pitchFamily="18" charset="0"/>
              </a:rPr>
              <a:t>curry</a:t>
            </a:r>
          </a:p>
        </p:txBody>
      </p:sp>
      <p:sp>
        <p:nvSpPr>
          <p:cNvPr id="2" name="TextBox 1"/>
          <p:cNvSpPr txBox="1"/>
          <p:nvPr/>
        </p:nvSpPr>
        <p:spPr>
          <a:xfrm>
            <a:off x="6359235" y="2692229"/>
            <a:ext cx="2796831" cy="476333"/>
          </a:xfrm>
          <a:prstGeom prst="rect">
            <a:avLst/>
          </a:prstGeom>
          <a:noFill/>
        </p:spPr>
        <p:txBody>
          <a:bodyPr wrap="square" lIns="45004" tIns="22503" rIns="45004" bIns="22503" rtlCol="0">
            <a:spAutoFit/>
          </a:bodyPr>
          <a:lstStyle/>
          <a:p>
            <a:r>
              <a:rPr lang="en-US" sz="2800" b="1" dirty="0" smtClean="0">
                <a:solidFill>
                  <a:srgbClr val="FF0000"/>
                </a:solidFill>
                <a:latin typeface="Times New Roman" pitchFamily="18" charset="0"/>
                <a:cs typeface="Times New Roman" pitchFamily="18" charset="0"/>
              </a:rPr>
              <a:t>mango </a:t>
            </a:r>
            <a:r>
              <a:rPr lang="en-US" sz="2800" b="1" dirty="0">
                <a:solidFill>
                  <a:srgbClr val="FF0000"/>
                </a:solidFill>
                <a:latin typeface="Times New Roman" pitchFamily="18" charset="0"/>
                <a:cs typeface="Times New Roman" pitchFamily="18" charset="0"/>
              </a:rPr>
              <a:t>sticky rice</a:t>
            </a:r>
          </a:p>
        </p:txBody>
      </p:sp>
    </p:spTree>
    <p:extLst>
      <p:ext uri="{BB962C8B-B14F-4D97-AF65-F5344CB8AC3E}">
        <p14:creationId xmlns:p14="http://schemas.microsoft.com/office/powerpoint/2010/main" val="93278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4" grpId="0"/>
      <p:bldP spid="11" grpId="0"/>
      <p:bldP spid="15" grpId="0"/>
      <p:bldP spid="16"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44" y="40994"/>
            <a:ext cx="7776937" cy="787956"/>
          </a:xfrm>
          <a:prstGeom prst="rect">
            <a:avLst/>
          </a:prstGeom>
        </p:spPr>
        <p:txBody>
          <a:bodyPr wrap="square" lIns="45004" tIns="22503" rIns="45004" bIns="22503">
            <a:spAutoFit/>
          </a:bodyPr>
          <a:lstStyle/>
          <a:p>
            <a:pPr marL="168766" marR="225021" indent="-168766">
              <a:lnSpc>
                <a:spcPct val="75000"/>
              </a:lnSpc>
              <a:buClr>
                <a:srgbClr val="D2232A"/>
              </a:buClr>
              <a:buSzPct val="100000"/>
              <a:buFont typeface="Tahoma" panose="020B0604030504040204" pitchFamily="34" charset="0"/>
              <a:buAutoNum type="arabicPeriod" startAt="3"/>
              <a:tabLst>
                <a:tab pos="203457" algn="l"/>
              </a:tabLst>
            </a:pPr>
            <a:r>
              <a:rPr lang="en-US" sz="3200" b="1" dirty="0" smtClean="0">
                <a:solidFill>
                  <a:srgbClr val="D2232A"/>
                </a:solidFill>
                <a:latin typeface="Times New Roman" pitchFamily="18" charset="0"/>
                <a:ea typeface="Times New Roman" panose="02020603050405020304" pitchFamily="18" charset="0"/>
                <a:cs typeface="Times New Roman" pitchFamily="18" charset="0"/>
              </a:rPr>
              <a:t>a. </a:t>
            </a:r>
            <a:r>
              <a:rPr lang="en-US" sz="3200" b="1" dirty="0">
                <a:solidFill>
                  <a:srgbClr val="231F20"/>
                </a:solidFill>
                <a:latin typeface="Times New Roman" pitchFamily="18" charset="0"/>
                <a:ea typeface="Times New Roman" panose="02020603050405020304" pitchFamily="18" charset="0"/>
                <a:cs typeface="Times New Roman" pitchFamily="18" charset="0"/>
              </a:rPr>
              <a:t>In pairs, discuss which country from the box</a:t>
            </a:r>
            <a:r>
              <a:rPr lang="en-US" sz="3200" b="1" spc="-46" dirty="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231F20"/>
                </a:solidFill>
                <a:latin typeface="Times New Roman" pitchFamily="18" charset="0"/>
                <a:ea typeface="Times New Roman" panose="02020603050405020304" pitchFamily="18" charset="0"/>
                <a:cs typeface="Times New Roman" pitchFamily="18" charset="0"/>
              </a:rPr>
              <a:t>is</a:t>
            </a:r>
            <a:r>
              <a:rPr lang="en-US" sz="3200" b="1" spc="-46" dirty="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231F20"/>
                </a:solidFill>
                <a:latin typeface="Times New Roman" pitchFamily="18" charset="0"/>
                <a:ea typeface="Times New Roman" panose="02020603050405020304" pitchFamily="18" charset="0"/>
                <a:cs typeface="Times New Roman" pitchFamily="18" charset="0"/>
              </a:rPr>
              <a:t>associated</a:t>
            </a:r>
            <a:r>
              <a:rPr lang="en-US" sz="3200" b="1" spc="-46" dirty="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231F20"/>
                </a:solidFill>
                <a:latin typeface="Times New Roman" pitchFamily="18" charset="0"/>
                <a:ea typeface="Times New Roman" panose="02020603050405020304" pitchFamily="18" charset="0"/>
                <a:cs typeface="Times New Roman" pitchFamily="18" charset="0"/>
              </a:rPr>
              <a:t>with</a:t>
            </a:r>
            <a:r>
              <a:rPr lang="en-US" sz="3200" b="1" spc="-46" dirty="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231F20"/>
                </a:solidFill>
                <a:latin typeface="Times New Roman" pitchFamily="18" charset="0"/>
                <a:ea typeface="Times New Roman" panose="02020603050405020304" pitchFamily="18" charset="0"/>
                <a:cs typeface="Times New Roman" pitchFamily="18" charset="0"/>
              </a:rPr>
              <a:t>each</a:t>
            </a:r>
            <a:r>
              <a:rPr lang="en-US" sz="3200" b="1" spc="-46" dirty="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231F20"/>
                </a:solidFill>
                <a:latin typeface="Times New Roman" pitchFamily="18" charset="0"/>
                <a:ea typeface="Times New Roman" panose="02020603050405020304" pitchFamily="18" charset="0"/>
                <a:cs typeface="Times New Roman" pitchFamily="18" charset="0"/>
              </a:rPr>
              <a:t>dish</a:t>
            </a:r>
            <a:r>
              <a:rPr lang="en-US" sz="3200" b="1" spc="-46" dirty="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231F20"/>
                </a:solidFill>
                <a:latin typeface="Times New Roman" pitchFamily="18" charset="0"/>
                <a:ea typeface="Times New Roman" panose="02020603050405020304" pitchFamily="18" charset="0"/>
                <a:cs typeface="Times New Roman" pitchFamily="18" charset="0"/>
              </a:rPr>
              <a:t>in</a:t>
            </a:r>
            <a:r>
              <a:rPr lang="en-US" sz="3200" b="1" spc="-67" dirty="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D2232A"/>
                </a:solidFill>
                <a:latin typeface="Times New Roman" pitchFamily="18" charset="0"/>
                <a:ea typeface="Times New Roman" panose="02020603050405020304" pitchFamily="18" charset="0"/>
                <a:cs typeface="Times New Roman" pitchFamily="18" charset="0"/>
              </a:rPr>
              <a:t>2</a:t>
            </a:r>
            <a:r>
              <a:rPr lang="en-US" sz="3200" b="1" dirty="0">
                <a:solidFill>
                  <a:srgbClr val="231F20"/>
                </a:solidFill>
                <a:latin typeface="Times New Roman" pitchFamily="18" charset="0"/>
                <a:ea typeface="Times New Roman" panose="02020603050405020304" pitchFamily="18" charset="0"/>
                <a:cs typeface="Times New Roman" pitchFamily="18" charset="0"/>
              </a:rPr>
              <a:t>.</a:t>
            </a:r>
            <a:endParaRPr lang="en-US" sz="3200" dirty="0">
              <a:latin typeface="Times New Roman" pitchFamily="18" charset="0"/>
              <a:ea typeface="Times New Roman" panose="02020603050405020304"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248431" y="814425"/>
            <a:ext cx="8736807" cy="1367666"/>
          </a:xfrm>
          <a:prstGeom prst="rect">
            <a:avLst/>
          </a:prstGeom>
        </p:spPr>
      </p:pic>
      <p:sp>
        <p:nvSpPr>
          <p:cNvPr id="5" name="Rectangle 4"/>
          <p:cNvSpPr/>
          <p:nvPr/>
        </p:nvSpPr>
        <p:spPr>
          <a:xfrm>
            <a:off x="-1" y="2338191"/>
            <a:ext cx="9144001" cy="1030331"/>
          </a:xfrm>
          <a:prstGeom prst="rect">
            <a:avLst/>
          </a:prstGeom>
        </p:spPr>
        <p:txBody>
          <a:bodyPr wrap="square" lIns="45004" tIns="22503" rIns="45004" bIns="22503">
            <a:spAutoFit/>
          </a:bodyPr>
          <a:lstStyle/>
          <a:p>
            <a:r>
              <a:rPr lang="en-US" sz="3200" b="1" dirty="0" err="1" smtClean="0">
                <a:solidFill>
                  <a:srgbClr val="F99D1C"/>
                </a:solidFill>
                <a:latin typeface="Times New Roman" pitchFamily="18" charset="0"/>
                <a:ea typeface="Times New Roman" panose="02020603050405020304" pitchFamily="18" charset="0"/>
                <a:cs typeface="Times New Roman" pitchFamily="18" charset="0"/>
              </a:rPr>
              <a:t>A.</a:t>
            </a:r>
            <a:r>
              <a:rPr lang="en-US" sz="3200" b="1" dirty="0" err="1" smtClean="0">
                <a:solidFill>
                  <a:srgbClr val="231F20"/>
                </a:solidFill>
                <a:latin typeface="Times New Roman" pitchFamily="18" charset="0"/>
                <a:ea typeface="Times New Roman" panose="02020603050405020304" pitchFamily="18" charset="0"/>
                <a:cs typeface="Times New Roman" pitchFamily="18" charset="0"/>
              </a:rPr>
              <a:t>The</a:t>
            </a:r>
            <a:r>
              <a:rPr lang="en-US" sz="3200" b="1" dirty="0" smtClean="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231F20"/>
                </a:solidFill>
                <a:latin typeface="Times New Roman" pitchFamily="18" charset="0"/>
                <a:ea typeface="Times New Roman" panose="02020603050405020304" pitchFamily="18" charset="0"/>
                <a:cs typeface="Times New Roman" pitchFamily="18" charset="0"/>
              </a:rPr>
              <a:t>USA  </a:t>
            </a:r>
            <a:r>
              <a:rPr lang="en-US" sz="3200" b="1" dirty="0" smtClean="0">
                <a:solidFill>
                  <a:srgbClr val="231F20"/>
                </a:solidFill>
                <a:latin typeface="Times New Roman" pitchFamily="18" charset="0"/>
                <a:ea typeface="Times New Roman" panose="02020603050405020304" pitchFamily="18" charset="0"/>
                <a:cs typeface="Times New Roman" pitchFamily="18" charset="0"/>
              </a:rPr>
              <a:t> </a:t>
            </a:r>
            <a:r>
              <a:rPr lang="en-US" sz="3200" b="1" dirty="0" err="1" smtClean="0">
                <a:solidFill>
                  <a:srgbClr val="F99D1C"/>
                </a:solidFill>
                <a:latin typeface="Times New Roman" pitchFamily="18" charset="0"/>
                <a:ea typeface="Times New Roman" panose="02020603050405020304" pitchFamily="18" charset="0"/>
                <a:cs typeface="Times New Roman" pitchFamily="18" charset="0"/>
              </a:rPr>
              <a:t>B.</a:t>
            </a:r>
            <a:r>
              <a:rPr lang="en-US" sz="3200" b="1" dirty="0" err="1" smtClean="0">
                <a:solidFill>
                  <a:srgbClr val="231F20"/>
                </a:solidFill>
                <a:latin typeface="Times New Roman" pitchFamily="18" charset="0"/>
                <a:ea typeface="Times New Roman" panose="02020603050405020304" pitchFamily="18" charset="0"/>
                <a:cs typeface="Times New Roman" pitchFamily="18" charset="0"/>
              </a:rPr>
              <a:t>Japan</a:t>
            </a:r>
            <a:r>
              <a:rPr lang="en-US" sz="3200" b="1" dirty="0" smtClean="0">
                <a:solidFill>
                  <a:srgbClr val="231F20"/>
                </a:solidFill>
                <a:latin typeface="Times New Roman" pitchFamily="18" charset="0"/>
                <a:ea typeface="Times New Roman" panose="02020603050405020304" pitchFamily="18" charset="0"/>
                <a:cs typeface="Times New Roman" pitchFamily="18" charset="0"/>
              </a:rPr>
              <a:t>   </a:t>
            </a:r>
            <a:r>
              <a:rPr lang="en-US" sz="3200" b="1" dirty="0" err="1" smtClean="0">
                <a:solidFill>
                  <a:srgbClr val="F99D1C"/>
                </a:solidFill>
                <a:latin typeface="Times New Roman" pitchFamily="18" charset="0"/>
                <a:ea typeface="Times New Roman" panose="02020603050405020304" pitchFamily="18" charset="0"/>
                <a:cs typeface="Times New Roman" pitchFamily="18" charset="0"/>
              </a:rPr>
              <a:t>C.</a:t>
            </a:r>
            <a:r>
              <a:rPr lang="en-US" sz="3200" b="1" dirty="0" err="1" smtClean="0">
                <a:solidFill>
                  <a:srgbClr val="231F20"/>
                </a:solidFill>
                <a:latin typeface="Times New Roman" pitchFamily="18" charset="0"/>
                <a:ea typeface="Times New Roman" panose="02020603050405020304" pitchFamily="18" charset="0"/>
                <a:cs typeface="Times New Roman" pitchFamily="18" charset="0"/>
              </a:rPr>
              <a:t>The</a:t>
            </a:r>
            <a:r>
              <a:rPr lang="en-US" sz="3200" b="1" dirty="0" smtClean="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231F20"/>
                </a:solidFill>
                <a:latin typeface="Times New Roman" pitchFamily="18" charset="0"/>
                <a:ea typeface="Times New Roman" panose="02020603050405020304" pitchFamily="18" charset="0"/>
                <a:cs typeface="Times New Roman" pitchFamily="18" charset="0"/>
              </a:rPr>
              <a:t>UK        </a:t>
            </a:r>
            <a:r>
              <a:rPr lang="en-US" sz="3200" b="1" dirty="0" err="1" smtClean="0">
                <a:solidFill>
                  <a:srgbClr val="F99D1C"/>
                </a:solidFill>
                <a:latin typeface="Times New Roman" pitchFamily="18" charset="0"/>
                <a:ea typeface="Times New Roman" panose="02020603050405020304" pitchFamily="18" charset="0"/>
                <a:cs typeface="Times New Roman" pitchFamily="18" charset="0"/>
              </a:rPr>
              <a:t>D.</a:t>
            </a:r>
            <a:r>
              <a:rPr lang="en-US" sz="3200" b="1" dirty="0" err="1" smtClean="0">
                <a:solidFill>
                  <a:srgbClr val="231F20"/>
                </a:solidFill>
                <a:latin typeface="Times New Roman" pitchFamily="18" charset="0"/>
                <a:ea typeface="Times New Roman" panose="02020603050405020304" pitchFamily="18" charset="0"/>
                <a:cs typeface="Times New Roman" pitchFamily="18" charset="0"/>
              </a:rPr>
              <a:t>Mexico</a:t>
            </a:r>
            <a:r>
              <a:rPr lang="en-US" sz="3200" b="1" dirty="0" smtClean="0">
                <a:solidFill>
                  <a:srgbClr val="231F20"/>
                </a:solidFill>
                <a:latin typeface="Times New Roman" pitchFamily="18" charset="0"/>
                <a:ea typeface="Times New Roman" panose="02020603050405020304" pitchFamily="18" charset="0"/>
                <a:cs typeface="Times New Roman" pitchFamily="18" charset="0"/>
              </a:rPr>
              <a:t>       </a:t>
            </a:r>
            <a:r>
              <a:rPr lang="en-US" sz="3200" b="1" dirty="0" err="1" smtClean="0">
                <a:solidFill>
                  <a:srgbClr val="F99D1C"/>
                </a:solidFill>
                <a:latin typeface="Times New Roman" pitchFamily="18" charset="0"/>
                <a:ea typeface="Times New Roman" panose="02020603050405020304" pitchFamily="18" charset="0"/>
                <a:cs typeface="Times New Roman" pitchFamily="18" charset="0"/>
              </a:rPr>
              <a:t>E.</a:t>
            </a:r>
            <a:r>
              <a:rPr lang="en-US" sz="3200" b="1" dirty="0" err="1" smtClean="0">
                <a:solidFill>
                  <a:srgbClr val="231F20"/>
                </a:solidFill>
                <a:latin typeface="Times New Roman" pitchFamily="18" charset="0"/>
                <a:ea typeface="Times New Roman" panose="02020603050405020304" pitchFamily="18" charset="0"/>
                <a:cs typeface="Times New Roman" pitchFamily="18" charset="0"/>
              </a:rPr>
              <a:t>Italy</a:t>
            </a:r>
            <a:r>
              <a:rPr lang="en-US" sz="3200" b="1" dirty="0" smtClean="0">
                <a:solidFill>
                  <a:srgbClr val="231F20"/>
                </a:solidFill>
                <a:latin typeface="Times New Roman" pitchFamily="18" charset="0"/>
                <a:ea typeface="Times New Roman" panose="02020603050405020304" pitchFamily="18" charset="0"/>
                <a:cs typeface="Times New Roman" pitchFamily="18" charset="0"/>
              </a:rPr>
              <a:t>           </a:t>
            </a:r>
            <a:r>
              <a:rPr lang="en-US" sz="3200" b="1" dirty="0" err="1" smtClean="0">
                <a:solidFill>
                  <a:srgbClr val="F99D1C"/>
                </a:solidFill>
                <a:latin typeface="Times New Roman" pitchFamily="18" charset="0"/>
                <a:ea typeface="Times New Roman" panose="02020603050405020304" pitchFamily="18" charset="0"/>
                <a:cs typeface="Times New Roman" pitchFamily="18" charset="0"/>
              </a:rPr>
              <a:t>F.</a:t>
            </a:r>
            <a:r>
              <a:rPr lang="en-US" sz="3200" b="1" dirty="0" err="1" smtClean="0">
                <a:solidFill>
                  <a:srgbClr val="231F20"/>
                </a:solidFill>
                <a:latin typeface="Times New Roman" pitchFamily="18" charset="0"/>
                <a:ea typeface="Times New Roman" panose="02020603050405020304" pitchFamily="18" charset="0"/>
                <a:cs typeface="Times New Roman" pitchFamily="18" charset="0"/>
              </a:rPr>
              <a:t>Thailand</a:t>
            </a:r>
            <a:r>
              <a:rPr lang="en-US" sz="3200" b="1" dirty="0" smtClean="0">
                <a:solidFill>
                  <a:srgbClr val="231F20"/>
                </a:solidFill>
                <a:latin typeface="Times New Roman" pitchFamily="18" charset="0"/>
                <a:ea typeface="Times New Roman" panose="02020603050405020304" pitchFamily="18" charset="0"/>
                <a:cs typeface="Times New Roman" pitchFamily="18" charset="0"/>
              </a:rPr>
              <a:t>     </a:t>
            </a:r>
            <a:r>
              <a:rPr lang="en-US" sz="3200" b="1" dirty="0" err="1" smtClean="0">
                <a:solidFill>
                  <a:srgbClr val="F99D1C"/>
                </a:solidFill>
                <a:latin typeface="Times New Roman" pitchFamily="18" charset="0"/>
                <a:ea typeface="Times New Roman" panose="02020603050405020304" pitchFamily="18" charset="0"/>
                <a:cs typeface="Times New Roman" pitchFamily="18" charset="0"/>
              </a:rPr>
              <a:t>G.</a:t>
            </a:r>
            <a:r>
              <a:rPr lang="en-US" sz="3200" b="1" dirty="0" err="1" smtClean="0">
                <a:solidFill>
                  <a:srgbClr val="231F20"/>
                </a:solidFill>
                <a:latin typeface="Times New Roman" pitchFamily="18" charset="0"/>
                <a:ea typeface="Times New Roman" panose="02020603050405020304" pitchFamily="18" charset="0"/>
                <a:cs typeface="Times New Roman" pitchFamily="18" charset="0"/>
              </a:rPr>
              <a:t>Viet</a:t>
            </a:r>
            <a:r>
              <a:rPr lang="en-US" sz="3200" b="1" dirty="0" smtClean="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231F20"/>
                </a:solidFill>
                <a:latin typeface="Times New Roman" pitchFamily="18" charset="0"/>
                <a:ea typeface="Times New Roman" panose="02020603050405020304" pitchFamily="18" charset="0"/>
                <a:cs typeface="Times New Roman" pitchFamily="18" charset="0"/>
              </a:rPr>
              <a:t>Nam    </a:t>
            </a:r>
            <a:r>
              <a:rPr lang="en-US" sz="3200" b="1" dirty="0" err="1" smtClean="0">
                <a:solidFill>
                  <a:srgbClr val="F99D1C"/>
                </a:solidFill>
                <a:latin typeface="Times New Roman" pitchFamily="18" charset="0"/>
                <a:ea typeface="Times New Roman" panose="02020603050405020304" pitchFamily="18" charset="0"/>
                <a:cs typeface="Times New Roman" pitchFamily="18" charset="0"/>
              </a:rPr>
              <a:t>H.</a:t>
            </a:r>
            <a:r>
              <a:rPr lang="en-US" sz="3200" b="1" dirty="0" err="1" smtClean="0">
                <a:solidFill>
                  <a:srgbClr val="231F20"/>
                </a:solidFill>
                <a:latin typeface="Times New Roman" pitchFamily="18" charset="0"/>
                <a:ea typeface="Times New Roman" panose="02020603050405020304" pitchFamily="18" charset="0"/>
                <a:cs typeface="Times New Roman" pitchFamily="18" charset="0"/>
              </a:rPr>
              <a:t>India</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98977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509768"/>
            <a:ext cx="9144000" cy="4477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4" tIns="22503" rIns="45004" bIns="22503" numCol="1" anchor="ctr" anchorCtr="0" compatLnSpc="1">
            <a:prstTxWarp prst="textNoShape">
              <a:avLst/>
            </a:prstTxWarp>
            <a:spAutoFit/>
          </a:bodyPr>
          <a:lstStyle>
            <a:lvl1pPr eaLnBrk="0" fontAlgn="base" hangingPunct="0">
              <a:spcBef>
                <a:spcPct val="0"/>
              </a:spcBef>
              <a:spcAft>
                <a:spcPct val="0"/>
              </a:spcAft>
              <a:tabLst>
                <a:tab pos="425450" algn="l"/>
              </a:tabLst>
              <a:defRPr>
                <a:solidFill>
                  <a:schemeClr val="tx1"/>
                </a:solidFill>
                <a:latin typeface="Arial" panose="020B0604020202020204" pitchFamily="34" charset="0"/>
              </a:defRPr>
            </a:lvl1pPr>
            <a:lvl2pPr eaLnBrk="0" fontAlgn="base" hangingPunct="0">
              <a:spcBef>
                <a:spcPct val="0"/>
              </a:spcBef>
              <a:spcAft>
                <a:spcPct val="0"/>
              </a:spcAft>
              <a:tabLst>
                <a:tab pos="425450" algn="l"/>
              </a:tabLst>
              <a:defRPr>
                <a:solidFill>
                  <a:schemeClr val="tx1"/>
                </a:solidFill>
                <a:latin typeface="Arial" panose="020B0604020202020204" pitchFamily="34" charset="0"/>
              </a:defRPr>
            </a:lvl2pPr>
            <a:lvl3pPr eaLnBrk="0" fontAlgn="base" hangingPunct="0">
              <a:spcBef>
                <a:spcPct val="0"/>
              </a:spcBef>
              <a:spcAft>
                <a:spcPct val="0"/>
              </a:spcAft>
              <a:tabLst>
                <a:tab pos="425450" algn="l"/>
              </a:tabLst>
              <a:defRPr>
                <a:solidFill>
                  <a:schemeClr val="tx1"/>
                </a:solidFill>
                <a:latin typeface="Arial" panose="020B0604020202020204" pitchFamily="34" charset="0"/>
              </a:defRPr>
            </a:lvl3pPr>
            <a:lvl4pPr eaLnBrk="0" fontAlgn="base" hangingPunct="0">
              <a:spcBef>
                <a:spcPct val="0"/>
              </a:spcBef>
              <a:spcAft>
                <a:spcPct val="0"/>
              </a:spcAft>
              <a:tabLst>
                <a:tab pos="425450" algn="l"/>
              </a:tabLst>
              <a:defRPr>
                <a:solidFill>
                  <a:schemeClr val="tx1"/>
                </a:solidFill>
                <a:latin typeface="Arial" panose="020B0604020202020204" pitchFamily="34" charset="0"/>
              </a:defRPr>
            </a:lvl4pPr>
            <a:lvl5pPr eaLnBrk="0" fontAlgn="base" hangingPunct="0">
              <a:spcBef>
                <a:spcPct val="0"/>
              </a:spcBef>
              <a:spcAft>
                <a:spcPct val="0"/>
              </a:spcAft>
              <a:tabLst>
                <a:tab pos="425450" algn="l"/>
              </a:tabLst>
              <a:defRPr>
                <a:solidFill>
                  <a:schemeClr val="tx1"/>
                </a:solidFill>
                <a:latin typeface="Arial" panose="020B0604020202020204" pitchFamily="34" charset="0"/>
              </a:defRPr>
            </a:lvl5pPr>
            <a:lvl6pPr eaLnBrk="0" fontAlgn="base" hangingPunct="0">
              <a:spcBef>
                <a:spcPct val="0"/>
              </a:spcBef>
              <a:spcAft>
                <a:spcPct val="0"/>
              </a:spcAft>
              <a:tabLst>
                <a:tab pos="425450" algn="l"/>
              </a:tabLst>
              <a:defRPr>
                <a:solidFill>
                  <a:schemeClr val="tx1"/>
                </a:solidFill>
                <a:latin typeface="Arial" panose="020B0604020202020204" pitchFamily="34" charset="0"/>
              </a:defRPr>
            </a:lvl6pPr>
            <a:lvl7pPr eaLnBrk="0" fontAlgn="base" hangingPunct="0">
              <a:spcBef>
                <a:spcPct val="0"/>
              </a:spcBef>
              <a:spcAft>
                <a:spcPct val="0"/>
              </a:spcAft>
              <a:tabLst>
                <a:tab pos="425450" algn="l"/>
              </a:tabLst>
              <a:defRPr>
                <a:solidFill>
                  <a:schemeClr val="tx1"/>
                </a:solidFill>
                <a:latin typeface="Arial" panose="020B0604020202020204" pitchFamily="34" charset="0"/>
              </a:defRPr>
            </a:lvl7pPr>
            <a:lvl8pPr eaLnBrk="0" fontAlgn="base" hangingPunct="0">
              <a:spcBef>
                <a:spcPct val="0"/>
              </a:spcBef>
              <a:spcAft>
                <a:spcPct val="0"/>
              </a:spcAft>
              <a:tabLst>
                <a:tab pos="425450" algn="l"/>
              </a:tabLst>
              <a:defRPr>
                <a:solidFill>
                  <a:schemeClr val="tx1"/>
                </a:solidFill>
                <a:latin typeface="Arial" panose="020B0604020202020204" pitchFamily="34" charset="0"/>
              </a:defRPr>
            </a:lvl8pPr>
            <a:lvl9pPr eaLnBrk="0" fontAlgn="base" hangingPunct="0">
              <a:spcBef>
                <a:spcPct val="0"/>
              </a:spcBef>
              <a:spcAft>
                <a:spcPct val="0"/>
              </a:spcAft>
              <a:tabLst>
                <a:tab pos="425450" algn="l"/>
              </a:tabLst>
              <a:defRPr>
                <a:solidFill>
                  <a:schemeClr val="tx1"/>
                </a:solidFill>
                <a:latin typeface="Arial" panose="020B0604020202020204" pitchFamily="34" charset="0"/>
              </a:defRPr>
            </a:lvl9pPr>
          </a:lstStyle>
          <a:p>
            <a:pPr marL="675065" lvl="2" indent="-225021">
              <a:buClr>
                <a:srgbClr val="00AEEF"/>
              </a:buClr>
              <a:buSzPct val="100000"/>
              <a:buFont typeface="+mj-lt"/>
              <a:buAutoNum type="arabicPeriod"/>
              <a:tabLst>
                <a:tab pos="209395" algn="l"/>
              </a:tabLst>
            </a:pPr>
            <a:r>
              <a:rPr lang="en-US" altLang="en-US" sz="3200" b="1" u="sng" dirty="0" smtClean="0">
                <a:solidFill>
                  <a:srgbClr val="F5821F"/>
                </a:solidFill>
                <a:latin typeface="Times New Roman" pitchFamily="18" charset="0"/>
                <a:ea typeface="Times New Roman" panose="02020603050405020304" pitchFamily="18" charset="0"/>
                <a:cs typeface="Times New Roman" pitchFamily="18" charset="0"/>
              </a:rPr>
              <a:t>                </a:t>
            </a:r>
            <a:r>
              <a:rPr lang="en-US" altLang="en-US" sz="3200" b="1" dirty="0" smtClean="0">
                <a:solidFill>
                  <a:srgbClr val="231F20"/>
                </a:solidFill>
                <a:latin typeface="Times New Roman" pitchFamily="18" charset="0"/>
                <a:ea typeface="Times New Roman" panose="02020603050405020304" pitchFamily="18" charset="0"/>
                <a:cs typeface="Times New Roman" pitchFamily="18" charset="0"/>
              </a:rPr>
              <a:t>is a traditional dish made from layers of pasta, meat sauce and tomato sauce. It’s popular all over the world.</a:t>
            </a:r>
            <a:endParaRPr lang="en-US" altLang="en-US" sz="3200" b="1" dirty="0" smtClean="0">
              <a:latin typeface="Times New Roman" pitchFamily="18" charset="0"/>
              <a:cs typeface="Times New Roman" pitchFamily="18" charset="0"/>
            </a:endParaRPr>
          </a:p>
          <a:p>
            <a:pPr lvl="2">
              <a:buClr>
                <a:srgbClr val="00AEEF"/>
              </a:buClr>
              <a:buSzPct val="100000"/>
              <a:buFontTx/>
              <a:buAutoNum type="arabicPeriod"/>
            </a:pPr>
            <a:r>
              <a:rPr lang="en-US" altLang="en-US" sz="3200" b="1" dirty="0" smtClean="0">
                <a:solidFill>
                  <a:srgbClr val="231F20"/>
                </a:solidFill>
                <a:latin typeface="Times New Roman" pitchFamily="18" charset="0"/>
                <a:ea typeface="Times New Roman" panose="02020603050405020304" pitchFamily="18" charset="0"/>
                <a:cs typeface="Times New Roman" pitchFamily="18" charset="0"/>
              </a:rPr>
              <a:t> If you like spicy food, you should try _____ </a:t>
            </a:r>
            <a:r>
              <a:rPr lang="en-US" altLang="en-US" sz="3200" b="1" u="sng" dirty="0" smtClean="0">
                <a:solidFill>
                  <a:srgbClr val="F5821F"/>
                </a:solidFill>
                <a:latin typeface="Times New Roman" pitchFamily="18" charset="0"/>
                <a:ea typeface="Times New Roman" panose="02020603050405020304" pitchFamily="18" charset="0"/>
                <a:cs typeface="Times New Roman" pitchFamily="18" charset="0"/>
              </a:rPr>
              <a:t>                      </a:t>
            </a:r>
            <a:r>
              <a:rPr lang="en-US" altLang="en-US" sz="3200" b="1" dirty="0" smtClean="0">
                <a:solidFill>
                  <a:srgbClr val="231F20"/>
                </a:solidFill>
                <a:latin typeface="Times New Roman" pitchFamily="18" charset="0"/>
                <a:ea typeface="Times New Roman" panose="02020603050405020304" pitchFamily="18" charset="0"/>
                <a:cs typeface="Times New Roman" pitchFamily="18" charset="0"/>
              </a:rPr>
              <a:t>  . It is   a dish of meat or vegetables, cooked in a spicy sauce, often served with rice.</a:t>
            </a:r>
            <a:endParaRPr lang="en-US" altLang="en-US" sz="3200" b="1" dirty="0" smtClean="0">
              <a:latin typeface="Times New Roman" pitchFamily="18" charset="0"/>
              <a:cs typeface="Times New Roman" pitchFamily="18" charset="0"/>
            </a:endParaRPr>
          </a:p>
          <a:p>
            <a:pPr lvl="2">
              <a:buClr>
                <a:srgbClr val="00AEEF"/>
              </a:buClr>
              <a:buSzPct val="100000"/>
              <a:buFontTx/>
              <a:buAutoNum type="arabicPeriod"/>
            </a:pPr>
            <a:r>
              <a:rPr lang="en-US" altLang="en-US" sz="3200" b="1" dirty="0" smtClean="0">
                <a:solidFill>
                  <a:srgbClr val="231F20"/>
                </a:solidFill>
                <a:latin typeface="Times New Roman" pitchFamily="18" charset="0"/>
                <a:ea typeface="Times New Roman" panose="02020603050405020304" pitchFamily="18" charset="0"/>
                <a:cs typeface="Times New Roman" pitchFamily="18" charset="0"/>
              </a:rPr>
              <a:t> A </a:t>
            </a:r>
            <a:r>
              <a:rPr lang="en-US" altLang="en-US" sz="3200" b="1" u="sng" dirty="0">
                <a:solidFill>
                  <a:srgbClr val="F5821F"/>
                </a:solidFill>
                <a:latin typeface="Times New Roman" pitchFamily="18" charset="0"/>
                <a:ea typeface="Times New Roman" panose="02020603050405020304" pitchFamily="18" charset="0"/>
                <a:cs typeface="Times New Roman" pitchFamily="18" charset="0"/>
              </a:rPr>
              <a:t> </a:t>
            </a:r>
            <a:r>
              <a:rPr lang="en-US" altLang="en-US" sz="3200" b="1" u="sng" dirty="0" smtClean="0">
                <a:solidFill>
                  <a:srgbClr val="F5821F"/>
                </a:solidFill>
                <a:latin typeface="Times New Roman" pitchFamily="18" charset="0"/>
                <a:ea typeface="Times New Roman" panose="02020603050405020304" pitchFamily="18" charset="0"/>
                <a:cs typeface="Times New Roman" pitchFamily="18" charset="0"/>
              </a:rPr>
              <a:t>               </a:t>
            </a:r>
            <a:r>
              <a:rPr lang="en-US" altLang="en-US" sz="3200" b="1" dirty="0" smtClean="0">
                <a:solidFill>
                  <a:srgbClr val="231F20"/>
                </a:solidFill>
                <a:latin typeface="Times New Roman" pitchFamily="18" charset="0"/>
                <a:ea typeface="Times New Roman" panose="02020603050405020304" pitchFamily="18" charset="0"/>
                <a:cs typeface="Times New Roman" pitchFamily="18" charset="0"/>
              </a:rPr>
              <a:t>   is a traditional meat pie served in Britain. Beef steak and gravy are enclosed in a pastry shell and baked in the  oven.</a:t>
            </a:r>
            <a:endParaRPr lang="en-US" altLang="en-US" sz="3200" b="1" dirty="0" smtClean="0">
              <a:latin typeface="Times New Roman" pitchFamily="18" charset="0"/>
              <a:cs typeface="Times New Roman" pitchFamily="18" charset="0"/>
            </a:endParaRPr>
          </a:p>
        </p:txBody>
      </p:sp>
      <p:sp>
        <p:nvSpPr>
          <p:cNvPr id="6" name="TextBox 5"/>
          <p:cNvSpPr txBox="1"/>
          <p:nvPr/>
        </p:nvSpPr>
        <p:spPr>
          <a:xfrm>
            <a:off x="820937" y="541063"/>
            <a:ext cx="1571078" cy="537888"/>
          </a:xfrm>
          <a:prstGeom prst="rect">
            <a:avLst/>
          </a:prstGeom>
          <a:noFill/>
        </p:spPr>
        <p:txBody>
          <a:bodyPr wrap="square" lIns="45004" tIns="22503" rIns="45004" bIns="22503" rtlCol="0">
            <a:spAutoFit/>
          </a:bodyPr>
          <a:lstStyle/>
          <a:p>
            <a:r>
              <a:rPr lang="en-US" sz="3200" b="1" dirty="0" err="1">
                <a:solidFill>
                  <a:srgbClr val="FF0000"/>
                </a:solidFill>
                <a:latin typeface="Times New Roman" pitchFamily="18" charset="0"/>
                <a:cs typeface="Times New Roman" pitchFamily="18" charset="0"/>
              </a:rPr>
              <a:t>Lasagne</a:t>
            </a:r>
            <a:endParaRPr lang="en-US" sz="3200" b="1" dirty="0">
              <a:solidFill>
                <a:srgbClr val="FF0000"/>
              </a:solidFill>
              <a:latin typeface="Times New Roman" pitchFamily="18" charset="0"/>
              <a:cs typeface="Times New Roman" pitchFamily="18" charset="0"/>
            </a:endParaRPr>
          </a:p>
        </p:txBody>
      </p:sp>
      <p:sp>
        <p:nvSpPr>
          <p:cNvPr id="4" name="Rectangle 3"/>
          <p:cNvSpPr/>
          <p:nvPr/>
        </p:nvSpPr>
        <p:spPr>
          <a:xfrm>
            <a:off x="-9442" y="-1761"/>
            <a:ext cx="7270096" cy="476333"/>
          </a:xfrm>
          <a:prstGeom prst="rect">
            <a:avLst/>
          </a:prstGeom>
        </p:spPr>
        <p:txBody>
          <a:bodyPr wrap="none" lIns="45004" tIns="22503" rIns="45004" bIns="22503">
            <a:spAutoFit/>
          </a:bodyPr>
          <a:lstStyle/>
          <a:p>
            <a:pPr marL="120012">
              <a:spcBef>
                <a:spcPts val="101"/>
              </a:spcBef>
            </a:pPr>
            <a:r>
              <a:rPr lang="en-US" sz="2800" b="1" dirty="0" smtClean="0">
                <a:solidFill>
                  <a:srgbClr val="D2232A"/>
                </a:solidFill>
                <a:latin typeface="Times New Roman" pitchFamily="18" charset="0"/>
                <a:ea typeface="Times New Roman" panose="02020603050405020304" pitchFamily="18" charset="0"/>
                <a:cs typeface="Times New Roman" pitchFamily="18" charset="0"/>
              </a:rPr>
              <a:t>b. </a:t>
            </a:r>
            <a:r>
              <a:rPr lang="en-US" sz="2800" b="1" dirty="0" smtClean="0">
                <a:solidFill>
                  <a:srgbClr val="231F20"/>
                </a:solidFill>
                <a:latin typeface="Times New Roman" pitchFamily="18" charset="0"/>
                <a:ea typeface="Times New Roman" panose="02020603050405020304" pitchFamily="18" charset="0"/>
                <a:cs typeface="Times New Roman" pitchFamily="18" charset="0"/>
              </a:rPr>
              <a:t>Fill each blank </a:t>
            </a:r>
            <a:r>
              <a:rPr lang="en-US" sz="2800" b="1" dirty="0">
                <a:solidFill>
                  <a:srgbClr val="231F20"/>
                </a:solidFill>
                <a:latin typeface="Times New Roman" pitchFamily="18" charset="0"/>
                <a:ea typeface="Times New Roman" panose="02020603050405020304" pitchFamily="18" charset="0"/>
                <a:cs typeface="Times New Roman" pitchFamily="18" charset="0"/>
              </a:rPr>
              <a:t>with the name of a dish in </a:t>
            </a:r>
            <a:r>
              <a:rPr lang="en-US" sz="2800" b="1" dirty="0">
                <a:solidFill>
                  <a:srgbClr val="D2232A"/>
                </a:solidFill>
                <a:latin typeface="Times New Roman" pitchFamily="18" charset="0"/>
                <a:ea typeface="Times New Roman" panose="02020603050405020304" pitchFamily="18" charset="0"/>
                <a:cs typeface="Times New Roman" pitchFamily="18" charset="0"/>
              </a:rPr>
              <a:t>2</a:t>
            </a:r>
            <a:r>
              <a:rPr lang="en-US" sz="2800" b="1" dirty="0">
                <a:solidFill>
                  <a:srgbClr val="231F20"/>
                </a:solidFill>
                <a:latin typeface="Times New Roman" pitchFamily="18" charset="0"/>
                <a:ea typeface="Times New Roman" panose="02020603050405020304" pitchFamily="18" charset="0"/>
                <a:cs typeface="Times New Roman" pitchFamily="18" charset="0"/>
              </a:rPr>
              <a:t>.</a:t>
            </a:r>
            <a:endParaRPr lang="en-US" sz="2800" b="1" dirty="0">
              <a:latin typeface="Times New Roman" pitchFamily="18" charset="0"/>
              <a:ea typeface="Times New Roman" panose="02020603050405020304" pitchFamily="18" charset="0"/>
              <a:cs typeface="Times New Roman" pitchFamily="18" charset="0"/>
            </a:endParaRPr>
          </a:p>
        </p:txBody>
      </p:sp>
      <p:sp>
        <p:nvSpPr>
          <p:cNvPr id="27" name="TextBox 26"/>
          <p:cNvSpPr txBox="1"/>
          <p:nvPr/>
        </p:nvSpPr>
        <p:spPr>
          <a:xfrm>
            <a:off x="7267152" y="2046159"/>
            <a:ext cx="1176610" cy="537888"/>
          </a:xfrm>
          <a:prstGeom prst="rect">
            <a:avLst/>
          </a:prstGeom>
          <a:noFill/>
        </p:spPr>
        <p:txBody>
          <a:bodyPr wrap="square" lIns="45004" tIns="22503" rIns="45004" bIns="22503" rtlCol="0">
            <a:spAutoFit/>
          </a:bodyPr>
          <a:lstStyle/>
          <a:p>
            <a:r>
              <a:rPr lang="en-US" sz="3200" b="1" dirty="0">
                <a:solidFill>
                  <a:srgbClr val="FF0000"/>
                </a:solidFill>
                <a:latin typeface="Times New Roman" pitchFamily="18" charset="0"/>
                <a:cs typeface="Times New Roman" pitchFamily="18" charset="0"/>
              </a:rPr>
              <a:t>curry</a:t>
            </a:r>
          </a:p>
        </p:txBody>
      </p:sp>
      <p:sp>
        <p:nvSpPr>
          <p:cNvPr id="28" name="TextBox 27"/>
          <p:cNvSpPr txBox="1"/>
          <p:nvPr/>
        </p:nvSpPr>
        <p:spPr>
          <a:xfrm>
            <a:off x="1197074" y="3481352"/>
            <a:ext cx="1846886" cy="537888"/>
          </a:xfrm>
          <a:prstGeom prst="rect">
            <a:avLst/>
          </a:prstGeom>
          <a:noFill/>
        </p:spPr>
        <p:txBody>
          <a:bodyPr wrap="square" lIns="45004" tIns="22503" rIns="45004" bIns="22503" rtlCol="0">
            <a:spAutoFit/>
          </a:bodyPr>
          <a:lstStyle/>
          <a:p>
            <a:r>
              <a:rPr lang="en-US" sz="3200" b="1" dirty="0">
                <a:solidFill>
                  <a:srgbClr val="FF0000"/>
                </a:solidFill>
                <a:latin typeface="Times New Roman" pitchFamily="18" charset="0"/>
                <a:cs typeface="Times New Roman" pitchFamily="18" charset="0"/>
              </a:rPr>
              <a:t>steak pie</a:t>
            </a:r>
          </a:p>
        </p:txBody>
      </p:sp>
    </p:spTree>
    <p:extLst>
      <p:ext uri="{BB962C8B-B14F-4D97-AF65-F5344CB8AC3E}">
        <p14:creationId xmlns:p14="http://schemas.microsoft.com/office/powerpoint/2010/main" val="168261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548673"/>
            <a:ext cx="9144000" cy="2133453"/>
          </a:xfrm>
          <a:prstGeom prst="rect">
            <a:avLst/>
          </a:prstGeom>
        </p:spPr>
        <p:txBody>
          <a:bodyPr wrap="square" lIns="45004" tIns="22503" rIns="45004" bIns="22503">
            <a:spAutoFit/>
          </a:bodyPr>
          <a:lstStyle/>
          <a:p>
            <a:pPr marL="281277" marR="225021" indent="-168766">
              <a:lnSpc>
                <a:spcPct val="106000"/>
              </a:lnSpc>
              <a:spcBef>
                <a:spcPts val="177"/>
              </a:spcBef>
              <a:buClr>
                <a:srgbClr val="00B0F0"/>
              </a:buClr>
              <a:buFont typeface="+mj-lt"/>
              <a:buAutoNum type="arabicPeriod" startAt="5"/>
            </a:pPr>
            <a:r>
              <a:rPr lang="en-US" sz="3200" b="1" dirty="0" smtClean="0">
                <a:solidFill>
                  <a:srgbClr val="231F20"/>
                </a:solidFill>
                <a:latin typeface="Times New Roman" pitchFamily="18" charset="0"/>
                <a:ea typeface="Times New Roman" panose="02020603050405020304" pitchFamily="18" charset="0"/>
                <a:cs typeface="Times New Roman" pitchFamily="18" charset="0"/>
              </a:rPr>
              <a:t> If you want to eat something healthy, try_____     </a:t>
            </a:r>
            <a:r>
              <a:rPr lang="en-US" altLang="en-US" sz="3200" b="1" u="sng" dirty="0" smtClean="0">
                <a:solidFill>
                  <a:srgbClr val="F5821F"/>
                </a:solidFill>
                <a:latin typeface="Times New Roman" pitchFamily="18" charset="0"/>
                <a:ea typeface="Times New Roman" panose="02020603050405020304" pitchFamily="18" charset="0"/>
                <a:cs typeface="Times New Roman" pitchFamily="18" charset="0"/>
              </a:rPr>
              <a:t>                     </a:t>
            </a:r>
            <a:r>
              <a:rPr lang="en-US" sz="3200" b="1" dirty="0" smtClean="0">
                <a:solidFill>
                  <a:srgbClr val="231F20"/>
                </a:solidFill>
                <a:latin typeface="Times New Roman" pitchFamily="18" charset="0"/>
                <a:ea typeface="Times New Roman" panose="02020603050405020304" pitchFamily="18" charset="0"/>
                <a:cs typeface="Times New Roman" pitchFamily="18" charset="0"/>
              </a:rPr>
              <a:t>     It is a dish of small cakes of cold cooked rice, </a:t>
            </a:r>
            <a:r>
              <a:rPr lang="en-US" sz="3200" b="1" dirty="0" err="1" smtClean="0">
                <a:solidFill>
                  <a:srgbClr val="231F20"/>
                </a:solidFill>
                <a:latin typeface="Times New Roman" pitchFamily="18" charset="0"/>
                <a:ea typeface="Times New Roman" panose="02020603050405020304" pitchFamily="18" charset="0"/>
                <a:cs typeface="Times New Roman" pitchFamily="18" charset="0"/>
              </a:rPr>
              <a:t>flavoured</a:t>
            </a:r>
            <a:r>
              <a:rPr lang="en-US" sz="3200" b="1" dirty="0" smtClean="0">
                <a:solidFill>
                  <a:srgbClr val="231F20"/>
                </a:solidFill>
                <a:latin typeface="Times New Roman" pitchFamily="18" charset="0"/>
                <a:ea typeface="Times New Roman" panose="02020603050405020304" pitchFamily="18" charset="0"/>
                <a:cs typeface="Times New Roman" pitchFamily="18" charset="0"/>
              </a:rPr>
              <a:t> with vinegar and served with raw fish, avocado,</a:t>
            </a:r>
            <a:r>
              <a:rPr lang="en-US" sz="3200" b="1" spc="-3" dirty="0" smtClean="0">
                <a:solidFill>
                  <a:srgbClr val="231F20"/>
                </a:solidFill>
                <a:latin typeface="Times New Roman" pitchFamily="18" charset="0"/>
                <a:ea typeface="Times New Roman" panose="02020603050405020304" pitchFamily="18" charset="0"/>
                <a:cs typeface="Times New Roman" pitchFamily="18" charset="0"/>
              </a:rPr>
              <a:t> </a:t>
            </a:r>
            <a:r>
              <a:rPr lang="en-US" sz="3200" b="1" dirty="0" smtClean="0">
                <a:solidFill>
                  <a:srgbClr val="231F20"/>
                </a:solidFill>
                <a:latin typeface="Times New Roman" pitchFamily="18" charset="0"/>
                <a:ea typeface="Times New Roman" panose="02020603050405020304" pitchFamily="18" charset="0"/>
                <a:cs typeface="Times New Roman" pitchFamily="18" charset="0"/>
              </a:rPr>
              <a:t>etc.</a:t>
            </a:r>
            <a:endParaRPr lang="en-US" sz="3200" b="1" dirty="0">
              <a:latin typeface="Times New Roman" pitchFamily="18" charset="0"/>
              <a:ea typeface="Times New Roman" panose="02020603050405020304" pitchFamily="18" charset="0"/>
              <a:cs typeface="Times New Roman" pitchFamily="18" charset="0"/>
            </a:endParaRPr>
          </a:p>
        </p:txBody>
      </p:sp>
      <p:sp>
        <p:nvSpPr>
          <p:cNvPr id="5" name="Rectangle 4"/>
          <p:cNvSpPr/>
          <p:nvPr/>
        </p:nvSpPr>
        <p:spPr>
          <a:xfrm>
            <a:off x="17516" y="53098"/>
            <a:ext cx="9126484" cy="1522773"/>
          </a:xfrm>
          <a:prstGeom prst="rect">
            <a:avLst/>
          </a:prstGeom>
        </p:spPr>
        <p:txBody>
          <a:bodyPr wrap="square" lIns="45004" tIns="22503" rIns="45004" bIns="22503">
            <a:spAutoFit/>
          </a:bodyPr>
          <a:lstStyle/>
          <a:p>
            <a:pPr marL="370035" indent="-168766">
              <a:buClr>
                <a:srgbClr val="00B0F0"/>
              </a:buClr>
              <a:buFont typeface="+mj-lt"/>
              <a:buAutoNum type="arabicPeriod" startAt="4"/>
            </a:pPr>
            <a:r>
              <a:rPr lang="en-US" altLang="en-US" sz="3200" b="1" u="sng" dirty="0" smtClean="0">
                <a:solidFill>
                  <a:srgbClr val="F5821F"/>
                </a:solidFill>
                <a:latin typeface="Times New Roman" pitchFamily="18" charset="0"/>
                <a:ea typeface="Times New Roman" panose="02020603050405020304" pitchFamily="18" charset="0"/>
                <a:cs typeface="Times New Roman" pitchFamily="18" charset="0"/>
              </a:rPr>
              <a:t>             </a:t>
            </a:r>
            <a:r>
              <a:rPr lang="en-US" sz="3200" b="1" dirty="0" smtClean="0">
                <a:latin typeface="Times New Roman" pitchFamily="18" charset="0"/>
                <a:cs typeface="Times New Roman" pitchFamily="18" charset="0"/>
              </a:rPr>
              <a:t>is  </a:t>
            </a:r>
            <a:r>
              <a:rPr lang="en-US" sz="3200" b="1" dirty="0">
                <a:latin typeface="Times New Roman" pitchFamily="18" charset="0"/>
                <a:cs typeface="Times New Roman" pitchFamily="18" charset="0"/>
              </a:rPr>
              <a:t>a  dish  of  meat  and  vegetables  </a:t>
            </a:r>
            <a:r>
              <a:rPr lang="en-US" sz="3200" b="1" dirty="0" smtClean="0">
                <a:latin typeface="Times New Roman" pitchFamily="18" charset="0"/>
                <a:cs typeface="Times New Roman" pitchFamily="18" charset="0"/>
              </a:rPr>
              <a:t>cut </a:t>
            </a:r>
            <a:r>
              <a:rPr lang="en-US" sz="3200" b="1" dirty="0" smtClean="0">
                <a:solidFill>
                  <a:srgbClr val="231F20"/>
                </a:solidFill>
                <a:latin typeface="Times New Roman" pitchFamily="18" charset="0"/>
                <a:ea typeface="Times New Roman" panose="02020603050405020304" pitchFamily="18" charset="0"/>
                <a:cs typeface="Times New Roman" pitchFamily="18" charset="0"/>
              </a:rPr>
              <a:t>into  </a:t>
            </a:r>
            <a:r>
              <a:rPr lang="en-US" sz="3200" b="1" dirty="0">
                <a:solidFill>
                  <a:srgbClr val="231F20"/>
                </a:solidFill>
                <a:latin typeface="Times New Roman" pitchFamily="18" charset="0"/>
                <a:ea typeface="Times New Roman" panose="02020603050405020304" pitchFamily="18" charset="0"/>
                <a:cs typeface="Times New Roman" pitchFamily="18" charset="0"/>
              </a:rPr>
              <a:t>strips.  It  is  cooked  and  wrapped  inside  </a:t>
            </a:r>
            <a:r>
              <a:rPr lang="en-US" sz="3200" b="1" dirty="0" smtClean="0">
                <a:solidFill>
                  <a:srgbClr val="231F20"/>
                </a:solidFill>
                <a:latin typeface="Times New Roman" pitchFamily="18" charset="0"/>
                <a:ea typeface="Times New Roman" panose="02020603050405020304" pitchFamily="18" charset="0"/>
                <a:cs typeface="Times New Roman" pitchFamily="18" charset="0"/>
              </a:rPr>
              <a:t>a </a:t>
            </a:r>
            <a:r>
              <a:rPr lang="en-US" sz="3200" b="1" dirty="0" smtClean="0">
                <a:latin typeface="Times New Roman" pitchFamily="18" charset="0"/>
                <a:cs typeface="Times New Roman" pitchFamily="18" charset="0"/>
              </a:rPr>
              <a:t>flatbread.</a:t>
            </a:r>
            <a:endParaRPr lang="en-US" sz="3200" b="1" dirty="0">
              <a:latin typeface="Times New Roman" pitchFamily="18" charset="0"/>
              <a:ea typeface="Times New Roman" panose="02020603050405020304" pitchFamily="18" charset="0"/>
              <a:cs typeface="Times New Roman" pitchFamily="18" charset="0"/>
            </a:endParaRPr>
          </a:p>
        </p:txBody>
      </p:sp>
      <p:sp>
        <p:nvSpPr>
          <p:cNvPr id="6" name="TextBox 5"/>
          <p:cNvSpPr txBox="1"/>
          <p:nvPr/>
        </p:nvSpPr>
        <p:spPr>
          <a:xfrm>
            <a:off x="563420" y="69211"/>
            <a:ext cx="1695189" cy="537888"/>
          </a:xfrm>
          <a:prstGeom prst="rect">
            <a:avLst/>
          </a:prstGeom>
          <a:noFill/>
        </p:spPr>
        <p:txBody>
          <a:bodyPr wrap="square" lIns="45004" tIns="22503" rIns="45004" bIns="22503" rtlCol="0">
            <a:spAutoFit/>
          </a:bodyPr>
          <a:lstStyle/>
          <a:p>
            <a:r>
              <a:rPr lang="en-US" sz="3200" b="1" dirty="0">
                <a:solidFill>
                  <a:srgbClr val="FF0000"/>
                </a:solidFill>
                <a:latin typeface="Times New Roman" pitchFamily="18" charset="0"/>
                <a:cs typeface="Times New Roman" pitchFamily="18" charset="0"/>
              </a:rPr>
              <a:t>Fajitas</a:t>
            </a:r>
          </a:p>
        </p:txBody>
      </p:sp>
      <p:sp>
        <p:nvSpPr>
          <p:cNvPr id="7" name="TextBox 6"/>
          <p:cNvSpPr txBox="1"/>
          <p:nvPr/>
        </p:nvSpPr>
        <p:spPr>
          <a:xfrm>
            <a:off x="7545764" y="1556286"/>
            <a:ext cx="1176610" cy="537888"/>
          </a:xfrm>
          <a:prstGeom prst="rect">
            <a:avLst/>
          </a:prstGeom>
          <a:noFill/>
        </p:spPr>
        <p:txBody>
          <a:bodyPr wrap="square" lIns="45004" tIns="22503" rIns="45004" bIns="22503" rtlCol="0">
            <a:spAutoFit/>
          </a:bodyPr>
          <a:lstStyle/>
          <a:p>
            <a:r>
              <a:rPr lang="en-US" sz="3200" b="1" dirty="0">
                <a:solidFill>
                  <a:srgbClr val="FF0000"/>
                </a:solidFill>
                <a:latin typeface="Times New Roman" pitchFamily="18" charset="0"/>
                <a:cs typeface="Times New Roman" pitchFamily="18" charset="0"/>
              </a:rPr>
              <a:t>sushi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581288" y="748142"/>
            <a:ext cx="863634" cy="537888"/>
          </a:xfrm>
          <a:prstGeom prst="rect">
            <a:avLst/>
          </a:prstGeom>
          <a:noFill/>
        </p:spPr>
        <p:txBody>
          <a:bodyPr wrap="square" lIns="45004" tIns="22503" rIns="45004" bIns="22503" rtlCol="0">
            <a:spAutoFit/>
          </a:bodyPr>
          <a:lstStyle/>
          <a:p>
            <a:r>
              <a:rPr lang="en-US" sz="3200" b="1" dirty="0">
                <a:solidFill>
                  <a:srgbClr val="FF0000"/>
                </a:solidFill>
                <a:latin typeface="Times New Roman" pitchFamily="18" charset="0"/>
                <a:cs typeface="Times New Roman" pitchFamily="18" charset="0"/>
              </a:rPr>
              <a:t>beef</a:t>
            </a:r>
          </a:p>
        </p:txBody>
      </p:sp>
      <p:sp>
        <p:nvSpPr>
          <p:cNvPr id="12" name="TextBox 11"/>
          <p:cNvSpPr txBox="1"/>
          <p:nvPr/>
        </p:nvSpPr>
        <p:spPr>
          <a:xfrm>
            <a:off x="6437919" y="1517069"/>
            <a:ext cx="2706081" cy="476333"/>
          </a:xfrm>
          <a:prstGeom prst="rect">
            <a:avLst/>
          </a:prstGeom>
          <a:noFill/>
        </p:spPr>
        <p:txBody>
          <a:bodyPr wrap="square" lIns="45004" tIns="22503" rIns="45004" bIns="22503" rtlCol="0">
            <a:spAutoFit/>
          </a:bodyPr>
          <a:lstStyle/>
          <a:p>
            <a:r>
              <a:rPr lang="en-US" sz="2800" b="1" dirty="0">
                <a:solidFill>
                  <a:srgbClr val="FF0000"/>
                </a:solidFill>
                <a:latin typeface="Times New Roman" pitchFamily="18" charset="0"/>
                <a:cs typeface="Times New Roman" pitchFamily="18" charset="0"/>
              </a:rPr>
              <a:t>prawn, </a:t>
            </a:r>
            <a:r>
              <a:rPr lang="en-US" sz="2800" b="1" dirty="0" smtClean="0">
                <a:solidFill>
                  <a:srgbClr val="FF0000"/>
                </a:solidFill>
                <a:latin typeface="Times New Roman" pitchFamily="18" charset="0"/>
                <a:cs typeface="Times New Roman" pitchFamily="18" charset="0"/>
              </a:rPr>
              <a:t>potato</a:t>
            </a:r>
            <a:endParaRPr lang="en-US" sz="2800" b="1" dirty="0">
              <a:solidFill>
                <a:srgbClr val="FF0000"/>
              </a:solidFill>
              <a:latin typeface="Times New Roman" pitchFamily="18" charset="0"/>
              <a:cs typeface="Times New Roman" pitchFamily="18" charset="0"/>
            </a:endParaRPr>
          </a:p>
        </p:txBody>
      </p:sp>
      <p:sp>
        <p:nvSpPr>
          <p:cNvPr id="13" name="TextBox 12"/>
          <p:cNvSpPr txBox="1"/>
          <p:nvPr/>
        </p:nvSpPr>
        <p:spPr>
          <a:xfrm>
            <a:off x="1009145" y="3429612"/>
            <a:ext cx="3978492" cy="476333"/>
          </a:xfrm>
          <a:prstGeom prst="rect">
            <a:avLst/>
          </a:prstGeom>
          <a:noFill/>
        </p:spPr>
        <p:txBody>
          <a:bodyPr wrap="square" lIns="45004" tIns="22503" rIns="45004" bIns="22503" rtlCol="0">
            <a:spAutoFit/>
          </a:bodyPr>
          <a:lstStyle/>
          <a:p>
            <a:r>
              <a:rPr lang="en-US" sz="2800" b="1" dirty="0">
                <a:solidFill>
                  <a:srgbClr val="FF0000"/>
                </a:solidFill>
                <a:latin typeface="Times New Roman" pitchFamily="18" charset="0"/>
                <a:cs typeface="Times New Roman" pitchFamily="18" charset="0"/>
              </a:rPr>
              <a:t>cheese, butter, ice </a:t>
            </a:r>
            <a:r>
              <a:rPr lang="en-US" sz="2800" b="1" dirty="0" smtClean="0">
                <a:solidFill>
                  <a:srgbClr val="FF0000"/>
                </a:solidFill>
                <a:latin typeface="Times New Roman" pitchFamily="18" charset="0"/>
                <a:cs typeface="Times New Roman" pitchFamily="18" charset="0"/>
              </a:rPr>
              <a:t>cream</a:t>
            </a:r>
            <a:endParaRPr lang="en-US" sz="2800" b="1" dirty="0">
              <a:solidFill>
                <a:srgbClr val="FF0000"/>
              </a:solidFill>
              <a:latin typeface="Times New Roman" pitchFamily="18" charset="0"/>
              <a:cs typeface="Times New Roman" pitchFamily="18" charset="0"/>
            </a:endParaRPr>
          </a:p>
        </p:txBody>
      </p:sp>
      <p:sp>
        <p:nvSpPr>
          <p:cNvPr id="14" name="TextBox 13"/>
          <p:cNvSpPr txBox="1"/>
          <p:nvPr/>
        </p:nvSpPr>
        <p:spPr>
          <a:xfrm>
            <a:off x="1044271" y="2629220"/>
            <a:ext cx="7538620" cy="476333"/>
          </a:xfrm>
          <a:prstGeom prst="rect">
            <a:avLst/>
          </a:prstGeom>
          <a:noFill/>
        </p:spPr>
        <p:txBody>
          <a:bodyPr wrap="square" lIns="45004" tIns="22503" rIns="45004" bIns="22503" rtlCol="0">
            <a:spAutoFit/>
          </a:bodyPr>
          <a:lstStyle/>
          <a:p>
            <a:r>
              <a:rPr lang="en-US" sz="2800" b="1" dirty="0">
                <a:solidFill>
                  <a:srgbClr val="FF0000"/>
                </a:solidFill>
                <a:latin typeface="Times New Roman" pitchFamily="18" charset="0"/>
                <a:cs typeface="Times New Roman" pitchFamily="18" charset="0"/>
              </a:rPr>
              <a:t>strawberry, </a:t>
            </a:r>
            <a:r>
              <a:rPr lang="en-US" sz="2800" b="1" dirty="0" err="1">
                <a:solidFill>
                  <a:srgbClr val="FF0000"/>
                </a:solidFill>
                <a:latin typeface="Times New Roman" pitchFamily="18" charset="0"/>
                <a:cs typeface="Times New Roman" pitchFamily="18" charset="0"/>
              </a:rPr>
              <a:t>lychee</a:t>
            </a:r>
            <a:r>
              <a:rPr lang="en-US" sz="2800" b="1" dirty="0">
                <a:solidFill>
                  <a:srgbClr val="FF0000"/>
                </a:solidFill>
                <a:latin typeface="Times New Roman" pitchFamily="18" charset="0"/>
                <a:cs typeface="Times New Roman" pitchFamily="18" charset="0"/>
              </a:rPr>
              <a:t>, cherry, pomegranate</a:t>
            </a:r>
          </a:p>
        </p:txBody>
      </p:sp>
      <p:sp>
        <p:nvSpPr>
          <p:cNvPr id="15" name="TextBox 14"/>
          <p:cNvSpPr txBox="1"/>
          <p:nvPr/>
        </p:nvSpPr>
        <p:spPr>
          <a:xfrm>
            <a:off x="40410" y="4187534"/>
            <a:ext cx="7139318" cy="476333"/>
          </a:xfrm>
          <a:prstGeom prst="rect">
            <a:avLst/>
          </a:prstGeom>
          <a:noFill/>
        </p:spPr>
        <p:txBody>
          <a:bodyPr wrap="square" lIns="45004" tIns="22503" rIns="45004" bIns="22503" rtlCol="0">
            <a:spAutoFit/>
          </a:bodyPr>
          <a:lstStyle/>
          <a:p>
            <a:pPr lvl="2"/>
            <a:r>
              <a:rPr lang="en-US" sz="2800" b="1" dirty="0" smtClean="0">
                <a:solidFill>
                  <a:srgbClr val="FF0000"/>
                </a:solidFill>
                <a:latin typeface="Times New Roman" pitchFamily="18" charset="0"/>
                <a:cs typeface="Times New Roman" pitchFamily="18" charset="0"/>
              </a:rPr>
              <a:t>broccoli</a:t>
            </a:r>
            <a:r>
              <a:rPr lang="en-US" sz="2800" b="1" dirty="0">
                <a:solidFill>
                  <a:srgbClr val="FF0000"/>
                </a:solidFill>
                <a:latin typeface="Times New Roman" pitchFamily="18" charset="0"/>
                <a:cs typeface="Times New Roman" pitchFamily="18" charset="0"/>
              </a:rPr>
              <a:t>, spinach, lettuce, celery, kohlrabi</a:t>
            </a:r>
          </a:p>
        </p:txBody>
      </p:sp>
      <p:sp>
        <p:nvSpPr>
          <p:cNvPr id="4" name="Rectangle 3"/>
          <p:cNvSpPr/>
          <p:nvPr/>
        </p:nvSpPr>
        <p:spPr>
          <a:xfrm>
            <a:off x="146921" y="272755"/>
            <a:ext cx="2164403" cy="414777"/>
          </a:xfrm>
          <a:prstGeom prst="rect">
            <a:avLst/>
          </a:prstGeom>
        </p:spPr>
        <p:txBody>
          <a:bodyPr wrap="none" lIns="45004" tIns="22503" rIns="45004" bIns="22503">
            <a:spAutoFit/>
          </a:bodyPr>
          <a:lstStyle/>
          <a:p>
            <a:pPr marL="168766" indent="-168766">
              <a:spcBef>
                <a:spcPts val="226"/>
              </a:spcBef>
              <a:buClr>
                <a:srgbClr val="D2232A"/>
              </a:buClr>
              <a:buSzPct val="120000"/>
              <a:buFont typeface="+mj-lt"/>
              <a:buAutoNum type="arabicPeriod" startAt="4"/>
              <a:tabLst>
                <a:tab pos="202207" algn="l"/>
              </a:tabLst>
            </a:pPr>
            <a:r>
              <a:rPr lang="en-US" sz="2400" b="1" spc="-19" dirty="0" smtClean="0">
                <a:solidFill>
                  <a:srgbClr val="CE171E"/>
                </a:solidFill>
                <a:latin typeface="Times New Roman" pitchFamily="18" charset="0"/>
                <a:ea typeface="Times New Roman" panose="02020603050405020304" pitchFamily="18" charset="0"/>
                <a:cs typeface="Times New Roman" pitchFamily="18" charset="0"/>
              </a:rPr>
              <a:t> FOOD</a:t>
            </a:r>
            <a:r>
              <a:rPr lang="en-US" sz="2400" b="1" spc="-55" dirty="0" smtClean="0">
                <a:solidFill>
                  <a:srgbClr val="CE171E"/>
                </a:solidFill>
                <a:latin typeface="Times New Roman" pitchFamily="18" charset="0"/>
                <a:ea typeface="Times New Roman" panose="02020603050405020304" pitchFamily="18" charset="0"/>
                <a:cs typeface="Times New Roman" pitchFamily="18" charset="0"/>
              </a:rPr>
              <a:t> </a:t>
            </a:r>
            <a:r>
              <a:rPr lang="en-US" sz="2400" b="1" spc="-17" dirty="0">
                <a:solidFill>
                  <a:srgbClr val="CE171E"/>
                </a:solidFill>
                <a:latin typeface="Times New Roman" pitchFamily="18" charset="0"/>
                <a:ea typeface="Times New Roman" panose="02020603050405020304" pitchFamily="18" charset="0"/>
                <a:cs typeface="Times New Roman" pitchFamily="18" charset="0"/>
              </a:rPr>
              <a:t>QUIZ</a:t>
            </a:r>
            <a:endParaRPr lang="en-US" sz="2400" b="1" dirty="0">
              <a:latin typeface="Times New Roman" pitchFamily="18" charset="0"/>
              <a:ea typeface="Times New Roman" panose="02020603050405020304" pitchFamily="18" charset="0"/>
              <a:cs typeface="Times New Roman" pitchFamily="18" charset="0"/>
            </a:endParaRPr>
          </a:p>
        </p:txBody>
      </p:sp>
      <p:sp>
        <p:nvSpPr>
          <p:cNvPr id="5" name="Rectangle 4"/>
          <p:cNvSpPr/>
          <p:nvPr/>
        </p:nvSpPr>
        <p:spPr>
          <a:xfrm>
            <a:off x="2102863" y="208864"/>
            <a:ext cx="1833672" cy="537888"/>
          </a:xfrm>
          <a:prstGeom prst="rect">
            <a:avLst/>
          </a:prstGeom>
        </p:spPr>
        <p:txBody>
          <a:bodyPr wrap="none" lIns="45004" tIns="22503" rIns="45004" bIns="22503">
            <a:spAutoFit/>
          </a:bodyPr>
          <a:lstStyle/>
          <a:p>
            <a:pPr marL="201895">
              <a:spcBef>
                <a:spcPts val="220"/>
              </a:spcBef>
            </a:pPr>
            <a:r>
              <a:rPr lang="en-US" sz="3200" b="1" dirty="0">
                <a:solidFill>
                  <a:srgbClr val="00AEEF"/>
                </a:solidFill>
                <a:latin typeface="Times New Roman" pitchFamily="18" charset="0"/>
                <a:ea typeface="Times New Roman" panose="02020603050405020304" pitchFamily="18" charset="0"/>
                <a:cs typeface="Times New Roman" pitchFamily="18" charset="0"/>
              </a:rPr>
              <a:t>Name …</a:t>
            </a:r>
            <a:endParaRPr lang="en-US" sz="3200" b="1" dirty="0">
              <a:latin typeface="Times New Roman" pitchFamily="18" charset="0"/>
              <a:ea typeface="Times New Roman" panose="02020603050405020304" pitchFamily="18" charset="0"/>
              <a:cs typeface="Times New Roman" pitchFamily="18" charset="0"/>
            </a:endParaRPr>
          </a:p>
        </p:txBody>
      </p:sp>
      <p:sp>
        <p:nvSpPr>
          <p:cNvPr id="21" name="Rectangle 20"/>
          <p:cNvSpPr/>
          <p:nvPr/>
        </p:nvSpPr>
        <p:spPr>
          <a:xfrm>
            <a:off x="51955" y="571490"/>
            <a:ext cx="9092045" cy="3841356"/>
          </a:xfrm>
          <a:prstGeom prst="rect">
            <a:avLst/>
          </a:prstGeom>
        </p:spPr>
        <p:txBody>
          <a:bodyPr wrap="square" lIns="45004" tIns="22503" rIns="45004" bIns="22503">
            <a:spAutoFit/>
          </a:bodyPr>
          <a:lstStyle/>
          <a:p>
            <a:pPr marL="168766" indent="-168766">
              <a:lnSpc>
                <a:spcPct val="150000"/>
              </a:lnSpc>
              <a:spcBef>
                <a:spcPts val="264"/>
              </a:spcBef>
              <a:buClr>
                <a:srgbClr val="F5821F"/>
              </a:buClr>
              <a:buSzPct val="100000"/>
              <a:buFont typeface="Calibri" panose="020F0502020204030204" pitchFamily="34" charset="0"/>
              <a:buAutoNum type="arabicPeriod"/>
              <a:tabLst>
                <a:tab pos="201582" algn="l"/>
              </a:tabLst>
            </a:pPr>
            <a:r>
              <a:rPr lang="en-US" sz="3200" b="1" dirty="0">
                <a:solidFill>
                  <a:srgbClr val="231F20"/>
                </a:solidFill>
                <a:latin typeface="Times New Roman" pitchFamily="18" charset="0"/>
                <a:ea typeface="Times New Roman" panose="02020603050405020304" pitchFamily="18" charset="0"/>
                <a:cs typeface="Times New Roman" pitchFamily="18" charset="0"/>
              </a:rPr>
              <a:t>ONE</a:t>
            </a:r>
            <a:r>
              <a:rPr lang="en-US" sz="3200" b="1" spc="-32" dirty="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231F20"/>
                </a:solidFill>
                <a:latin typeface="Times New Roman" pitchFamily="18" charset="0"/>
                <a:ea typeface="Times New Roman" panose="02020603050405020304" pitchFamily="18" charset="0"/>
                <a:cs typeface="Times New Roman" pitchFamily="18" charset="0"/>
              </a:rPr>
              <a:t>kind</a:t>
            </a:r>
            <a:r>
              <a:rPr lang="en-US" sz="3200" b="1" spc="-32" dirty="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231F20"/>
                </a:solidFill>
                <a:latin typeface="Times New Roman" pitchFamily="18" charset="0"/>
                <a:ea typeface="Times New Roman" panose="02020603050405020304" pitchFamily="18" charset="0"/>
                <a:cs typeface="Times New Roman" pitchFamily="18" charset="0"/>
              </a:rPr>
              <a:t>of</a:t>
            </a:r>
            <a:r>
              <a:rPr lang="en-US" sz="3200" b="1" spc="-32" dirty="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231F20"/>
                </a:solidFill>
                <a:latin typeface="Times New Roman" pitchFamily="18" charset="0"/>
                <a:ea typeface="Times New Roman" panose="02020603050405020304" pitchFamily="18" charset="0"/>
                <a:cs typeface="Times New Roman" pitchFamily="18" charset="0"/>
              </a:rPr>
              <a:t>meat</a:t>
            </a:r>
            <a:endParaRPr lang="en-US" sz="3200" b="1" dirty="0">
              <a:latin typeface="Times New Roman" pitchFamily="18" charset="0"/>
              <a:ea typeface="Times New Roman" panose="02020603050405020304" pitchFamily="18" charset="0"/>
              <a:cs typeface="Times New Roman" pitchFamily="18" charset="0"/>
            </a:endParaRPr>
          </a:p>
          <a:p>
            <a:pPr marL="168766" indent="-168766">
              <a:lnSpc>
                <a:spcPct val="150000"/>
              </a:lnSpc>
              <a:spcBef>
                <a:spcPts val="177"/>
              </a:spcBef>
              <a:buClr>
                <a:srgbClr val="F5821F"/>
              </a:buClr>
              <a:buSzPct val="100000"/>
              <a:buFont typeface="Calibri" panose="020F0502020204030204" pitchFamily="34" charset="0"/>
              <a:buAutoNum type="arabicPeriod"/>
              <a:tabLst>
                <a:tab pos="201582" algn="l"/>
              </a:tabLst>
            </a:pPr>
            <a:r>
              <a:rPr lang="en-US" sz="3200" b="1" dirty="0">
                <a:solidFill>
                  <a:srgbClr val="231F20"/>
                </a:solidFill>
                <a:latin typeface="Times New Roman" pitchFamily="18" charset="0"/>
                <a:ea typeface="Times New Roman" panose="02020603050405020304" pitchFamily="18" charset="0"/>
                <a:cs typeface="Times New Roman" pitchFamily="18" charset="0"/>
              </a:rPr>
              <a:t>TWO</a:t>
            </a:r>
            <a:r>
              <a:rPr lang="en-US" sz="3200" b="1" spc="-34" dirty="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231F20"/>
                </a:solidFill>
                <a:latin typeface="Times New Roman" pitchFamily="18" charset="0"/>
                <a:ea typeface="Times New Roman" panose="02020603050405020304" pitchFamily="18" charset="0"/>
                <a:cs typeface="Times New Roman" pitchFamily="18" charset="0"/>
              </a:rPr>
              <a:t>foods</a:t>
            </a:r>
            <a:r>
              <a:rPr lang="en-US" sz="3200" b="1" spc="-34" dirty="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231F20"/>
                </a:solidFill>
                <a:latin typeface="Times New Roman" pitchFamily="18" charset="0"/>
                <a:ea typeface="Times New Roman" panose="02020603050405020304" pitchFamily="18" charset="0"/>
                <a:cs typeface="Times New Roman" pitchFamily="18" charset="0"/>
              </a:rPr>
              <a:t>which</a:t>
            </a:r>
            <a:r>
              <a:rPr lang="en-US" sz="3200" b="1" spc="-34" dirty="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231F20"/>
                </a:solidFill>
                <a:latin typeface="Times New Roman" pitchFamily="18" charset="0"/>
                <a:ea typeface="Times New Roman" panose="02020603050405020304" pitchFamily="18" charset="0"/>
                <a:cs typeface="Times New Roman" pitchFamily="18" charset="0"/>
              </a:rPr>
              <a:t>you</a:t>
            </a:r>
            <a:r>
              <a:rPr lang="en-US" sz="3200" b="1" spc="-34" dirty="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231F20"/>
                </a:solidFill>
                <a:latin typeface="Times New Roman" pitchFamily="18" charset="0"/>
                <a:ea typeface="Times New Roman" panose="02020603050405020304" pitchFamily="18" charset="0"/>
                <a:cs typeface="Times New Roman" pitchFamily="18" charset="0"/>
              </a:rPr>
              <a:t>have</a:t>
            </a:r>
            <a:r>
              <a:rPr lang="en-US" sz="3200" b="1" spc="-34" dirty="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231F20"/>
                </a:solidFill>
                <a:latin typeface="Times New Roman" pitchFamily="18" charset="0"/>
                <a:ea typeface="Times New Roman" panose="02020603050405020304" pitchFamily="18" charset="0"/>
                <a:cs typeface="Times New Roman" pitchFamily="18" charset="0"/>
              </a:rPr>
              <a:t>to</a:t>
            </a:r>
            <a:r>
              <a:rPr lang="en-US" sz="3200" b="1" spc="-34" dirty="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231F20"/>
                </a:solidFill>
                <a:latin typeface="Times New Roman" pitchFamily="18" charset="0"/>
                <a:ea typeface="Times New Roman" panose="02020603050405020304" pitchFamily="18" charset="0"/>
                <a:cs typeface="Times New Roman" pitchFamily="18" charset="0"/>
              </a:rPr>
              <a:t>peel</a:t>
            </a:r>
            <a:endParaRPr lang="en-US" sz="3200" b="1" dirty="0">
              <a:latin typeface="Times New Roman" pitchFamily="18" charset="0"/>
              <a:ea typeface="Times New Roman" panose="02020603050405020304" pitchFamily="18" charset="0"/>
              <a:cs typeface="Times New Roman" pitchFamily="18" charset="0"/>
            </a:endParaRPr>
          </a:p>
          <a:p>
            <a:pPr marL="168766" indent="-168766">
              <a:lnSpc>
                <a:spcPct val="150000"/>
              </a:lnSpc>
              <a:spcBef>
                <a:spcPts val="177"/>
              </a:spcBef>
              <a:buClr>
                <a:srgbClr val="F5821F"/>
              </a:buClr>
              <a:buSzPct val="100000"/>
              <a:buFont typeface="Calibri" panose="020F0502020204030204" pitchFamily="34" charset="0"/>
              <a:buAutoNum type="arabicPeriod"/>
              <a:tabLst>
                <a:tab pos="201582" algn="l"/>
              </a:tabLst>
            </a:pPr>
            <a:r>
              <a:rPr lang="en-US" sz="3200" b="1" dirty="0">
                <a:solidFill>
                  <a:srgbClr val="231F20"/>
                </a:solidFill>
                <a:latin typeface="Times New Roman" pitchFamily="18" charset="0"/>
                <a:ea typeface="Times New Roman" panose="02020603050405020304" pitchFamily="18" charset="0"/>
                <a:cs typeface="Times New Roman" pitchFamily="18" charset="0"/>
              </a:rPr>
              <a:t>THREE</a:t>
            </a:r>
            <a:r>
              <a:rPr lang="en-US" sz="3200" b="1" spc="-40" dirty="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231F20"/>
                </a:solidFill>
                <a:latin typeface="Times New Roman" pitchFamily="18" charset="0"/>
                <a:ea typeface="Times New Roman" panose="02020603050405020304" pitchFamily="18" charset="0"/>
                <a:cs typeface="Times New Roman" pitchFamily="18" charset="0"/>
              </a:rPr>
              <a:t>foods</a:t>
            </a:r>
            <a:r>
              <a:rPr lang="en-US" sz="3200" b="1" spc="-40" dirty="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231F20"/>
                </a:solidFill>
                <a:latin typeface="Times New Roman" pitchFamily="18" charset="0"/>
                <a:ea typeface="Times New Roman" panose="02020603050405020304" pitchFamily="18" charset="0"/>
                <a:cs typeface="Times New Roman" pitchFamily="18" charset="0"/>
              </a:rPr>
              <a:t>which</a:t>
            </a:r>
            <a:r>
              <a:rPr lang="en-US" sz="3200" b="1" spc="-40" dirty="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231F20"/>
                </a:solidFill>
                <a:latin typeface="Times New Roman" pitchFamily="18" charset="0"/>
                <a:ea typeface="Times New Roman" panose="02020603050405020304" pitchFamily="18" charset="0"/>
                <a:cs typeface="Times New Roman" pitchFamily="18" charset="0"/>
              </a:rPr>
              <a:t>are</a:t>
            </a:r>
            <a:r>
              <a:rPr lang="en-US" sz="3200" b="1" spc="-40" dirty="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231F20"/>
                </a:solidFill>
                <a:latin typeface="Times New Roman" pitchFamily="18" charset="0"/>
                <a:ea typeface="Times New Roman" panose="02020603050405020304" pitchFamily="18" charset="0"/>
                <a:cs typeface="Times New Roman" pitchFamily="18" charset="0"/>
              </a:rPr>
              <a:t>made</a:t>
            </a:r>
            <a:r>
              <a:rPr lang="en-US" sz="3200" b="1" spc="-40" dirty="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231F20"/>
                </a:solidFill>
                <a:latin typeface="Times New Roman" pitchFamily="18" charset="0"/>
                <a:ea typeface="Times New Roman" panose="02020603050405020304" pitchFamily="18" charset="0"/>
                <a:cs typeface="Times New Roman" pitchFamily="18" charset="0"/>
              </a:rPr>
              <a:t>from</a:t>
            </a:r>
            <a:r>
              <a:rPr lang="en-US" sz="3200" b="1" spc="-40" dirty="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231F20"/>
                </a:solidFill>
                <a:latin typeface="Times New Roman" pitchFamily="18" charset="0"/>
                <a:ea typeface="Times New Roman" panose="02020603050405020304" pitchFamily="18" charset="0"/>
                <a:cs typeface="Times New Roman" pitchFamily="18" charset="0"/>
              </a:rPr>
              <a:t>milk</a:t>
            </a:r>
            <a:endParaRPr lang="en-US" sz="3200" b="1" dirty="0">
              <a:latin typeface="Times New Roman" pitchFamily="18" charset="0"/>
              <a:ea typeface="Times New Roman" panose="02020603050405020304" pitchFamily="18" charset="0"/>
              <a:cs typeface="Times New Roman" pitchFamily="18" charset="0"/>
            </a:endParaRPr>
          </a:p>
          <a:p>
            <a:pPr marL="168766" indent="-168766">
              <a:lnSpc>
                <a:spcPct val="150000"/>
              </a:lnSpc>
              <a:spcBef>
                <a:spcPts val="177"/>
              </a:spcBef>
              <a:buClr>
                <a:srgbClr val="F5821F"/>
              </a:buClr>
              <a:buSzPct val="100000"/>
              <a:buFont typeface="Calibri" panose="020F0502020204030204" pitchFamily="34" charset="0"/>
              <a:buAutoNum type="arabicPeriod"/>
              <a:tabLst>
                <a:tab pos="201582" algn="l"/>
              </a:tabLst>
            </a:pPr>
            <a:r>
              <a:rPr lang="en-US" sz="3200" b="1" dirty="0">
                <a:solidFill>
                  <a:srgbClr val="231F20"/>
                </a:solidFill>
                <a:latin typeface="Times New Roman" pitchFamily="18" charset="0"/>
                <a:ea typeface="Times New Roman" panose="02020603050405020304" pitchFamily="18" charset="0"/>
                <a:cs typeface="Times New Roman" pitchFamily="18" charset="0"/>
              </a:rPr>
              <a:t>FOUR fruits which are</a:t>
            </a:r>
            <a:r>
              <a:rPr lang="en-US" sz="3200" b="1" spc="62" dirty="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231F20"/>
                </a:solidFill>
                <a:latin typeface="Times New Roman" pitchFamily="18" charset="0"/>
                <a:ea typeface="Times New Roman" panose="02020603050405020304" pitchFamily="18" charset="0"/>
                <a:cs typeface="Times New Roman" pitchFamily="18" charset="0"/>
              </a:rPr>
              <a:t>red</a:t>
            </a:r>
            <a:endParaRPr lang="en-US" sz="3200" b="1" dirty="0">
              <a:latin typeface="Times New Roman" pitchFamily="18" charset="0"/>
              <a:ea typeface="Times New Roman" panose="02020603050405020304" pitchFamily="18" charset="0"/>
              <a:cs typeface="Times New Roman" pitchFamily="18" charset="0"/>
            </a:endParaRPr>
          </a:p>
          <a:p>
            <a:pPr marL="168766" indent="-168766">
              <a:lnSpc>
                <a:spcPct val="150000"/>
              </a:lnSpc>
              <a:spcBef>
                <a:spcPts val="177"/>
              </a:spcBef>
              <a:buClr>
                <a:srgbClr val="F5821F"/>
              </a:buClr>
              <a:buSzPct val="100000"/>
              <a:buFont typeface="Calibri" panose="020F0502020204030204" pitchFamily="34" charset="0"/>
              <a:buAutoNum type="arabicPeriod"/>
              <a:tabLst>
                <a:tab pos="201582" algn="l"/>
              </a:tabLst>
            </a:pPr>
            <a:r>
              <a:rPr lang="en-US" sz="3200" b="1" dirty="0">
                <a:solidFill>
                  <a:srgbClr val="231F20"/>
                </a:solidFill>
                <a:latin typeface="Times New Roman" pitchFamily="18" charset="0"/>
                <a:ea typeface="Times New Roman" panose="02020603050405020304" pitchFamily="18" charset="0"/>
                <a:cs typeface="Times New Roman" pitchFamily="18" charset="0"/>
              </a:rPr>
              <a:t>FIVE</a:t>
            </a:r>
            <a:r>
              <a:rPr lang="en-US" sz="3200" b="1" spc="-37" dirty="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231F20"/>
                </a:solidFill>
                <a:latin typeface="Times New Roman" pitchFamily="18" charset="0"/>
                <a:ea typeface="Times New Roman" panose="02020603050405020304" pitchFamily="18" charset="0"/>
                <a:cs typeface="Times New Roman" pitchFamily="18" charset="0"/>
              </a:rPr>
              <a:t>vegetables</a:t>
            </a:r>
            <a:r>
              <a:rPr lang="en-US" sz="3200" b="1" spc="-37" dirty="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231F20"/>
                </a:solidFill>
                <a:latin typeface="Times New Roman" pitchFamily="18" charset="0"/>
                <a:ea typeface="Times New Roman" panose="02020603050405020304" pitchFamily="18" charset="0"/>
                <a:cs typeface="Times New Roman" pitchFamily="18" charset="0"/>
              </a:rPr>
              <a:t>which</a:t>
            </a:r>
            <a:r>
              <a:rPr lang="en-US" sz="3200" b="1" spc="-37" dirty="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231F20"/>
                </a:solidFill>
                <a:latin typeface="Times New Roman" pitchFamily="18" charset="0"/>
                <a:ea typeface="Times New Roman" panose="02020603050405020304" pitchFamily="18" charset="0"/>
                <a:cs typeface="Times New Roman" pitchFamily="18" charset="0"/>
              </a:rPr>
              <a:t>are</a:t>
            </a:r>
            <a:r>
              <a:rPr lang="en-US" sz="3200" b="1" spc="-37" dirty="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231F20"/>
                </a:solidFill>
                <a:latin typeface="Times New Roman" pitchFamily="18" charset="0"/>
                <a:ea typeface="Times New Roman" panose="02020603050405020304" pitchFamily="18" charset="0"/>
                <a:cs typeface="Times New Roman" pitchFamily="18" charset="0"/>
              </a:rPr>
              <a:t>green</a:t>
            </a:r>
            <a:endParaRPr lang="en-US" sz="3200" b="1" dirty="0">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3065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ARK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1" y="3823101"/>
            <a:ext cx="2286001" cy="1320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5" name="Picture 3" descr="PARK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1903" y="4325542"/>
            <a:ext cx="2386011" cy="8179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6" name="Picture 4" descr="PARK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2" y="3562352"/>
            <a:ext cx="2628900" cy="158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1" name="Text Box 5"/>
          <p:cNvSpPr txBox="1">
            <a:spLocks noChangeArrowheads="1"/>
          </p:cNvSpPr>
          <p:nvPr/>
        </p:nvSpPr>
        <p:spPr bwMode="auto">
          <a:xfrm>
            <a:off x="238997" y="1153391"/>
            <a:ext cx="6457950" cy="23378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5004" tIns="22503" rIns="45004" bIns="22503">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spcBef>
                <a:spcPct val="50000"/>
              </a:spcBef>
              <a:buFont typeface="Wingdings" panose="05000000000000000000" pitchFamily="2" charset="2"/>
              <a:buAutoNum type="arabicPeriod"/>
            </a:pPr>
            <a:r>
              <a:rPr lang="en-US" altLang="en-US" sz="2800" b="1" dirty="0">
                <a:solidFill>
                  <a:schemeClr val="tx2"/>
                </a:solidFill>
                <a:latin typeface="Times New Roman" pitchFamily="18" charset="0"/>
                <a:cs typeface="Times New Roman" pitchFamily="18" charset="0"/>
              </a:rPr>
              <a:t>Learn by heart the new words.</a:t>
            </a:r>
          </a:p>
          <a:p>
            <a:pPr>
              <a:lnSpc>
                <a:spcPct val="150000"/>
              </a:lnSpc>
              <a:spcBef>
                <a:spcPct val="50000"/>
              </a:spcBef>
              <a:buFont typeface="Wingdings" panose="05000000000000000000" pitchFamily="2" charset="2"/>
              <a:buAutoNum type="arabicPeriod"/>
            </a:pPr>
            <a:r>
              <a:rPr lang="en-US" altLang="en-US" sz="2800" b="1" dirty="0">
                <a:solidFill>
                  <a:schemeClr val="tx2"/>
                </a:solidFill>
                <a:latin typeface="Times New Roman" pitchFamily="18" charset="0"/>
                <a:cs typeface="Times New Roman" pitchFamily="18" charset="0"/>
              </a:rPr>
              <a:t>Speak  with your friends</a:t>
            </a:r>
          </a:p>
          <a:p>
            <a:pPr>
              <a:lnSpc>
                <a:spcPct val="150000"/>
              </a:lnSpc>
              <a:spcBef>
                <a:spcPct val="50000"/>
              </a:spcBef>
              <a:buFont typeface="Wingdings" panose="05000000000000000000" pitchFamily="2" charset="2"/>
              <a:buAutoNum type="arabicPeriod"/>
            </a:pPr>
            <a:r>
              <a:rPr lang="en-US" altLang="en-US" sz="2800" b="1" dirty="0">
                <a:solidFill>
                  <a:schemeClr val="tx2"/>
                </a:solidFill>
                <a:latin typeface="Times New Roman" pitchFamily="18" charset="0"/>
                <a:cs typeface="Times New Roman" pitchFamily="18" charset="0"/>
              </a:rPr>
              <a:t>Prepare for the next..</a:t>
            </a:r>
          </a:p>
        </p:txBody>
      </p:sp>
      <p:sp>
        <p:nvSpPr>
          <p:cNvPr id="13318" name="WordArt 6"/>
          <p:cNvSpPr>
            <a:spLocks noChangeArrowheads="1" noChangeShapeType="1" noTextEdit="1"/>
          </p:cNvSpPr>
          <p:nvPr/>
        </p:nvSpPr>
        <p:spPr bwMode="auto">
          <a:xfrm>
            <a:off x="2743203" y="400050"/>
            <a:ext cx="2999186" cy="685800"/>
          </a:xfrm>
          <a:prstGeom prst="rect">
            <a:avLst/>
          </a:prstGeom>
        </p:spPr>
        <p:txBody>
          <a:bodyPr wrap="none" lIns="45004" tIns="22503" rIns="45004" bIns="22503" fromWordArt="1">
            <a:prstTxWarp prst="textPlain">
              <a:avLst>
                <a:gd name="adj" fmla="val 49843"/>
              </a:avLst>
            </a:prstTxWarp>
          </a:bodyPr>
          <a:lstStyle/>
          <a:p>
            <a:pPr algn="ctr"/>
            <a:r>
              <a:rPr lang="en-US" sz="1800" b="1" kern="10" dirty="0">
                <a:ln w="25400">
                  <a:solidFill>
                    <a:srgbClr val="FF0000"/>
                  </a:solidFill>
                  <a:round/>
                  <a:headEnd/>
                  <a:tailEnd/>
                </a:ln>
                <a:solidFill>
                  <a:srgbClr val="FFFF00"/>
                </a:solidFill>
                <a:latin typeface="Times New Roman" panose="02020603050405020304" pitchFamily="18" charset="0"/>
                <a:cs typeface="Times New Roman" panose="02020603050405020304" pitchFamily="18" charset="0"/>
              </a:rPr>
              <a:t>Homework</a:t>
            </a:r>
          </a:p>
        </p:txBody>
      </p:sp>
    </p:spTree>
    <p:extLst>
      <p:ext uri="{BB962C8B-B14F-4D97-AF65-F5344CB8AC3E}">
        <p14:creationId xmlns:p14="http://schemas.microsoft.com/office/powerpoint/2010/main" val="3628252615"/>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diamond(in)">
                                      <p:cBhvr>
                                        <p:cTn id="7" dur="10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Clipping"/>
          <p:cNvPicPr>
            <a:picLocks noChangeAspect="1"/>
          </p:cNvPicPr>
          <p:nvPr/>
        </p:nvPicPr>
        <p:blipFill>
          <a:blip r:embed="rId6"/>
          <a:stretch>
            <a:fillRect/>
          </a:stretch>
        </p:blipFill>
        <p:spPr>
          <a:xfrm>
            <a:off x="4521992" y="2568180"/>
            <a:ext cx="100027" cy="7145"/>
          </a:xfrm>
          <a:prstGeom prst="rect">
            <a:avLst/>
          </a:prstGeom>
        </p:spPr>
      </p:pic>
      <p:pic>
        <p:nvPicPr>
          <p:cNvPr id="13" name="Picture 12"/>
          <p:cNvPicPr>
            <a:picLocks noChangeAspect="1"/>
          </p:cNvPicPr>
          <p:nvPr/>
        </p:nvPicPr>
        <p:blipFill>
          <a:blip r:embed="rId7"/>
          <a:stretch>
            <a:fillRect/>
          </a:stretch>
        </p:blipFill>
        <p:spPr>
          <a:xfrm>
            <a:off x="30598" y="23513"/>
            <a:ext cx="2278857" cy="487204"/>
          </a:xfrm>
          <a:prstGeom prst="rect">
            <a:avLst/>
          </a:prstGeom>
        </p:spPr>
      </p:pic>
      <p:pic>
        <p:nvPicPr>
          <p:cNvPr id="1049" name="Picture 1048"/>
          <p:cNvPicPr>
            <a:picLocks noChangeAspect="1"/>
          </p:cNvPicPr>
          <p:nvPr/>
        </p:nvPicPr>
        <p:blipFill>
          <a:blip r:embed="rId8"/>
          <a:stretch>
            <a:fillRect/>
          </a:stretch>
        </p:blipFill>
        <p:spPr>
          <a:xfrm>
            <a:off x="4429619" y="501968"/>
            <a:ext cx="4714381" cy="4410968"/>
          </a:xfrm>
          <a:prstGeom prst="rect">
            <a:avLst/>
          </a:prstGeom>
        </p:spPr>
      </p:pic>
      <p:pic>
        <p:nvPicPr>
          <p:cNvPr id="1127" name="Picture 1126"/>
          <p:cNvPicPr>
            <a:picLocks noChangeAspect="1"/>
          </p:cNvPicPr>
          <p:nvPr/>
        </p:nvPicPr>
        <p:blipFill>
          <a:blip r:embed="rId9"/>
          <a:stretch>
            <a:fillRect/>
          </a:stretch>
        </p:blipFill>
        <p:spPr>
          <a:xfrm>
            <a:off x="0" y="531158"/>
            <a:ext cx="4419139" cy="3635633"/>
          </a:xfrm>
          <a:prstGeom prst="rect">
            <a:avLst/>
          </a:prstGeom>
        </p:spPr>
      </p:pic>
      <p:sp>
        <p:nvSpPr>
          <p:cNvPr id="123" name="Rectangle 122"/>
          <p:cNvSpPr/>
          <p:nvPr/>
        </p:nvSpPr>
        <p:spPr>
          <a:xfrm>
            <a:off x="-397758" y="4866503"/>
            <a:ext cx="2313931" cy="183945"/>
          </a:xfrm>
          <a:prstGeom prst="rect">
            <a:avLst/>
          </a:prstGeom>
        </p:spPr>
        <p:txBody>
          <a:bodyPr wrap="none" lIns="45004" tIns="22503" rIns="45004" bIns="22503">
            <a:spAutoFit/>
          </a:bodyPr>
          <a:lstStyle/>
          <a:p>
            <a:pPr marL="298779">
              <a:spcBef>
                <a:spcPts val="165"/>
              </a:spcBef>
              <a:tabLst>
                <a:tab pos="435667" algn="l"/>
              </a:tabLst>
            </a:pPr>
            <a:r>
              <a:rPr lang="en-US" dirty="0">
                <a:solidFill>
                  <a:srgbClr val="00B5AD"/>
                </a:solidFill>
                <a:latin typeface="Verdana" panose="020B0604030504040204" pitchFamily="34" charset="0"/>
                <a:ea typeface="Times New Roman" panose="02020603050405020304" pitchFamily="18" charset="0"/>
              </a:rPr>
              <a:t>Unit</a:t>
            </a:r>
            <a:r>
              <a:rPr lang="en-US" spc="-49" dirty="0">
                <a:solidFill>
                  <a:srgbClr val="00B5AD"/>
                </a:solidFill>
                <a:latin typeface="Verdana" panose="020B0604030504040204" pitchFamily="34" charset="0"/>
                <a:ea typeface="Times New Roman" panose="02020603050405020304" pitchFamily="18" charset="0"/>
              </a:rPr>
              <a:t> </a:t>
            </a:r>
            <a:r>
              <a:rPr lang="en-US" dirty="0">
                <a:solidFill>
                  <a:srgbClr val="00B5AD"/>
                </a:solidFill>
                <a:latin typeface="Verdana" panose="020B0604030504040204" pitchFamily="34" charset="0"/>
                <a:ea typeface="Times New Roman" panose="02020603050405020304" pitchFamily="18" charset="0"/>
              </a:rPr>
              <a:t>7/</a:t>
            </a:r>
            <a:r>
              <a:rPr lang="en-US" spc="-49" dirty="0">
                <a:solidFill>
                  <a:srgbClr val="00B5AD"/>
                </a:solidFill>
                <a:latin typeface="Verdana" panose="020B0604030504040204" pitchFamily="34" charset="0"/>
                <a:ea typeface="Times New Roman" panose="02020603050405020304" pitchFamily="18" charset="0"/>
              </a:rPr>
              <a:t> </a:t>
            </a:r>
            <a:r>
              <a:rPr lang="en-US" dirty="0">
                <a:solidFill>
                  <a:srgbClr val="00B5AD"/>
                </a:solidFill>
                <a:latin typeface="Verdana" panose="020B0604030504040204" pitchFamily="34" charset="0"/>
                <a:ea typeface="Times New Roman" panose="02020603050405020304" pitchFamily="18" charset="0"/>
              </a:rPr>
              <a:t>Recipes</a:t>
            </a:r>
            <a:r>
              <a:rPr lang="en-US" spc="-49" dirty="0">
                <a:solidFill>
                  <a:srgbClr val="00B5AD"/>
                </a:solidFill>
                <a:latin typeface="Verdana" panose="020B0604030504040204" pitchFamily="34" charset="0"/>
                <a:ea typeface="Times New Roman" panose="02020603050405020304" pitchFamily="18" charset="0"/>
              </a:rPr>
              <a:t> </a:t>
            </a:r>
            <a:r>
              <a:rPr lang="en-US" dirty="0">
                <a:solidFill>
                  <a:srgbClr val="00B5AD"/>
                </a:solidFill>
                <a:latin typeface="Verdana" panose="020B0604030504040204" pitchFamily="34" charset="0"/>
                <a:ea typeface="Times New Roman" panose="02020603050405020304" pitchFamily="18" charset="0"/>
              </a:rPr>
              <a:t>and</a:t>
            </a:r>
            <a:r>
              <a:rPr lang="en-US" spc="-49" dirty="0">
                <a:solidFill>
                  <a:srgbClr val="00B5AD"/>
                </a:solidFill>
                <a:latin typeface="Verdana" panose="020B0604030504040204" pitchFamily="34" charset="0"/>
                <a:ea typeface="Times New Roman" panose="02020603050405020304" pitchFamily="18" charset="0"/>
              </a:rPr>
              <a:t> </a:t>
            </a:r>
            <a:r>
              <a:rPr lang="en-US" dirty="0">
                <a:solidFill>
                  <a:srgbClr val="00B5AD"/>
                </a:solidFill>
                <a:latin typeface="Verdana" panose="020B0604030504040204" pitchFamily="34" charset="0"/>
                <a:ea typeface="Times New Roman" panose="02020603050405020304" pitchFamily="18" charset="0"/>
              </a:rPr>
              <a:t>Eating</a:t>
            </a:r>
            <a:r>
              <a:rPr lang="en-US" spc="-49" dirty="0">
                <a:solidFill>
                  <a:srgbClr val="00B5AD"/>
                </a:solidFill>
                <a:latin typeface="Verdana" panose="020B0604030504040204" pitchFamily="34" charset="0"/>
                <a:ea typeface="Times New Roman" panose="02020603050405020304" pitchFamily="18" charset="0"/>
              </a:rPr>
              <a:t> </a:t>
            </a:r>
            <a:r>
              <a:rPr lang="en-US" dirty="0">
                <a:solidFill>
                  <a:srgbClr val="00B5AD"/>
                </a:solidFill>
                <a:latin typeface="Verdana" panose="020B0604030504040204" pitchFamily="34" charset="0"/>
                <a:ea typeface="Times New Roman" panose="02020603050405020304" pitchFamily="18" charset="0"/>
              </a:rPr>
              <a:t>Habits</a:t>
            </a:r>
            <a:endParaRPr lang="en-US" sz="1300" dirty="0">
              <a:latin typeface="Calibri" panose="020F0502020204030204" pitchFamily="34" charset="0"/>
              <a:ea typeface="Times New Roman" panose="02020603050405020304" pitchFamily="18" charset="0"/>
            </a:endParaRPr>
          </a:p>
        </p:txBody>
      </p:sp>
      <p:pic>
        <p:nvPicPr>
          <p:cNvPr id="4" name="Unit7 (1)">
            <a:hlinkClick r:id="" action="ppaction://media"/>
          </p:cNvPr>
          <p:cNvPicPr>
            <a:picLocks noChangeAspect="1"/>
          </p:cNvPicPr>
          <p:nvPr>
            <a:audioFile r:link="rId3"/>
            <p:extLst>
              <p:ext uri="{DAA4B4D4-6D71-4841-9C94-3DE7FCFB9230}">
                <p14:media xmlns:p14="http://schemas.microsoft.com/office/powerpoint/2010/main" r:link="rId2"/>
              </p:ext>
            </p:extLst>
          </p:nvPr>
        </p:nvPicPr>
        <p:blipFill>
          <a:blip r:embed="rId10" cstate="print"/>
          <a:stretch>
            <a:fillRect/>
          </a:stretch>
        </p:blipFill>
        <p:spPr>
          <a:xfrm>
            <a:off x="941421" y="4218141"/>
            <a:ext cx="457201" cy="457200"/>
          </a:xfrm>
          <a:prstGeom prst="rect">
            <a:avLst/>
          </a:prstGeom>
        </p:spPr>
      </p:pic>
    </p:spTree>
    <p:controls>
      <mc:AlternateContent xmlns:mc="http://schemas.openxmlformats.org/markup-compatibility/2006">
        <mc:Choice xmlns:v="urn:schemas-microsoft-com:vml" Requires="v">
          <p:control spid="1155" name="WindowsMediaPlayer1" r:id="rId4" imgW="2409840" imgH="485640"/>
        </mc:Choice>
        <mc:Fallback>
          <p:control name="WindowsMediaPlayer1" r:id="rId4" imgW="2409840" imgH="485640">
            <p:pic>
              <p:nvPicPr>
                <p:cNvPr id="2" name="WindowsMediaPlayer1"/>
                <p:cNvPicPr preferRelativeResize="0">
                  <a:picLocks noChangeArrowheads="1" noChangeShapeType="1"/>
                </p:cNvPicPr>
                <p:nvPr/>
              </p:nvPicPr>
              <p:blipFill>
                <a:blip r:embed="rId11"/>
                <a:srcRect/>
                <a:stretch>
                  <a:fillRect/>
                </a:stretch>
              </p:blipFill>
              <p:spPr bwMode="auto">
                <a:xfrm>
                  <a:off x="1957388" y="4211638"/>
                  <a:ext cx="2406650" cy="484187"/>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2516760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90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61913" y="16452"/>
            <a:ext cx="9082087" cy="5262979"/>
          </a:xfrm>
          <a:prstGeom prst="rect">
            <a:avLst/>
          </a:prstGeom>
          <a:noFill/>
          <a:ln w="9525">
            <a:noFill/>
            <a:miter lim="800000"/>
            <a:headEnd/>
            <a:tailEnd/>
          </a:ln>
        </p:spPr>
        <p:txBody>
          <a:bodyPr>
            <a:spAutoFit/>
          </a:bodyPr>
          <a:lstStyle/>
          <a:p>
            <a:pPr eaLnBrk="0" fontAlgn="t" hangingPunct="0"/>
            <a:r>
              <a:rPr lang="en-US" sz="2800" b="1" u="sng" dirty="0">
                <a:latin typeface="Times New Roman" pitchFamily="18" charset="0"/>
                <a:cs typeface="Times New Roman" pitchFamily="18" charset="0"/>
              </a:rPr>
              <a:t>Vocabulary</a:t>
            </a:r>
            <a:r>
              <a:rPr lang="en-US" sz="2800" b="1" dirty="0">
                <a:latin typeface="Times New Roman" pitchFamily="18" charset="0"/>
                <a:cs typeface="Times New Roman" pitchFamily="18" charset="0"/>
              </a:rPr>
              <a:t>:</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recipe (n): </a:t>
            </a:r>
            <a:r>
              <a:rPr lang="en-US" sz="2800" b="1" dirty="0" err="1">
                <a:latin typeface="Times New Roman" pitchFamily="18" charset="0"/>
                <a:cs typeface="Times New Roman" pitchFamily="18" charset="0"/>
              </a:rPr>
              <a:t>công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món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ăn</a:t>
            </a: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prawn (n): </a:t>
            </a:r>
            <a:r>
              <a:rPr lang="en-US" sz="2800" b="1" dirty="0" err="1">
                <a:latin typeface="Times New Roman" pitchFamily="18" charset="0"/>
                <a:cs typeface="Times New Roman" pitchFamily="18" charset="0"/>
              </a:rPr>
              <a:t>tôm</a:t>
            </a: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celery (n): </a:t>
            </a:r>
            <a:r>
              <a:rPr lang="en-US" sz="2800" b="1" dirty="0" err="1">
                <a:latin typeface="Times New Roman" pitchFamily="18" charset="0"/>
                <a:cs typeface="Times New Roman" pitchFamily="18" charset="0"/>
              </a:rPr>
              <a:t>cần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tây</a:t>
            </a: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starter (n): </a:t>
            </a:r>
            <a:r>
              <a:rPr lang="en-US" sz="2800" b="1" dirty="0" err="1">
                <a:latin typeface="Times New Roman" pitchFamily="18" charset="0"/>
                <a:cs typeface="Times New Roman" pitchFamily="18" charset="0"/>
              </a:rPr>
              <a:t>món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vị</a:t>
            </a: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versatile (</a:t>
            </a:r>
            <a:r>
              <a:rPr lang="en-US" sz="2800" b="1" dirty="0" err="1">
                <a:latin typeface="Times New Roman" pitchFamily="18" charset="0"/>
                <a:cs typeface="Times New Roman" pitchFamily="18" charset="0"/>
              </a:rPr>
              <a:t>adj</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linh</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hoạt</a:t>
            </a: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(to) drain: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(to) peel: </a:t>
            </a:r>
            <a:r>
              <a:rPr lang="en-US" sz="2800" b="1" dirty="0" err="1">
                <a:latin typeface="Times New Roman" pitchFamily="18" charset="0"/>
                <a:cs typeface="Times New Roman" pitchFamily="18" charset="0"/>
              </a:rPr>
              <a:t>gọt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vỏ</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bóc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vỏ</a:t>
            </a: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(to) chop: </a:t>
            </a:r>
            <a:r>
              <a:rPr lang="en-US" sz="2800" b="1" dirty="0" err="1">
                <a:latin typeface="Times New Roman" pitchFamily="18" charset="0"/>
                <a:cs typeface="Times New Roman" pitchFamily="18" charset="0"/>
              </a:rPr>
              <a:t>xắt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chặt</a:t>
            </a: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smtClean="0">
                <a:latin typeface="Times New Roman" pitchFamily="18" charset="0"/>
                <a:cs typeface="Times New Roman" pitchFamily="18" charset="0"/>
              </a:rPr>
              <a:t>- pasta (n): </a:t>
            </a:r>
            <a:r>
              <a:rPr lang="en-US" sz="2800" b="1" dirty="0" err="1" smtClean="0">
                <a:latin typeface="Times New Roman" pitchFamily="18" charset="0"/>
                <a:cs typeface="Times New Roman" pitchFamily="18" charset="0"/>
              </a:rPr>
              <a:t>món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mì</a:t>
            </a: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avocado (n): </a:t>
            </a:r>
            <a:r>
              <a:rPr lang="en-US" sz="2800" b="1" dirty="0" err="1" smtClean="0">
                <a:latin typeface="Times New Roman" pitchFamily="18" charset="0"/>
                <a:cs typeface="Times New Roman" pitchFamily="18" charset="0"/>
              </a:rPr>
              <a:t>lê</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tàu</a:t>
            </a: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outer layer (n): </a:t>
            </a:r>
            <a:r>
              <a:rPr lang="en-US" sz="2800" b="1" dirty="0" err="1">
                <a:latin typeface="Times New Roman" pitchFamily="18" charset="0"/>
                <a:cs typeface="Times New Roman" pitchFamily="18" charset="0"/>
              </a:rPr>
              <a:t>vỏ</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ngoài</a:t>
            </a:r>
            <a:r>
              <a:rPr lang="en-US" sz="2800" b="1" dirty="0">
                <a:latin typeface="Times New Roman" pitchFamily="18" charset="0"/>
                <a:cs typeface="Times New Roman" pitchFamily="18" charset="0"/>
              </a:rPr>
              <a:t> </a:t>
            </a:r>
          </a:p>
        </p:txBody>
      </p:sp>
      <p:sp>
        <p:nvSpPr>
          <p:cNvPr id="5" name="Rectangle 5"/>
          <p:cNvSpPr>
            <a:spLocks noChangeArrowheads="1"/>
          </p:cNvSpPr>
          <p:nvPr/>
        </p:nvSpPr>
        <p:spPr bwMode="auto">
          <a:xfrm>
            <a:off x="6324600" y="578427"/>
            <a:ext cx="1523109" cy="523220"/>
          </a:xfrm>
          <a:prstGeom prst="rect">
            <a:avLst/>
          </a:prstGeom>
          <a:noFill/>
          <a:ln w="9525">
            <a:noFill/>
            <a:miter lim="800000"/>
            <a:headEnd/>
            <a:tailEnd/>
          </a:ln>
        </p:spPr>
        <p:txBody>
          <a:bodyPr wrap="none">
            <a:spAutoFit/>
          </a:bodyPr>
          <a:lstStyle/>
          <a:p>
            <a:r>
              <a:rPr lang="en-US" sz="2800" b="1">
                <a:latin typeface="Times New Roman" pitchFamily="18" charset="0"/>
                <a:cs typeface="Times New Roman" pitchFamily="18" charset="0"/>
              </a:rPr>
              <a:t> </a:t>
            </a:r>
            <a:r>
              <a:rPr lang="vi-VN" sz="2800" b="1">
                <a:latin typeface="Times New Roman" pitchFamily="18" charset="0"/>
                <a:cs typeface="Times New Roman" pitchFamily="18" charset="0"/>
              </a:rPr>
              <a:t>['resəpi]</a:t>
            </a:r>
          </a:p>
        </p:txBody>
      </p:sp>
      <p:sp>
        <p:nvSpPr>
          <p:cNvPr id="6" name="Rectangle 6"/>
          <p:cNvSpPr>
            <a:spLocks noChangeArrowheads="1"/>
          </p:cNvSpPr>
          <p:nvPr/>
        </p:nvSpPr>
        <p:spPr bwMode="auto">
          <a:xfrm>
            <a:off x="6629400" y="959427"/>
            <a:ext cx="1353256" cy="523220"/>
          </a:xfrm>
          <a:prstGeom prst="rect">
            <a:avLst/>
          </a:prstGeom>
          <a:noFill/>
          <a:ln w="9525">
            <a:noFill/>
            <a:miter lim="800000"/>
            <a:headEnd/>
            <a:tailEnd/>
          </a:ln>
        </p:spPr>
        <p:txBody>
          <a:bodyPr wrap="none">
            <a:spAutoFit/>
          </a:bodyPr>
          <a:lstStyle/>
          <a:p>
            <a:r>
              <a:rPr lang="en-US" sz="2800" b="1">
                <a:latin typeface="Times New Roman" pitchFamily="18" charset="0"/>
                <a:cs typeface="Times New Roman" pitchFamily="18" charset="0"/>
              </a:rPr>
              <a:t> </a:t>
            </a:r>
            <a:r>
              <a:rPr lang="vi-VN" sz="2800" b="1">
                <a:latin typeface="Times New Roman" pitchFamily="18" charset="0"/>
                <a:cs typeface="Times New Roman" pitchFamily="18" charset="0"/>
              </a:rPr>
              <a:t>[prɔ:n]</a:t>
            </a:r>
          </a:p>
        </p:txBody>
      </p:sp>
      <p:sp>
        <p:nvSpPr>
          <p:cNvPr id="7" name="Rectangle 7"/>
          <p:cNvSpPr>
            <a:spLocks noChangeArrowheads="1"/>
          </p:cNvSpPr>
          <p:nvPr/>
        </p:nvSpPr>
        <p:spPr bwMode="auto">
          <a:xfrm>
            <a:off x="6629400" y="1416627"/>
            <a:ext cx="1428596" cy="523220"/>
          </a:xfrm>
          <a:prstGeom prst="rect">
            <a:avLst/>
          </a:prstGeom>
          <a:noFill/>
          <a:ln w="9525">
            <a:noFill/>
            <a:miter lim="800000"/>
            <a:headEnd/>
            <a:tailEnd/>
          </a:ln>
        </p:spPr>
        <p:txBody>
          <a:bodyPr wrap="none">
            <a:spAutoFit/>
          </a:bodyPr>
          <a:lstStyle/>
          <a:p>
            <a:r>
              <a:rPr lang="en-US" sz="2800" b="1">
                <a:latin typeface="Times New Roman" pitchFamily="18" charset="0"/>
                <a:cs typeface="Times New Roman" pitchFamily="18" charset="0"/>
              </a:rPr>
              <a:t> </a:t>
            </a:r>
            <a:r>
              <a:rPr lang="vi-VN" sz="2800" b="1">
                <a:latin typeface="Times New Roman" pitchFamily="18" charset="0"/>
                <a:cs typeface="Times New Roman" pitchFamily="18" charset="0"/>
              </a:rPr>
              <a:t>['sələri]</a:t>
            </a:r>
          </a:p>
        </p:txBody>
      </p:sp>
      <p:sp>
        <p:nvSpPr>
          <p:cNvPr id="8" name="Rectangle 8"/>
          <p:cNvSpPr>
            <a:spLocks noChangeArrowheads="1"/>
          </p:cNvSpPr>
          <p:nvPr/>
        </p:nvSpPr>
        <p:spPr bwMode="auto">
          <a:xfrm>
            <a:off x="6629400" y="2026227"/>
            <a:ext cx="1869423" cy="523220"/>
          </a:xfrm>
          <a:prstGeom prst="rect">
            <a:avLst/>
          </a:prstGeom>
          <a:noFill/>
          <a:ln w="9525">
            <a:noFill/>
            <a:miter lim="800000"/>
            <a:headEnd/>
            <a:tailEnd/>
          </a:ln>
        </p:spPr>
        <p:txBody>
          <a:bodyPr wrap="none">
            <a:spAutoFit/>
          </a:bodyPr>
          <a:lstStyle/>
          <a:p>
            <a:r>
              <a:rPr lang="en-US" sz="2800" b="1">
                <a:latin typeface="Times New Roman" pitchFamily="18" charset="0"/>
                <a:cs typeface="Times New Roman" pitchFamily="18" charset="0"/>
              </a:rPr>
              <a:t> </a:t>
            </a:r>
            <a:r>
              <a:rPr lang="vi-VN" sz="2800" b="1">
                <a:latin typeface="Times New Roman" pitchFamily="18" charset="0"/>
                <a:cs typeface="Times New Roman" pitchFamily="18" charset="0"/>
              </a:rPr>
              <a:t>['və:sətail]</a:t>
            </a:r>
          </a:p>
        </p:txBody>
      </p:sp>
      <p:sp>
        <p:nvSpPr>
          <p:cNvPr id="2" name="Rectangle 1"/>
          <p:cNvSpPr/>
          <p:nvPr/>
        </p:nvSpPr>
        <p:spPr>
          <a:xfrm>
            <a:off x="4384860" y="4305916"/>
            <a:ext cx="2258311" cy="400110"/>
          </a:xfrm>
          <a:prstGeom prst="rect">
            <a:avLst/>
          </a:prstGeom>
        </p:spPr>
        <p:txBody>
          <a:bodyPr wrap="none">
            <a:spAutoFit/>
          </a:bodyPr>
          <a:lstStyle/>
          <a:p>
            <a:r>
              <a:rPr lang="en-US" sz="2000" b="1" dirty="0"/>
              <a:t> </a:t>
            </a:r>
            <a:r>
              <a:rPr lang="vi-VN" sz="2000" b="1" dirty="0">
                <a:solidFill>
                  <a:srgbClr val="000000"/>
                </a:solidFill>
                <a:latin typeface="Verdana Ref" panose="020B0604030504040204" pitchFamily="34" charset="0"/>
              </a:rPr>
              <a:t>[,ævou'kɑ:dou]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86896"/>
            <a:ext cx="4633674" cy="4946214"/>
          </a:xfrm>
          <a:ln>
            <a:solidFill>
              <a:schemeClr val="accent1"/>
            </a:solidFill>
          </a:ln>
        </p:spPr>
        <p:txBody>
          <a:bodyPr>
            <a:noAutofit/>
          </a:bodyPr>
          <a:lstStyle/>
          <a:p>
            <a:pPr>
              <a:lnSpc>
                <a:spcPct val="100000"/>
              </a:lnSpc>
            </a:pPr>
            <a:r>
              <a:rPr lang="en-US" sz="1600" b="1" i="1" dirty="0">
                <a:latin typeface="Times New Roman" pitchFamily="18" charset="0"/>
                <a:cs typeface="Times New Roman" pitchFamily="18" charset="0"/>
              </a:rPr>
              <a:t>Nick’s mum: </a:t>
            </a:r>
            <a:r>
              <a:rPr lang="en-US" sz="1600" dirty="0">
                <a:latin typeface="Times New Roman" pitchFamily="18" charset="0"/>
                <a:cs typeface="Times New Roman" pitchFamily="18" charset="0"/>
              </a:rPr>
              <a:t>Today we’re making a prawn salad, which is a </a:t>
            </a:r>
            <a:r>
              <a:rPr lang="en-US" sz="1600" dirty="0" err="1">
                <a:latin typeface="Times New Roman" pitchFamily="18" charset="0"/>
                <a:cs typeface="Times New Roman" pitchFamily="18" charset="0"/>
              </a:rPr>
              <a:t>favourite</a:t>
            </a:r>
            <a:r>
              <a:rPr lang="en-US" sz="1600" dirty="0">
                <a:latin typeface="Times New Roman" pitchFamily="18" charset="0"/>
                <a:cs typeface="Times New Roman" pitchFamily="18" charset="0"/>
              </a:rPr>
              <a:t> of mine.</a:t>
            </a:r>
          </a:p>
          <a:p>
            <a:pPr>
              <a:lnSpc>
                <a:spcPct val="100000"/>
              </a:lnSpc>
            </a:pPr>
            <a:r>
              <a:rPr lang="en-US" sz="1600" b="1" i="1" dirty="0">
                <a:latin typeface="Times New Roman" pitchFamily="18" charset="0"/>
                <a:cs typeface="Times New Roman" pitchFamily="18" charset="0"/>
              </a:rPr>
              <a:t>Mi:	</a:t>
            </a:r>
            <a:r>
              <a:rPr lang="en-US" sz="1600" dirty="0">
                <a:latin typeface="Times New Roman" pitchFamily="18" charset="0"/>
                <a:cs typeface="Times New Roman" pitchFamily="18" charset="0"/>
              </a:rPr>
              <a:t>Fantastic. I love salad.</a:t>
            </a:r>
          </a:p>
          <a:p>
            <a:pPr>
              <a:lnSpc>
                <a:spcPct val="100000"/>
              </a:lnSpc>
            </a:pPr>
            <a:r>
              <a:rPr lang="en-US" sz="1600" b="1" i="1" dirty="0">
                <a:latin typeface="Times New Roman" pitchFamily="18" charset="0"/>
                <a:cs typeface="Times New Roman" pitchFamily="18" charset="0"/>
              </a:rPr>
              <a:t>Nick’s mum: </a:t>
            </a:r>
            <a:r>
              <a:rPr lang="en-US" sz="1600" dirty="0">
                <a:latin typeface="Times New Roman" pitchFamily="18" charset="0"/>
                <a:cs typeface="Times New Roman" pitchFamily="18" charset="0"/>
              </a:rPr>
              <a:t>This salad is simple but delicious. Here are the ingredients: prawns, celery, spring onions, mayonnaise, lemon juice, salt and pepper.</a:t>
            </a:r>
          </a:p>
          <a:p>
            <a:pPr>
              <a:lnSpc>
                <a:spcPct val="100000"/>
              </a:lnSpc>
            </a:pPr>
            <a:r>
              <a:rPr lang="en-US" sz="1600" b="1" i="1" dirty="0" smtClean="0">
                <a:latin typeface="Times New Roman" pitchFamily="18" charset="0"/>
                <a:cs typeface="Times New Roman" pitchFamily="18" charset="0"/>
              </a:rPr>
              <a:t>Nick: </a:t>
            </a:r>
            <a:r>
              <a:rPr lang="en-US" sz="1600" dirty="0" smtClean="0">
                <a:latin typeface="Times New Roman" pitchFamily="18" charset="0"/>
                <a:cs typeface="Times New Roman" pitchFamily="18" charset="0"/>
              </a:rPr>
              <a:t>What </a:t>
            </a:r>
            <a:r>
              <a:rPr lang="en-US" sz="1600" dirty="0">
                <a:latin typeface="Times New Roman" pitchFamily="18" charset="0"/>
                <a:cs typeface="Times New Roman" pitchFamily="18" charset="0"/>
              </a:rPr>
              <a:t>should I do first, Mum?</a:t>
            </a:r>
          </a:p>
          <a:p>
            <a:pPr>
              <a:lnSpc>
                <a:spcPct val="100000"/>
              </a:lnSpc>
            </a:pPr>
            <a:r>
              <a:rPr lang="en-US" sz="1600" b="1" i="1" dirty="0">
                <a:latin typeface="Times New Roman" pitchFamily="18" charset="0"/>
                <a:cs typeface="Times New Roman" pitchFamily="18" charset="0"/>
              </a:rPr>
              <a:t>Nick’s mum: </a:t>
            </a:r>
            <a:r>
              <a:rPr lang="en-US" sz="1600" dirty="0">
                <a:latin typeface="Times New Roman" pitchFamily="18" charset="0"/>
                <a:cs typeface="Times New Roman" pitchFamily="18" charset="0"/>
              </a:rPr>
              <a:t>Get a big bowl for me. And then can you wash the celery?</a:t>
            </a:r>
          </a:p>
          <a:p>
            <a:pPr>
              <a:lnSpc>
                <a:spcPct val="100000"/>
              </a:lnSpc>
            </a:pPr>
            <a:r>
              <a:rPr lang="en-US" sz="1600" b="1" i="1" dirty="0" smtClean="0">
                <a:latin typeface="Times New Roman" pitchFamily="18" charset="0"/>
                <a:cs typeface="Times New Roman" pitchFamily="18" charset="0"/>
              </a:rPr>
              <a:t>Nick: </a:t>
            </a:r>
            <a:r>
              <a:rPr lang="en-US" sz="1600" dirty="0" smtClean="0">
                <a:latin typeface="Times New Roman" pitchFamily="18" charset="0"/>
                <a:cs typeface="Times New Roman" pitchFamily="18" charset="0"/>
              </a:rPr>
              <a:t>Sure</a:t>
            </a:r>
            <a:r>
              <a:rPr lang="en-US" sz="1600" dirty="0">
                <a:latin typeface="Times New Roman" pitchFamily="18" charset="0"/>
                <a:cs typeface="Times New Roman" pitchFamily="18" charset="0"/>
              </a:rPr>
              <a:t>.</a:t>
            </a:r>
          </a:p>
          <a:p>
            <a:pPr>
              <a:lnSpc>
                <a:spcPct val="100000"/>
              </a:lnSpc>
            </a:pPr>
            <a:r>
              <a:rPr lang="en-US" sz="1600" b="1" i="1" dirty="0">
                <a:latin typeface="Times New Roman" pitchFamily="18" charset="0"/>
                <a:cs typeface="Times New Roman" pitchFamily="18" charset="0"/>
              </a:rPr>
              <a:t>Mi:	</a:t>
            </a:r>
            <a:r>
              <a:rPr lang="en-US" sz="1600" dirty="0" smtClean="0">
                <a:latin typeface="Times New Roman" pitchFamily="18" charset="0"/>
                <a:cs typeface="Times New Roman" pitchFamily="18" charset="0"/>
              </a:rPr>
              <a:t>I </a:t>
            </a:r>
            <a:r>
              <a:rPr lang="en-US" sz="1600" dirty="0">
                <a:latin typeface="Times New Roman" pitchFamily="18" charset="0"/>
                <a:cs typeface="Times New Roman" pitchFamily="18" charset="0"/>
              </a:rPr>
              <a:t>can  wash  the  spring  onions  if  you like, </a:t>
            </a:r>
            <a:r>
              <a:rPr lang="en-US" sz="1600" dirty="0" err="1">
                <a:latin typeface="Times New Roman" pitchFamily="18" charset="0"/>
                <a:cs typeface="Times New Roman" pitchFamily="18" charset="0"/>
              </a:rPr>
              <a:t>Mrs</a:t>
            </a:r>
            <a:r>
              <a:rPr lang="en-US" sz="1600" dirty="0">
                <a:latin typeface="Times New Roman" pitchFamily="18" charset="0"/>
                <a:cs typeface="Times New Roman" pitchFamily="18" charset="0"/>
              </a:rPr>
              <a:t> Warner.</a:t>
            </a:r>
          </a:p>
          <a:p>
            <a:pPr>
              <a:lnSpc>
                <a:spcPct val="100000"/>
              </a:lnSpc>
            </a:pPr>
            <a:r>
              <a:rPr lang="en-US" sz="1600" b="1" i="1" dirty="0">
                <a:latin typeface="Times New Roman" pitchFamily="18" charset="0"/>
                <a:cs typeface="Times New Roman" pitchFamily="18" charset="0"/>
              </a:rPr>
              <a:t>Nick’s mum: </a:t>
            </a:r>
            <a:r>
              <a:rPr lang="en-US" sz="1600" dirty="0" smtClean="0">
                <a:latin typeface="Times New Roman" pitchFamily="18" charset="0"/>
                <a:cs typeface="Times New Roman" pitchFamily="18" charset="0"/>
              </a:rPr>
              <a:t>Please</a:t>
            </a:r>
            <a:r>
              <a:rPr lang="en-US" sz="1600" dirty="0">
                <a:latin typeface="Times New Roman" pitchFamily="18" charset="0"/>
                <a:cs typeface="Times New Roman" pitchFamily="18" charset="0"/>
              </a:rPr>
              <a:t>, do. I’ll boil the prawns.</a:t>
            </a:r>
          </a:p>
          <a:p>
            <a:pPr>
              <a:lnSpc>
                <a:spcPct val="100000"/>
              </a:lnSpc>
            </a:pPr>
            <a:r>
              <a:rPr lang="en-US" sz="1600" b="1" i="1" dirty="0">
                <a:latin typeface="Times New Roman" pitchFamily="18" charset="0"/>
                <a:cs typeface="Times New Roman" pitchFamily="18" charset="0"/>
              </a:rPr>
              <a:t>Mi:	</a:t>
            </a:r>
            <a:r>
              <a:rPr lang="en-US" sz="1600" dirty="0">
                <a:latin typeface="Times New Roman" pitchFamily="18" charset="0"/>
                <a:cs typeface="Times New Roman" pitchFamily="18" charset="0"/>
              </a:rPr>
              <a:t>So, do English people eat lots of salad?</a:t>
            </a:r>
          </a:p>
          <a:p>
            <a:pPr>
              <a:lnSpc>
                <a:spcPct val="100000"/>
              </a:lnSpc>
            </a:pPr>
            <a:r>
              <a:rPr lang="en-US" sz="1600" b="1" i="1" dirty="0">
                <a:latin typeface="Times New Roman" pitchFamily="18" charset="0"/>
                <a:cs typeface="Times New Roman" pitchFamily="18" charset="0"/>
              </a:rPr>
              <a:t>Nick’s mum: </a:t>
            </a:r>
            <a:r>
              <a:rPr lang="en-US" sz="1600" dirty="0">
                <a:latin typeface="Times New Roman" pitchFamily="18" charset="0"/>
                <a:cs typeface="Times New Roman" pitchFamily="18" charset="0"/>
              </a:rPr>
              <a:t>Yes, especially in the summertime. People often serve salad as a starter. But salads also make a healthy lunch or supper</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
        <p:nvSpPr>
          <p:cNvPr id="4" name="Rectangle 3"/>
          <p:cNvSpPr/>
          <p:nvPr/>
        </p:nvSpPr>
        <p:spPr>
          <a:xfrm>
            <a:off x="4682423" y="309021"/>
            <a:ext cx="4430405" cy="4546678"/>
          </a:xfrm>
          <a:prstGeom prst="rect">
            <a:avLst/>
          </a:prstGeom>
          <a:ln>
            <a:solidFill>
              <a:schemeClr val="accent1"/>
            </a:solidFill>
          </a:ln>
        </p:spPr>
        <p:txBody>
          <a:bodyPr wrap="square" lIns="45004" tIns="22503" rIns="45004" bIns="22503">
            <a:spAutoFit/>
          </a:bodyPr>
          <a:lstStyle/>
          <a:p>
            <a:pPr marL="468795" marR="36253" indent="-350034" algn="just">
              <a:spcBef>
                <a:spcPts val="169"/>
              </a:spcBef>
              <a:tabLst>
                <a:tab pos="468795" algn="l"/>
              </a:tabLst>
            </a:pPr>
            <a:r>
              <a:rPr lang="en-US" sz="1400" b="1" i="1" dirty="0" smtClean="0">
                <a:solidFill>
                  <a:srgbClr val="231F20"/>
                </a:solidFill>
                <a:latin typeface="Times New Roman" pitchFamily="18" charset="0"/>
                <a:ea typeface="Times New Roman" panose="02020603050405020304" pitchFamily="18" charset="0"/>
                <a:cs typeface="Times New Roman" pitchFamily="18" charset="0"/>
              </a:rPr>
              <a:t>Mi: </a:t>
            </a:r>
            <a:r>
              <a:rPr lang="en-US" sz="1400" spc="-15" dirty="0" smtClean="0">
                <a:solidFill>
                  <a:srgbClr val="231F20"/>
                </a:solidFill>
                <a:latin typeface="Times New Roman" pitchFamily="18" charset="0"/>
                <a:ea typeface="Times New Roman" panose="02020603050405020304" pitchFamily="18" charset="0"/>
                <a:cs typeface="Times New Roman" pitchFamily="18" charset="0"/>
              </a:rPr>
              <a:t>You’re  </a:t>
            </a:r>
            <a:r>
              <a:rPr lang="en-US" sz="1400" dirty="0">
                <a:solidFill>
                  <a:srgbClr val="231F20"/>
                </a:solidFill>
                <a:latin typeface="Times New Roman" pitchFamily="18" charset="0"/>
                <a:ea typeface="Times New Roman" panose="02020603050405020304" pitchFamily="18" charset="0"/>
                <a:cs typeface="Times New Roman" pitchFamily="18" charset="0"/>
              </a:rPr>
              <a:t>right,  they’re  so</a:t>
            </a:r>
            <a:r>
              <a:rPr lang="en-US" sz="1400" spc="13" dirty="0">
                <a:solidFill>
                  <a:srgbClr val="231F20"/>
                </a:solidFill>
                <a:latin typeface="Times New Roman" pitchFamily="18" charset="0"/>
                <a:ea typeface="Times New Roman" panose="02020603050405020304" pitchFamily="18" charset="0"/>
                <a:cs typeface="Times New Roman" pitchFamily="18" charset="0"/>
              </a:rPr>
              <a:t> </a:t>
            </a:r>
            <a:r>
              <a:rPr lang="en-US" sz="1400" dirty="0">
                <a:solidFill>
                  <a:srgbClr val="231F20"/>
                </a:solidFill>
                <a:latin typeface="Times New Roman" pitchFamily="18" charset="0"/>
                <a:ea typeface="Times New Roman" panose="02020603050405020304" pitchFamily="18" charset="0"/>
                <a:cs typeface="Times New Roman" pitchFamily="18" charset="0"/>
              </a:rPr>
              <a:t>versatile.</a:t>
            </a:r>
            <a:r>
              <a:rPr lang="en-US" sz="1400" spc="79" dirty="0">
                <a:solidFill>
                  <a:srgbClr val="231F20"/>
                </a:solidFill>
                <a:latin typeface="Times New Roman" pitchFamily="18" charset="0"/>
                <a:ea typeface="Times New Roman" panose="02020603050405020304" pitchFamily="18" charset="0"/>
                <a:cs typeface="Times New Roman" pitchFamily="18" charset="0"/>
              </a:rPr>
              <a:t> </a:t>
            </a:r>
            <a:r>
              <a:rPr lang="en-US" sz="1400" dirty="0">
                <a:solidFill>
                  <a:srgbClr val="231F20"/>
                </a:solidFill>
                <a:latin typeface="Times New Roman" pitchFamily="18" charset="0"/>
                <a:ea typeface="Times New Roman" panose="02020603050405020304" pitchFamily="18" charset="0"/>
                <a:cs typeface="Times New Roman" pitchFamily="18" charset="0"/>
              </a:rPr>
              <a:t>And you </a:t>
            </a:r>
            <a:r>
              <a:rPr lang="en-US" sz="1400" dirty="0" smtClean="0">
                <a:solidFill>
                  <a:srgbClr val="231F20"/>
                </a:solidFill>
                <a:latin typeface="Times New Roman" pitchFamily="18" charset="0"/>
                <a:ea typeface="Times New Roman" panose="02020603050405020304" pitchFamily="18" charset="0"/>
                <a:cs typeface="Times New Roman" pitchFamily="18" charset="0"/>
              </a:rPr>
              <a:t>can put </a:t>
            </a:r>
            <a:r>
              <a:rPr lang="en-US" sz="1400" dirty="0">
                <a:solidFill>
                  <a:srgbClr val="231F20"/>
                </a:solidFill>
                <a:latin typeface="Times New Roman" pitchFamily="18" charset="0"/>
                <a:ea typeface="Times New Roman" panose="02020603050405020304" pitchFamily="18" charset="0"/>
                <a:cs typeface="Times New Roman" pitchFamily="18" charset="0"/>
              </a:rPr>
              <a:t>anything in a </a:t>
            </a:r>
            <a:r>
              <a:rPr lang="en-US" sz="1400" spc="40" dirty="0">
                <a:solidFill>
                  <a:srgbClr val="231F20"/>
                </a:solidFill>
                <a:latin typeface="Times New Roman" pitchFamily="18" charset="0"/>
                <a:ea typeface="Times New Roman" panose="02020603050405020304" pitchFamily="18" charset="0"/>
                <a:cs typeface="Times New Roman" pitchFamily="18" charset="0"/>
              </a:rPr>
              <a:t> </a:t>
            </a:r>
            <a:r>
              <a:rPr lang="en-US" sz="1400" dirty="0">
                <a:solidFill>
                  <a:srgbClr val="231F20"/>
                </a:solidFill>
                <a:latin typeface="Times New Roman" pitchFamily="18" charset="0"/>
                <a:ea typeface="Times New Roman" panose="02020603050405020304" pitchFamily="18" charset="0"/>
                <a:cs typeface="Times New Roman" pitchFamily="18" charset="0"/>
              </a:rPr>
              <a:t>salad.</a:t>
            </a:r>
            <a:endParaRPr lang="en-US" sz="1400" dirty="0">
              <a:latin typeface="Times New Roman" pitchFamily="18" charset="0"/>
              <a:ea typeface="Times New Roman" panose="02020603050405020304" pitchFamily="18" charset="0"/>
              <a:cs typeface="Times New Roman" pitchFamily="18" charset="0"/>
            </a:endParaRPr>
          </a:p>
          <a:p>
            <a:pPr marL="118762">
              <a:spcBef>
                <a:spcPts val="140"/>
              </a:spcBef>
              <a:tabLst>
                <a:tab pos="468795" algn="l"/>
              </a:tabLst>
            </a:pPr>
            <a:r>
              <a:rPr lang="en-US" sz="1400" b="1" i="1" dirty="0" smtClean="0">
                <a:solidFill>
                  <a:srgbClr val="231F20"/>
                </a:solidFill>
                <a:latin typeface="Times New Roman" pitchFamily="18" charset="0"/>
                <a:ea typeface="Times New Roman" panose="02020603050405020304" pitchFamily="18" charset="0"/>
                <a:cs typeface="Times New Roman" pitchFamily="18" charset="0"/>
              </a:rPr>
              <a:t>Nick: </a:t>
            </a:r>
            <a:r>
              <a:rPr lang="en-US" sz="1400" dirty="0" smtClean="0">
                <a:solidFill>
                  <a:srgbClr val="231F20"/>
                </a:solidFill>
                <a:latin typeface="Times New Roman" pitchFamily="18" charset="0"/>
                <a:ea typeface="Times New Roman" panose="02020603050405020304" pitchFamily="18" charset="0"/>
                <a:cs typeface="Times New Roman" pitchFamily="18" charset="0"/>
              </a:rPr>
              <a:t>Mum</a:t>
            </a:r>
            <a:r>
              <a:rPr lang="en-US" sz="1400" dirty="0">
                <a:solidFill>
                  <a:srgbClr val="231F20"/>
                </a:solidFill>
                <a:latin typeface="Times New Roman" pitchFamily="18" charset="0"/>
                <a:ea typeface="Times New Roman" panose="02020603050405020304" pitchFamily="18" charset="0"/>
                <a:cs typeface="Times New Roman" pitchFamily="18" charset="0"/>
              </a:rPr>
              <a:t>, the prawns are pink</a:t>
            </a:r>
            <a:r>
              <a:rPr lang="en-US" sz="1400" spc="45" dirty="0">
                <a:solidFill>
                  <a:srgbClr val="231F20"/>
                </a:solidFill>
                <a:latin typeface="Times New Roman" pitchFamily="18" charset="0"/>
                <a:ea typeface="Times New Roman" panose="02020603050405020304" pitchFamily="18" charset="0"/>
                <a:cs typeface="Times New Roman" pitchFamily="18" charset="0"/>
              </a:rPr>
              <a:t> </a:t>
            </a:r>
            <a:r>
              <a:rPr lang="en-US" sz="1400" spc="-7" dirty="0">
                <a:solidFill>
                  <a:srgbClr val="231F20"/>
                </a:solidFill>
                <a:latin typeface="Times New Roman" pitchFamily="18" charset="0"/>
                <a:ea typeface="Times New Roman" panose="02020603050405020304" pitchFamily="18" charset="0"/>
                <a:cs typeface="Times New Roman" pitchFamily="18" charset="0"/>
              </a:rPr>
              <a:t>now.</a:t>
            </a:r>
            <a:endParaRPr lang="en-US" sz="1400" dirty="0">
              <a:latin typeface="Times New Roman" pitchFamily="18" charset="0"/>
              <a:ea typeface="Times New Roman" panose="02020603050405020304" pitchFamily="18" charset="0"/>
              <a:cs typeface="Times New Roman" pitchFamily="18" charset="0"/>
            </a:endParaRPr>
          </a:p>
          <a:p>
            <a:pPr marL="118762">
              <a:spcBef>
                <a:spcPts val="153"/>
              </a:spcBef>
            </a:pPr>
            <a:r>
              <a:rPr lang="en-US" sz="1400" b="1" i="1" dirty="0">
                <a:solidFill>
                  <a:srgbClr val="231F20"/>
                </a:solidFill>
                <a:latin typeface="Times New Roman" pitchFamily="18" charset="0"/>
                <a:ea typeface="Times New Roman" panose="02020603050405020304" pitchFamily="18" charset="0"/>
                <a:cs typeface="Times New Roman" pitchFamily="18" charset="0"/>
              </a:rPr>
              <a:t>Nick’s mum: </a:t>
            </a:r>
            <a:r>
              <a:rPr lang="en-US" sz="1400" dirty="0" smtClean="0">
                <a:solidFill>
                  <a:srgbClr val="231F20"/>
                </a:solidFill>
                <a:latin typeface="Times New Roman" pitchFamily="18" charset="0"/>
                <a:ea typeface="Times New Roman" panose="02020603050405020304" pitchFamily="18" charset="0"/>
                <a:cs typeface="Times New Roman" pitchFamily="18" charset="0"/>
              </a:rPr>
              <a:t>They’re </a:t>
            </a:r>
            <a:r>
              <a:rPr lang="en-US" sz="1400" dirty="0">
                <a:solidFill>
                  <a:srgbClr val="231F20"/>
                </a:solidFill>
                <a:latin typeface="Times New Roman" pitchFamily="18" charset="0"/>
                <a:ea typeface="Times New Roman" panose="02020603050405020304" pitchFamily="18" charset="0"/>
                <a:cs typeface="Times New Roman" pitchFamily="18" charset="0"/>
              </a:rPr>
              <a:t>pink?</a:t>
            </a:r>
            <a:endParaRPr lang="en-US" sz="1400" dirty="0">
              <a:latin typeface="Times New Roman" pitchFamily="18" charset="0"/>
              <a:ea typeface="Times New Roman" panose="02020603050405020304" pitchFamily="18" charset="0"/>
              <a:cs typeface="Times New Roman" pitchFamily="18" charset="0"/>
            </a:endParaRPr>
          </a:p>
          <a:p>
            <a:pPr marL="118762">
              <a:spcBef>
                <a:spcPts val="153"/>
              </a:spcBef>
              <a:tabLst>
                <a:tab pos="468795" algn="l"/>
              </a:tabLst>
            </a:pPr>
            <a:r>
              <a:rPr lang="en-US" sz="1400" b="1" i="1" dirty="0" smtClean="0">
                <a:solidFill>
                  <a:srgbClr val="231F20"/>
                </a:solidFill>
                <a:latin typeface="Times New Roman" pitchFamily="18" charset="0"/>
                <a:ea typeface="Times New Roman" panose="02020603050405020304" pitchFamily="18" charset="0"/>
                <a:cs typeface="Times New Roman" pitchFamily="18" charset="0"/>
              </a:rPr>
              <a:t>Nick: </a:t>
            </a:r>
            <a:r>
              <a:rPr lang="en-US" sz="1400" spc="-13" dirty="0" smtClean="0">
                <a:solidFill>
                  <a:srgbClr val="231F20"/>
                </a:solidFill>
                <a:latin typeface="Times New Roman" pitchFamily="18" charset="0"/>
                <a:ea typeface="Times New Roman" panose="02020603050405020304" pitchFamily="18" charset="0"/>
                <a:cs typeface="Times New Roman" pitchFamily="18" charset="0"/>
              </a:rPr>
              <a:t>Yes</a:t>
            </a:r>
            <a:r>
              <a:rPr lang="en-US" sz="1400" spc="-13" dirty="0">
                <a:solidFill>
                  <a:srgbClr val="231F20"/>
                </a:solidFill>
                <a:latin typeface="Times New Roman" pitchFamily="18" charset="0"/>
                <a:ea typeface="Times New Roman" panose="02020603050405020304" pitchFamily="18" charset="0"/>
                <a:cs typeface="Times New Roman" pitchFamily="18" charset="0"/>
              </a:rPr>
              <a:t>.</a:t>
            </a:r>
            <a:endParaRPr lang="en-US" sz="1400" dirty="0">
              <a:latin typeface="Times New Roman" pitchFamily="18" charset="0"/>
              <a:ea typeface="Times New Roman" panose="02020603050405020304" pitchFamily="18" charset="0"/>
              <a:cs typeface="Times New Roman" pitchFamily="18" charset="0"/>
            </a:endParaRPr>
          </a:p>
          <a:p>
            <a:pPr marL="468795" marR="36253" indent="-350034" algn="just">
              <a:spcBef>
                <a:spcPts val="153"/>
              </a:spcBef>
            </a:pPr>
            <a:r>
              <a:rPr lang="en-US" sz="1400" b="1" i="1" spc="-7" dirty="0" smtClean="0">
                <a:solidFill>
                  <a:srgbClr val="231F20"/>
                </a:solidFill>
                <a:latin typeface="Times New Roman" pitchFamily="18" charset="0"/>
                <a:ea typeface="Times New Roman" panose="02020603050405020304" pitchFamily="18" charset="0"/>
                <a:cs typeface="Times New Roman" pitchFamily="18" charset="0"/>
              </a:rPr>
              <a:t>Nick’s </a:t>
            </a:r>
            <a:r>
              <a:rPr lang="en-US" sz="1400" b="1" i="1" dirty="0" smtClean="0">
                <a:solidFill>
                  <a:srgbClr val="231F20"/>
                </a:solidFill>
                <a:latin typeface="Times New Roman" pitchFamily="18" charset="0"/>
                <a:ea typeface="Times New Roman" panose="02020603050405020304" pitchFamily="18" charset="0"/>
                <a:cs typeface="Times New Roman" pitchFamily="18" charset="0"/>
              </a:rPr>
              <a:t>mum: </a:t>
            </a:r>
            <a:r>
              <a:rPr lang="en-US" sz="1400" dirty="0" smtClean="0">
                <a:solidFill>
                  <a:srgbClr val="231F20"/>
                </a:solidFill>
                <a:latin typeface="Times New Roman" pitchFamily="18" charset="0"/>
                <a:ea typeface="Times New Roman" panose="02020603050405020304" pitchFamily="18" charset="0"/>
                <a:cs typeface="Times New Roman" pitchFamily="18" charset="0"/>
              </a:rPr>
              <a:t>Good</a:t>
            </a:r>
            <a:r>
              <a:rPr lang="en-US" sz="1400" dirty="0">
                <a:solidFill>
                  <a:srgbClr val="231F20"/>
                </a:solidFill>
                <a:latin typeface="Times New Roman" pitchFamily="18" charset="0"/>
                <a:ea typeface="Times New Roman" panose="02020603050405020304" pitchFamily="18" charset="0"/>
                <a:cs typeface="Times New Roman" pitchFamily="18" charset="0"/>
              </a:rPr>
              <a:t>, they’re ready. I’ll drain </a:t>
            </a:r>
            <a:r>
              <a:rPr lang="en-US" sz="1400" dirty="0" smtClean="0">
                <a:solidFill>
                  <a:srgbClr val="231F20"/>
                </a:solidFill>
                <a:latin typeface="Times New Roman" pitchFamily="18" charset="0"/>
                <a:ea typeface="Times New Roman" panose="02020603050405020304" pitchFamily="18" charset="0"/>
                <a:cs typeface="Times New Roman" pitchFamily="18" charset="0"/>
              </a:rPr>
              <a:t>them. Nick</a:t>
            </a:r>
            <a:r>
              <a:rPr lang="en-US" sz="1400" dirty="0">
                <a:solidFill>
                  <a:srgbClr val="231F20"/>
                </a:solidFill>
                <a:latin typeface="Times New Roman" pitchFamily="18" charset="0"/>
                <a:ea typeface="Times New Roman" panose="02020603050405020304" pitchFamily="18" charset="0"/>
                <a:cs typeface="Times New Roman" pitchFamily="18" charset="0"/>
              </a:rPr>
              <a:t>,</a:t>
            </a:r>
            <a:r>
              <a:rPr lang="en-US" sz="1400" spc="-19" dirty="0">
                <a:solidFill>
                  <a:srgbClr val="231F20"/>
                </a:solidFill>
                <a:latin typeface="Times New Roman" pitchFamily="18" charset="0"/>
                <a:ea typeface="Times New Roman" panose="02020603050405020304" pitchFamily="18" charset="0"/>
                <a:cs typeface="Times New Roman" pitchFamily="18" charset="0"/>
              </a:rPr>
              <a:t> </a:t>
            </a:r>
            <a:r>
              <a:rPr lang="en-US" sz="1400" dirty="0">
                <a:solidFill>
                  <a:srgbClr val="231F20"/>
                </a:solidFill>
                <a:latin typeface="Times New Roman" pitchFamily="18" charset="0"/>
                <a:ea typeface="Times New Roman" panose="02020603050405020304" pitchFamily="18" charset="0"/>
                <a:cs typeface="Times New Roman" pitchFamily="18" charset="0"/>
              </a:rPr>
              <a:t>can</a:t>
            </a:r>
            <a:r>
              <a:rPr lang="en-US" sz="1400" spc="-19" dirty="0">
                <a:solidFill>
                  <a:srgbClr val="231F20"/>
                </a:solidFill>
                <a:latin typeface="Times New Roman" pitchFamily="18" charset="0"/>
                <a:ea typeface="Times New Roman" panose="02020603050405020304" pitchFamily="18" charset="0"/>
                <a:cs typeface="Times New Roman" pitchFamily="18" charset="0"/>
              </a:rPr>
              <a:t> </a:t>
            </a:r>
            <a:r>
              <a:rPr lang="en-US" sz="1400" dirty="0">
                <a:solidFill>
                  <a:srgbClr val="231F20"/>
                </a:solidFill>
                <a:latin typeface="Times New Roman" pitchFamily="18" charset="0"/>
                <a:ea typeface="Times New Roman" panose="02020603050405020304" pitchFamily="18" charset="0"/>
                <a:cs typeface="Times New Roman" pitchFamily="18" charset="0"/>
              </a:rPr>
              <a:t>you</a:t>
            </a:r>
            <a:r>
              <a:rPr lang="en-US" sz="1400" spc="-19" dirty="0">
                <a:solidFill>
                  <a:srgbClr val="231F20"/>
                </a:solidFill>
                <a:latin typeface="Times New Roman" pitchFamily="18" charset="0"/>
                <a:ea typeface="Times New Roman" panose="02020603050405020304" pitchFamily="18" charset="0"/>
                <a:cs typeface="Times New Roman" pitchFamily="18" charset="0"/>
              </a:rPr>
              <a:t> </a:t>
            </a:r>
            <a:r>
              <a:rPr lang="en-US" sz="1400" dirty="0">
                <a:solidFill>
                  <a:srgbClr val="231F20"/>
                </a:solidFill>
                <a:latin typeface="Times New Roman" pitchFamily="18" charset="0"/>
                <a:ea typeface="Times New Roman" panose="02020603050405020304" pitchFamily="18" charset="0"/>
                <a:cs typeface="Times New Roman" pitchFamily="18" charset="0"/>
              </a:rPr>
              <a:t>peel</a:t>
            </a:r>
            <a:r>
              <a:rPr lang="en-US" sz="1400" spc="-19" dirty="0">
                <a:solidFill>
                  <a:srgbClr val="231F20"/>
                </a:solidFill>
                <a:latin typeface="Times New Roman" pitchFamily="18" charset="0"/>
                <a:ea typeface="Times New Roman" panose="02020603050405020304" pitchFamily="18" charset="0"/>
                <a:cs typeface="Times New Roman" pitchFamily="18" charset="0"/>
              </a:rPr>
              <a:t> </a:t>
            </a:r>
            <a:r>
              <a:rPr lang="en-US" sz="1400" dirty="0">
                <a:solidFill>
                  <a:srgbClr val="231F20"/>
                </a:solidFill>
                <a:latin typeface="Times New Roman" pitchFamily="18" charset="0"/>
                <a:ea typeface="Times New Roman" panose="02020603050405020304" pitchFamily="18" charset="0"/>
                <a:cs typeface="Times New Roman" pitchFamily="18" charset="0"/>
              </a:rPr>
              <a:t>them?</a:t>
            </a:r>
            <a:r>
              <a:rPr lang="en-US" sz="1400" spc="-19" dirty="0">
                <a:solidFill>
                  <a:srgbClr val="231F20"/>
                </a:solidFill>
                <a:latin typeface="Times New Roman" pitchFamily="18" charset="0"/>
                <a:ea typeface="Times New Roman" panose="02020603050405020304" pitchFamily="18" charset="0"/>
                <a:cs typeface="Times New Roman" pitchFamily="18" charset="0"/>
              </a:rPr>
              <a:t> </a:t>
            </a:r>
            <a:r>
              <a:rPr lang="en-US" sz="1400" dirty="0">
                <a:solidFill>
                  <a:srgbClr val="231F20"/>
                </a:solidFill>
                <a:latin typeface="Times New Roman" pitchFamily="18" charset="0"/>
                <a:ea typeface="Times New Roman" panose="02020603050405020304" pitchFamily="18" charset="0"/>
                <a:cs typeface="Times New Roman" pitchFamily="18" charset="0"/>
              </a:rPr>
              <a:t>Mi,</a:t>
            </a:r>
            <a:r>
              <a:rPr lang="en-US" sz="1400" spc="-19" dirty="0">
                <a:solidFill>
                  <a:srgbClr val="231F20"/>
                </a:solidFill>
                <a:latin typeface="Times New Roman" pitchFamily="18" charset="0"/>
                <a:ea typeface="Times New Roman" panose="02020603050405020304" pitchFamily="18" charset="0"/>
                <a:cs typeface="Times New Roman" pitchFamily="18" charset="0"/>
              </a:rPr>
              <a:t> </a:t>
            </a:r>
            <a:r>
              <a:rPr lang="en-US" sz="1400" dirty="0">
                <a:solidFill>
                  <a:srgbClr val="231F20"/>
                </a:solidFill>
                <a:latin typeface="Times New Roman" pitchFamily="18" charset="0"/>
                <a:ea typeface="Times New Roman" panose="02020603050405020304" pitchFamily="18" charset="0"/>
                <a:cs typeface="Times New Roman" pitchFamily="18" charset="0"/>
              </a:rPr>
              <a:t>could</a:t>
            </a:r>
            <a:r>
              <a:rPr lang="en-US" sz="1400" spc="-19" dirty="0">
                <a:solidFill>
                  <a:srgbClr val="231F20"/>
                </a:solidFill>
                <a:latin typeface="Times New Roman" pitchFamily="18" charset="0"/>
                <a:ea typeface="Times New Roman" panose="02020603050405020304" pitchFamily="18" charset="0"/>
                <a:cs typeface="Times New Roman" pitchFamily="18" charset="0"/>
              </a:rPr>
              <a:t> </a:t>
            </a:r>
            <a:r>
              <a:rPr lang="en-US" sz="1400" dirty="0">
                <a:solidFill>
                  <a:srgbClr val="231F20"/>
                </a:solidFill>
                <a:latin typeface="Times New Roman" pitchFamily="18" charset="0"/>
                <a:ea typeface="Times New Roman" panose="02020603050405020304" pitchFamily="18" charset="0"/>
                <a:cs typeface="Times New Roman" pitchFamily="18" charset="0"/>
              </a:rPr>
              <a:t>you chop the celery and spring onions?  </a:t>
            </a:r>
            <a:r>
              <a:rPr lang="en-US" sz="1400" spc="-15" dirty="0">
                <a:solidFill>
                  <a:srgbClr val="231F20"/>
                </a:solidFill>
                <a:latin typeface="Times New Roman" pitchFamily="18" charset="0"/>
                <a:ea typeface="Times New Roman" panose="02020603050405020304" pitchFamily="18" charset="0"/>
                <a:cs typeface="Times New Roman" pitchFamily="18" charset="0"/>
              </a:rPr>
              <a:t>You </a:t>
            </a:r>
            <a:r>
              <a:rPr lang="en-US" sz="1400" dirty="0">
                <a:solidFill>
                  <a:srgbClr val="231F20"/>
                </a:solidFill>
                <a:latin typeface="Times New Roman" pitchFamily="18" charset="0"/>
                <a:ea typeface="Times New Roman" panose="02020603050405020304" pitchFamily="18" charset="0"/>
                <a:cs typeface="Times New Roman" pitchFamily="18" charset="0"/>
              </a:rPr>
              <a:t>should be careful if you use the  red knife – </a:t>
            </a:r>
            <a:r>
              <a:rPr lang="en-US" sz="1400" spc="-7" dirty="0">
                <a:solidFill>
                  <a:srgbClr val="231F20"/>
                </a:solidFill>
                <a:latin typeface="Times New Roman" pitchFamily="18" charset="0"/>
                <a:ea typeface="Times New Roman" panose="02020603050405020304" pitchFamily="18" charset="0"/>
                <a:cs typeface="Times New Roman" pitchFamily="18" charset="0"/>
              </a:rPr>
              <a:t>it’s</a:t>
            </a:r>
            <a:r>
              <a:rPr lang="en-US" sz="1400" spc="-27" dirty="0">
                <a:solidFill>
                  <a:srgbClr val="231F20"/>
                </a:solidFill>
                <a:latin typeface="Times New Roman" pitchFamily="18" charset="0"/>
                <a:ea typeface="Times New Roman" panose="02020603050405020304" pitchFamily="18" charset="0"/>
                <a:cs typeface="Times New Roman" pitchFamily="18" charset="0"/>
              </a:rPr>
              <a:t> </a:t>
            </a:r>
            <a:r>
              <a:rPr lang="en-US" sz="1400" dirty="0">
                <a:solidFill>
                  <a:srgbClr val="231F20"/>
                </a:solidFill>
                <a:latin typeface="Times New Roman" pitchFamily="18" charset="0"/>
                <a:ea typeface="Times New Roman" panose="02020603050405020304" pitchFamily="18" charset="0"/>
                <a:cs typeface="Times New Roman" pitchFamily="18" charset="0"/>
              </a:rPr>
              <a:t>sharp.</a:t>
            </a:r>
            <a:endParaRPr lang="en-US" sz="1400" dirty="0">
              <a:latin typeface="Times New Roman" pitchFamily="18" charset="0"/>
              <a:ea typeface="Times New Roman" panose="02020603050405020304" pitchFamily="18" charset="0"/>
              <a:cs typeface="Times New Roman" pitchFamily="18" charset="0"/>
            </a:endParaRPr>
          </a:p>
          <a:p>
            <a:pPr marL="468795" marR="36253" indent="-350034">
              <a:spcBef>
                <a:spcPts val="140"/>
              </a:spcBef>
              <a:tabLst>
                <a:tab pos="468795" algn="l"/>
              </a:tabLst>
            </a:pPr>
            <a:r>
              <a:rPr lang="en-US" sz="1400" b="1" i="1" dirty="0" smtClean="0">
                <a:solidFill>
                  <a:srgbClr val="231F20"/>
                </a:solidFill>
                <a:latin typeface="Times New Roman" pitchFamily="18" charset="0"/>
                <a:ea typeface="Times New Roman" panose="02020603050405020304" pitchFamily="18" charset="0"/>
                <a:cs typeface="Times New Roman" pitchFamily="18" charset="0"/>
              </a:rPr>
              <a:t>Mi: </a:t>
            </a:r>
            <a:r>
              <a:rPr lang="en-US" sz="1400" dirty="0" smtClean="0">
                <a:solidFill>
                  <a:srgbClr val="231F20"/>
                </a:solidFill>
                <a:latin typeface="Times New Roman" pitchFamily="18" charset="0"/>
                <a:ea typeface="Times New Roman" panose="02020603050405020304" pitchFamily="18" charset="0"/>
                <a:cs typeface="Times New Roman" pitchFamily="18" charset="0"/>
              </a:rPr>
              <a:t>Right</a:t>
            </a:r>
            <a:r>
              <a:rPr lang="en-US" sz="1400" dirty="0">
                <a:solidFill>
                  <a:srgbClr val="231F20"/>
                </a:solidFill>
                <a:latin typeface="Times New Roman" pitchFamily="18" charset="0"/>
                <a:ea typeface="Times New Roman" panose="02020603050405020304" pitchFamily="18" charset="0"/>
                <a:cs typeface="Times New Roman" pitchFamily="18" charset="0"/>
              </a:rPr>
              <a:t>, everything’s ready. What</a:t>
            </a:r>
            <a:r>
              <a:rPr lang="en-US" sz="1400" spc="79" dirty="0">
                <a:solidFill>
                  <a:srgbClr val="231F20"/>
                </a:solidFill>
                <a:latin typeface="Times New Roman" pitchFamily="18" charset="0"/>
                <a:ea typeface="Times New Roman" panose="02020603050405020304" pitchFamily="18" charset="0"/>
                <a:cs typeface="Times New Roman" pitchFamily="18" charset="0"/>
              </a:rPr>
              <a:t> </a:t>
            </a:r>
            <a:r>
              <a:rPr lang="en-US" sz="1400" dirty="0">
                <a:solidFill>
                  <a:srgbClr val="231F20"/>
                </a:solidFill>
                <a:latin typeface="Times New Roman" pitchFamily="18" charset="0"/>
                <a:ea typeface="Times New Roman" panose="02020603050405020304" pitchFamily="18" charset="0"/>
                <a:cs typeface="Times New Roman" pitchFamily="18" charset="0"/>
              </a:rPr>
              <a:t>do</a:t>
            </a:r>
            <a:r>
              <a:rPr lang="en-US" sz="1400" spc="25" dirty="0">
                <a:solidFill>
                  <a:srgbClr val="231F20"/>
                </a:solidFill>
                <a:latin typeface="Times New Roman" pitchFamily="18" charset="0"/>
                <a:ea typeface="Times New Roman" panose="02020603050405020304" pitchFamily="18" charset="0"/>
                <a:cs typeface="Times New Roman" pitchFamily="18" charset="0"/>
              </a:rPr>
              <a:t> </a:t>
            </a:r>
            <a:r>
              <a:rPr lang="en-US" sz="1400" dirty="0">
                <a:solidFill>
                  <a:srgbClr val="231F20"/>
                </a:solidFill>
                <a:latin typeface="Times New Roman" pitchFamily="18" charset="0"/>
                <a:ea typeface="Times New Roman" panose="02020603050405020304" pitchFamily="18" charset="0"/>
                <a:cs typeface="Times New Roman" pitchFamily="18" charset="0"/>
              </a:rPr>
              <a:t>we do</a:t>
            </a:r>
            <a:r>
              <a:rPr lang="en-US" sz="1400" spc="25" dirty="0">
                <a:solidFill>
                  <a:srgbClr val="231F20"/>
                </a:solidFill>
                <a:latin typeface="Times New Roman" pitchFamily="18" charset="0"/>
                <a:ea typeface="Times New Roman" panose="02020603050405020304" pitchFamily="18" charset="0"/>
                <a:cs typeface="Times New Roman" pitchFamily="18" charset="0"/>
              </a:rPr>
              <a:t> </a:t>
            </a:r>
            <a:r>
              <a:rPr lang="en-US" sz="1400" dirty="0">
                <a:solidFill>
                  <a:srgbClr val="231F20"/>
                </a:solidFill>
                <a:latin typeface="Times New Roman" pitchFamily="18" charset="0"/>
                <a:ea typeface="Times New Roman" panose="02020603050405020304" pitchFamily="18" charset="0"/>
                <a:cs typeface="Times New Roman" pitchFamily="18" charset="0"/>
              </a:rPr>
              <a:t>next?</a:t>
            </a:r>
            <a:endParaRPr lang="en-US" sz="1400" dirty="0">
              <a:latin typeface="Times New Roman" pitchFamily="18" charset="0"/>
              <a:ea typeface="Times New Roman" panose="02020603050405020304" pitchFamily="18" charset="0"/>
              <a:cs typeface="Times New Roman" pitchFamily="18" charset="0"/>
            </a:endParaRPr>
          </a:p>
          <a:p>
            <a:pPr marL="468795" marR="36253" indent="-350034">
              <a:spcBef>
                <a:spcPts val="140"/>
              </a:spcBef>
            </a:pPr>
            <a:r>
              <a:rPr lang="en-US" sz="1400" b="1" i="1" dirty="0">
                <a:solidFill>
                  <a:srgbClr val="231F20"/>
                </a:solidFill>
                <a:latin typeface="Times New Roman" pitchFamily="18" charset="0"/>
                <a:ea typeface="Times New Roman" panose="02020603050405020304" pitchFamily="18" charset="0"/>
                <a:cs typeface="Times New Roman" pitchFamily="18" charset="0"/>
              </a:rPr>
              <a:t>Nick’s mum: </a:t>
            </a:r>
            <a:r>
              <a:rPr lang="en-US" sz="1400" dirty="0" smtClean="0">
                <a:solidFill>
                  <a:srgbClr val="231F20"/>
                </a:solidFill>
                <a:latin typeface="Times New Roman" pitchFamily="18" charset="0"/>
                <a:ea typeface="Times New Roman" panose="02020603050405020304" pitchFamily="18" charset="0"/>
                <a:cs typeface="Times New Roman" pitchFamily="18" charset="0"/>
              </a:rPr>
              <a:t>OK</a:t>
            </a:r>
            <a:r>
              <a:rPr lang="en-US" sz="1400" dirty="0">
                <a:solidFill>
                  <a:srgbClr val="231F20"/>
                </a:solidFill>
                <a:latin typeface="Times New Roman" pitchFamily="18" charset="0"/>
                <a:ea typeface="Times New Roman" panose="02020603050405020304" pitchFamily="18" charset="0"/>
                <a:cs typeface="Times New Roman" pitchFamily="18" charset="0"/>
              </a:rPr>
              <a:t>, </a:t>
            </a:r>
            <a:r>
              <a:rPr lang="en-US" sz="1400" dirty="0" smtClean="0">
                <a:solidFill>
                  <a:srgbClr val="231F20"/>
                </a:solidFill>
                <a:latin typeface="Times New Roman" pitchFamily="18" charset="0"/>
                <a:ea typeface="Times New Roman" panose="02020603050405020304" pitchFamily="18" charset="0"/>
                <a:cs typeface="Times New Roman" pitchFamily="18" charset="0"/>
              </a:rPr>
              <a:t>first, </a:t>
            </a:r>
            <a:r>
              <a:rPr lang="en-US" sz="1400" dirty="0">
                <a:solidFill>
                  <a:srgbClr val="231F20"/>
                </a:solidFill>
                <a:latin typeface="Times New Roman" pitchFamily="18" charset="0"/>
                <a:ea typeface="Times New Roman" panose="02020603050405020304" pitchFamily="18" charset="0"/>
                <a:cs typeface="Times New Roman" pitchFamily="18" charset="0"/>
              </a:rPr>
              <a:t>combine </a:t>
            </a:r>
            <a:r>
              <a:rPr lang="en-US" sz="1400" dirty="0" smtClean="0">
                <a:solidFill>
                  <a:srgbClr val="231F20"/>
                </a:solidFill>
                <a:latin typeface="Times New Roman" pitchFamily="18" charset="0"/>
                <a:ea typeface="Times New Roman" panose="02020603050405020304" pitchFamily="18" charset="0"/>
                <a:cs typeface="Times New Roman" pitchFamily="18" charset="0"/>
              </a:rPr>
              <a:t>the  prawns </a:t>
            </a:r>
            <a:r>
              <a:rPr lang="en-US" sz="1400" dirty="0">
                <a:solidFill>
                  <a:srgbClr val="231F20"/>
                </a:solidFill>
                <a:latin typeface="Times New Roman" pitchFamily="18" charset="0"/>
                <a:ea typeface="Times New Roman" panose="02020603050405020304" pitchFamily="18" charset="0"/>
                <a:cs typeface="Times New Roman" pitchFamily="18" charset="0"/>
              </a:rPr>
              <a:t>and celery in the bowl. Add two tablespoons of mayonnaise, half a teaspoon of salt, half a teaspoon of pepper and some lemon juice. Now, mix all the ingredients well.</a:t>
            </a:r>
            <a:endParaRPr lang="en-US" sz="1400" dirty="0">
              <a:latin typeface="Times New Roman" pitchFamily="18" charset="0"/>
              <a:ea typeface="Times New Roman" panose="02020603050405020304" pitchFamily="18" charset="0"/>
              <a:cs typeface="Times New Roman" pitchFamily="18" charset="0"/>
            </a:endParaRPr>
          </a:p>
          <a:p>
            <a:pPr marL="118762">
              <a:spcBef>
                <a:spcPts val="140"/>
              </a:spcBef>
              <a:tabLst>
                <a:tab pos="468795" algn="l"/>
              </a:tabLst>
            </a:pPr>
            <a:r>
              <a:rPr lang="en-US" sz="1400" b="1" i="1" dirty="0">
                <a:solidFill>
                  <a:srgbClr val="231F20"/>
                </a:solidFill>
                <a:latin typeface="Times New Roman" pitchFamily="18" charset="0"/>
                <a:ea typeface="Times New Roman" panose="02020603050405020304" pitchFamily="18" charset="0"/>
                <a:cs typeface="Times New Roman" pitchFamily="18" charset="0"/>
              </a:rPr>
              <a:t>Nick</a:t>
            </a:r>
            <a:r>
              <a:rPr lang="en-US" sz="1400" b="1" i="1" dirty="0" smtClean="0">
                <a:solidFill>
                  <a:srgbClr val="231F20"/>
                </a:solidFill>
                <a:latin typeface="Times New Roman" pitchFamily="18" charset="0"/>
                <a:ea typeface="Times New Roman" panose="02020603050405020304" pitchFamily="18" charset="0"/>
                <a:cs typeface="Times New Roman" pitchFamily="18" charset="0"/>
              </a:rPr>
              <a:t>: </a:t>
            </a:r>
            <a:r>
              <a:rPr lang="en-US" sz="1400" dirty="0" smtClean="0">
                <a:solidFill>
                  <a:srgbClr val="231F20"/>
                </a:solidFill>
                <a:latin typeface="Times New Roman" pitchFamily="18" charset="0"/>
                <a:ea typeface="Times New Roman" panose="02020603050405020304" pitchFamily="18" charset="0"/>
                <a:cs typeface="Times New Roman" pitchFamily="18" charset="0"/>
              </a:rPr>
              <a:t>OK</a:t>
            </a:r>
            <a:r>
              <a:rPr lang="en-US" sz="1400" dirty="0">
                <a:solidFill>
                  <a:srgbClr val="231F20"/>
                </a:solidFill>
                <a:latin typeface="Times New Roman" pitchFamily="18" charset="0"/>
                <a:ea typeface="Times New Roman" panose="02020603050405020304" pitchFamily="18" charset="0"/>
                <a:cs typeface="Times New Roman" pitchFamily="18" charset="0"/>
              </a:rPr>
              <a:t>.</a:t>
            </a:r>
            <a:endParaRPr lang="en-US" sz="1400" dirty="0">
              <a:latin typeface="Times New Roman" pitchFamily="18" charset="0"/>
              <a:ea typeface="Times New Roman" panose="02020603050405020304" pitchFamily="18" charset="0"/>
              <a:cs typeface="Times New Roman" pitchFamily="18" charset="0"/>
            </a:endParaRPr>
          </a:p>
          <a:p>
            <a:pPr marL="468795" marR="36253" indent="-350034" algn="just">
              <a:spcBef>
                <a:spcPts val="153"/>
              </a:spcBef>
            </a:pPr>
            <a:r>
              <a:rPr lang="en-US" sz="1400" b="1" i="1" dirty="0">
                <a:solidFill>
                  <a:srgbClr val="231F20"/>
                </a:solidFill>
                <a:latin typeface="Times New Roman" pitchFamily="18" charset="0"/>
                <a:ea typeface="Times New Roman" panose="02020603050405020304" pitchFamily="18" charset="0"/>
                <a:cs typeface="Times New Roman" pitchFamily="18" charset="0"/>
              </a:rPr>
              <a:t>Nick’s mum: </a:t>
            </a:r>
            <a:r>
              <a:rPr lang="en-US" sz="1400" dirty="0">
                <a:solidFill>
                  <a:srgbClr val="231F20"/>
                </a:solidFill>
                <a:latin typeface="Times New Roman" pitchFamily="18" charset="0"/>
                <a:ea typeface="Times New Roman" panose="02020603050405020304" pitchFamily="18" charset="0"/>
                <a:cs typeface="Times New Roman" pitchFamily="18" charset="0"/>
              </a:rPr>
              <a:t>Finally, add the spring onion on top. Now we cover the bowl and leave it in the fridge for an hour. You’ve done a good job, both of you.</a:t>
            </a:r>
            <a:endParaRPr lang="en-US" sz="1400" dirty="0">
              <a:latin typeface="Times New Roman" pitchFamily="18" charset="0"/>
              <a:ea typeface="Times New Roman" panose="02020603050405020304" pitchFamily="18" charset="0"/>
              <a:cs typeface="Times New Roman" pitchFamily="18" charset="0"/>
            </a:endParaRPr>
          </a:p>
          <a:p>
            <a:pPr marL="118762">
              <a:spcBef>
                <a:spcPts val="140"/>
              </a:spcBef>
              <a:tabLst>
                <a:tab pos="468795" algn="l"/>
              </a:tabLst>
            </a:pPr>
            <a:r>
              <a:rPr lang="en-US" sz="1400" b="1" i="1" dirty="0" smtClean="0">
                <a:solidFill>
                  <a:srgbClr val="231F20"/>
                </a:solidFill>
                <a:latin typeface="Times New Roman" pitchFamily="18" charset="0"/>
                <a:ea typeface="Times New Roman" panose="02020603050405020304" pitchFamily="18" charset="0"/>
                <a:cs typeface="Times New Roman" pitchFamily="18" charset="0"/>
              </a:rPr>
              <a:t>Mi: </a:t>
            </a:r>
            <a:r>
              <a:rPr lang="en-US" sz="1400" dirty="0" smtClean="0">
                <a:solidFill>
                  <a:srgbClr val="231F20"/>
                </a:solidFill>
                <a:latin typeface="Times New Roman" pitchFamily="18" charset="0"/>
                <a:ea typeface="Times New Roman" panose="02020603050405020304" pitchFamily="18" charset="0"/>
                <a:cs typeface="Times New Roman" pitchFamily="18" charset="0"/>
              </a:rPr>
              <a:t>I </a:t>
            </a:r>
            <a:r>
              <a:rPr lang="en-US" sz="1400" dirty="0">
                <a:solidFill>
                  <a:srgbClr val="231F20"/>
                </a:solidFill>
                <a:latin typeface="Times New Roman" pitchFamily="18" charset="0"/>
                <a:ea typeface="Times New Roman" panose="02020603050405020304" pitchFamily="18" charset="0"/>
                <a:cs typeface="Times New Roman" pitchFamily="18" charset="0"/>
              </a:rPr>
              <a:t>can’t wait to try</a:t>
            </a:r>
            <a:r>
              <a:rPr lang="en-US" sz="1400" spc="-67" dirty="0">
                <a:solidFill>
                  <a:srgbClr val="231F20"/>
                </a:solidFill>
                <a:latin typeface="Times New Roman" pitchFamily="18" charset="0"/>
                <a:ea typeface="Times New Roman" panose="02020603050405020304" pitchFamily="18" charset="0"/>
                <a:cs typeface="Times New Roman" pitchFamily="18" charset="0"/>
              </a:rPr>
              <a:t> </a:t>
            </a:r>
            <a:r>
              <a:rPr lang="en-US" sz="1400" dirty="0">
                <a:solidFill>
                  <a:srgbClr val="231F20"/>
                </a:solidFill>
                <a:latin typeface="Times New Roman" pitchFamily="18" charset="0"/>
                <a:ea typeface="Times New Roman" panose="02020603050405020304" pitchFamily="18" charset="0"/>
                <a:cs typeface="Times New Roman" pitchFamily="18" charset="0"/>
              </a:rPr>
              <a:t>it.</a:t>
            </a:r>
            <a:endParaRPr lang="en-US" sz="1400" dirty="0">
              <a:latin typeface="Times New Roman" pitchFamily="18" charset="0"/>
              <a:ea typeface="Times New Roman" panose="02020603050405020304" pitchFamily="18" charset="0"/>
              <a:cs typeface="Times New Roman" pitchFamily="18" charset="0"/>
            </a:endParaRPr>
          </a:p>
          <a:p>
            <a:pPr marL="468795" marR="329719" indent="-350034">
              <a:spcBef>
                <a:spcPts val="153"/>
              </a:spcBef>
              <a:tabLst>
                <a:tab pos="468795" algn="l"/>
              </a:tabLst>
            </a:pPr>
            <a:r>
              <a:rPr lang="en-US" sz="1400" b="1" i="1" dirty="0" smtClean="0">
                <a:solidFill>
                  <a:srgbClr val="231F20"/>
                </a:solidFill>
                <a:latin typeface="Times New Roman" pitchFamily="18" charset="0"/>
                <a:ea typeface="Times New Roman" panose="02020603050405020304" pitchFamily="18" charset="0"/>
                <a:cs typeface="Times New Roman" pitchFamily="18" charset="0"/>
              </a:rPr>
              <a:t>Nick: </a:t>
            </a:r>
            <a:r>
              <a:rPr lang="en-US" sz="1400" spc="-10" dirty="0" smtClean="0">
                <a:solidFill>
                  <a:srgbClr val="231F20"/>
                </a:solidFill>
                <a:latin typeface="Times New Roman" pitchFamily="18" charset="0"/>
                <a:ea typeface="Times New Roman" panose="02020603050405020304" pitchFamily="18" charset="0"/>
                <a:cs typeface="Times New Roman" pitchFamily="18" charset="0"/>
              </a:rPr>
              <a:t>Yeah</a:t>
            </a:r>
            <a:r>
              <a:rPr lang="en-US" sz="1400" spc="-10" dirty="0">
                <a:solidFill>
                  <a:srgbClr val="231F20"/>
                </a:solidFill>
                <a:latin typeface="Times New Roman" pitchFamily="18" charset="0"/>
                <a:ea typeface="Times New Roman" panose="02020603050405020304" pitchFamily="18" charset="0"/>
                <a:cs typeface="Times New Roman" pitchFamily="18" charset="0"/>
              </a:rPr>
              <a:t>, </a:t>
            </a:r>
            <a:r>
              <a:rPr lang="en-US" sz="1400" spc="-7" dirty="0">
                <a:solidFill>
                  <a:srgbClr val="231F20"/>
                </a:solidFill>
                <a:latin typeface="Times New Roman" pitchFamily="18" charset="0"/>
                <a:ea typeface="Times New Roman" panose="02020603050405020304" pitchFamily="18" charset="0"/>
                <a:cs typeface="Times New Roman" pitchFamily="18" charset="0"/>
              </a:rPr>
              <a:t>I’m </a:t>
            </a:r>
            <a:r>
              <a:rPr lang="en-US" sz="1400" dirty="0">
                <a:solidFill>
                  <a:srgbClr val="231F20"/>
                </a:solidFill>
                <a:latin typeface="Times New Roman" pitchFamily="18" charset="0"/>
                <a:ea typeface="Times New Roman" panose="02020603050405020304" pitchFamily="18" charset="0"/>
                <a:cs typeface="Times New Roman" pitchFamily="18" charset="0"/>
              </a:rPr>
              <a:t>starving!</a:t>
            </a:r>
            <a:r>
              <a:rPr lang="en-US" sz="1400" spc="76" dirty="0">
                <a:solidFill>
                  <a:srgbClr val="231F20"/>
                </a:solidFill>
                <a:latin typeface="Times New Roman" pitchFamily="18" charset="0"/>
                <a:ea typeface="Times New Roman" panose="02020603050405020304" pitchFamily="18" charset="0"/>
                <a:cs typeface="Times New Roman" pitchFamily="18" charset="0"/>
              </a:rPr>
              <a:t> </a:t>
            </a:r>
            <a:r>
              <a:rPr lang="en-US" sz="1400" dirty="0">
                <a:solidFill>
                  <a:srgbClr val="231F20"/>
                </a:solidFill>
                <a:latin typeface="Times New Roman" pitchFamily="18" charset="0"/>
                <a:ea typeface="Times New Roman" panose="02020603050405020304" pitchFamily="18" charset="0"/>
                <a:cs typeface="Times New Roman" pitchFamily="18" charset="0"/>
              </a:rPr>
              <a:t>An</a:t>
            </a:r>
            <a:r>
              <a:rPr lang="en-US" sz="1400" spc="19" dirty="0">
                <a:solidFill>
                  <a:srgbClr val="231F20"/>
                </a:solidFill>
                <a:latin typeface="Times New Roman" pitchFamily="18" charset="0"/>
                <a:ea typeface="Times New Roman" panose="02020603050405020304" pitchFamily="18" charset="0"/>
                <a:cs typeface="Times New Roman" pitchFamily="18" charset="0"/>
              </a:rPr>
              <a:t> </a:t>
            </a:r>
            <a:r>
              <a:rPr lang="en-US" sz="1400" dirty="0">
                <a:solidFill>
                  <a:srgbClr val="231F20"/>
                </a:solidFill>
                <a:latin typeface="Times New Roman" pitchFamily="18" charset="0"/>
                <a:ea typeface="Times New Roman" panose="02020603050405020304" pitchFamily="18" charset="0"/>
                <a:cs typeface="Times New Roman" pitchFamily="18" charset="0"/>
              </a:rPr>
              <a:t>hour is  a  long</a:t>
            </a:r>
            <a:r>
              <a:rPr lang="en-US" sz="1400" spc="-3" dirty="0">
                <a:solidFill>
                  <a:srgbClr val="231F20"/>
                </a:solidFill>
                <a:latin typeface="Times New Roman" pitchFamily="18" charset="0"/>
                <a:ea typeface="Times New Roman" panose="02020603050405020304" pitchFamily="18" charset="0"/>
                <a:cs typeface="Times New Roman" pitchFamily="18" charset="0"/>
              </a:rPr>
              <a:t> </a:t>
            </a:r>
            <a:r>
              <a:rPr lang="en-US" sz="1400" dirty="0">
                <a:solidFill>
                  <a:srgbClr val="231F20"/>
                </a:solidFill>
                <a:latin typeface="Times New Roman" pitchFamily="18" charset="0"/>
                <a:ea typeface="Times New Roman" panose="02020603050405020304" pitchFamily="18" charset="0"/>
                <a:cs typeface="Times New Roman" pitchFamily="18" charset="0"/>
              </a:rPr>
              <a:t>time…</a:t>
            </a:r>
            <a:endParaRPr lang="en-US" sz="1400" dirty="0">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472316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10262" y="822789"/>
            <a:ext cx="2057633" cy="537888"/>
          </a:xfrm>
          <a:prstGeom prst="rect">
            <a:avLst/>
          </a:prstGeom>
          <a:noFill/>
        </p:spPr>
        <p:txBody>
          <a:bodyPr wrap="square" lIns="45004" tIns="22503" rIns="45004" bIns="22503" rtlCol="0">
            <a:spAutoFit/>
          </a:bodyPr>
          <a:lstStyle/>
          <a:p>
            <a:r>
              <a:rPr lang="en-US" sz="3200" b="1" dirty="0">
                <a:solidFill>
                  <a:srgbClr val="FF0000"/>
                </a:solidFill>
                <a:latin typeface="Times New Roman" pitchFamily="18" charset="0"/>
                <a:cs typeface="Times New Roman" pitchFamily="18" charset="0"/>
              </a:rPr>
              <a:t>starter</a:t>
            </a:r>
          </a:p>
        </p:txBody>
      </p:sp>
      <p:sp>
        <p:nvSpPr>
          <p:cNvPr id="10" name="TextBox 9"/>
          <p:cNvSpPr txBox="1"/>
          <p:nvPr/>
        </p:nvSpPr>
        <p:spPr>
          <a:xfrm>
            <a:off x="3571195" y="1258453"/>
            <a:ext cx="1661052" cy="537888"/>
          </a:xfrm>
          <a:prstGeom prst="rect">
            <a:avLst/>
          </a:prstGeom>
          <a:noFill/>
        </p:spPr>
        <p:txBody>
          <a:bodyPr wrap="square" lIns="45004" tIns="22503" rIns="45004" bIns="22503" rtlCol="0">
            <a:spAutoFit/>
          </a:bodyPr>
          <a:lstStyle/>
          <a:p>
            <a:r>
              <a:rPr lang="en-US" sz="3200" b="1" dirty="0">
                <a:solidFill>
                  <a:srgbClr val="FF0000"/>
                </a:solidFill>
                <a:latin typeface="Times New Roman" pitchFamily="18" charset="0"/>
                <a:cs typeface="Times New Roman" pitchFamily="18" charset="0"/>
              </a:rPr>
              <a:t>versatile</a:t>
            </a:r>
          </a:p>
        </p:txBody>
      </p:sp>
      <p:sp>
        <p:nvSpPr>
          <p:cNvPr id="12" name="TextBox 11"/>
          <p:cNvSpPr txBox="1"/>
          <p:nvPr/>
        </p:nvSpPr>
        <p:spPr>
          <a:xfrm>
            <a:off x="4137896" y="1817094"/>
            <a:ext cx="1661052" cy="537888"/>
          </a:xfrm>
          <a:prstGeom prst="rect">
            <a:avLst/>
          </a:prstGeom>
          <a:noFill/>
        </p:spPr>
        <p:txBody>
          <a:bodyPr wrap="square" lIns="45004" tIns="22503" rIns="45004" bIns="22503" rtlCol="0">
            <a:spAutoFit/>
          </a:bodyPr>
          <a:lstStyle/>
          <a:p>
            <a:r>
              <a:rPr lang="en-US" sz="3200" b="1" dirty="0">
                <a:solidFill>
                  <a:srgbClr val="FF0000"/>
                </a:solidFill>
                <a:latin typeface="Times New Roman" pitchFamily="18" charset="0"/>
                <a:cs typeface="Times New Roman" pitchFamily="18" charset="0"/>
              </a:rPr>
              <a:t>drain</a:t>
            </a:r>
          </a:p>
        </p:txBody>
      </p:sp>
      <p:sp>
        <p:nvSpPr>
          <p:cNvPr id="14" name="TextBox 13"/>
          <p:cNvSpPr txBox="1"/>
          <p:nvPr/>
        </p:nvSpPr>
        <p:spPr>
          <a:xfrm>
            <a:off x="5897119" y="2348922"/>
            <a:ext cx="1120985" cy="537888"/>
          </a:xfrm>
          <a:prstGeom prst="rect">
            <a:avLst/>
          </a:prstGeom>
          <a:noFill/>
        </p:spPr>
        <p:txBody>
          <a:bodyPr wrap="square" lIns="45004" tIns="22503" rIns="45004" bIns="22503" rtlCol="0">
            <a:spAutoFit/>
          </a:bodyPr>
          <a:lstStyle/>
          <a:p>
            <a:r>
              <a:rPr lang="en-US" sz="3200" b="1" dirty="0">
                <a:solidFill>
                  <a:srgbClr val="FF0000"/>
                </a:solidFill>
                <a:latin typeface="Times New Roman" pitchFamily="18" charset="0"/>
                <a:cs typeface="Times New Roman" pitchFamily="18" charset="0"/>
              </a:rPr>
              <a:t>peel</a:t>
            </a:r>
          </a:p>
        </p:txBody>
      </p:sp>
      <p:sp>
        <p:nvSpPr>
          <p:cNvPr id="16" name="TextBox 15"/>
          <p:cNvSpPr txBox="1"/>
          <p:nvPr/>
        </p:nvSpPr>
        <p:spPr>
          <a:xfrm>
            <a:off x="6059850" y="2913528"/>
            <a:ext cx="1770580" cy="537888"/>
          </a:xfrm>
          <a:prstGeom prst="rect">
            <a:avLst/>
          </a:prstGeom>
          <a:noFill/>
        </p:spPr>
        <p:txBody>
          <a:bodyPr wrap="square" lIns="45004" tIns="22503" rIns="45004" bIns="22503" rtlCol="0">
            <a:spAutoFit/>
          </a:bodyPr>
          <a:lstStyle/>
          <a:p>
            <a:r>
              <a:rPr lang="en-US" sz="3200" b="1" dirty="0">
                <a:solidFill>
                  <a:srgbClr val="FF0000"/>
                </a:solidFill>
                <a:latin typeface="Times New Roman" pitchFamily="18" charset="0"/>
                <a:cs typeface="Times New Roman" pitchFamily="18" charset="0"/>
              </a:rPr>
              <a:t>chop</a:t>
            </a:r>
          </a:p>
        </p:txBody>
      </p:sp>
      <p:sp>
        <p:nvSpPr>
          <p:cNvPr id="18" name="TextBox 17"/>
          <p:cNvSpPr txBox="1"/>
          <p:nvPr/>
        </p:nvSpPr>
        <p:spPr>
          <a:xfrm>
            <a:off x="1257354" y="3403601"/>
            <a:ext cx="1929717" cy="537888"/>
          </a:xfrm>
          <a:prstGeom prst="rect">
            <a:avLst/>
          </a:prstGeom>
          <a:noFill/>
        </p:spPr>
        <p:txBody>
          <a:bodyPr wrap="square" lIns="45004" tIns="22503" rIns="45004" bIns="22503" rtlCol="0">
            <a:spAutoFit/>
          </a:bodyPr>
          <a:lstStyle/>
          <a:p>
            <a:r>
              <a:rPr lang="en-US" sz="3200" b="1" dirty="0">
                <a:solidFill>
                  <a:srgbClr val="FF0000"/>
                </a:solidFill>
                <a:latin typeface="Times New Roman" pitchFamily="18" charset="0"/>
                <a:cs typeface="Times New Roman" pitchFamily="18" charset="0"/>
              </a:rPr>
              <a:t>combine</a:t>
            </a:r>
          </a:p>
        </p:txBody>
      </p:sp>
      <p:sp>
        <p:nvSpPr>
          <p:cNvPr id="4" name="Rectangle 3"/>
          <p:cNvSpPr/>
          <p:nvPr/>
        </p:nvSpPr>
        <p:spPr>
          <a:xfrm>
            <a:off x="0" y="0"/>
            <a:ext cx="6129400" cy="537888"/>
          </a:xfrm>
          <a:prstGeom prst="rect">
            <a:avLst/>
          </a:prstGeom>
        </p:spPr>
        <p:txBody>
          <a:bodyPr wrap="none" lIns="45004" tIns="22503" rIns="45004" bIns="22503">
            <a:spAutoFit/>
          </a:bodyPr>
          <a:lstStyle/>
          <a:p>
            <a:r>
              <a:rPr lang="en-US" sz="3200" b="1" dirty="0" smtClean="0">
                <a:solidFill>
                  <a:srgbClr val="D2232A"/>
                </a:solidFill>
                <a:latin typeface="Times New Roman" pitchFamily="18" charset="0"/>
                <a:ea typeface="Times New Roman" panose="02020603050405020304" pitchFamily="18" charset="0"/>
                <a:cs typeface="Times New Roman" pitchFamily="18" charset="0"/>
              </a:rPr>
              <a:t>a. </a:t>
            </a:r>
            <a:r>
              <a:rPr lang="en-US" sz="3200" b="1" dirty="0">
                <a:solidFill>
                  <a:srgbClr val="231F20"/>
                </a:solidFill>
                <a:latin typeface="Times New Roman" pitchFamily="18" charset="0"/>
                <a:ea typeface="Times New Roman" panose="02020603050405020304" pitchFamily="18" charset="0"/>
                <a:cs typeface="Times New Roman" pitchFamily="18" charset="0"/>
              </a:rPr>
              <a:t>Can you find a word that means</a:t>
            </a:r>
            <a:endParaRPr lang="en-US" sz="3200" b="1" dirty="0">
              <a:latin typeface="Times New Roman" pitchFamily="18" charset="0"/>
              <a:cs typeface="Times New Roman" pitchFamily="18" charset="0"/>
            </a:endParaRPr>
          </a:p>
        </p:txBody>
      </p:sp>
      <p:sp>
        <p:nvSpPr>
          <p:cNvPr id="26" name="Rectangle 25"/>
          <p:cNvSpPr/>
          <p:nvPr/>
        </p:nvSpPr>
        <p:spPr>
          <a:xfrm>
            <a:off x="15559" y="418566"/>
            <a:ext cx="8196696" cy="537888"/>
          </a:xfrm>
          <a:prstGeom prst="rect">
            <a:avLst/>
          </a:prstGeom>
        </p:spPr>
        <p:txBody>
          <a:bodyPr wrap="none" lIns="45004" tIns="22503" rIns="45004" bIns="22503">
            <a:spAutoFit/>
          </a:bodyPr>
          <a:lstStyle/>
          <a:p>
            <a:r>
              <a:rPr lang="en-US" sz="3200" b="1" dirty="0" smtClean="0">
                <a:solidFill>
                  <a:srgbClr val="231F20"/>
                </a:solidFill>
                <a:latin typeface="Times New Roman" pitchFamily="18" charset="0"/>
                <a:ea typeface="Times New Roman" panose="02020603050405020304" pitchFamily="18" charset="0"/>
                <a:cs typeface="Times New Roman" pitchFamily="18" charset="0"/>
              </a:rPr>
              <a:t>1. a </a:t>
            </a:r>
            <a:r>
              <a:rPr lang="en-US" sz="3200" b="1" dirty="0">
                <a:solidFill>
                  <a:srgbClr val="231F20"/>
                </a:solidFill>
                <a:latin typeface="Times New Roman" pitchFamily="18" charset="0"/>
                <a:ea typeface="Times New Roman" panose="02020603050405020304" pitchFamily="18" charset="0"/>
                <a:cs typeface="Times New Roman" pitchFamily="18" charset="0"/>
              </a:rPr>
              <a:t>light dish served as the first part of a</a:t>
            </a:r>
            <a:r>
              <a:rPr lang="en-US" sz="3200" b="1" spc="108" dirty="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231F20"/>
                </a:solidFill>
                <a:latin typeface="Times New Roman" pitchFamily="18" charset="0"/>
                <a:ea typeface="Times New Roman" panose="02020603050405020304" pitchFamily="18" charset="0"/>
                <a:cs typeface="Times New Roman" pitchFamily="18" charset="0"/>
              </a:rPr>
              <a:t>meal</a:t>
            </a:r>
            <a:endParaRPr lang="en-US" sz="3200" b="1" dirty="0">
              <a:latin typeface="Times New Roman" pitchFamily="18" charset="0"/>
              <a:cs typeface="Times New Roman" pitchFamily="18" charset="0"/>
            </a:endParaRPr>
          </a:p>
        </p:txBody>
      </p:sp>
      <p:sp>
        <p:nvSpPr>
          <p:cNvPr id="27" name="Rectangle 26"/>
          <p:cNvSpPr/>
          <p:nvPr/>
        </p:nvSpPr>
        <p:spPr>
          <a:xfrm>
            <a:off x="58895" y="1277424"/>
            <a:ext cx="3322477" cy="537888"/>
          </a:xfrm>
          <a:prstGeom prst="rect">
            <a:avLst/>
          </a:prstGeom>
        </p:spPr>
        <p:txBody>
          <a:bodyPr wrap="none" lIns="45004" tIns="22503" rIns="45004" bIns="22503">
            <a:spAutoFit/>
          </a:bodyPr>
          <a:lstStyle/>
          <a:p>
            <a:pPr>
              <a:spcBef>
                <a:spcPts val="55"/>
              </a:spcBef>
              <a:buClr>
                <a:srgbClr val="F5821F"/>
              </a:buClr>
              <a:buSzPts val="1000"/>
              <a:tabLst>
                <a:tab pos="389099" algn="l"/>
              </a:tabLst>
            </a:pPr>
            <a:r>
              <a:rPr lang="en-US" sz="3200" b="1" dirty="0" smtClean="0">
                <a:solidFill>
                  <a:srgbClr val="231F20"/>
                </a:solidFill>
                <a:latin typeface="Times New Roman" pitchFamily="18" charset="0"/>
                <a:ea typeface="Times New Roman" panose="02020603050405020304" pitchFamily="18" charset="0"/>
                <a:cs typeface="Times New Roman" pitchFamily="18" charset="0"/>
              </a:rPr>
              <a:t>2. have </a:t>
            </a:r>
            <a:r>
              <a:rPr lang="en-US" sz="3200" b="1" dirty="0">
                <a:solidFill>
                  <a:srgbClr val="231F20"/>
                </a:solidFill>
                <a:latin typeface="Times New Roman" pitchFamily="18" charset="0"/>
                <a:ea typeface="Times New Roman" panose="02020603050405020304" pitchFamily="18" charset="0"/>
                <a:cs typeface="Times New Roman" pitchFamily="18" charset="0"/>
              </a:rPr>
              <a:t>lots of</a:t>
            </a:r>
            <a:r>
              <a:rPr lang="en-US" sz="3200" b="1" spc="37" dirty="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231F20"/>
                </a:solidFill>
                <a:latin typeface="Times New Roman" pitchFamily="18" charset="0"/>
                <a:ea typeface="Times New Roman" panose="02020603050405020304" pitchFamily="18" charset="0"/>
                <a:cs typeface="Times New Roman" pitchFamily="18" charset="0"/>
              </a:rPr>
              <a:t>uses</a:t>
            </a:r>
            <a:endParaRPr lang="en-US" sz="3200" b="1" dirty="0">
              <a:latin typeface="Times New Roman" pitchFamily="18" charset="0"/>
              <a:ea typeface="Times New Roman" panose="02020603050405020304" pitchFamily="18" charset="0"/>
              <a:cs typeface="Times New Roman" pitchFamily="18" charset="0"/>
            </a:endParaRPr>
          </a:p>
        </p:txBody>
      </p:sp>
      <p:sp>
        <p:nvSpPr>
          <p:cNvPr id="28" name="Rectangle 27"/>
          <p:cNvSpPr/>
          <p:nvPr/>
        </p:nvSpPr>
        <p:spPr>
          <a:xfrm>
            <a:off x="69285" y="1793105"/>
            <a:ext cx="4103011" cy="537888"/>
          </a:xfrm>
          <a:prstGeom prst="rect">
            <a:avLst/>
          </a:prstGeom>
        </p:spPr>
        <p:txBody>
          <a:bodyPr wrap="none" lIns="45004" tIns="22503" rIns="45004" bIns="22503">
            <a:spAutoFit/>
          </a:bodyPr>
          <a:lstStyle/>
          <a:p>
            <a:pPr>
              <a:spcBef>
                <a:spcPts val="55"/>
              </a:spcBef>
              <a:buClr>
                <a:srgbClr val="F5821F"/>
              </a:buClr>
              <a:buSzPts val="1000"/>
              <a:tabLst>
                <a:tab pos="389099" algn="l"/>
              </a:tabLst>
            </a:pPr>
            <a:r>
              <a:rPr lang="en-US" sz="3200" b="1" dirty="0" smtClean="0">
                <a:solidFill>
                  <a:srgbClr val="231F20"/>
                </a:solidFill>
                <a:latin typeface="Times New Roman" pitchFamily="18" charset="0"/>
                <a:ea typeface="Times New Roman" panose="02020603050405020304" pitchFamily="18" charset="0"/>
                <a:cs typeface="Times New Roman" pitchFamily="18" charset="0"/>
              </a:rPr>
              <a:t>3. pour the water</a:t>
            </a:r>
            <a:r>
              <a:rPr lang="en-US" sz="3200" b="1" spc="27" dirty="0" smtClean="0">
                <a:solidFill>
                  <a:srgbClr val="231F20"/>
                </a:solidFill>
                <a:latin typeface="Times New Roman" pitchFamily="18" charset="0"/>
                <a:ea typeface="Times New Roman" panose="02020603050405020304" pitchFamily="18" charset="0"/>
                <a:cs typeface="Times New Roman" pitchFamily="18" charset="0"/>
              </a:rPr>
              <a:t> </a:t>
            </a:r>
            <a:r>
              <a:rPr lang="en-US" sz="3200" b="1" dirty="0" smtClean="0">
                <a:solidFill>
                  <a:srgbClr val="231F20"/>
                </a:solidFill>
                <a:latin typeface="Times New Roman" pitchFamily="18" charset="0"/>
                <a:ea typeface="Times New Roman" panose="02020603050405020304" pitchFamily="18" charset="0"/>
                <a:cs typeface="Times New Roman" pitchFamily="18" charset="0"/>
              </a:rPr>
              <a:t>away</a:t>
            </a:r>
            <a:endParaRPr lang="en-US" sz="3200" b="1" dirty="0">
              <a:latin typeface="Times New Roman" pitchFamily="18" charset="0"/>
              <a:ea typeface="Times New Roman" panose="02020603050405020304" pitchFamily="18" charset="0"/>
              <a:cs typeface="Times New Roman" pitchFamily="18" charset="0"/>
            </a:endParaRPr>
          </a:p>
        </p:txBody>
      </p:sp>
      <p:sp>
        <p:nvSpPr>
          <p:cNvPr id="29" name="Rectangle 28"/>
          <p:cNvSpPr/>
          <p:nvPr/>
        </p:nvSpPr>
        <p:spPr>
          <a:xfrm>
            <a:off x="58714" y="2332649"/>
            <a:ext cx="5817968" cy="537888"/>
          </a:xfrm>
          <a:prstGeom prst="rect">
            <a:avLst/>
          </a:prstGeom>
        </p:spPr>
        <p:txBody>
          <a:bodyPr wrap="none" lIns="45004" tIns="22503" rIns="45004" bIns="22503">
            <a:spAutoFit/>
          </a:bodyPr>
          <a:lstStyle/>
          <a:p>
            <a:pPr lvl="0"/>
            <a:r>
              <a:rPr lang="en-US" sz="3200" b="1" dirty="0" smtClean="0">
                <a:latin typeface="Times New Roman" pitchFamily="18" charset="0"/>
                <a:cs typeface="Times New Roman" pitchFamily="18" charset="0"/>
              </a:rPr>
              <a:t>4. take </a:t>
            </a:r>
            <a:r>
              <a:rPr lang="en-US" sz="3200" b="1" dirty="0">
                <a:latin typeface="Times New Roman" pitchFamily="18" charset="0"/>
                <a:cs typeface="Times New Roman" pitchFamily="18" charset="0"/>
              </a:rPr>
              <a:t>off the outer layer of </a:t>
            </a:r>
            <a:r>
              <a:rPr lang="en-US" sz="3200" b="1" dirty="0" smtClean="0">
                <a:latin typeface="Times New Roman" pitchFamily="18" charset="0"/>
                <a:cs typeface="Times New Roman" pitchFamily="18" charset="0"/>
              </a:rPr>
              <a:t>food</a:t>
            </a:r>
            <a:endParaRPr lang="en-US" sz="3200" b="1" dirty="0">
              <a:latin typeface="Times New Roman" pitchFamily="18" charset="0"/>
              <a:cs typeface="Times New Roman" pitchFamily="18" charset="0"/>
            </a:endParaRPr>
          </a:p>
        </p:txBody>
      </p:sp>
      <p:sp>
        <p:nvSpPr>
          <p:cNvPr id="30" name="Rectangle 29"/>
          <p:cNvSpPr/>
          <p:nvPr/>
        </p:nvSpPr>
        <p:spPr>
          <a:xfrm>
            <a:off x="83128" y="2892526"/>
            <a:ext cx="6038028" cy="537888"/>
          </a:xfrm>
          <a:prstGeom prst="rect">
            <a:avLst/>
          </a:prstGeom>
        </p:spPr>
        <p:txBody>
          <a:bodyPr wrap="none" lIns="45004" tIns="22503" rIns="45004" bIns="22503">
            <a:spAutoFit/>
          </a:bodyPr>
          <a:lstStyle/>
          <a:p>
            <a:pPr lvl="0"/>
            <a:r>
              <a:rPr lang="en-US" sz="3200" b="1" dirty="0" smtClean="0">
                <a:latin typeface="Times New Roman" pitchFamily="18" charset="0"/>
                <a:cs typeface="Times New Roman" pitchFamily="18" charset="0"/>
              </a:rPr>
              <a:t>5. cut </a:t>
            </a:r>
            <a:r>
              <a:rPr lang="en-US" sz="3200" b="1" dirty="0">
                <a:latin typeface="Times New Roman" pitchFamily="18" charset="0"/>
                <a:cs typeface="Times New Roman" pitchFamily="18" charset="0"/>
              </a:rPr>
              <a:t>food into pieces with a knife</a:t>
            </a:r>
          </a:p>
        </p:txBody>
      </p:sp>
      <p:sp>
        <p:nvSpPr>
          <p:cNvPr id="31" name="Rectangle 30"/>
          <p:cNvSpPr/>
          <p:nvPr/>
        </p:nvSpPr>
        <p:spPr>
          <a:xfrm>
            <a:off x="58669" y="3392152"/>
            <a:ext cx="1161693" cy="537888"/>
          </a:xfrm>
          <a:prstGeom prst="rect">
            <a:avLst/>
          </a:prstGeom>
        </p:spPr>
        <p:txBody>
          <a:bodyPr wrap="none" lIns="45004" tIns="22503" rIns="45004" bIns="22503">
            <a:spAutoFit/>
          </a:bodyPr>
          <a:lstStyle/>
          <a:p>
            <a:pPr lvl="0"/>
            <a:r>
              <a:rPr lang="en-US" sz="3200" b="1" dirty="0" smtClean="0">
                <a:latin typeface="Times New Roman" pitchFamily="18" charset="0"/>
                <a:cs typeface="Times New Roman" pitchFamily="18" charset="0"/>
              </a:rPr>
              <a:t>6. mix</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81017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71" y="11077"/>
            <a:ext cx="8324103" cy="4023458"/>
          </a:xfrm>
          <a:prstGeom prst="rect">
            <a:avLst/>
          </a:prstGeom>
        </p:spPr>
        <p:txBody>
          <a:bodyPr wrap="square" lIns="45004" tIns="22503" rIns="45004" bIns="22503">
            <a:spAutoFit/>
          </a:bodyPr>
          <a:lstStyle/>
          <a:p>
            <a:pPr marL="300341">
              <a:spcBef>
                <a:spcPts val="99"/>
              </a:spcBef>
            </a:pPr>
            <a:r>
              <a:rPr lang="en-US" sz="3200" b="1" i="1" dirty="0">
                <a:latin typeface="Times New Roman" pitchFamily="18" charset="0"/>
                <a:cs typeface="Times New Roman" pitchFamily="18" charset="0"/>
              </a:rPr>
              <a:t>Watch out!</a:t>
            </a:r>
          </a:p>
          <a:p>
            <a:pPr marL="300341">
              <a:spcBef>
                <a:spcPts val="99"/>
              </a:spcBef>
            </a:pPr>
            <a:r>
              <a:rPr lang="en-US" sz="3200" b="1" i="1" dirty="0" smtClean="0">
                <a:solidFill>
                  <a:srgbClr val="FF0000"/>
                </a:solidFill>
                <a:latin typeface="Times New Roman" pitchFamily="18" charset="0"/>
                <a:ea typeface="Times New Roman" panose="02020603050405020304" pitchFamily="18" charset="0"/>
                <a:cs typeface="Times New Roman" pitchFamily="18" charset="0"/>
              </a:rPr>
              <a:t>Can’t </a:t>
            </a:r>
            <a:r>
              <a:rPr lang="en-US" sz="3200" b="1" i="1" dirty="0">
                <a:solidFill>
                  <a:srgbClr val="FF0000"/>
                </a:solidFill>
                <a:latin typeface="Times New Roman" pitchFamily="18" charset="0"/>
                <a:ea typeface="Times New Roman" panose="02020603050405020304" pitchFamily="18" charset="0"/>
                <a:cs typeface="Times New Roman" pitchFamily="18" charset="0"/>
              </a:rPr>
              <a:t>wait is used to </a:t>
            </a:r>
            <a:r>
              <a:rPr lang="en-US" sz="3200" b="1" i="1" dirty="0" err="1">
                <a:solidFill>
                  <a:srgbClr val="FF0000"/>
                </a:solidFill>
                <a:latin typeface="Times New Roman" pitchFamily="18" charset="0"/>
                <a:ea typeface="Times New Roman" panose="02020603050405020304" pitchFamily="18" charset="0"/>
                <a:cs typeface="Times New Roman" pitchFamily="18" charset="0"/>
              </a:rPr>
              <a:t>emphasise</a:t>
            </a:r>
            <a:r>
              <a:rPr lang="en-US" sz="3200" b="1" i="1" dirty="0">
                <a:solidFill>
                  <a:srgbClr val="FF0000"/>
                </a:solidFill>
                <a:latin typeface="Times New Roman" pitchFamily="18" charset="0"/>
                <a:ea typeface="Times New Roman" panose="02020603050405020304" pitchFamily="18" charset="0"/>
                <a:cs typeface="Times New Roman" pitchFamily="18" charset="0"/>
              </a:rPr>
              <a:t> that you are very excited  about something.</a:t>
            </a:r>
          </a:p>
          <a:p>
            <a:pPr marL="300341">
              <a:spcBef>
                <a:spcPts val="153"/>
              </a:spcBef>
            </a:pPr>
            <a:r>
              <a:rPr lang="en-US" sz="3200" b="1" i="1" dirty="0">
                <a:solidFill>
                  <a:srgbClr val="FF0000"/>
                </a:solidFill>
                <a:latin typeface="Times New Roman" pitchFamily="18" charset="0"/>
                <a:ea typeface="Times New Roman" panose="02020603050405020304" pitchFamily="18" charset="0"/>
                <a:cs typeface="Times New Roman" pitchFamily="18" charset="0"/>
              </a:rPr>
              <a:t>Example:</a:t>
            </a:r>
          </a:p>
          <a:p>
            <a:pPr marL="388787" marR="266275">
              <a:spcBef>
                <a:spcPts val="3"/>
              </a:spcBef>
            </a:pPr>
            <a:r>
              <a:rPr lang="en-US" sz="3200" b="1" i="1" dirty="0">
                <a:solidFill>
                  <a:srgbClr val="FF0000"/>
                </a:solidFill>
                <a:latin typeface="Times New Roman" pitchFamily="18" charset="0"/>
                <a:ea typeface="Times New Roman" panose="02020603050405020304" pitchFamily="18" charset="0"/>
                <a:cs typeface="Times New Roman" pitchFamily="18" charset="0"/>
              </a:rPr>
              <a:t>She can’t wait to see her cousin again. I can’t wait for my birthday party.</a:t>
            </a:r>
          </a:p>
          <a:p>
            <a:pPr marL="300341">
              <a:spcBef>
                <a:spcPts val="42"/>
              </a:spcBef>
            </a:pPr>
            <a:r>
              <a:rPr lang="en-US" sz="3200" b="1" i="1" dirty="0">
                <a:solidFill>
                  <a:srgbClr val="FF0000"/>
                </a:solidFill>
                <a:latin typeface="Times New Roman" pitchFamily="18" charset="0"/>
                <a:ea typeface="Times New Roman" panose="02020603050405020304" pitchFamily="18" charset="0"/>
                <a:cs typeface="Times New Roman" pitchFamily="18" charset="0"/>
              </a:rPr>
              <a:t>I’m starving! is an informal way of saying that you are very hungry.</a:t>
            </a:r>
          </a:p>
        </p:txBody>
      </p:sp>
    </p:spTree>
    <p:extLst>
      <p:ext uri="{BB962C8B-B14F-4D97-AF65-F5344CB8AC3E}">
        <p14:creationId xmlns:p14="http://schemas.microsoft.com/office/powerpoint/2010/main" val="4019235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008" y="39289"/>
            <a:ext cx="8787482" cy="907220"/>
          </a:xfrm>
          <a:prstGeom prst="rect">
            <a:avLst/>
          </a:prstGeom>
        </p:spPr>
        <p:txBody>
          <a:bodyPr wrap="square" lIns="45004" tIns="22503" rIns="45004" bIns="22503">
            <a:spAutoFit/>
          </a:bodyPr>
          <a:lstStyle/>
          <a:p>
            <a:r>
              <a:rPr lang="en-US" sz="2800" b="1" dirty="0" smtClean="0">
                <a:solidFill>
                  <a:srgbClr val="D2232A"/>
                </a:solidFill>
                <a:latin typeface="Times New Roman" pitchFamily="18" charset="0"/>
                <a:ea typeface="Times New Roman" panose="02020603050405020304" pitchFamily="18" charset="0"/>
                <a:cs typeface="Times New Roman" pitchFamily="18" charset="0"/>
              </a:rPr>
              <a:t>b.</a:t>
            </a:r>
            <a:r>
              <a:rPr lang="en-US" sz="2800" b="1" spc="-17" dirty="0" smtClean="0">
                <a:solidFill>
                  <a:srgbClr val="D2232A"/>
                </a:solidFill>
                <a:latin typeface="Times New Roman" pitchFamily="18" charset="0"/>
                <a:ea typeface="Times New Roman" panose="02020603050405020304" pitchFamily="18" charset="0"/>
                <a:cs typeface="Times New Roman" pitchFamily="18" charset="0"/>
              </a:rPr>
              <a:t> </a:t>
            </a:r>
            <a:r>
              <a:rPr lang="en-US" sz="2800" b="1" dirty="0">
                <a:solidFill>
                  <a:srgbClr val="231F20"/>
                </a:solidFill>
                <a:latin typeface="Times New Roman" pitchFamily="18" charset="0"/>
                <a:ea typeface="Times New Roman" panose="02020603050405020304" pitchFamily="18" charset="0"/>
                <a:cs typeface="Times New Roman" pitchFamily="18" charset="0"/>
              </a:rPr>
              <a:t>Find</a:t>
            </a:r>
            <a:r>
              <a:rPr lang="en-US" sz="2800" b="1" spc="-70" dirty="0">
                <a:solidFill>
                  <a:srgbClr val="231F20"/>
                </a:solidFill>
                <a:latin typeface="Times New Roman" pitchFamily="18" charset="0"/>
                <a:ea typeface="Times New Roman" panose="02020603050405020304" pitchFamily="18" charset="0"/>
                <a:cs typeface="Times New Roman" pitchFamily="18" charset="0"/>
              </a:rPr>
              <a:t> </a:t>
            </a:r>
            <a:r>
              <a:rPr lang="en-US" sz="2800" b="1" dirty="0">
                <a:solidFill>
                  <a:srgbClr val="231F20"/>
                </a:solidFill>
                <a:latin typeface="Times New Roman" pitchFamily="18" charset="0"/>
                <a:ea typeface="Times New Roman" panose="02020603050405020304" pitchFamily="18" charset="0"/>
                <a:cs typeface="Times New Roman" pitchFamily="18" charset="0"/>
              </a:rPr>
              <a:t>all</a:t>
            </a:r>
            <a:r>
              <a:rPr lang="en-US" sz="2800" b="1" spc="-70" dirty="0">
                <a:solidFill>
                  <a:srgbClr val="231F20"/>
                </a:solidFill>
                <a:latin typeface="Times New Roman" pitchFamily="18" charset="0"/>
                <a:ea typeface="Times New Roman" panose="02020603050405020304" pitchFamily="18" charset="0"/>
                <a:cs typeface="Times New Roman" pitchFamily="18" charset="0"/>
              </a:rPr>
              <a:t> </a:t>
            </a:r>
            <a:r>
              <a:rPr lang="en-US" sz="2800" b="1" dirty="0">
                <a:solidFill>
                  <a:srgbClr val="231F20"/>
                </a:solidFill>
                <a:latin typeface="Times New Roman" pitchFamily="18" charset="0"/>
                <a:ea typeface="Times New Roman" panose="02020603050405020304" pitchFamily="18" charset="0"/>
                <a:cs typeface="Times New Roman" pitchFamily="18" charset="0"/>
              </a:rPr>
              <a:t>the</a:t>
            </a:r>
            <a:r>
              <a:rPr lang="en-US" sz="2800" b="1" spc="-70" dirty="0">
                <a:solidFill>
                  <a:srgbClr val="231F20"/>
                </a:solidFill>
                <a:latin typeface="Times New Roman" pitchFamily="18" charset="0"/>
                <a:ea typeface="Times New Roman" panose="02020603050405020304" pitchFamily="18" charset="0"/>
                <a:cs typeface="Times New Roman" pitchFamily="18" charset="0"/>
              </a:rPr>
              <a:t> </a:t>
            </a:r>
            <a:r>
              <a:rPr lang="en-US" sz="2800" b="1" dirty="0">
                <a:solidFill>
                  <a:srgbClr val="231F20"/>
                </a:solidFill>
                <a:latin typeface="Times New Roman" pitchFamily="18" charset="0"/>
                <a:ea typeface="Times New Roman" panose="02020603050405020304" pitchFamily="18" charset="0"/>
                <a:cs typeface="Times New Roman" pitchFamily="18" charset="0"/>
              </a:rPr>
              <a:t>words</a:t>
            </a:r>
            <a:r>
              <a:rPr lang="en-US" sz="2800" b="1" spc="-70" dirty="0">
                <a:solidFill>
                  <a:srgbClr val="231F20"/>
                </a:solidFill>
                <a:latin typeface="Times New Roman" pitchFamily="18" charset="0"/>
                <a:ea typeface="Times New Roman" panose="02020603050405020304" pitchFamily="18" charset="0"/>
                <a:cs typeface="Times New Roman" pitchFamily="18" charset="0"/>
              </a:rPr>
              <a:t> </a:t>
            </a:r>
            <a:r>
              <a:rPr lang="en-US" sz="2800" b="1" dirty="0">
                <a:solidFill>
                  <a:srgbClr val="231F20"/>
                </a:solidFill>
                <a:latin typeface="Times New Roman" pitchFamily="18" charset="0"/>
                <a:ea typeface="Times New Roman" panose="02020603050405020304" pitchFamily="18" charset="0"/>
                <a:cs typeface="Times New Roman" pitchFamily="18" charset="0"/>
              </a:rPr>
              <a:t>related</a:t>
            </a:r>
            <a:r>
              <a:rPr lang="en-US" sz="2800" b="1" spc="-70" dirty="0">
                <a:solidFill>
                  <a:srgbClr val="231F20"/>
                </a:solidFill>
                <a:latin typeface="Times New Roman" pitchFamily="18" charset="0"/>
                <a:ea typeface="Times New Roman" panose="02020603050405020304" pitchFamily="18" charset="0"/>
                <a:cs typeface="Times New Roman" pitchFamily="18" charset="0"/>
              </a:rPr>
              <a:t> </a:t>
            </a:r>
            <a:r>
              <a:rPr lang="en-US" sz="2800" b="1" dirty="0">
                <a:solidFill>
                  <a:srgbClr val="231F20"/>
                </a:solidFill>
                <a:latin typeface="Times New Roman" pitchFamily="18" charset="0"/>
                <a:ea typeface="Times New Roman" panose="02020603050405020304" pitchFamily="18" charset="0"/>
                <a:cs typeface="Times New Roman" pitchFamily="18" charset="0"/>
              </a:rPr>
              <a:t>to</a:t>
            </a:r>
            <a:r>
              <a:rPr lang="en-US" sz="2800" b="1" spc="-70" dirty="0">
                <a:solidFill>
                  <a:srgbClr val="231F20"/>
                </a:solidFill>
                <a:latin typeface="Times New Roman" pitchFamily="18" charset="0"/>
                <a:ea typeface="Times New Roman" panose="02020603050405020304" pitchFamily="18" charset="0"/>
                <a:cs typeface="Times New Roman" pitchFamily="18" charset="0"/>
              </a:rPr>
              <a:t> </a:t>
            </a:r>
            <a:r>
              <a:rPr lang="en-US" sz="2800" b="1" dirty="0">
                <a:solidFill>
                  <a:srgbClr val="231F20"/>
                </a:solidFill>
                <a:latin typeface="Times New Roman" pitchFamily="18" charset="0"/>
                <a:ea typeface="Times New Roman" panose="02020603050405020304" pitchFamily="18" charset="0"/>
                <a:cs typeface="Times New Roman" pitchFamily="18" charset="0"/>
              </a:rPr>
              <a:t>the</a:t>
            </a:r>
            <a:r>
              <a:rPr lang="en-US" sz="2800" b="1" spc="-70" dirty="0">
                <a:solidFill>
                  <a:srgbClr val="231F20"/>
                </a:solidFill>
                <a:latin typeface="Times New Roman" pitchFamily="18" charset="0"/>
                <a:ea typeface="Times New Roman" panose="02020603050405020304" pitchFamily="18" charset="0"/>
                <a:cs typeface="Times New Roman" pitchFamily="18" charset="0"/>
              </a:rPr>
              <a:t> </a:t>
            </a:r>
            <a:r>
              <a:rPr lang="en-US" sz="2800" b="1" dirty="0">
                <a:solidFill>
                  <a:srgbClr val="231F20"/>
                </a:solidFill>
                <a:latin typeface="Times New Roman" pitchFamily="18" charset="0"/>
                <a:ea typeface="Times New Roman" panose="02020603050405020304" pitchFamily="18" charset="0"/>
                <a:cs typeface="Times New Roman" pitchFamily="18" charset="0"/>
              </a:rPr>
              <a:t>topic of</a:t>
            </a:r>
            <a:r>
              <a:rPr lang="en-US" sz="2800" b="1" spc="-79" dirty="0">
                <a:solidFill>
                  <a:srgbClr val="231F20"/>
                </a:solidFill>
                <a:latin typeface="Times New Roman" pitchFamily="18" charset="0"/>
                <a:ea typeface="Times New Roman" panose="02020603050405020304" pitchFamily="18" charset="0"/>
                <a:cs typeface="Times New Roman" pitchFamily="18" charset="0"/>
              </a:rPr>
              <a:t> </a:t>
            </a:r>
            <a:r>
              <a:rPr lang="en-US" sz="2800" b="1" dirty="0">
                <a:solidFill>
                  <a:srgbClr val="231F20"/>
                </a:solidFill>
                <a:latin typeface="Times New Roman" pitchFamily="18" charset="0"/>
                <a:ea typeface="Times New Roman" panose="02020603050405020304" pitchFamily="18" charset="0"/>
                <a:cs typeface="Times New Roman" pitchFamily="18" charset="0"/>
              </a:rPr>
              <a:t>food</a:t>
            </a:r>
            <a:r>
              <a:rPr lang="en-US" sz="2800" b="1" spc="-79" dirty="0">
                <a:solidFill>
                  <a:srgbClr val="231F20"/>
                </a:solidFill>
                <a:latin typeface="Times New Roman" pitchFamily="18" charset="0"/>
                <a:ea typeface="Times New Roman" panose="02020603050405020304" pitchFamily="18" charset="0"/>
                <a:cs typeface="Times New Roman" pitchFamily="18" charset="0"/>
              </a:rPr>
              <a:t> </a:t>
            </a:r>
            <a:r>
              <a:rPr lang="en-US" sz="2800" b="1" dirty="0">
                <a:solidFill>
                  <a:srgbClr val="231F20"/>
                </a:solidFill>
                <a:latin typeface="Times New Roman" pitchFamily="18" charset="0"/>
                <a:ea typeface="Times New Roman" panose="02020603050405020304" pitchFamily="18" charset="0"/>
                <a:cs typeface="Times New Roman" pitchFamily="18" charset="0"/>
              </a:rPr>
              <a:t>in</a:t>
            </a:r>
            <a:r>
              <a:rPr lang="en-US" sz="2800" b="1" spc="-79" dirty="0">
                <a:solidFill>
                  <a:srgbClr val="231F20"/>
                </a:solidFill>
                <a:latin typeface="Times New Roman" pitchFamily="18" charset="0"/>
                <a:ea typeface="Times New Roman" panose="02020603050405020304" pitchFamily="18" charset="0"/>
                <a:cs typeface="Times New Roman" pitchFamily="18" charset="0"/>
              </a:rPr>
              <a:t> </a:t>
            </a:r>
            <a:r>
              <a:rPr lang="en-US" sz="2800" b="1" dirty="0">
                <a:solidFill>
                  <a:srgbClr val="231F20"/>
                </a:solidFill>
                <a:latin typeface="Times New Roman" pitchFamily="18" charset="0"/>
                <a:ea typeface="Times New Roman" panose="02020603050405020304" pitchFamily="18" charset="0"/>
                <a:cs typeface="Times New Roman" pitchFamily="18" charset="0"/>
              </a:rPr>
              <a:t>the</a:t>
            </a:r>
            <a:r>
              <a:rPr lang="en-US" sz="2800" b="1" spc="-79" dirty="0">
                <a:solidFill>
                  <a:srgbClr val="231F20"/>
                </a:solidFill>
                <a:latin typeface="Times New Roman" pitchFamily="18" charset="0"/>
                <a:ea typeface="Times New Roman" panose="02020603050405020304" pitchFamily="18" charset="0"/>
                <a:cs typeface="Times New Roman" pitchFamily="18" charset="0"/>
              </a:rPr>
              <a:t> </a:t>
            </a:r>
            <a:r>
              <a:rPr lang="en-US" sz="2800" b="1" dirty="0">
                <a:solidFill>
                  <a:srgbClr val="231F20"/>
                </a:solidFill>
                <a:latin typeface="Times New Roman" pitchFamily="18" charset="0"/>
                <a:ea typeface="Times New Roman" panose="02020603050405020304" pitchFamily="18" charset="0"/>
                <a:cs typeface="Times New Roman" pitchFamily="18" charset="0"/>
              </a:rPr>
              <a:t>conversation.</a:t>
            </a:r>
            <a:r>
              <a:rPr lang="en-US" sz="2800" b="1" spc="-79" dirty="0">
                <a:solidFill>
                  <a:srgbClr val="231F20"/>
                </a:solidFill>
                <a:latin typeface="Times New Roman" pitchFamily="18" charset="0"/>
                <a:ea typeface="Times New Roman" panose="02020603050405020304" pitchFamily="18" charset="0"/>
                <a:cs typeface="Times New Roman" pitchFamily="18" charset="0"/>
              </a:rPr>
              <a:t> </a:t>
            </a:r>
            <a:r>
              <a:rPr lang="en-US" sz="2800" b="1" dirty="0">
                <a:solidFill>
                  <a:srgbClr val="231F20"/>
                </a:solidFill>
                <a:latin typeface="Times New Roman" pitchFamily="18" charset="0"/>
                <a:ea typeface="Times New Roman" panose="02020603050405020304" pitchFamily="18" charset="0"/>
                <a:cs typeface="Times New Roman" pitchFamily="18" charset="0"/>
              </a:rPr>
              <a:t>Put</a:t>
            </a:r>
            <a:r>
              <a:rPr lang="en-US" sz="2800" b="1" spc="-79" dirty="0">
                <a:solidFill>
                  <a:srgbClr val="231F20"/>
                </a:solidFill>
                <a:latin typeface="Times New Roman" pitchFamily="18" charset="0"/>
                <a:ea typeface="Times New Roman" panose="02020603050405020304" pitchFamily="18" charset="0"/>
                <a:cs typeface="Times New Roman" pitchFamily="18" charset="0"/>
              </a:rPr>
              <a:t> </a:t>
            </a:r>
            <a:r>
              <a:rPr lang="en-US" sz="2800" b="1" dirty="0">
                <a:solidFill>
                  <a:srgbClr val="231F20"/>
                </a:solidFill>
                <a:latin typeface="Times New Roman" pitchFamily="18" charset="0"/>
                <a:ea typeface="Times New Roman" panose="02020603050405020304" pitchFamily="18" charset="0"/>
                <a:cs typeface="Times New Roman" pitchFamily="18" charset="0"/>
              </a:rPr>
              <a:t>them in</a:t>
            </a:r>
            <a:r>
              <a:rPr lang="en-US" sz="2800" b="1" spc="-79" dirty="0">
                <a:solidFill>
                  <a:srgbClr val="231F20"/>
                </a:solidFill>
                <a:latin typeface="Times New Roman" pitchFamily="18" charset="0"/>
                <a:ea typeface="Times New Roman" panose="02020603050405020304" pitchFamily="18" charset="0"/>
                <a:cs typeface="Times New Roman" pitchFamily="18" charset="0"/>
              </a:rPr>
              <a:t> </a:t>
            </a:r>
            <a:r>
              <a:rPr lang="en-US" sz="2800" b="1" dirty="0">
                <a:solidFill>
                  <a:srgbClr val="231F20"/>
                </a:solidFill>
                <a:latin typeface="Times New Roman" pitchFamily="18" charset="0"/>
                <a:ea typeface="Times New Roman" panose="02020603050405020304" pitchFamily="18" charset="0"/>
                <a:cs typeface="Times New Roman" pitchFamily="18" charset="0"/>
              </a:rPr>
              <a:t>the</a:t>
            </a:r>
            <a:r>
              <a:rPr lang="en-US" sz="2800" b="1" spc="-79" dirty="0">
                <a:solidFill>
                  <a:srgbClr val="231F20"/>
                </a:solidFill>
                <a:latin typeface="Times New Roman" pitchFamily="18" charset="0"/>
                <a:ea typeface="Times New Roman" panose="02020603050405020304" pitchFamily="18" charset="0"/>
                <a:cs typeface="Times New Roman" pitchFamily="18" charset="0"/>
              </a:rPr>
              <a:t> </a:t>
            </a:r>
            <a:r>
              <a:rPr lang="en-US" sz="2800" b="1" dirty="0">
                <a:solidFill>
                  <a:srgbClr val="231F20"/>
                </a:solidFill>
                <a:latin typeface="Times New Roman" pitchFamily="18" charset="0"/>
                <a:ea typeface="Times New Roman" panose="02020603050405020304" pitchFamily="18" charset="0"/>
                <a:cs typeface="Times New Roman" pitchFamily="18" charset="0"/>
              </a:rPr>
              <a:t>word</a:t>
            </a:r>
            <a:r>
              <a:rPr lang="en-US" sz="2800" b="1" spc="-79" dirty="0">
                <a:solidFill>
                  <a:srgbClr val="231F20"/>
                </a:solidFill>
                <a:latin typeface="Times New Roman" pitchFamily="18" charset="0"/>
                <a:ea typeface="Times New Roman" panose="02020603050405020304" pitchFamily="18" charset="0"/>
                <a:cs typeface="Times New Roman" pitchFamily="18" charset="0"/>
              </a:rPr>
              <a:t> </a:t>
            </a:r>
            <a:r>
              <a:rPr lang="en-US" sz="2800" b="1" dirty="0">
                <a:solidFill>
                  <a:srgbClr val="231F20"/>
                </a:solidFill>
                <a:latin typeface="Times New Roman" pitchFamily="18" charset="0"/>
                <a:ea typeface="Times New Roman" panose="02020603050405020304" pitchFamily="18" charset="0"/>
                <a:cs typeface="Times New Roman" pitchFamily="18" charset="0"/>
              </a:rPr>
              <a:t>webs</a:t>
            </a:r>
            <a:endParaRPr lang="en-US" sz="2800" b="1" dirty="0">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90956" y="1111827"/>
            <a:ext cx="4450557" cy="3626427"/>
          </a:xfrm>
          <a:prstGeom prst="rect">
            <a:avLst/>
          </a:prstGeom>
        </p:spPr>
      </p:pic>
      <p:pic>
        <p:nvPicPr>
          <p:cNvPr id="5" name="Picture 4"/>
          <p:cNvPicPr>
            <a:picLocks noChangeAspect="1"/>
          </p:cNvPicPr>
          <p:nvPr/>
        </p:nvPicPr>
        <p:blipFill>
          <a:blip r:embed="rId3"/>
          <a:stretch>
            <a:fillRect/>
          </a:stretch>
        </p:blipFill>
        <p:spPr>
          <a:xfrm>
            <a:off x="4624644" y="1132610"/>
            <a:ext cx="4488183" cy="3584864"/>
          </a:xfrm>
          <a:prstGeom prst="rect">
            <a:avLst/>
          </a:prstGeom>
        </p:spPr>
      </p:pic>
      <p:sp>
        <p:nvSpPr>
          <p:cNvPr id="12" name="TextBox 11"/>
          <p:cNvSpPr txBox="1"/>
          <p:nvPr/>
        </p:nvSpPr>
        <p:spPr>
          <a:xfrm>
            <a:off x="94040" y="2599997"/>
            <a:ext cx="1932187" cy="476333"/>
          </a:xfrm>
          <a:prstGeom prst="rect">
            <a:avLst/>
          </a:prstGeom>
          <a:noFill/>
        </p:spPr>
        <p:txBody>
          <a:bodyPr wrap="square" lIns="45004" tIns="22503" rIns="45004" bIns="22503" rtlCol="0">
            <a:spAutoFit/>
          </a:bodyPr>
          <a:lstStyle/>
          <a:p>
            <a:pPr algn="just"/>
            <a:r>
              <a:rPr lang="en-US" sz="2800" b="1" dirty="0">
                <a:solidFill>
                  <a:srgbClr val="002060"/>
                </a:solidFill>
                <a:latin typeface="Times New Roman" pitchFamily="18" charset="0"/>
                <a:ea typeface="Times New Roman" panose="02020603050405020304" pitchFamily="18" charset="0"/>
                <a:cs typeface="Times New Roman" pitchFamily="18" charset="0"/>
              </a:rPr>
              <a:t>mayonnaise</a:t>
            </a:r>
            <a:endParaRPr lang="en-US" sz="2800" b="1" dirty="0">
              <a:solidFill>
                <a:srgbClr val="002060"/>
              </a:solidFill>
              <a:latin typeface="Times New Roman" pitchFamily="18" charset="0"/>
              <a:cs typeface="Times New Roman" pitchFamily="18" charset="0"/>
            </a:endParaRPr>
          </a:p>
        </p:txBody>
      </p:sp>
      <p:sp>
        <p:nvSpPr>
          <p:cNvPr id="13" name="TextBox 12"/>
          <p:cNvSpPr txBox="1"/>
          <p:nvPr/>
        </p:nvSpPr>
        <p:spPr>
          <a:xfrm>
            <a:off x="700270" y="1511365"/>
            <a:ext cx="646324" cy="476333"/>
          </a:xfrm>
          <a:prstGeom prst="rect">
            <a:avLst/>
          </a:prstGeom>
          <a:noFill/>
        </p:spPr>
        <p:txBody>
          <a:bodyPr wrap="square" lIns="45004" tIns="22503" rIns="45004" bIns="22503" rtlCol="0">
            <a:spAutoFit/>
          </a:bodyPr>
          <a:lstStyle/>
          <a:p>
            <a:r>
              <a:rPr lang="en-US" sz="2800" b="1" dirty="0">
                <a:solidFill>
                  <a:schemeClr val="bg1"/>
                </a:solidFill>
                <a:latin typeface="Times New Roman" pitchFamily="18" charset="0"/>
                <a:cs typeface="Times New Roman" pitchFamily="18" charset="0"/>
              </a:rPr>
              <a:t>salt</a:t>
            </a:r>
          </a:p>
        </p:txBody>
      </p:sp>
      <p:sp>
        <p:nvSpPr>
          <p:cNvPr id="14" name="TextBox 13"/>
          <p:cNvSpPr txBox="1"/>
          <p:nvPr/>
        </p:nvSpPr>
        <p:spPr>
          <a:xfrm>
            <a:off x="3346893" y="1710958"/>
            <a:ext cx="1432927" cy="476333"/>
          </a:xfrm>
          <a:prstGeom prst="rect">
            <a:avLst/>
          </a:prstGeom>
          <a:noFill/>
        </p:spPr>
        <p:txBody>
          <a:bodyPr wrap="square" lIns="45004" tIns="22503" rIns="45004" bIns="22503" rtlCol="0">
            <a:spAutoFit/>
          </a:bodyPr>
          <a:lstStyle/>
          <a:p>
            <a:pPr algn="just"/>
            <a:r>
              <a:rPr lang="en-US" sz="2800" b="1" dirty="0">
                <a:solidFill>
                  <a:schemeClr val="accent6">
                    <a:lumMod val="75000"/>
                  </a:schemeClr>
                </a:solidFill>
                <a:latin typeface="Times New Roman" pitchFamily="18" charset="0"/>
                <a:cs typeface="Times New Roman" pitchFamily="18" charset="0"/>
              </a:rPr>
              <a:t>prawns</a:t>
            </a:r>
          </a:p>
        </p:txBody>
      </p:sp>
      <p:sp>
        <p:nvSpPr>
          <p:cNvPr id="15" name="TextBox 14"/>
          <p:cNvSpPr txBox="1"/>
          <p:nvPr/>
        </p:nvSpPr>
        <p:spPr>
          <a:xfrm>
            <a:off x="3258206" y="3729270"/>
            <a:ext cx="1916467" cy="476333"/>
          </a:xfrm>
          <a:prstGeom prst="rect">
            <a:avLst/>
          </a:prstGeom>
          <a:noFill/>
        </p:spPr>
        <p:txBody>
          <a:bodyPr wrap="square" lIns="45004" tIns="22503" rIns="45004" bIns="22503" rtlCol="0">
            <a:spAutoFit/>
          </a:bodyPr>
          <a:lstStyle/>
          <a:p>
            <a:pPr algn="just"/>
            <a:r>
              <a:rPr lang="en-US" sz="2800" b="1" dirty="0">
                <a:solidFill>
                  <a:srgbClr val="002060"/>
                </a:solidFill>
                <a:latin typeface="Times New Roman" pitchFamily="18" charset="0"/>
                <a:cs typeface="Times New Roman" pitchFamily="18" charset="0"/>
              </a:rPr>
              <a:t>lemon </a:t>
            </a:r>
            <a:r>
              <a:rPr lang="en-US" sz="2800" b="1" dirty="0" smtClean="0">
                <a:solidFill>
                  <a:srgbClr val="002060"/>
                </a:solidFill>
                <a:latin typeface="Times New Roman" pitchFamily="18" charset="0"/>
                <a:cs typeface="Times New Roman" pitchFamily="18" charset="0"/>
              </a:rPr>
              <a:t>juice</a:t>
            </a:r>
            <a:endParaRPr lang="en-US" sz="2800" b="1" dirty="0">
              <a:solidFill>
                <a:srgbClr val="002060"/>
              </a:solidFill>
              <a:latin typeface="Times New Roman" pitchFamily="18" charset="0"/>
              <a:cs typeface="Times New Roman" pitchFamily="18" charset="0"/>
            </a:endParaRPr>
          </a:p>
        </p:txBody>
      </p:sp>
      <p:sp>
        <p:nvSpPr>
          <p:cNvPr id="16" name="TextBox 15"/>
          <p:cNvSpPr txBox="1"/>
          <p:nvPr/>
        </p:nvSpPr>
        <p:spPr>
          <a:xfrm>
            <a:off x="762879" y="2974287"/>
            <a:ext cx="1201004" cy="476333"/>
          </a:xfrm>
          <a:prstGeom prst="rect">
            <a:avLst/>
          </a:prstGeom>
          <a:noFill/>
        </p:spPr>
        <p:txBody>
          <a:bodyPr wrap="square" lIns="45004" tIns="22503" rIns="45004" bIns="22503" rtlCol="0">
            <a:spAutoFit/>
          </a:bodyPr>
          <a:lstStyle/>
          <a:p>
            <a:pPr algn="just"/>
            <a:r>
              <a:rPr lang="en-US" sz="2800" b="1" dirty="0" smtClean="0">
                <a:solidFill>
                  <a:srgbClr val="FF0000"/>
                </a:solidFill>
                <a:latin typeface="Times New Roman" pitchFamily="18" charset="0"/>
                <a:cs typeface="Times New Roman" pitchFamily="18" charset="0"/>
              </a:rPr>
              <a:t>celery</a:t>
            </a:r>
            <a:endParaRPr lang="en-US" sz="2800" b="1" dirty="0">
              <a:solidFill>
                <a:srgbClr val="FF0000"/>
              </a:solidFill>
              <a:latin typeface="Times New Roman" pitchFamily="18" charset="0"/>
              <a:cs typeface="Times New Roman" pitchFamily="18" charset="0"/>
            </a:endParaRPr>
          </a:p>
        </p:txBody>
      </p:sp>
      <p:sp>
        <p:nvSpPr>
          <p:cNvPr id="17" name="TextBox 16"/>
          <p:cNvSpPr txBox="1"/>
          <p:nvPr/>
        </p:nvSpPr>
        <p:spPr>
          <a:xfrm>
            <a:off x="977243" y="3639596"/>
            <a:ext cx="2407882" cy="476333"/>
          </a:xfrm>
          <a:prstGeom prst="rect">
            <a:avLst/>
          </a:prstGeom>
          <a:noFill/>
        </p:spPr>
        <p:txBody>
          <a:bodyPr wrap="square" lIns="45004" tIns="22503" rIns="45004" bIns="22503" rtlCol="0">
            <a:spAutoFit/>
          </a:bodyPr>
          <a:lstStyle/>
          <a:p>
            <a:pPr algn="just"/>
            <a:r>
              <a:rPr lang="en-US" sz="2800" b="1" dirty="0">
                <a:solidFill>
                  <a:srgbClr val="FF0000"/>
                </a:solidFill>
                <a:latin typeface="Times New Roman" pitchFamily="18" charset="0"/>
                <a:cs typeface="Times New Roman" pitchFamily="18" charset="0"/>
              </a:rPr>
              <a:t>spring onions</a:t>
            </a:r>
          </a:p>
        </p:txBody>
      </p:sp>
      <p:sp>
        <p:nvSpPr>
          <p:cNvPr id="18" name="TextBox 17"/>
          <p:cNvSpPr txBox="1"/>
          <p:nvPr/>
        </p:nvSpPr>
        <p:spPr>
          <a:xfrm>
            <a:off x="2083016" y="1289554"/>
            <a:ext cx="1491458" cy="476333"/>
          </a:xfrm>
          <a:prstGeom prst="rect">
            <a:avLst/>
          </a:prstGeom>
          <a:noFill/>
        </p:spPr>
        <p:txBody>
          <a:bodyPr wrap="square" lIns="45004" tIns="22503" rIns="45004" bIns="22503" rtlCol="0">
            <a:spAutoFit/>
          </a:bodyPr>
          <a:lstStyle/>
          <a:p>
            <a:pPr algn="just"/>
            <a:r>
              <a:rPr lang="en-US" sz="2800" b="1" dirty="0">
                <a:solidFill>
                  <a:schemeClr val="bg1"/>
                </a:solidFill>
                <a:latin typeface="Times New Roman" pitchFamily="18" charset="0"/>
                <a:cs typeface="Times New Roman" pitchFamily="18" charset="0"/>
              </a:rPr>
              <a:t>pepper</a:t>
            </a:r>
          </a:p>
        </p:txBody>
      </p:sp>
      <p:sp>
        <p:nvSpPr>
          <p:cNvPr id="19" name="TextBox 18"/>
          <p:cNvSpPr txBox="1"/>
          <p:nvPr/>
        </p:nvSpPr>
        <p:spPr>
          <a:xfrm>
            <a:off x="5337961" y="1933272"/>
            <a:ext cx="1006434" cy="476333"/>
          </a:xfrm>
          <a:prstGeom prst="rect">
            <a:avLst/>
          </a:prstGeom>
          <a:noFill/>
        </p:spPr>
        <p:txBody>
          <a:bodyPr wrap="square" lIns="45004" tIns="22503" rIns="45004" bIns="22503" rtlCol="0">
            <a:spAutoFit/>
          </a:bodyPr>
          <a:lstStyle/>
          <a:p>
            <a:r>
              <a:rPr lang="en-US" sz="2800" b="1" dirty="0">
                <a:latin typeface="Times New Roman" pitchFamily="18" charset="0"/>
                <a:cs typeface="Times New Roman" pitchFamily="18" charset="0"/>
              </a:rPr>
              <a:t>wash</a:t>
            </a:r>
            <a:endParaRPr lang="en-US" sz="2800" b="1" dirty="0">
              <a:solidFill>
                <a:srgbClr val="FF0000"/>
              </a:solidFill>
              <a:latin typeface="Times New Roman" pitchFamily="18" charset="0"/>
              <a:cs typeface="Times New Roman" pitchFamily="18" charset="0"/>
            </a:endParaRPr>
          </a:p>
        </p:txBody>
      </p:sp>
      <p:sp>
        <p:nvSpPr>
          <p:cNvPr id="20" name="TextBox 19"/>
          <p:cNvSpPr txBox="1"/>
          <p:nvPr/>
        </p:nvSpPr>
        <p:spPr>
          <a:xfrm>
            <a:off x="4821386" y="2738137"/>
            <a:ext cx="852055" cy="476333"/>
          </a:xfrm>
          <a:prstGeom prst="rect">
            <a:avLst/>
          </a:prstGeom>
          <a:noFill/>
        </p:spPr>
        <p:txBody>
          <a:bodyPr wrap="square" lIns="45004" tIns="22503" rIns="45004" bIns="22503" rtlCol="0">
            <a:spAutoFit/>
          </a:bodyPr>
          <a:lstStyle/>
          <a:p>
            <a:r>
              <a:rPr lang="en-US" sz="2800" b="1" dirty="0" smtClean="0">
                <a:solidFill>
                  <a:srgbClr val="FFFF00"/>
                </a:solidFill>
                <a:latin typeface="Times New Roman" pitchFamily="18" charset="0"/>
                <a:cs typeface="Times New Roman" pitchFamily="18" charset="0"/>
              </a:rPr>
              <a:t>add</a:t>
            </a:r>
            <a:endParaRPr lang="en-US" sz="2800" b="1" dirty="0">
              <a:solidFill>
                <a:srgbClr val="FFFF00"/>
              </a:solidFill>
              <a:latin typeface="Times New Roman" pitchFamily="18" charset="0"/>
              <a:cs typeface="Times New Roman" pitchFamily="18" charset="0"/>
            </a:endParaRPr>
          </a:p>
        </p:txBody>
      </p:sp>
      <p:sp>
        <p:nvSpPr>
          <p:cNvPr id="21" name="TextBox 20"/>
          <p:cNvSpPr txBox="1"/>
          <p:nvPr/>
        </p:nvSpPr>
        <p:spPr>
          <a:xfrm>
            <a:off x="5457620" y="3614970"/>
            <a:ext cx="880834" cy="476333"/>
          </a:xfrm>
          <a:prstGeom prst="rect">
            <a:avLst/>
          </a:prstGeom>
          <a:noFill/>
        </p:spPr>
        <p:txBody>
          <a:bodyPr wrap="square" lIns="45004" tIns="22503" rIns="45004" bIns="22503" rtlCol="0">
            <a:spAutoFit/>
          </a:bodyPr>
          <a:lstStyle/>
          <a:p>
            <a:r>
              <a:rPr lang="en-US" sz="2800" b="1" dirty="0">
                <a:solidFill>
                  <a:srgbClr val="FFFF00"/>
                </a:solidFill>
                <a:latin typeface="Times New Roman" pitchFamily="18" charset="0"/>
                <a:cs typeface="Times New Roman" pitchFamily="18" charset="0"/>
              </a:rPr>
              <a:t>mix</a:t>
            </a:r>
          </a:p>
        </p:txBody>
      </p:sp>
      <p:sp>
        <p:nvSpPr>
          <p:cNvPr id="22" name="TextBox 21"/>
          <p:cNvSpPr txBox="1"/>
          <p:nvPr/>
        </p:nvSpPr>
        <p:spPr>
          <a:xfrm>
            <a:off x="7153212" y="4054620"/>
            <a:ext cx="934380" cy="476333"/>
          </a:xfrm>
          <a:prstGeom prst="rect">
            <a:avLst/>
          </a:prstGeom>
          <a:noFill/>
        </p:spPr>
        <p:txBody>
          <a:bodyPr wrap="square" lIns="45004" tIns="22503" rIns="45004" bIns="22503" rtlCol="0">
            <a:spAutoFit/>
          </a:bodyPr>
          <a:lstStyle/>
          <a:p>
            <a:r>
              <a:rPr lang="en-US" sz="2800" b="1" dirty="0">
                <a:latin typeface="Times New Roman" pitchFamily="18" charset="0"/>
                <a:cs typeface="Times New Roman" pitchFamily="18" charset="0"/>
              </a:rPr>
              <a:t>drain</a:t>
            </a:r>
            <a:endParaRPr lang="en-US" sz="2800" b="1" dirty="0">
              <a:solidFill>
                <a:srgbClr val="FF0000"/>
              </a:solidFill>
              <a:latin typeface="Times New Roman" pitchFamily="18" charset="0"/>
              <a:cs typeface="Times New Roman" pitchFamily="18" charset="0"/>
            </a:endParaRPr>
          </a:p>
        </p:txBody>
      </p:sp>
      <p:sp>
        <p:nvSpPr>
          <p:cNvPr id="23" name="TextBox 22"/>
          <p:cNvSpPr txBox="1"/>
          <p:nvPr/>
        </p:nvSpPr>
        <p:spPr>
          <a:xfrm>
            <a:off x="8176703" y="3043289"/>
            <a:ext cx="811432" cy="476333"/>
          </a:xfrm>
          <a:prstGeom prst="rect">
            <a:avLst/>
          </a:prstGeom>
          <a:noFill/>
        </p:spPr>
        <p:txBody>
          <a:bodyPr wrap="square" lIns="45004" tIns="22503" rIns="45004" bIns="22503" rtlCol="0">
            <a:spAutoFit/>
          </a:bodyPr>
          <a:lstStyle/>
          <a:p>
            <a:r>
              <a:rPr lang="en-US" sz="2800" b="1" dirty="0">
                <a:solidFill>
                  <a:srgbClr val="FFFF00"/>
                </a:solidFill>
                <a:latin typeface="Times New Roman" pitchFamily="18" charset="0"/>
                <a:cs typeface="Times New Roman" pitchFamily="18" charset="0"/>
              </a:rPr>
              <a:t>peel</a:t>
            </a:r>
          </a:p>
        </p:txBody>
      </p:sp>
      <p:sp>
        <p:nvSpPr>
          <p:cNvPr id="25" name="TextBox 24"/>
          <p:cNvSpPr txBox="1"/>
          <p:nvPr/>
        </p:nvSpPr>
        <p:spPr>
          <a:xfrm>
            <a:off x="7671032" y="1374106"/>
            <a:ext cx="1483360" cy="476333"/>
          </a:xfrm>
          <a:prstGeom prst="rect">
            <a:avLst/>
          </a:prstGeom>
          <a:noFill/>
        </p:spPr>
        <p:txBody>
          <a:bodyPr wrap="square" lIns="45004" tIns="22503" rIns="45004" bIns="22503" rtlCol="0">
            <a:spAutoFit/>
          </a:bodyPr>
          <a:lstStyle/>
          <a:p>
            <a:r>
              <a:rPr lang="en-US" sz="2800" b="1" dirty="0">
                <a:latin typeface="Times New Roman" pitchFamily="18" charset="0"/>
                <a:cs typeface="Times New Roman" pitchFamily="18" charset="0"/>
              </a:rPr>
              <a:t>combine</a:t>
            </a:r>
            <a:endParaRPr lang="en-US" sz="2800" b="1" dirty="0">
              <a:solidFill>
                <a:srgbClr val="FF0000"/>
              </a:solidFill>
              <a:latin typeface="Times New Roman" pitchFamily="18" charset="0"/>
              <a:cs typeface="Times New Roman" pitchFamily="18" charset="0"/>
            </a:endParaRPr>
          </a:p>
        </p:txBody>
      </p:sp>
      <p:sp>
        <p:nvSpPr>
          <p:cNvPr id="26" name="TextBox 25"/>
          <p:cNvSpPr txBox="1"/>
          <p:nvPr/>
        </p:nvSpPr>
        <p:spPr>
          <a:xfrm>
            <a:off x="6622679" y="1536088"/>
            <a:ext cx="973078" cy="476333"/>
          </a:xfrm>
          <a:prstGeom prst="rect">
            <a:avLst/>
          </a:prstGeom>
          <a:noFill/>
        </p:spPr>
        <p:txBody>
          <a:bodyPr wrap="square" lIns="45004" tIns="22503" rIns="45004" bIns="22503" rtlCol="0">
            <a:spAutoFit/>
          </a:bodyPr>
          <a:lstStyle/>
          <a:p>
            <a:r>
              <a:rPr lang="en-US" sz="2800" b="1" dirty="0">
                <a:latin typeface="Times New Roman" pitchFamily="18" charset="0"/>
                <a:cs typeface="Times New Roman" pitchFamily="18" charset="0"/>
              </a:rPr>
              <a:t>boil</a:t>
            </a:r>
            <a:endParaRPr lang="en-US" sz="2800" b="1" dirty="0">
              <a:solidFill>
                <a:srgbClr val="FF0000"/>
              </a:solidFill>
              <a:latin typeface="Times New Roman" pitchFamily="18" charset="0"/>
              <a:cs typeface="Times New Roman" pitchFamily="18" charset="0"/>
            </a:endParaRPr>
          </a:p>
        </p:txBody>
      </p:sp>
      <p:sp>
        <p:nvSpPr>
          <p:cNvPr id="27" name="TextBox 26"/>
          <p:cNvSpPr txBox="1"/>
          <p:nvPr/>
        </p:nvSpPr>
        <p:spPr>
          <a:xfrm>
            <a:off x="8032173" y="1921765"/>
            <a:ext cx="1028093" cy="476333"/>
          </a:xfrm>
          <a:prstGeom prst="rect">
            <a:avLst/>
          </a:prstGeom>
          <a:noFill/>
        </p:spPr>
        <p:txBody>
          <a:bodyPr wrap="square" lIns="45004" tIns="22503" rIns="45004" bIns="22503" rtlCol="0">
            <a:spAutoFit/>
          </a:bodyPr>
          <a:lstStyle/>
          <a:p>
            <a:r>
              <a:rPr lang="en-US" sz="2800" b="1" dirty="0" smtClean="0">
                <a:latin typeface="Times New Roman" pitchFamily="18" charset="0"/>
                <a:cs typeface="Times New Roman" pitchFamily="18" charset="0"/>
              </a:rPr>
              <a:t>chop</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7522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1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1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in)">
                                      <p:cBhvr>
                                        <p:cTn id="37" dur="1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ircle(in)">
                                      <p:cBhvr>
                                        <p:cTn id="42" dur="10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ircle(in)">
                                      <p:cBhvr>
                                        <p:cTn id="47" dur="10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ircle(in)">
                                      <p:cBhvr>
                                        <p:cTn id="52" dur="10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circle(in)">
                                      <p:cBhvr>
                                        <p:cTn id="57" dur="10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circle(in)">
                                      <p:cBhvr>
                                        <p:cTn id="62" dur="10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circle(in)">
                                      <p:cBhvr>
                                        <p:cTn id="67" dur="10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circle(in)">
                                      <p:cBhvr>
                                        <p:cTn id="72" dur="10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circle(in)">
                                      <p:cBhvr>
                                        <p:cTn id="7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P spid="21" grpId="0"/>
      <p:bldP spid="22" grpId="0"/>
      <p:bldP spid="23"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09655" y="993169"/>
            <a:ext cx="3840480" cy="537888"/>
          </a:xfrm>
          <a:prstGeom prst="rect">
            <a:avLst/>
          </a:prstGeom>
          <a:noFill/>
        </p:spPr>
        <p:txBody>
          <a:bodyPr wrap="square" lIns="45004" tIns="22503" rIns="45004" bIns="22503" rtlCol="0">
            <a:spAutoFit/>
          </a:bodyPr>
          <a:lstStyle/>
          <a:p>
            <a:pPr algn="just"/>
            <a:r>
              <a:rPr lang="en-US" sz="3200" b="1" dirty="0">
                <a:solidFill>
                  <a:srgbClr val="FF0000"/>
                </a:solidFill>
                <a:latin typeface="Times New Roman" pitchFamily="18" charset="0"/>
                <a:cs typeface="Times New Roman" pitchFamily="18" charset="0"/>
              </a:rPr>
              <a:t>Nick’s mum</a:t>
            </a:r>
          </a:p>
        </p:txBody>
      </p:sp>
      <p:sp>
        <p:nvSpPr>
          <p:cNvPr id="19" name="TextBox 18"/>
          <p:cNvSpPr txBox="1"/>
          <p:nvPr/>
        </p:nvSpPr>
        <p:spPr>
          <a:xfrm>
            <a:off x="31173" y="1905429"/>
            <a:ext cx="6811583" cy="537888"/>
          </a:xfrm>
          <a:prstGeom prst="rect">
            <a:avLst/>
          </a:prstGeom>
          <a:noFill/>
        </p:spPr>
        <p:txBody>
          <a:bodyPr wrap="square" lIns="45004" tIns="22503" rIns="45004" bIns="22503" rtlCol="0">
            <a:spAutoFit/>
          </a:bodyPr>
          <a:lstStyle>
            <a:defPPr>
              <a:defRPr lang="en-US"/>
            </a:defPPr>
            <a:lvl1pPr algn="just">
              <a:defRPr sz="2400">
                <a:solidFill>
                  <a:srgbClr val="FF0000"/>
                </a:solidFill>
              </a:defRPr>
            </a:lvl1pPr>
          </a:lstStyle>
          <a:p>
            <a:pPr lvl="1"/>
            <a:r>
              <a:rPr lang="en-US" sz="3200" b="1" dirty="0">
                <a:solidFill>
                  <a:srgbClr val="FF0000"/>
                </a:solidFill>
                <a:latin typeface="Times New Roman" pitchFamily="18" charset="0"/>
                <a:cs typeface="Times New Roman" pitchFamily="18" charset="0"/>
              </a:rPr>
              <a:t>Because it’s simple and  delicious.</a:t>
            </a:r>
          </a:p>
        </p:txBody>
      </p:sp>
      <p:sp>
        <p:nvSpPr>
          <p:cNvPr id="20" name="TextBox 19"/>
          <p:cNvSpPr txBox="1"/>
          <p:nvPr/>
        </p:nvSpPr>
        <p:spPr>
          <a:xfrm>
            <a:off x="124692" y="2846552"/>
            <a:ext cx="4032040" cy="537888"/>
          </a:xfrm>
          <a:prstGeom prst="rect">
            <a:avLst/>
          </a:prstGeom>
          <a:noFill/>
        </p:spPr>
        <p:txBody>
          <a:bodyPr wrap="square" lIns="45004" tIns="22503" rIns="45004" bIns="22503" rtlCol="0">
            <a:spAutoFit/>
          </a:bodyPr>
          <a:lstStyle/>
          <a:p>
            <a:pPr lvl="1"/>
            <a:r>
              <a:rPr lang="en-US" sz="3200" b="1" dirty="0">
                <a:solidFill>
                  <a:srgbClr val="FF0000"/>
                </a:solidFill>
                <a:latin typeface="Times New Roman" pitchFamily="18" charset="0"/>
                <a:cs typeface="Times New Roman" pitchFamily="18" charset="0"/>
              </a:rPr>
              <a:t>In the summertime.</a:t>
            </a:r>
          </a:p>
        </p:txBody>
      </p:sp>
      <p:sp>
        <p:nvSpPr>
          <p:cNvPr id="21" name="TextBox 20"/>
          <p:cNvSpPr txBox="1"/>
          <p:nvPr/>
        </p:nvSpPr>
        <p:spPr>
          <a:xfrm>
            <a:off x="-22661" y="3749700"/>
            <a:ext cx="9291352" cy="1030331"/>
          </a:xfrm>
          <a:prstGeom prst="rect">
            <a:avLst/>
          </a:prstGeom>
          <a:noFill/>
        </p:spPr>
        <p:txBody>
          <a:bodyPr wrap="square" lIns="45004" tIns="22503" rIns="45004" bIns="22503" rtlCol="0">
            <a:spAutoFit/>
          </a:bodyPr>
          <a:lstStyle/>
          <a:p>
            <a:pPr lvl="1"/>
            <a:r>
              <a:rPr lang="en-US" sz="3200" b="1" dirty="0">
                <a:solidFill>
                  <a:srgbClr val="FF0000"/>
                </a:solidFill>
                <a:latin typeface="Times New Roman" pitchFamily="18" charset="0"/>
                <a:cs typeface="Times New Roman" pitchFamily="18" charset="0"/>
              </a:rPr>
              <a:t>They are versatile, and you can use lots of </a:t>
            </a:r>
            <a:r>
              <a:rPr lang="en-US" sz="3200" b="1" dirty="0" smtClean="0">
                <a:solidFill>
                  <a:srgbClr val="FF0000"/>
                </a:solidFill>
                <a:latin typeface="Times New Roman" pitchFamily="18" charset="0"/>
                <a:cs typeface="Times New Roman" pitchFamily="18" charset="0"/>
              </a:rPr>
              <a:t>different </a:t>
            </a:r>
            <a:r>
              <a:rPr lang="en-US" sz="3200" b="1" dirty="0">
                <a:solidFill>
                  <a:srgbClr val="FF0000"/>
                </a:solidFill>
                <a:latin typeface="Times New Roman" pitchFamily="18" charset="0"/>
                <a:cs typeface="Times New Roman" pitchFamily="18" charset="0"/>
              </a:rPr>
              <a:t>ingredients in a  salad.</a:t>
            </a:r>
          </a:p>
        </p:txBody>
      </p:sp>
      <p:sp>
        <p:nvSpPr>
          <p:cNvPr id="6" name="Rectangle 5"/>
          <p:cNvSpPr/>
          <p:nvPr/>
        </p:nvSpPr>
        <p:spPr>
          <a:xfrm>
            <a:off x="0" y="41560"/>
            <a:ext cx="4921440" cy="537888"/>
          </a:xfrm>
          <a:prstGeom prst="rect">
            <a:avLst/>
          </a:prstGeom>
        </p:spPr>
        <p:txBody>
          <a:bodyPr wrap="none" lIns="45004" tIns="22503" rIns="45004" bIns="22503">
            <a:spAutoFit/>
          </a:bodyPr>
          <a:lstStyle/>
          <a:p>
            <a:pPr marL="300341"/>
            <a:r>
              <a:rPr lang="en-US" sz="3200" b="1" dirty="0" smtClean="0">
                <a:solidFill>
                  <a:srgbClr val="FF0000"/>
                </a:solidFill>
                <a:latin typeface="Times New Roman" pitchFamily="18" charset="0"/>
                <a:ea typeface="Times New Roman" panose="02020603050405020304" pitchFamily="18" charset="0"/>
                <a:cs typeface="Times New Roman" pitchFamily="18" charset="0"/>
              </a:rPr>
              <a:t>C. </a:t>
            </a:r>
            <a:r>
              <a:rPr lang="en-US" sz="3200" b="1" u="sng" dirty="0">
                <a:solidFill>
                  <a:srgbClr val="FF0000"/>
                </a:solidFill>
                <a:latin typeface="Times New Roman" pitchFamily="18" charset="0"/>
                <a:ea typeface="Times New Roman" panose="02020603050405020304" pitchFamily="18" charset="0"/>
                <a:cs typeface="Times New Roman" pitchFamily="18" charset="0"/>
              </a:rPr>
              <a:t>Answer the</a:t>
            </a:r>
            <a:r>
              <a:rPr lang="en-US" sz="3200" b="1" u="sng" spc="-25" dirty="0">
                <a:solidFill>
                  <a:srgbClr val="FF0000"/>
                </a:solidFill>
                <a:latin typeface="Times New Roman" pitchFamily="18" charset="0"/>
                <a:ea typeface="Times New Roman" panose="02020603050405020304" pitchFamily="18" charset="0"/>
                <a:cs typeface="Times New Roman" pitchFamily="18" charset="0"/>
              </a:rPr>
              <a:t> </a:t>
            </a:r>
            <a:r>
              <a:rPr lang="en-US" sz="3200" b="1" u="sng" dirty="0" smtClean="0">
                <a:solidFill>
                  <a:srgbClr val="FF0000"/>
                </a:solidFill>
                <a:latin typeface="Times New Roman" pitchFamily="18" charset="0"/>
                <a:ea typeface="Times New Roman" panose="02020603050405020304" pitchFamily="18" charset="0"/>
                <a:cs typeface="Times New Roman" pitchFamily="18" charset="0"/>
              </a:rPr>
              <a:t>questions</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a:t>
            </a:r>
            <a:endParaRPr lang="en-US" sz="3200" b="1" dirty="0">
              <a:solidFill>
                <a:srgbClr val="FF0000"/>
              </a:solidFill>
              <a:latin typeface="Times New Roman" pitchFamily="18" charset="0"/>
              <a:ea typeface="Times New Roman" panose="02020603050405020304" pitchFamily="18" charset="0"/>
              <a:cs typeface="Times New Roman" pitchFamily="18" charset="0"/>
            </a:endParaRPr>
          </a:p>
        </p:txBody>
      </p:sp>
      <p:sp>
        <p:nvSpPr>
          <p:cNvPr id="7" name="Rectangle 6"/>
          <p:cNvSpPr/>
          <p:nvPr/>
        </p:nvSpPr>
        <p:spPr>
          <a:xfrm>
            <a:off x="51042" y="893624"/>
            <a:ext cx="7856440" cy="189716"/>
          </a:xfrm>
          <a:prstGeom prst="rect">
            <a:avLst/>
          </a:prstGeom>
        </p:spPr>
        <p:txBody>
          <a:bodyPr wrap="square" lIns="45004" tIns="22503" rIns="45004" bIns="22503">
            <a:spAutoFit/>
          </a:bodyPr>
          <a:lstStyle/>
          <a:p>
            <a:pPr>
              <a:lnSpc>
                <a:spcPts val="524"/>
              </a:lnSpc>
              <a:buClr>
                <a:srgbClr val="F5821F"/>
              </a:buClr>
              <a:buSzPts val="1000"/>
              <a:tabLst>
                <a:tab pos="204395" algn="l"/>
              </a:tabLst>
            </a:pPr>
            <a:r>
              <a:rPr lang="en-US" sz="3200" b="1" dirty="0" smtClean="0">
                <a:solidFill>
                  <a:srgbClr val="231F20"/>
                </a:solidFill>
                <a:latin typeface="Times New Roman" pitchFamily="18" charset="0"/>
                <a:ea typeface="Times New Roman" panose="02020603050405020304" pitchFamily="18" charset="0"/>
                <a:cs typeface="Times New Roman" pitchFamily="18" charset="0"/>
              </a:rPr>
              <a:t>1. Who </a:t>
            </a:r>
            <a:r>
              <a:rPr lang="en-US" sz="3200" b="1" dirty="0">
                <a:solidFill>
                  <a:srgbClr val="231F20"/>
                </a:solidFill>
                <a:latin typeface="Times New Roman" pitchFamily="18" charset="0"/>
                <a:ea typeface="Times New Roman" panose="02020603050405020304" pitchFamily="18" charset="0"/>
                <a:cs typeface="Times New Roman" pitchFamily="18" charset="0"/>
              </a:rPr>
              <a:t>knows the recipe for this</a:t>
            </a:r>
            <a:r>
              <a:rPr lang="en-US" sz="3200" b="1" spc="40" dirty="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231F20"/>
                </a:solidFill>
                <a:latin typeface="Times New Roman" pitchFamily="18" charset="0"/>
                <a:ea typeface="Times New Roman" panose="02020603050405020304" pitchFamily="18" charset="0"/>
                <a:cs typeface="Times New Roman" pitchFamily="18" charset="0"/>
              </a:rPr>
              <a:t>salad?</a:t>
            </a:r>
            <a:endParaRPr lang="en-US" sz="3200" b="1" dirty="0">
              <a:latin typeface="Times New Roman" pitchFamily="18" charset="0"/>
              <a:ea typeface="Times New Roman" panose="02020603050405020304" pitchFamily="18" charset="0"/>
              <a:cs typeface="Times New Roman" pitchFamily="18" charset="0"/>
            </a:endParaRPr>
          </a:p>
        </p:txBody>
      </p:sp>
      <p:sp>
        <p:nvSpPr>
          <p:cNvPr id="9" name="Rectangle 8"/>
          <p:cNvSpPr/>
          <p:nvPr/>
        </p:nvSpPr>
        <p:spPr>
          <a:xfrm>
            <a:off x="89548" y="1445678"/>
            <a:ext cx="7140124" cy="537888"/>
          </a:xfrm>
          <a:prstGeom prst="rect">
            <a:avLst/>
          </a:prstGeom>
        </p:spPr>
        <p:txBody>
          <a:bodyPr wrap="none" lIns="45004" tIns="22503" rIns="45004" bIns="22503">
            <a:spAutoFit/>
          </a:bodyPr>
          <a:lstStyle/>
          <a:p>
            <a:pPr>
              <a:spcBef>
                <a:spcPts val="55"/>
              </a:spcBef>
              <a:buClr>
                <a:srgbClr val="F5821F"/>
              </a:buClr>
              <a:buSzPts val="1000"/>
              <a:tabLst>
                <a:tab pos="204395" algn="l"/>
              </a:tabLst>
            </a:pPr>
            <a:r>
              <a:rPr lang="en-US" sz="3200" b="1" dirty="0" smtClean="0">
                <a:solidFill>
                  <a:srgbClr val="231F20"/>
                </a:solidFill>
                <a:latin typeface="Times New Roman" pitchFamily="18" charset="0"/>
                <a:ea typeface="Times New Roman" panose="02020603050405020304" pitchFamily="18" charset="0"/>
                <a:cs typeface="Times New Roman" pitchFamily="18" charset="0"/>
              </a:rPr>
              <a:t>2. Why </a:t>
            </a:r>
            <a:r>
              <a:rPr lang="en-US" sz="3200" b="1" dirty="0">
                <a:solidFill>
                  <a:srgbClr val="231F20"/>
                </a:solidFill>
                <a:latin typeface="Times New Roman" pitchFamily="18" charset="0"/>
                <a:ea typeface="Times New Roman" panose="02020603050405020304" pitchFamily="18" charset="0"/>
                <a:cs typeface="Times New Roman" pitchFamily="18" charset="0"/>
              </a:rPr>
              <a:t>does Nick’s mum like this</a:t>
            </a:r>
            <a:r>
              <a:rPr lang="en-US" sz="3200" b="1" spc="46" dirty="0">
                <a:solidFill>
                  <a:srgbClr val="231F20"/>
                </a:solidFill>
                <a:latin typeface="Times New Roman" pitchFamily="18" charset="0"/>
                <a:ea typeface="Times New Roman" panose="02020603050405020304" pitchFamily="18" charset="0"/>
                <a:cs typeface="Times New Roman" pitchFamily="18" charset="0"/>
              </a:rPr>
              <a:t> </a:t>
            </a:r>
            <a:r>
              <a:rPr lang="en-US" sz="3200" b="1" dirty="0">
                <a:solidFill>
                  <a:srgbClr val="231F20"/>
                </a:solidFill>
                <a:latin typeface="Times New Roman" pitchFamily="18" charset="0"/>
                <a:ea typeface="Times New Roman" panose="02020603050405020304" pitchFamily="18" charset="0"/>
                <a:cs typeface="Times New Roman" pitchFamily="18" charset="0"/>
              </a:rPr>
              <a:t>salad?</a:t>
            </a:r>
            <a:endParaRPr lang="en-US" sz="3200" b="1" dirty="0">
              <a:latin typeface="Times New Roman" pitchFamily="18" charset="0"/>
              <a:ea typeface="Times New Roman" panose="02020603050405020304" pitchFamily="18" charset="0"/>
              <a:cs typeface="Times New Roman" pitchFamily="18" charset="0"/>
            </a:endParaRPr>
          </a:p>
        </p:txBody>
      </p:sp>
      <p:sp>
        <p:nvSpPr>
          <p:cNvPr id="15" name="Rectangle 3"/>
          <p:cNvSpPr>
            <a:spLocks noChangeArrowheads="1"/>
          </p:cNvSpPr>
          <p:nvPr/>
        </p:nvSpPr>
        <p:spPr bwMode="auto">
          <a:xfrm>
            <a:off x="51955" y="2404339"/>
            <a:ext cx="7100948" cy="537888"/>
          </a:xfrm>
          <a:prstGeom prst="rect">
            <a:avLst/>
          </a:prstGeom>
        </p:spPr>
        <p:txBody>
          <a:bodyPr wrap="none" lIns="45004" tIns="22503" rIns="45004" bIns="22503">
            <a:spAutoFit/>
          </a:bodyPr>
          <a:lstStyle/>
          <a:p>
            <a:pPr>
              <a:spcBef>
                <a:spcPts val="55"/>
              </a:spcBef>
              <a:buClr>
                <a:srgbClr val="F5821F"/>
              </a:buClr>
              <a:buSzPts val="1000"/>
              <a:tabLst>
                <a:tab pos="204395" algn="l"/>
              </a:tabLst>
            </a:pPr>
            <a:r>
              <a:rPr lang="en-US" altLang="en-US" sz="3200" b="1" dirty="0" smtClean="0">
                <a:solidFill>
                  <a:srgbClr val="231F20"/>
                </a:solidFill>
                <a:latin typeface="Times New Roman" pitchFamily="18" charset="0"/>
                <a:ea typeface="Times New Roman" panose="02020603050405020304" pitchFamily="18" charset="0"/>
                <a:cs typeface="Times New Roman" pitchFamily="18" charset="0"/>
              </a:rPr>
              <a:t>3. </a:t>
            </a:r>
            <a:r>
              <a:rPr lang="en-US" altLang="en-US" sz="3200" b="1" dirty="0">
                <a:solidFill>
                  <a:srgbClr val="231F20"/>
                </a:solidFill>
                <a:latin typeface="Times New Roman" pitchFamily="18" charset="0"/>
                <a:ea typeface="Times New Roman" panose="02020603050405020304" pitchFamily="18" charset="0"/>
                <a:cs typeface="Times New Roman" pitchFamily="18" charset="0"/>
              </a:rPr>
              <a:t>When are salads popular in England?</a:t>
            </a:r>
          </a:p>
        </p:txBody>
      </p:sp>
      <p:sp>
        <p:nvSpPr>
          <p:cNvPr id="16" name="Rectangle 15"/>
          <p:cNvSpPr/>
          <p:nvPr/>
        </p:nvSpPr>
        <p:spPr>
          <a:xfrm>
            <a:off x="93519" y="3303707"/>
            <a:ext cx="6181272" cy="537888"/>
          </a:xfrm>
          <a:prstGeom prst="rect">
            <a:avLst/>
          </a:prstGeom>
        </p:spPr>
        <p:txBody>
          <a:bodyPr wrap="none" lIns="45004" tIns="22503" rIns="45004" bIns="22503">
            <a:spAutoFit/>
          </a:bodyPr>
          <a:lstStyle/>
          <a:p>
            <a:pPr>
              <a:spcBef>
                <a:spcPts val="55"/>
              </a:spcBef>
              <a:buClr>
                <a:srgbClr val="F5821F"/>
              </a:buClr>
              <a:buSzPts val="1000"/>
              <a:tabLst>
                <a:tab pos="204395" algn="l"/>
              </a:tabLst>
            </a:pPr>
            <a:r>
              <a:rPr lang="en-US" sz="3200" b="1" dirty="0">
                <a:solidFill>
                  <a:srgbClr val="231F20"/>
                </a:solidFill>
                <a:latin typeface="Times New Roman" pitchFamily="18" charset="0"/>
                <a:ea typeface="Times New Roman" panose="02020603050405020304" pitchFamily="18" charset="0"/>
                <a:cs typeface="Times New Roman" pitchFamily="18" charset="0"/>
              </a:rPr>
              <a:t>4. What does Mi like about salads?</a:t>
            </a:r>
          </a:p>
        </p:txBody>
      </p:sp>
    </p:spTree>
    <p:extLst>
      <p:ext uri="{BB962C8B-B14F-4D97-AF65-F5344CB8AC3E}">
        <p14:creationId xmlns:p14="http://schemas.microsoft.com/office/powerpoint/2010/main" val="143749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42066"/>
            <a:ext cx="9144000" cy="2507658"/>
          </a:xfrm>
          <a:prstGeom prst="rect">
            <a:avLst/>
          </a:prstGeom>
          <a:noFill/>
        </p:spPr>
        <p:txBody>
          <a:bodyPr wrap="square" lIns="45004" tIns="22503" rIns="45004" bIns="22503" rtlCol="0">
            <a:spAutoFit/>
          </a:bodyPr>
          <a:lstStyle/>
          <a:p>
            <a:pPr lvl="1"/>
            <a:r>
              <a:rPr lang="en-US" sz="3200" b="1" dirty="0">
                <a:solidFill>
                  <a:srgbClr val="FF0000"/>
                </a:solidFill>
                <a:latin typeface="Times New Roman" pitchFamily="18" charset="0"/>
                <a:cs typeface="Times New Roman" pitchFamily="18" charset="0"/>
              </a:rPr>
              <a:t>Nick’s mum boils and drains the prawns. Nick washes the celery, peels the prawns, and mixes the ingredients. Mi washes the spring onions, chops the celery and spring onions, and mixes the ingredients.</a:t>
            </a:r>
          </a:p>
        </p:txBody>
      </p:sp>
      <p:sp>
        <p:nvSpPr>
          <p:cNvPr id="5" name="TextBox 4"/>
          <p:cNvSpPr txBox="1"/>
          <p:nvPr/>
        </p:nvSpPr>
        <p:spPr>
          <a:xfrm>
            <a:off x="0" y="3418336"/>
            <a:ext cx="9144000" cy="1030331"/>
          </a:xfrm>
          <a:prstGeom prst="rect">
            <a:avLst/>
          </a:prstGeom>
          <a:noFill/>
        </p:spPr>
        <p:txBody>
          <a:bodyPr wrap="square" lIns="45004" tIns="22503" rIns="45004" bIns="22503" rtlCol="0">
            <a:spAutoFit/>
          </a:bodyPr>
          <a:lstStyle/>
          <a:p>
            <a:pPr lvl="1"/>
            <a:r>
              <a:rPr lang="en-US" sz="3200" b="1" dirty="0">
                <a:solidFill>
                  <a:srgbClr val="FF0000"/>
                </a:solidFill>
                <a:latin typeface="Times New Roman" pitchFamily="18" charset="0"/>
                <a:cs typeface="Times New Roman" pitchFamily="18" charset="0"/>
              </a:rPr>
              <a:t>Because he is finding it </a:t>
            </a:r>
            <a:r>
              <a:rPr lang="en-US" sz="3200" b="1" dirty="0" smtClean="0">
                <a:solidFill>
                  <a:srgbClr val="FF0000"/>
                </a:solidFill>
                <a:latin typeface="Times New Roman" pitchFamily="18" charset="0"/>
                <a:cs typeface="Times New Roman" pitchFamily="18" charset="0"/>
              </a:rPr>
              <a:t>difficult </a:t>
            </a:r>
            <a:r>
              <a:rPr lang="en-US" sz="3200" b="1" dirty="0">
                <a:solidFill>
                  <a:srgbClr val="FF0000"/>
                </a:solidFill>
                <a:latin typeface="Times New Roman" pitchFamily="18" charset="0"/>
                <a:cs typeface="Times New Roman" pitchFamily="18" charset="0"/>
              </a:rPr>
              <a:t>to wait for one   hour.</a:t>
            </a:r>
          </a:p>
        </p:txBody>
      </p:sp>
      <p:sp>
        <p:nvSpPr>
          <p:cNvPr id="6" name="Rectangle 5"/>
          <p:cNvSpPr/>
          <p:nvPr/>
        </p:nvSpPr>
        <p:spPr>
          <a:xfrm>
            <a:off x="4775" y="34397"/>
            <a:ext cx="8869059" cy="537888"/>
          </a:xfrm>
          <a:prstGeom prst="rect">
            <a:avLst/>
          </a:prstGeom>
        </p:spPr>
        <p:txBody>
          <a:bodyPr wrap="none" lIns="45004" tIns="22503" rIns="45004" bIns="22503">
            <a:spAutoFit/>
          </a:bodyPr>
          <a:lstStyle/>
          <a:p>
            <a:pPr>
              <a:spcBef>
                <a:spcPts val="55"/>
              </a:spcBef>
              <a:buClr>
                <a:srgbClr val="F5821F"/>
              </a:buClr>
              <a:buSzPts val="1000"/>
              <a:tabLst>
                <a:tab pos="204395" algn="l"/>
              </a:tabLst>
            </a:pPr>
            <a:r>
              <a:rPr lang="en-US" sz="3200" b="1" dirty="0">
                <a:solidFill>
                  <a:srgbClr val="231F20"/>
                </a:solidFill>
                <a:latin typeface="Times New Roman" pitchFamily="18" charset="0"/>
                <a:ea typeface="Times New Roman" panose="02020603050405020304" pitchFamily="18" charset="0"/>
                <a:cs typeface="Times New Roman" pitchFamily="18" charset="0"/>
              </a:rPr>
              <a:t>5. What does each person do to prepare the salad?</a:t>
            </a:r>
          </a:p>
        </p:txBody>
      </p:sp>
      <p:sp>
        <p:nvSpPr>
          <p:cNvPr id="7" name="Rectangle 6"/>
          <p:cNvSpPr/>
          <p:nvPr/>
        </p:nvSpPr>
        <p:spPr>
          <a:xfrm>
            <a:off x="20782" y="2931801"/>
            <a:ext cx="9298536" cy="537888"/>
          </a:xfrm>
          <a:prstGeom prst="rect">
            <a:avLst/>
          </a:prstGeom>
        </p:spPr>
        <p:txBody>
          <a:bodyPr wrap="none" lIns="45004" tIns="22503" rIns="45004" bIns="22503">
            <a:spAutoFit/>
          </a:bodyPr>
          <a:lstStyle/>
          <a:p>
            <a:pPr>
              <a:spcBef>
                <a:spcPts val="55"/>
              </a:spcBef>
              <a:buClr>
                <a:srgbClr val="F5821F"/>
              </a:buClr>
              <a:buSzPts val="1000"/>
              <a:tabLst>
                <a:tab pos="204395" algn="l"/>
              </a:tabLst>
            </a:pPr>
            <a:r>
              <a:rPr lang="en-US" sz="3200" b="1" dirty="0">
                <a:solidFill>
                  <a:srgbClr val="231F20"/>
                </a:solidFill>
                <a:latin typeface="Times New Roman" pitchFamily="18" charset="0"/>
                <a:ea typeface="Times New Roman" panose="02020603050405020304" pitchFamily="18" charset="0"/>
                <a:cs typeface="Times New Roman" pitchFamily="18" charset="0"/>
              </a:rPr>
              <a:t>6. How do we know that Nick wants to eat the salad?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3432</TotalTime>
  <Words>866</Words>
  <Application>Microsoft Office PowerPoint</Application>
  <PresentationFormat>On-screen Show (16:9)</PresentationFormat>
  <Paragraphs>119</Paragraphs>
  <Slides>15</Slides>
  <Notes>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Tahoma</vt:lpstr>
      <vt:lpstr>Times New Roman</vt:lpstr>
      <vt:lpstr>Verdana</vt:lpstr>
      <vt:lpstr>Verdana Ref</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AVISHOP</dc:creator>
  <cp:lastModifiedBy>Admin</cp:lastModifiedBy>
  <cp:revision>100</cp:revision>
  <dcterms:created xsi:type="dcterms:W3CDTF">2015-10-22T02:50:37Z</dcterms:created>
  <dcterms:modified xsi:type="dcterms:W3CDTF">2021-01-16T15:10:51Z</dcterms:modified>
</cp:coreProperties>
</file>