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5" r:id="rId3"/>
    <p:sldId id="266" r:id="rId4"/>
    <p:sldId id="267" r:id="rId5"/>
    <p:sldId id="268" r:id="rId6"/>
    <p:sldId id="257" r:id="rId7"/>
    <p:sldId id="269" r:id="rId8"/>
    <p:sldId id="258" r:id="rId9"/>
    <p:sldId id="259" r:id="rId10"/>
    <p:sldId id="270" r:id="rId11"/>
    <p:sldId id="271" r:id="rId12"/>
    <p:sldId id="260" r:id="rId13"/>
    <p:sldId id="273" r:id="rId14"/>
    <p:sldId id="272" r:id="rId15"/>
    <p:sldId id="278" r:id="rId16"/>
    <p:sldId id="274" r:id="rId17"/>
    <p:sldId id="261" r:id="rId18"/>
    <p:sldId id="262" r:id="rId19"/>
    <p:sldId id="276" r:id="rId20"/>
    <p:sldId id="275" r:id="rId21"/>
    <p:sldId id="277" r:id="rId22"/>
    <p:sldId id="264" r:id="rId23"/>
  </p:sldIdLst>
  <p:sldSz cx="9144000" cy="5143500" type="screen16x9"/>
  <p:notesSz cx="6858000" cy="9144000"/>
  <p:defaultTextStyle>
    <a:defPPr>
      <a:defRPr lang="en-US"/>
    </a:defPPr>
    <a:lvl1pPr marL="0" algn="l" defTabSz="689458" rtl="0" eaLnBrk="1" latinLnBrk="0" hangingPunct="1">
      <a:defRPr sz="1400" kern="1200">
        <a:solidFill>
          <a:schemeClr val="tx1"/>
        </a:solidFill>
        <a:latin typeface="+mn-lt"/>
        <a:ea typeface="+mn-ea"/>
        <a:cs typeface="+mn-cs"/>
      </a:defRPr>
    </a:lvl1pPr>
    <a:lvl2pPr marL="344729" algn="l" defTabSz="689458" rtl="0" eaLnBrk="1" latinLnBrk="0" hangingPunct="1">
      <a:defRPr sz="1400" kern="1200">
        <a:solidFill>
          <a:schemeClr val="tx1"/>
        </a:solidFill>
        <a:latin typeface="+mn-lt"/>
        <a:ea typeface="+mn-ea"/>
        <a:cs typeface="+mn-cs"/>
      </a:defRPr>
    </a:lvl2pPr>
    <a:lvl3pPr marL="689458" algn="l" defTabSz="689458" rtl="0" eaLnBrk="1" latinLnBrk="0" hangingPunct="1">
      <a:defRPr sz="1400" kern="1200">
        <a:solidFill>
          <a:schemeClr val="tx1"/>
        </a:solidFill>
        <a:latin typeface="+mn-lt"/>
        <a:ea typeface="+mn-ea"/>
        <a:cs typeface="+mn-cs"/>
      </a:defRPr>
    </a:lvl3pPr>
    <a:lvl4pPr marL="1034186" algn="l" defTabSz="689458" rtl="0" eaLnBrk="1" latinLnBrk="0" hangingPunct="1">
      <a:defRPr sz="1400" kern="1200">
        <a:solidFill>
          <a:schemeClr val="tx1"/>
        </a:solidFill>
        <a:latin typeface="+mn-lt"/>
        <a:ea typeface="+mn-ea"/>
        <a:cs typeface="+mn-cs"/>
      </a:defRPr>
    </a:lvl4pPr>
    <a:lvl5pPr marL="1378915" algn="l" defTabSz="689458" rtl="0" eaLnBrk="1" latinLnBrk="0" hangingPunct="1">
      <a:defRPr sz="1400" kern="1200">
        <a:solidFill>
          <a:schemeClr val="tx1"/>
        </a:solidFill>
        <a:latin typeface="+mn-lt"/>
        <a:ea typeface="+mn-ea"/>
        <a:cs typeface="+mn-cs"/>
      </a:defRPr>
    </a:lvl5pPr>
    <a:lvl6pPr marL="1723644" algn="l" defTabSz="689458" rtl="0" eaLnBrk="1" latinLnBrk="0" hangingPunct="1">
      <a:defRPr sz="1400" kern="1200">
        <a:solidFill>
          <a:schemeClr val="tx1"/>
        </a:solidFill>
        <a:latin typeface="+mn-lt"/>
        <a:ea typeface="+mn-ea"/>
        <a:cs typeface="+mn-cs"/>
      </a:defRPr>
    </a:lvl6pPr>
    <a:lvl7pPr marL="2068373" algn="l" defTabSz="689458" rtl="0" eaLnBrk="1" latinLnBrk="0" hangingPunct="1">
      <a:defRPr sz="1400" kern="1200">
        <a:solidFill>
          <a:schemeClr val="tx1"/>
        </a:solidFill>
        <a:latin typeface="+mn-lt"/>
        <a:ea typeface="+mn-ea"/>
        <a:cs typeface="+mn-cs"/>
      </a:defRPr>
    </a:lvl7pPr>
    <a:lvl8pPr marL="2413102" algn="l" defTabSz="689458" rtl="0" eaLnBrk="1" latinLnBrk="0" hangingPunct="1">
      <a:defRPr sz="1400" kern="1200">
        <a:solidFill>
          <a:schemeClr val="tx1"/>
        </a:solidFill>
        <a:latin typeface="+mn-lt"/>
        <a:ea typeface="+mn-ea"/>
        <a:cs typeface="+mn-cs"/>
      </a:defRPr>
    </a:lvl8pPr>
    <a:lvl9pPr marL="2757830" algn="l" defTabSz="689458" rtl="0" eaLnBrk="1" latinLnBrk="0" hangingPunct="1">
      <a:defRPr sz="14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44" autoAdjust="0"/>
    <p:restoredTop sz="94660"/>
  </p:normalViewPr>
  <p:slideViewPr>
    <p:cSldViewPr snapToGrid="0">
      <p:cViewPr>
        <p:scale>
          <a:sx n="82" d="100"/>
          <a:sy n="82" d="100"/>
        </p:scale>
        <p:origin x="-1074" y="-35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1" y="841773"/>
            <a:ext cx="6858000" cy="17907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1" y="2701528"/>
            <a:ext cx="6858000" cy="1241821"/>
          </a:xfrm>
        </p:spPr>
        <p:txBody>
          <a:bodyPr/>
          <a:lstStyle>
            <a:lvl1pPr marL="0" indent="0" algn="ctr">
              <a:buNone/>
              <a:defRPr sz="1800"/>
            </a:lvl1pPr>
            <a:lvl2pPr marL="344729" indent="0" algn="ctr">
              <a:buNone/>
              <a:defRPr sz="1500"/>
            </a:lvl2pPr>
            <a:lvl3pPr marL="689458" indent="0" algn="ctr">
              <a:buNone/>
              <a:defRPr sz="1400"/>
            </a:lvl3pPr>
            <a:lvl4pPr marL="1034186" indent="0" algn="ctr">
              <a:buNone/>
              <a:defRPr sz="1200"/>
            </a:lvl4pPr>
            <a:lvl5pPr marL="1378915" indent="0" algn="ctr">
              <a:buNone/>
              <a:defRPr sz="1200"/>
            </a:lvl5pPr>
            <a:lvl6pPr marL="1723644" indent="0" algn="ctr">
              <a:buNone/>
              <a:defRPr sz="1200"/>
            </a:lvl6pPr>
            <a:lvl7pPr marL="2068373" indent="0" algn="ctr">
              <a:buNone/>
              <a:defRPr sz="1200"/>
            </a:lvl7pPr>
            <a:lvl8pPr marL="2413102" indent="0" algn="ctr">
              <a:buNone/>
              <a:defRPr sz="1200"/>
            </a:lvl8pPr>
            <a:lvl9pPr marL="275783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51F7BC-7E12-4D4B-A626-B31B3BE35716}" type="datetimeFigureOut">
              <a:rPr lang="en-US" smtClean="0"/>
              <a:pPr/>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92618878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51F7BC-7E12-4D4B-A626-B31B3BE35716}" type="datetimeFigureOut">
              <a:rPr lang="en-US" smtClean="0"/>
              <a:pPr/>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1720191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273844"/>
            <a:ext cx="5800725" cy="435887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51F7BC-7E12-4D4B-A626-B31B3BE35716}" type="datetimeFigureOut">
              <a:rPr lang="en-US" smtClean="0"/>
              <a:pPr/>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1738196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51F7BC-7E12-4D4B-A626-B31B3BE35716}" type="datetimeFigureOut">
              <a:rPr lang="en-US" smtClean="0"/>
              <a:pPr/>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301820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282304"/>
            <a:ext cx="7886700" cy="2139553"/>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7" y="3442098"/>
            <a:ext cx="7886700" cy="1125140"/>
          </a:xfrm>
        </p:spPr>
        <p:txBody>
          <a:bodyPr/>
          <a:lstStyle>
            <a:lvl1pPr marL="0" indent="0">
              <a:buNone/>
              <a:defRPr sz="1800">
                <a:solidFill>
                  <a:schemeClr val="tx1">
                    <a:tint val="75000"/>
                  </a:schemeClr>
                </a:solidFill>
              </a:defRPr>
            </a:lvl1pPr>
            <a:lvl2pPr marL="344729" indent="0">
              <a:buNone/>
              <a:defRPr sz="1500">
                <a:solidFill>
                  <a:schemeClr val="tx1">
                    <a:tint val="75000"/>
                  </a:schemeClr>
                </a:solidFill>
              </a:defRPr>
            </a:lvl2pPr>
            <a:lvl3pPr marL="689458" indent="0">
              <a:buNone/>
              <a:defRPr sz="1400">
                <a:solidFill>
                  <a:schemeClr val="tx1">
                    <a:tint val="75000"/>
                  </a:schemeClr>
                </a:solidFill>
              </a:defRPr>
            </a:lvl3pPr>
            <a:lvl4pPr marL="1034186" indent="0">
              <a:buNone/>
              <a:defRPr sz="1200">
                <a:solidFill>
                  <a:schemeClr val="tx1">
                    <a:tint val="75000"/>
                  </a:schemeClr>
                </a:solidFill>
              </a:defRPr>
            </a:lvl4pPr>
            <a:lvl5pPr marL="1378915" indent="0">
              <a:buNone/>
              <a:defRPr sz="1200">
                <a:solidFill>
                  <a:schemeClr val="tx1">
                    <a:tint val="75000"/>
                  </a:schemeClr>
                </a:solidFill>
              </a:defRPr>
            </a:lvl5pPr>
            <a:lvl6pPr marL="1723644" indent="0">
              <a:buNone/>
              <a:defRPr sz="1200">
                <a:solidFill>
                  <a:schemeClr val="tx1">
                    <a:tint val="75000"/>
                  </a:schemeClr>
                </a:solidFill>
              </a:defRPr>
            </a:lvl6pPr>
            <a:lvl7pPr marL="2068373" indent="0">
              <a:buNone/>
              <a:defRPr sz="1200">
                <a:solidFill>
                  <a:schemeClr val="tx1">
                    <a:tint val="75000"/>
                  </a:schemeClr>
                </a:solidFill>
              </a:defRPr>
            </a:lvl7pPr>
            <a:lvl8pPr marL="2413102" indent="0">
              <a:buNone/>
              <a:defRPr sz="1200">
                <a:solidFill>
                  <a:schemeClr val="tx1">
                    <a:tint val="75000"/>
                  </a:schemeClr>
                </a:solidFill>
              </a:defRPr>
            </a:lvl8pPr>
            <a:lvl9pPr marL="275783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51F7BC-7E12-4D4B-A626-B31B3BE35716}" type="datetimeFigureOut">
              <a:rPr lang="en-US" smtClean="0"/>
              <a:pPr/>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4055875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369219"/>
            <a:ext cx="3886200" cy="32635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369219"/>
            <a:ext cx="3886200" cy="32635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51F7BC-7E12-4D4B-A626-B31B3BE35716}" type="datetimeFigureOut">
              <a:rPr lang="en-US" smtClean="0"/>
              <a:pPr/>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943423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260873"/>
            <a:ext cx="3868340" cy="617934"/>
          </a:xfrm>
        </p:spPr>
        <p:txBody>
          <a:bodyPr anchor="b"/>
          <a:lstStyle>
            <a:lvl1pPr marL="0" indent="0">
              <a:buNone/>
              <a:defRPr sz="1800" b="1"/>
            </a:lvl1pPr>
            <a:lvl2pPr marL="344729" indent="0">
              <a:buNone/>
              <a:defRPr sz="1500" b="1"/>
            </a:lvl2pPr>
            <a:lvl3pPr marL="689458" indent="0">
              <a:buNone/>
              <a:defRPr sz="1400" b="1"/>
            </a:lvl3pPr>
            <a:lvl4pPr marL="1034186" indent="0">
              <a:buNone/>
              <a:defRPr sz="1200" b="1"/>
            </a:lvl4pPr>
            <a:lvl5pPr marL="1378915" indent="0">
              <a:buNone/>
              <a:defRPr sz="1200" b="1"/>
            </a:lvl5pPr>
            <a:lvl6pPr marL="1723644" indent="0">
              <a:buNone/>
              <a:defRPr sz="1200" b="1"/>
            </a:lvl6pPr>
            <a:lvl7pPr marL="2068373" indent="0">
              <a:buNone/>
              <a:defRPr sz="1200" b="1"/>
            </a:lvl7pPr>
            <a:lvl8pPr marL="2413102" indent="0">
              <a:buNone/>
              <a:defRPr sz="1200" b="1"/>
            </a:lvl8pPr>
            <a:lvl9pPr marL="275783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260873"/>
            <a:ext cx="3887391" cy="617934"/>
          </a:xfrm>
        </p:spPr>
        <p:txBody>
          <a:bodyPr anchor="b"/>
          <a:lstStyle>
            <a:lvl1pPr marL="0" indent="0">
              <a:buNone/>
              <a:defRPr sz="1800" b="1"/>
            </a:lvl1pPr>
            <a:lvl2pPr marL="344729" indent="0">
              <a:buNone/>
              <a:defRPr sz="1500" b="1"/>
            </a:lvl2pPr>
            <a:lvl3pPr marL="689458" indent="0">
              <a:buNone/>
              <a:defRPr sz="1400" b="1"/>
            </a:lvl3pPr>
            <a:lvl4pPr marL="1034186" indent="0">
              <a:buNone/>
              <a:defRPr sz="1200" b="1"/>
            </a:lvl4pPr>
            <a:lvl5pPr marL="1378915" indent="0">
              <a:buNone/>
              <a:defRPr sz="1200" b="1"/>
            </a:lvl5pPr>
            <a:lvl6pPr marL="1723644" indent="0">
              <a:buNone/>
              <a:defRPr sz="1200" b="1"/>
            </a:lvl6pPr>
            <a:lvl7pPr marL="2068373" indent="0">
              <a:buNone/>
              <a:defRPr sz="1200" b="1"/>
            </a:lvl7pPr>
            <a:lvl8pPr marL="2413102" indent="0">
              <a:buNone/>
              <a:defRPr sz="1200" b="1"/>
            </a:lvl8pPr>
            <a:lvl9pPr marL="275783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51F7BC-7E12-4D4B-A626-B31B3BE35716}" type="datetimeFigureOut">
              <a:rPr lang="en-US" smtClean="0"/>
              <a:pPr/>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1622824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51F7BC-7E12-4D4B-A626-B31B3BE35716}" type="datetimeFigureOut">
              <a:rPr lang="en-US" smtClean="0"/>
              <a:pPr/>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3508146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1F7BC-7E12-4D4B-A626-B31B3BE35716}" type="datetimeFigureOut">
              <a:rPr lang="en-US" smtClean="0"/>
              <a:pPr/>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3071565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342900"/>
            <a:ext cx="2949177" cy="120015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2" y="1543050"/>
            <a:ext cx="2949177" cy="2858691"/>
          </a:xfrm>
        </p:spPr>
        <p:txBody>
          <a:bodyPr/>
          <a:lstStyle>
            <a:lvl1pPr marL="0" indent="0">
              <a:buNone/>
              <a:defRPr sz="1200"/>
            </a:lvl1pPr>
            <a:lvl2pPr marL="344729" indent="0">
              <a:buNone/>
              <a:defRPr sz="1100"/>
            </a:lvl2pPr>
            <a:lvl3pPr marL="689458" indent="0">
              <a:buNone/>
              <a:defRPr sz="900"/>
            </a:lvl3pPr>
            <a:lvl4pPr marL="1034186" indent="0">
              <a:buNone/>
              <a:defRPr sz="800"/>
            </a:lvl4pPr>
            <a:lvl5pPr marL="1378915" indent="0">
              <a:buNone/>
              <a:defRPr sz="800"/>
            </a:lvl5pPr>
            <a:lvl6pPr marL="1723644" indent="0">
              <a:buNone/>
              <a:defRPr sz="800"/>
            </a:lvl6pPr>
            <a:lvl7pPr marL="2068373" indent="0">
              <a:buNone/>
              <a:defRPr sz="800"/>
            </a:lvl7pPr>
            <a:lvl8pPr marL="2413102" indent="0">
              <a:buNone/>
              <a:defRPr sz="800"/>
            </a:lvl8pPr>
            <a:lvl9pPr marL="2757830"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51F7BC-7E12-4D4B-A626-B31B3BE35716}" type="datetimeFigureOut">
              <a:rPr lang="en-US" smtClean="0"/>
              <a:pPr/>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3361067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342900"/>
            <a:ext cx="2949177" cy="120015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4729" indent="0">
              <a:buNone/>
              <a:defRPr sz="2100"/>
            </a:lvl2pPr>
            <a:lvl3pPr marL="689458" indent="0">
              <a:buNone/>
              <a:defRPr sz="1800"/>
            </a:lvl3pPr>
            <a:lvl4pPr marL="1034186" indent="0">
              <a:buNone/>
              <a:defRPr sz="1500"/>
            </a:lvl4pPr>
            <a:lvl5pPr marL="1378915" indent="0">
              <a:buNone/>
              <a:defRPr sz="1500"/>
            </a:lvl5pPr>
            <a:lvl6pPr marL="1723644" indent="0">
              <a:buNone/>
              <a:defRPr sz="1500"/>
            </a:lvl6pPr>
            <a:lvl7pPr marL="2068373" indent="0">
              <a:buNone/>
              <a:defRPr sz="1500"/>
            </a:lvl7pPr>
            <a:lvl8pPr marL="2413102" indent="0">
              <a:buNone/>
              <a:defRPr sz="1500"/>
            </a:lvl8pPr>
            <a:lvl9pPr marL="2757830" indent="0">
              <a:buNone/>
              <a:defRPr sz="1500"/>
            </a:lvl9pPr>
          </a:lstStyle>
          <a:p>
            <a:endParaRPr lang="en-US"/>
          </a:p>
        </p:txBody>
      </p:sp>
      <p:sp>
        <p:nvSpPr>
          <p:cNvPr id="4" name="Text Placeholder 3"/>
          <p:cNvSpPr>
            <a:spLocks noGrp="1"/>
          </p:cNvSpPr>
          <p:nvPr>
            <p:ph type="body" sz="half" idx="2"/>
          </p:nvPr>
        </p:nvSpPr>
        <p:spPr>
          <a:xfrm>
            <a:off x="629842" y="1543050"/>
            <a:ext cx="2949177" cy="2858691"/>
          </a:xfrm>
        </p:spPr>
        <p:txBody>
          <a:bodyPr/>
          <a:lstStyle>
            <a:lvl1pPr marL="0" indent="0">
              <a:buNone/>
              <a:defRPr sz="1200"/>
            </a:lvl1pPr>
            <a:lvl2pPr marL="344729" indent="0">
              <a:buNone/>
              <a:defRPr sz="1100"/>
            </a:lvl2pPr>
            <a:lvl3pPr marL="689458" indent="0">
              <a:buNone/>
              <a:defRPr sz="900"/>
            </a:lvl3pPr>
            <a:lvl4pPr marL="1034186" indent="0">
              <a:buNone/>
              <a:defRPr sz="800"/>
            </a:lvl4pPr>
            <a:lvl5pPr marL="1378915" indent="0">
              <a:buNone/>
              <a:defRPr sz="800"/>
            </a:lvl5pPr>
            <a:lvl6pPr marL="1723644" indent="0">
              <a:buNone/>
              <a:defRPr sz="800"/>
            </a:lvl6pPr>
            <a:lvl7pPr marL="2068373" indent="0">
              <a:buNone/>
              <a:defRPr sz="800"/>
            </a:lvl7pPr>
            <a:lvl8pPr marL="2413102" indent="0">
              <a:buNone/>
              <a:defRPr sz="800"/>
            </a:lvl8pPr>
            <a:lvl9pPr marL="2757830"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51F7BC-7E12-4D4B-A626-B31B3BE35716}" type="datetimeFigureOut">
              <a:rPr lang="en-US" smtClean="0"/>
              <a:pPr/>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5D249-E5D2-4FD4-8564-6678DB04B01F}" type="slidenum">
              <a:rPr lang="en-US" smtClean="0"/>
              <a:pPr/>
              <a:t>‹#›</a:t>
            </a:fld>
            <a:endParaRPr lang="en-US"/>
          </a:p>
        </p:txBody>
      </p:sp>
    </p:spTree>
    <p:extLst>
      <p:ext uri="{BB962C8B-B14F-4D97-AF65-F5344CB8AC3E}">
        <p14:creationId xmlns:p14="http://schemas.microsoft.com/office/powerpoint/2010/main" val="243388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3"/>
          </a:xfrm>
          <a:prstGeom prst="rect">
            <a:avLst/>
          </a:prstGeom>
        </p:spPr>
        <p:txBody>
          <a:bodyPr vert="horz" lIns="68946" tIns="34473" rIns="68946" bIns="3447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369219"/>
            <a:ext cx="7886700" cy="3263503"/>
          </a:xfrm>
          <a:prstGeom prst="rect">
            <a:avLst/>
          </a:prstGeom>
        </p:spPr>
        <p:txBody>
          <a:bodyPr vert="horz" lIns="68946" tIns="34473" rIns="68946" bIns="3447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68946" tIns="34473" rIns="68946" bIns="34473" rtlCol="0" anchor="ctr"/>
          <a:lstStyle>
            <a:lvl1pPr algn="l">
              <a:defRPr sz="900">
                <a:solidFill>
                  <a:schemeClr val="tx1">
                    <a:tint val="75000"/>
                  </a:schemeClr>
                </a:solidFill>
              </a:defRPr>
            </a:lvl1pPr>
          </a:lstStyle>
          <a:p>
            <a:fld id="{9F51F7BC-7E12-4D4B-A626-B31B3BE35716}" type="datetimeFigureOut">
              <a:rPr lang="en-US" smtClean="0"/>
              <a:pPr/>
              <a:t>1/14/2022</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68946" tIns="34473" rIns="68946" bIns="34473"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68946" tIns="34473" rIns="68946" bIns="34473" rtlCol="0" anchor="ctr"/>
          <a:lstStyle>
            <a:lvl1pPr algn="r">
              <a:defRPr sz="900">
                <a:solidFill>
                  <a:schemeClr val="tx1">
                    <a:tint val="75000"/>
                  </a:schemeClr>
                </a:solidFill>
              </a:defRPr>
            </a:lvl1pPr>
          </a:lstStyle>
          <a:p>
            <a:fld id="{95D5D249-E5D2-4FD4-8564-6678DB04B01F}" type="slidenum">
              <a:rPr lang="en-US" smtClean="0"/>
              <a:pPr/>
              <a:t>‹#›</a:t>
            </a:fld>
            <a:endParaRPr lang="en-US"/>
          </a:p>
        </p:txBody>
      </p:sp>
    </p:spTree>
    <p:extLst>
      <p:ext uri="{BB962C8B-B14F-4D97-AF65-F5344CB8AC3E}">
        <p14:creationId xmlns:p14="http://schemas.microsoft.com/office/powerpoint/2010/main" val="40141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9458"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2364" indent="-172364" algn="l" defTabSz="689458" rtl="0" eaLnBrk="1" latinLnBrk="0" hangingPunct="1">
        <a:lnSpc>
          <a:spcPct val="90000"/>
        </a:lnSpc>
        <a:spcBef>
          <a:spcPts val="754"/>
        </a:spcBef>
        <a:buFont typeface="Arial" panose="020B0604020202020204" pitchFamily="34" charset="0"/>
        <a:buChar char="•"/>
        <a:defRPr sz="2100" kern="1200">
          <a:solidFill>
            <a:schemeClr val="tx1"/>
          </a:solidFill>
          <a:latin typeface="+mn-lt"/>
          <a:ea typeface="+mn-ea"/>
          <a:cs typeface="+mn-cs"/>
        </a:defRPr>
      </a:lvl1pPr>
      <a:lvl2pPr marL="517093" indent="-172364" algn="l" defTabSz="689458" rtl="0" eaLnBrk="1" latinLnBrk="0" hangingPunct="1">
        <a:lnSpc>
          <a:spcPct val="90000"/>
        </a:lnSpc>
        <a:spcBef>
          <a:spcPts val="377"/>
        </a:spcBef>
        <a:buFont typeface="Arial" panose="020B0604020202020204" pitchFamily="34" charset="0"/>
        <a:buChar char="•"/>
        <a:defRPr sz="1800" kern="1200">
          <a:solidFill>
            <a:schemeClr val="tx1"/>
          </a:solidFill>
          <a:latin typeface="+mn-lt"/>
          <a:ea typeface="+mn-ea"/>
          <a:cs typeface="+mn-cs"/>
        </a:defRPr>
      </a:lvl2pPr>
      <a:lvl3pPr marL="861822" indent="-172364" algn="l" defTabSz="689458" rtl="0" eaLnBrk="1" latinLnBrk="0" hangingPunct="1">
        <a:lnSpc>
          <a:spcPct val="90000"/>
        </a:lnSpc>
        <a:spcBef>
          <a:spcPts val="377"/>
        </a:spcBef>
        <a:buFont typeface="Arial" panose="020B0604020202020204" pitchFamily="34" charset="0"/>
        <a:buChar char="•"/>
        <a:defRPr sz="1500" kern="1200">
          <a:solidFill>
            <a:schemeClr val="tx1"/>
          </a:solidFill>
          <a:latin typeface="+mn-lt"/>
          <a:ea typeface="+mn-ea"/>
          <a:cs typeface="+mn-cs"/>
        </a:defRPr>
      </a:lvl3pPr>
      <a:lvl4pPr marL="1206551" indent="-172364" algn="l" defTabSz="689458" rtl="0" eaLnBrk="1" latinLnBrk="0" hangingPunct="1">
        <a:lnSpc>
          <a:spcPct val="90000"/>
        </a:lnSpc>
        <a:spcBef>
          <a:spcPts val="377"/>
        </a:spcBef>
        <a:buFont typeface="Arial" panose="020B0604020202020204" pitchFamily="34" charset="0"/>
        <a:buChar char="•"/>
        <a:defRPr sz="1400" kern="1200">
          <a:solidFill>
            <a:schemeClr val="tx1"/>
          </a:solidFill>
          <a:latin typeface="+mn-lt"/>
          <a:ea typeface="+mn-ea"/>
          <a:cs typeface="+mn-cs"/>
        </a:defRPr>
      </a:lvl4pPr>
      <a:lvl5pPr marL="1551280" indent="-172364" algn="l" defTabSz="689458" rtl="0" eaLnBrk="1" latinLnBrk="0" hangingPunct="1">
        <a:lnSpc>
          <a:spcPct val="90000"/>
        </a:lnSpc>
        <a:spcBef>
          <a:spcPts val="377"/>
        </a:spcBef>
        <a:buFont typeface="Arial" panose="020B0604020202020204" pitchFamily="34" charset="0"/>
        <a:buChar char="•"/>
        <a:defRPr sz="1400" kern="1200">
          <a:solidFill>
            <a:schemeClr val="tx1"/>
          </a:solidFill>
          <a:latin typeface="+mn-lt"/>
          <a:ea typeface="+mn-ea"/>
          <a:cs typeface="+mn-cs"/>
        </a:defRPr>
      </a:lvl5pPr>
      <a:lvl6pPr marL="1896008" indent="-172364" algn="l" defTabSz="689458" rtl="0" eaLnBrk="1" latinLnBrk="0" hangingPunct="1">
        <a:lnSpc>
          <a:spcPct val="90000"/>
        </a:lnSpc>
        <a:spcBef>
          <a:spcPts val="377"/>
        </a:spcBef>
        <a:buFont typeface="Arial" panose="020B0604020202020204" pitchFamily="34" charset="0"/>
        <a:buChar char="•"/>
        <a:defRPr sz="1400" kern="1200">
          <a:solidFill>
            <a:schemeClr val="tx1"/>
          </a:solidFill>
          <a:latin typeface="+mn-lt"/>
          <a:ea typeface="+mn-ea"/>
          <a:cs typeface="+mn-cs"/>
        </a:defRPr>
      </a:lvl6pPr>
      <a:lvl7pPr marL="2240737" indent="-172364" algn="l" defTabSz="689458" rtl="0" eaLnBrk="1" latinLnBrk="0" hangingPunct="1">
        <a:lnSpc>
          <a:spcPct val="90000"/>
        </a:lnSpc>
        <a:spcBef>
          <a:spcPts val="377"/>
        </a:spcBef>
        <a:buFont typeface="Arial" panose="020B0604020202020204" pitchFamily="34" charset="0"/>
        <a:buChar char="•"/>
        <a:defRPr sz="1400" kern="1200">
          <a:solidFill>
            <a:schemeClr val="tx1"/>
          </a:solidFill>
          <a:latin typeface="+mn-lt"/>
          <a:ea typeface="+mn-ea"/>
          <a:cs typeface="+mn-cs"/>
        </a:defRPr>
      </a:lvl7pPr>
      <a:lvl8pPr marL="2585466" indent="-172364" algn="l" defTabSz="689458" rtl="0" eaLnBrk="1" latinLnBrk="0" hangingPunct="1">
        <a:lnSpc>
          <a:spcPct val="90000"/>
        </a:lnSpc>
        <a:spcBef>
          <a:spcPts val="377"/>
        </a:spcBef>
        <a:buFont typeface="Arial" panose="020B0604020202020204" pitchFamily="34" charset="0"/>
        <a:buChar char="•"/>
        <a:defRPr sz="1400" kern="1200">
          <a:solidFill>
            <a:schemeClr val="tx1"/>
          </a:solidFill>
          <a:latin typeface="+mn-lt"/>
          <a:ea typeface="+mn-ea"/>
          <a:cs typeface="+mn-cs"/>
        </a:defRPr>
      </a:lvl8pPr>
      <a:lvl9pPr marL="2930195" indent="-172364" algn="l" defTabSz="689458" rtl="0" eaLnBrk="1" latinLnBrk="0" hangingPunct="1">
        <a:lnSpc>
          <a:spcPct val="90000"/>
        </a:lnSpc>
        <a:spcBef>
          <a:spcPts val="377"/>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9458" rtl="0" eaLnBrk="1" latinLnBrk="0" hangingPunct="1">
        <a:defRPr sz="1400" kern="1200">
          <a:solidFill>
            <a:schemeClr val="tx1"/>
          </a:solidFill>
          <a:latin typeface="+mn-lt"/>
          <a:ea typeface="+mn-ea"/>
          <a:cs typeface="+mn-cs"/>
        </a:defRPr>
      </a:lvl1pPr>
      <a:lvl2pPr marL="344729" algn="l" defTabSz="689458" rtl="0" eaLnBrk="1" latinLnBrk="0" hangingPunct="1">
        <a:defRPr sz="1400" kern="1200">
          <a:solidFill>
            <a:schemeClr val="tx1"/>
          </a:solidFill>
          <a:latin typeface="+mn-lt"/>
          <a:ea typeface="+mn-ea"/>
          <a:cs typeface="+mn-cs"/>
        </a:defRPr>
      </a:lvl2pPr>
      <a:lvl3pPr marL="689458" algn="l" defTabSz="689458" rtl="0" eaLnBrk="1" latinLnBrk="0" hangingPunct="1">
        <a:defRPr sz="1400" kern="1200">
          <a:solidFill>
            <a:schemeClr val="tx1"/>
          </a:solidFill>
          <a:latin typeface="+mn-lt"/>
          <a:ea typeface="+mn-ea"/>
          <a:cs typeface="+mn-cs"/>
        </a:defRPr>
      </a:lvl3pPr>
      <a:lvl4pPr marL="1034186" algn="l" defTabSz="689458" rtl="0" eaLnBrk="1" latinLnBrk="0" hangingPunct="1">
        <a:defRPr sz="1400" kern="1200">
          <a:solidFill>
            <a:schemeClr val="tx1"/>
          </a:solidFill>
          <a:latin typeface="+mn-lt"/>
          <a:ea typeface="+mn-ea"/>
          <a:cs typeface="+mn-cs"/>
        </a:defRPr>
      </a:lvl4pPr>
      <a:lvl5pPr marL="1378915" algn="l" defTabSz="689458" rtl="0" eaLnBrk="1" latinLnBrk="0" hangingPunct="1">
        <a:defRPr sz="1400" kern="1200">
          <a:solidFill>
            <a:schemeClr val="tx1"/>
          </a:solidFill>
          <a:latin typeface="+mn-lt"/>
          <a:ea typeface="+mn-ea"/>
          <a:cs typeface="+mn-cs"/>
        </a:defRPr>
      </a:lvl5pPr>
      <a:lvl6pPr marL="1723644" algn="l" defTabSz="689458" rtl="0" eaLnBrk="1" latinLnBrk="0" hangingPunct="1">
        <a:defRPr sz="1400" kern="1200">
          <a:solidFill>
            <a:schemeClr val="tx1"/>
          </a:solidFill>
          <a:latin typeface="+mn-lt"/>
          <a:ea typeface="+mn-ea"/>
          <a:cs typeface="+mn-cs"/>
        </a:defRPr>
      </a:lvl6pPr>
      <a:lvl7pPr marL="2068373" algn="l" defTabSz="689458" rtl="0" eaLnBrk="1" latinLnBrk="0" hangingPunct="1">
        <a:defRPr sz="1400" kern="1200">
          <a:solidFill>
            <a:schemeClr val="tx1"/>
          </a:solidFill>
          <a:latin typeface="+mn-lt"/>
          <a:ea typeface="+mn-ea"/>
          <a:cs typeface="+mn-cs"/>
        </a:defRPr>
      </a:lvl7pPr>
      <a:lvl8pPr marL="2413102" algn="l" defTabSz="689458" rtl="0" eaLnBrk="1" latinLnBrk="0" hangingPunct="1">
        <a:defRPr sz="1400" kern="1200">
          <a:solidFill>
            <a:schemeClr val="tx1"/>
          </a:solidFill>
          <a:latin typeface="+mn-lt"/>
          <a:ea typeface="+mn-ea"/>
          <a:cs typeface="+mn-cs"/>
        </a:defRPr>
      </a:lvl8pPr>
      <a:lvl9pPr marL="2757830" algn="l" defTabSz="689458"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371600" y="745251"/>
            <a:ext cx="6172200" cy="3050607"/>
          </a:xfrm>
          <a:prstGeom prst="rect">
            <a:avLst/>
          </a:prstGeom>
        </p:spPr>
        <p:txBody>
          <a:bodyPr vert="horz" lIns="68946" tIns="34473" rIns="68946" bIns="34473"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buFontTx/>
              <a:buNone/>
              <a:defRPr/>
            </a:pPr>
            <a:r>
              <a:rPr lang="en-US" sz="4000" b="1" dirty="0">
                <a:solidFill>
                  <a:srgbClr val="CC3300"/>
                </a:solidFill>
                <a:latin typeface="Times New Roman"/>
                <a:cs typeface="Times New Roman"/>
              </a:rPr>
              <a:t>PERIOD </a:t>
            </a:r>
            <a:r>
              <a:rPr lang="en-US" sz="4000" b="1" dirty="0" smtClean="0">
                <a:solidFill>
                  <a:srgbClr val="CC3300"/>
                </a:solidFill>
                <a:latin typeface="Times New Roman"/>
                <a:cs typeface="Times New Roman"/>
              </a:rPr>
              <a:t>3</a:t>
            </a:r>
            <a:r>
              <a:rPr lang="en-US" sz="4000" b="1" baseline="30000" dirty="0" smtClean="0">
                <a:solidFill>
                  <a:srgbClr val="CC3300"/>
                </a:solidFill>
                <a:latin typeface="Times New Roman"/>
                <a:cs typeface="Times New Roman"/>
              </a:rPr>
              <a:t>st</a:t>
            </a:r>
            <a:r>
              <a:rPr lang="en-US" sz="4000" b="1" dirty="0" smtClean="0">
                <a:solidFill>
                  <a:srgbClr val="CC3300"/>
                </a:solidFill>
                <a:latin typeface="Times New Roman"/>
                <a:cs typeface="Times New Roman"/>
              </a:rPr>
              <a:t> </a:t>
            </a:r>
            <a:endParaRPr lang="en-US" sz="4000" b="1" dirty="0">
              <a:solidFill>
                <a:srgbClr val="CC3300"/>
              </a:solidFill>
              <a:latin typeface="Times New Roman"/>
              <a:cs typeface="Times New Roman"/>
            </a:endParaRPr>
          </a:p>
          <a:p>
            <a:pPr>
              <a:defRPr/>
            </a:pPr>
            <a:r>
              <a:rPr lang="en-US" b="1" dirty="0">
                <a:solidFill>
                  <a:srgbClr val="CC3300"/>
                </a:solidFill>
                <a:latin typeface="Times New Roman"/>
                <a:cs typeface="Times New Roman"/>
              </a:rPr>
              <a:t>UNIT </a:t>
            </a:r>
            <a:r>
              <a:rPr lang="en-US" b="1" dirty="0" smtClean="0">
                <a:solidFill>
                  <a:srgbClr val="CC3300"/>
                </a:solidFill>
                <a:latin typeface="Times New Roman"/>
                <a:cs typeface="Times New Roman"/>
              </a:rPr>
              <a:t>7 </a:t>
            </a:r>
            <a:r>
              <a:rPr lang="en-US" b="1" dirty="0">
                <a:solidFill>
                  <a:srgbClr val="CC3300"/>
                </a:solidFill>
                <a:latin typeface="Times New Roman"/>
                <a:cs typeface="Times New Roman"/>
              </a:rPr>
              <a:t>: RECIPES AND EATING HABITS</a:t>
            </a:r>
          </a:p>
          <a:p>
            <a:pPr>
              <a:defRPr/>
            </a:pPr>
            <a:r>
              <a:rPr lang="en-US" sz="3600" b="1" dirty="0" smtClean="0">
                <a:solidFill>
                  <a:srgbClr val="CC3300"/>
                </a:solidFill>
                <a:latin typeface="Times New Roman"/>
                <a:cs typeface="Times New Roman"/>
              </a:rPr>
              <a:t>LESSON 3: Closer look 2</a:t>
            </a:r>
            <a:endParaRPr lang="en-US" sz="3600" dirty="0">
              <a:solidFill>
                <a:srgbClr val="CC3300"/>
              </a:solidFill>
              <a:latin typeface="Times New Roman"/>
              <a:cs typeface="Times New Roman"/>
            </a:endParaRPr>
          </a:p>
        </p:txBody>
      </p:sp>
    </p:spTree>
    <p:extLst>
      <p:ext uri="{BB962C8B-B14F-4D97-AF65-F5344CB8AC3E}">
        <p14:creationId xmlns:p14="http://schemas.microsoft.com/office/powerpoint/2010/main" val="224830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checkerboard(across)">
                                      <p:cBhvr>
                                        <p:cTn id="10" dur="1000"/>
                                        <p:tgtEl>
                                          <p:spTgt spid="4">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checkerboard(across)">
                                      <p:cBhvr>
                                        <p:cTn id="13"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7875"/>
            <a:ext cx="9143999" cy="1546947"/>
          </a:xfrm>
          <a:prstGeom prst="rect">
            <a:avLst/>
          </a:prstGeom>
        </p:spPr>
        <p:txBody>
          <a:bodyPr wrap="square" lIns="68946" tIns="34473" rIns="68946" bIns="34473">
            <a:spAutoFit/>
          </a:bodyPr>
          <a:lstStyle/>
          <a:p>
            <a:r>
              <a:rPr lang="en-US" sz="2400" b="1" dirty="0" smtClean="0">
                <a:solidFill>
                  <a:srgbClr val="FF0000"/>
                </a:solidFill>
                <a:latin typeface="Times New Roman" pitchFamily="18" charset="0"/>
                <a:ea typeface="Times New Roman" panose="02020603050405020304" pitchFamily="18" charset="0"/>
                <a:cs typeface="Times New Roman" pitchFamily="18" charset="0"/>
              </a:rPr>
              <a:t>b. </a:t>
            </a:r>
            <a:r>
              <a:rPr lang="en-US" sz="2400" b="1" dirty="0" smtClean="0">
                <a:solidFill>
                  <a:srgbClr val="231F20"/>
                </a:solidFill>
                <a:latin typeface="Times New Roman" pitchFamily="18" charset="0"/>
                <a:ea typeface="Times New Roman" panose="02020603050405020304" pitchFamily="18" charset="0"/>
                <a:cs typeface="Times New Roman" pitchFamily="18" charset="0"/>
              </a:rPr>
              <a:t>Work </a:t>
            </a:r>
            <a:r>
              <a:rPr lang="en-US" sz="2400" b="1" dirty="0">
                <a:solidFill>
                  <a:srgbClr val="231F20"/>
                </a:solidFill>
                <a:latin typeface="Times New Roman" pitchFamily="18" charset="0"/>
                <a:ea typeface="Times New Roman" panose="02020603050405020304" pitchFamily="18" charset="0"/>
                <a:cs typeface="Times New Roman" pitchFamily="18" charset="0"/>
              </a:rPr>
              <a:t>in pairs. Think about a simple salad. Write the instructions on how to make it using the quantifiers and cooking verbs you have learnt. Share the instructions with the whole class. Vote for the best salad.</a:t>
            </a:r>
            <a:endParaRPr lang="en-US" sz="2400" dirty="0">
              <a:latin typeface="Times New Roman" pitchFamily="18" charset="0"/>
              <a:cs typeface="Times New Roman" pitchFamily="18" charset="0"/>
            </a:endParaRPr>
          </a:p>
        </p:txBody>
      </p:sp>
      <p:sp>
        <p:nvSpPr>
          <p:cNvPr id="5" name="Rectangle 8"/>
          <p:cNvSpPr>
            <a:spLocks noChangeArrowheads="1"/>
          </p:cNvSpPr>
          <p:nvPr/>
        </p:nvSpPr>
        <p:spPr bwMode="auto">
          <a:xfrm>
            <a:off x="2958319" y="1058992"/>
            <a:ext cx="1790875" cy="523220"/>
          </a:xfrm>
          <a:prstGeom prst="rect">
            <a:avLst/>
          </a:prstGeom>
          <a:noFill/>
          <a:ln w="9525">
            <a:noFill/>
            <a:miter lim="800000"/>
            <a:headEnd/>
            <a:tailEnd/>
          </a:ln>
        </p:spPr>
        <p:txBody>
          <a:bodyPr wrap="none">
            <a:spAutoFit/>
          </a:bodyPr>
          <a:lstStyle/>
          <a:p>
            <a:pPr fontAlgn="t"/>
            <a:r>
              <a:rPr lang="en-US" sz="2800" b="1" dirty="0">
                <a:solidFill>
                  <a:srgbClr val="FF0000"/>
                </a:solidFill>
                <a:latin typeface="Times New Roman" pitchFamily="18" charset="0"/>
                <a:cs typeface="Times New Roman" pitchFamily="18" charset="0"/>
              </a:rPr>
              <a:t>Egg salad:</a:t>
            </a:r>
          </a:p>
        </p:txBody>
      </p:sp>
      <p:sp>
        <p:nvSpPr>
          <p:cNvPr id="6" name="Rectangle 9"/>
          <p:cNvSpPr>
            <a:spLocks noChangeArrowheads="1"/>
          </p:cNvSpPr>
          <p:nvPr/>
        </p:nvSpPr>
        <p:spPr bwMode="auto">
          <a:xfrm>
            <a:off x="-16400" y="1375238"/>
            <a:ext cx="9067800" cy="954107"/>
          </a:xfrm>
          <a:prstGeom prst="rect">
            <a:avLst/>
          </a:prstGeom>
          <a:noFill/>
          <a:ln w="9525">
            <a:noFill/>
            <a:miter lim="800000"/>
            <a:headEnd/>
            <a:tailEnd/>
          </a:ln>
        </p:spPr>
        <p:txBody>
          <a:bodyPr>
            <a:spAutoFit/>
          </a:bodyPr>
          <a:lstStyle/>
          <a:p>
            <a:pPr fontAlgn="t"/>
            <a:r>
              <a:rPr lang="en-US" sz="2800" b="1" dirty="0">
                <a:solidFill>
                  <a:srgbClr val="0000CC"/>
                </a:solidFill>
                <a:latin typeface="Times New Roman" pitchFamily="18" charset="0"/>
                <a:cs typeface="Times New Roman" pitchFamily="18" charset="0"/>
              </a:rPr>
              <a:t>Boil 8 eggs in a medium saucepan with enough cold water to cover, and bring to boil. </a:t>
            </a:r>
          </a:p>
        </p:txBody>
      </p:sp>
      <p:sp>
        <p:nvSpPr>
          <p:cNvPr id="7" name="Rectangle 10"/>
          <p:cNvSpPr>
            <a:spLocks noChangeArrowheads="1"/>
          </p:cNvSpPr>
          <p:nvPr/>
        </p:nvSpPr>
        <p:spPr bwMode="auto">
          <a:xfrm>
            <a:off x="-32012" y="2155100"/>
            <a:ext cx="8520112" cy="954107"/>
          </a:xfrm>
          <a:prstGeom prst="rect">
            <a:avLst/>
          </a:prstGeom>
          <a:noFill/>
          <a:ln w="9525">
            <a:noFill/>
            <a:miter lim="800000"/>
            <a:headEnd/>
            <a:tailEnd/>
          </a:ln>
        </p:spPr>
        <p:txBody>
          <a:bodyPr>
            <a:spAutoFit/>
          </a:bodyPr>
          <a:lstStyle/>
          <a:p>
            <a:pPr fontAlgn="t"/>
            <a:r>
              <a:rPr lang="en-US" sz="2800" b="1" dirty="0">
                <a:solidFill>
                  <a:srgbClr val="669900"/>
                </a:solidFill>
                <a:latin typeface="Times New Roman" pitchFamily="18" charset="0"/>
                <a:cs typeface="Times New Roman" pitchFamily="18" charset="0"/>
              </a:rPr>
              <a:t>Cover saucepan, remove from heat, and let eggs stand in hot for 10 to 12 minutes. </a:t>
            </a:r>
          </a:p>
        </p:txBody>
      </p:sp>
      <p:sp>
        <p:nvSpPr>
          <p:cNvPr id="8" name="Rectangle 11"/>
          <p:cNvSpPr>
            <a:spLocks noChangeArrowheads="1"/>
          </p:cNvSpPr>
          <p:nvPr/>
        </p:nvSpPr>
        <p:spPr bwMode="auto">
          <a:xfrm>
            <a:off x="-46300" y="2954436"/>
            <a:ext cx="8520112" cy="523220"/>
          </a:xfrm>
          <a:prstGeom prst="rect">
            <a:avLst/>
          </a:prstGeom>
          <a:noFill/>
          <a:ln w="9525">
            <a:noFill/>
            <a:miter lim="800000"/>
            <a:headEnd/>
            <a:tailEnd/>
          </a:ln>
        </p:spPr>
        <p:txBody>
          <a:bodyPr>
            <a:spAutoFit/>
          </a:bodyPr>
          <a:lstStyle/>
          <a:p>
            <a:pPr fontAlgn="t"/>
            <a:r>
              <a:rPr lang="en-US" sz="2800" b="1" dirty="0">
                <a:solidFill>
                  <a:srgbClr val="0000CC"/>
                </a:solidFill>
                <a:latin typeface="Times New Roman" pitchFamily="18" charset="0"/>
                <a:cs typeface="Times New Roman" pitchFamily="18" charset="0"/>
              </a:rPr>
              <a:t>Remove from hot water, peel egg and chop it. </a:t>
            </a:r>
          </a:p>
        </p:txBody>
      </p:sp>
      <p:sp>
        <p:nvSpPr>
          <p:cNvPr id="9" name="Rectangle 12"/>
          <p:cNvSpPr>
            <a:spLocks noChangeArrowheads="1"/>
          </p:cNvSpPr>
          <p:nvPr/>
        </p:nvSpPr>
        <p:spPr bwMode="auto">
          <a:xfrm>
            <a:off x="-46301" y="3329225"/>
            <a:ext cx="9664861" cy="954107"/>
          </a:xfrm>
          <a:prstGeom prst="rect">
            <a:avLst/>
          </a:prstGeom>
          <a:noFill/>
          <a:ln w="9525">
            <a:noFill/>
            <a:miter lim="800000"/>
            <a:headEnd/>
            <a:tailEnd/>
          </a:ln>
        </p:spPr>
        <p:txBody>
          <a:bodyPr wrap="square">
            <a:spAutoFit/>
          </a:bodyPr>
          <a:lstStyle/>
          <a:p>
            <a:pPr fontAlgn="t"/>
            <a:r>
              <a:rPr lang="en-US" sz="2800" b="1" dirty="0">
                <a:solidFill>
                  <a:srgbClr val="CC0000"/>
                </a:solidFill>
                <a:latin typeface="Times New Roman" pitchFamily="18" charset="0"/>
                <a:cs typeface="Times New Roman" pitchFamily="18" charset="0"/>
              </a:rPr>
              <a:t>In a large bowl, mix eggs with ½ cup of mayonnaise, some pepper, and ¼ teaspoon of paprika. </a:t>
            </a:r>
          </a:p>
        </p:txBody>
      </p:sp>
      <p:sp>
        <p:nvSpPr>
          <p:cNvPr id="10" name="Rectangle 13"/>
          <p:cNvSpPr>
            <a:spLocks noChangeArrowheads="1"/>
          </p:cNvSpPr>
          <p:nvPr/>
        </p:nvSpPr>
        <p:spPr bwMode="auto">
          <a:xfrm>
            <a:off x="18325" y="4204363"/>
            <a:ext cx="9086850" cy="519112"/>
          </a:xfrm>
          <a:prstGeom prst="rect">
            <a:avLst/>
          </a:prstGeom>
          <a:noFill/>
          <a:ln w="9525">
            <a:noFill/>
            <a:miter lim="800000"/>
            <a:headEnd/>
            <a:tailEnd/>
          </a:ln>
        </p:spPr>
        <p:txBody>
          <a:bodyPr>
            <a:spAutoFit/>
          </a:bodyPr>
          <a:lstStyle/>
          <a:p>
            <a:pPr fontAlgn="t"/>
            <a:r>
              <a:rPr lang="en-US" sz="2800" b="1" dirty="0">
                <a:solidFill>
                  <a:srgbClr val="006600"/>
                </a:solidFill>
                <a:latin typeface="Times New Roman" pitchFamily="18" charset="0"/>
                <a:cs typeface="Times New Roman" pitchFamily="18" charset="0"/>
              </a:rPr>
              <a:t>Mash with a potato masher or fork until smooth. </a:t>
            </a:r>
          </a:p>
        </p:txBody>
      </p:sp>
      <p:sp>
        <p:nvSpPr>
          <p:cNvPr id="11" name="Rectangle 14"/>
          <p:cNvSpPr>
            <a:spLocks noChangeArrowheads="1"/>
          </p:cNvSpPr>
          <p:nvPr/>
        </p:nvSpPr>
        <p:spPr bwMode="auto">
          <a:xfrm>
            <a:off x="-725" y="4631400"/>
            <a:ext cx="4210050" cy="519113"/>
          </a:xfrm>
          <a:prstGeom prst="rect">
            <a:avLst/>
          </a:prstGeom>
          <a:noFill/>
          <a:ln w="9525">
            <a:noFill/>
            <a:miter lim="800000"/>
            <a:headEnd/>
            <a:tailEnd/>
          </a:ln>
        </p:spPr>
        <p:txBody>
          <a:bodyPr>
            <a:spAutoFit/>
          </a:bodyPr>
          <a:lstStyle/>
          <a:p>
            <a:pPr fontAlgn="t"/>
            <a:r>
              <a:rPr lang="en-US" sz="2800" b="1" dirty="0">
                <a:latin typeface="Times New Roman" pitchFamily="18" charset="0"/>
                <a:cs typeface="Times New Roman" pitchFamily="18" charset="0"/>
              </a:rPr>
              <a:t>Gently stir in the olives. </a:t>
            </a:r>
          </a:p>
        </p:txBody>
      </p:sp>
      <p:sp>
        <p:nvSpPr>
          <p:cNvPr id="12" name="Rectangle 15"/>
          <p:cNvSpPr>
            <a:spLocks noChangeArrowheads="1"/>
          </p:cNvSpPr>
          <p:nvPr/>
        </p:nvSpPr>
        <p:spPr bwMode="auto">
          <a:xfrm>
            <a:off x="3824700" y="4640925"/>
            <a:ext cx="4972050" cy="519113"/>
          </a:xfrm>
          <a:prstGeom prst="rect">
            <a:avLst/>
          </a:prstGeom>
          <a:noFill/>
          <a:ln w="9525">
            <a:noFill/>
            <a:miter lim="800000"/>
            <a:headEnd/>
            <a:tailEnd/>
          </a:ln>
        </p:spPr>
        <p:txBody>
          <a:bodyPr>
            <a:spAutoFit/>
          </a:bodyPr>
          <a:lstStyle/>
          <a:p>
            <a:pPr fontAlgn="t"/>
            <a:r>
              <a:rPr lang="en-US" sz="2800" b="1" dirty="0">
                <a:solidFill>
                  <a:srgbClr val="FF0000"/>
                </a:solidFill>
                <a:latin typeface="Times New Roman" pitchFamily="18" charset="0"/>
                <a:cs typeface="Times New Roman" pitchFamily="18" charset="0"/>
              </a:rPr>
              <a:t>Refrigerate until serving.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checkerboard(across)">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heckerboard(across)">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checkerboard(across)">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checkerboard(across)">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4"/>
          <p:cNvSpPr>
            <a:spLocks noChangeArrowheads="1"/>
          </p:cNvSpPr>
          <p:nvPr/>
        </p:nvSpPr>
        <p:spPr bwMode="auto">
          <a:xfrm>
            <a:off x="34725" y="4267200"/>
            <a:ext cx="8991600" cy="519113"/>
          </a:xfrm>
          <a:prstGeom prst="rect">
            <a:avLst/>
          </a:prstGeom>
          <a:noFill/>
          <a:ln w="9525">
            <a:noFill/>
            <a:miter lim="800000"/>
            <a:headEnd/>
            <a:tailEnd/>
          </a:ln>
        </p:spPr>
        <p:txBody>
          <a:bodyPr anchor="ctr">
            <a:spAutoFit/>
          </a:bodyPr>
          <a:lstStyle/>
          <a:p>
            <a:r>
              <a:rPr lang="en-US" sz="2800" b="1">
                <a:solidFill>
                  <a:srgbClr val="006600"/>
                </a:solidFill>
                <a:latin typeface="Times New Roman" pitchFamily="18" charset="0"/>
                <a:cs typeface="Times New Roman" pitchFamily="18" charset="0"/>
              </a:rPr>
              <a:t>Sprinkle some cheese on top and serve right away.</a:t>
            </a:r>
          </a:p>
        </p:txBody>
      </p:sp>
      <p:sp>
        <p:nvSpPr>
          <p:cNvPr id="13" name="Rectangle 5"/>
          <p:cNvSpPr>
            <a:spLocks noChangeArrowheads="1"/>
          </p:cNvSpPr>
          <p:nvPr/>
        </p:nvSpPr>
        <p:spPr bwMode="auto">
          <a:xfrm>
            <a:off x="1981000" y="0"/>
            <a:ext cx="3985963" cy="584775"/>
          </a:xfrm>
          <a:prstGeom prst="rect">
            <a:avLst/>
          </a:prstGeom>
          <a:noFill/>
          <a:ln w="9525">
            <a:noFill/>
            <a:miter lim="800000"/>
            <a:headEnd/>
            <a:tailEnd/>
          </a:ln>
        </p:spPr>
        <p:txBody>
          <a:bodyPr wrap="none">
            <a:spAutoFit/>
          </a:bodyPr>
          <a:lstStyle/>
          <a:p>
            <a:r>
              <a:rPr lang="en-US" sz="3200" b="1">
                <a:solidFill>
                  <a:srgbClr val="FF0000"/>
                </a:solidFill>
                <a:latin typeface="Times New Roman" pitchFamily="18" charset="0"/>
                <a:cs typeface="Times New Roman" pitchFamily="18" charset="0"/>
              </a:rPr>
              <a:t>Chicken Caesar salad</a:t>
            </a:r>
          </a:p>
        </p:txBody>
      </p:sp>
      <p:sp>
        <p:nvSpPr>
          <p:cNvPr id="14" name="Rectangle 6"/>
          <p:cNvSpPr>
            <a:spLocks noChangeArrowheads="1"/>
          </p:cNvSpPr>
          <p:nvPr/>
        </p:nvSpPr>
        <p:spPr bwMode="auto">
          <a:xfrm>
            <a:off x="-41475" y="381000"/>
            <a:ext cx="9067800" cy="946150"/>
          </a:xfrm>
          <a:prstGeom prst="rect">
            <a:avLst/>
          </a:prstGeom>
          <a:noFill/>
          <a:ln w="9525">
            <a:noFill/>
            <a:miter lim="800000"/>
            <a:headEnd/>
            <a:tailEnd/>
          </a:ln>
        </p:spPr>
        <p:txBody>
          <a:bodyPr>
            <a:spAutoFit/>
          </a:bodyPr>
          <a:lstStyle/>
          <a:p>
            <a:r>
              <a:rPr lang="en-US" sz="2800" b="1">
                <a:latin typeface="Times New Roman" pitchFamily="18" charset="0"/>
                <a:cs typeface="Times New Roman" pitchFamily="18" charset="0"/>
              </a:rPr>
              <a:t>Cut the bread into medium pieces and bake for </a:t>
            </a:r>
          </a:p>
          <a:p>
            <a:r>
              <a:rPr lang="en-US" sz="2800" b="1">
                <a:latin typeface="Times New Roman" pitchFamily="18" charset="0"/>
                <a:cs typeface="Times New Roman" pitchFamily="18" charset="0"/>
              </a:rPr>
              <a:t>8-10 minutes until they brown evenly.</a:t>
            </a:r>
          </a:p>
        </p:txBody>
      </p:sp>
      <p:sp>
        <p:nvSpPr>
          <p:cNvPr id="15" name="Rectangle 7"/>
          <p:cNvSpPr>
            <a:spLocks noChangeArrowheads="1"/>
          </p:cNvSpPr>
          <p:nvPr/>
        </p:nvSpPr>
        <p:spPr bwMode="auto">
          <a:xfrm>
            <a:off x="-41475" y="1219200"/>
            <a:ext cx="8839200" cy="946150"/>
          </a:xfrm>
          <a:prstGeom prst="rect">
            <a:avLst/>
          </a:prstGeom>
          <a:noFill/>
          <a:ln w="9525">
            <a:noFill/>
            <a:miter lim="800000"/>
            <a:headEnd/>
            <a:tailEnd/>
          </a:ln>
        </p:spPr>
        <p:txBody>
          <a:bodyPr>
            <a:spAutoFit/>
          </a:bodyPr>
          <a:lstStyle/>
          <a:p>
            <a:r>
              <a:rPr lang="en-US" sz="2800" b="1">
                <a:solidFill>
                  <a:srgbClr val="006600"/>
                </a:solidFill>
                <a:latin typeface="Times New Roman" pitchFamily="18" charset="0"/>
                <a:cs typeface="Times New Roman" pitchFamily="18" charset="0"/>
              </a:rPr>
              <a:t>Lay the chicken breasts on the pan for 4 minutes </a:t>
            </a:r>
            <a:br>
              <a:rPr lang="en-US" sz="2800" b="1">
                <a:solidFill>
                  <a:srgbClr val="006600"/>
                </a:solidFill>
                <a:latin typeface="Times New Roman" pitchFamily="18" charset="0"/>
                <a:cs typeface="Times New Roman" pitchFamily="18" charset="0"/>
              </a:rPr>
            </a:br>
            <a:r>
              <a:rPr lang="en-US" sz="2800" b="1">
                <a:solidFill>
                  <a:srgbClr val="006600"/>
                </a:solidFill>
                <a:latin typeface="Times New Roman" pitchFamily="18" charset="0"/>
                <a:cs typeface="Times New Roman" pitchFamily="18" charset="0"/>
              </a:rPr>
              <a:t>then turn them and cook for another 4 minutes.</a:t>
            </a:r>
          </a:p>
        </p:txBody>
      </p:sp>
      <p:sp>
        <p:nvSpPr>
          <p:cNvPr id="16" name="Rectangle 8"/>
          <p:cNvSpPr>
            <a:spLocks noChangeArrowheads="1"/>
          </p:cNvSpPr>
          <p:nvPr/>
        </p:nvSpPr>
        <p:spPr bwMode="auto">
          <a:xfrm>
            <a:off x="34725" y="2132013"/>
            <a:ext cx="8399031" cy="1384995"/>
          </a:xfrm>
          <a:prstGeom prst="rect">
            <a:avLst/>
          </a:prstGeom>
          <a:noFill/>
          <a:ln w="9525">
            <a:noFill/>
            <a:miter lim="800000"/>
            <a:headEnd/>
            <a:tailEnd/>
          </a:ln>
        </p:spPr>
        <p:txBody>
          <a:bodyPr wrap="none">
            <a:spAutoFit/>
          </a:bodyPr>
          <a:lstStyle/>
          <a:p>
            <a:r>
              <a:rPr lang="en-US" sz="2800" b="1">
                <a:solidFill>
                  <a:srgbClr val="CC0000"/>
                </a:solidFill>
                <a:latin typeface="Times New Roman" pitchFamily="18" charset="0"/>
                <a:cs typeface="Times New Roman" pitchFamily="18" charset="0"/>
              </a:rPr>
              <a:t>While waiting for the chicken, crush the garlic </a:t>
            </a:r>
          </a:p>
          <a:p>
            <a:r>
              <a:rPr lang="en-US" sz="2800" b="1">
                <a:solidFill>
                  <a:srgbClr val="CC0000"/>
                </a:solidFill>
                <a:latin typeface="Times New Roman" pitchFamily="18" charset="0"/>
                <a:cs typeface="Times New Roman" pitchFamily="18" charset="0"/>
              </a:rPr>
              <a:t>and mix with the cheese, mayonnaise and white </a:t>
            </a:r>
          </a:p>
          <a:p>
            <a:r>
              <a:rPr lang="en-US" sz="2800" b="1">
                <a:solidFill>
                  <a:srgbClr val="CC0000"/>
                </a:solidFill>
                <a:latin typeface="Times New Roman" pitchFamily="18" charset="0"/>
                <a:cs typeface="Times New Roman" pitchFamily="18" charset="0"/>
              </a:rPr>
              <a:t>wine vinegar, stir in a few teaspoon water if you want.</a:t>
            </a:r>
          </a:p>
        </p:txBody>
      </p:sp>
      <p:sp>
        <p:nvSpPr>
          <p:cNvPr id="17" name="Rectangle 9"/>
          <p:cNvSpPr>
            <a:spLocks noChangeArrowheads="1"/>
          </p:cNvSpPr>
          <p:nvPr/>
        </p:nvSpPr>
        <p:spPr bwMode="auto">
          <a:xfrm>
            <a:off x="49013" y="3429000"/>
            <a:ext cx="8002447" cy="954107"/>
          </a:xfrm>
          <a:prstGeom prst="rect">
            <a:avLst/>
          </a:prstGeom>
          <a:noFill/>
          <a:ln w="9525">
            <a:noFill/>
            <a:miter lim="800000"/>
            <a:headEnd/>
            <a:tailEnd/>
          </a:ln>
        </p:spPr>
        <p:txBody>
          <a:bodyPr wrap="none">
            <a:spAutoFit/>
          </a:bodyPr>
          <a:lstStyle/>
          <a:p>
            <a:r>
              <a:rPr lang="en-US" sz="2800" b="1">
                <a:latin typeface="Times New Roman" pitchFamily="18" charset="0"/>
                <a:cs typeface="Times New Roman" pitchFamily="18" charset="0"/>
              </a:rPr>
              <a:t>Chop the chicken into bite-size, add the mixture to </a:t>
            </a:r>
            <a:br>
              <a:rPr lang="en-US" sz="2800" b="1">
                <a:latin typeface="Times New Roman" pitchFamily="18" charset="0"/>
                <a:cs typeface="Times New Roman" pitchFamily="18" charset="0"/>
              </a:rPr>
            </a:br>
            <a:r>
              <a:rPr lang="en-US" sz="2800" b="1">
                <a:latin typeface="Times New Roman" pitchFamily="18" charset="0"/>
                <a:cs typeface="Times New Roman" pitchFamily="18" charset="0"/>
              </a:rPr>
              <a:t>chicken and toss.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heckerboard(across)">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heckerboard(across)">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checkerboard(across)">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checkerboard(across)">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2962" y="0"/>
            <a:ext cx="7451037" cy="956016"/>
          </a:xfrm>
          <a:prstGeom prst="rect">
            <a:avLst/>
          </a:prstGeom>
        </p:spPr>
        <p:txBody>
          <a:bodyPr wrap="square" lIns="68946" tIns="34473" rIns="68946" bIns="34473">
            <a:spAutoFit/>
          </a:bodyPr>
          <a:lstStyle/>
          <a:p>
            <a:pPr marR="124485">
              <a:lnSpc>
                <a:spcPct val="96000"/>
              </a:lnSpc>
              <a:spcBef>
                <a:spcPts val="268"/>
              </a:spcBef>
              <a:tabLst>
                <a:tab pos="260941" algn="l"/>
              </a:tabLst>
            </a:pPr>
            <a:r>
              <a:rPr lang="en-US" sz="2000" b="1" dirty="0" smtClean="0">
                <a:solidFill>
                  <a:srgbClr val="FF0000"/>
                </a:solidFill>
                <a:latin typeface="Times New Roman" pitchFamily="18" charset="0"/>
                <a:ea typeface="Times New Roman" panose="02020603050405020304" pitchFamily="18" charset="0"/>
                <a:cs typeface="Times New Roman" pitchFamily="18" charset="0"/>
              </a:rPr>
              <a:t>4. </a:t>
            </a:r>
            <a:r>
              <a:rPr lang="en-US" sz="2000" b="1" dirty="0" smtClean="0">
                <a:solidFill>
                  <a:srgbClr val="231F20"/>
                </a:solidFill>
                <a:latin typeface="Times New Roman" pitchFamily="18" charset="0"/>
                <a:ea typeface="Times New Roman" panose="02020603050405020304" pitchFamily="18" charset="0"/>
                <a:cs typeface="Times New Roman" pitchFamily="18" charset="0"/>
              </a:rPr>
              <a:t>Read</a:t>
            </a:r>
            <a:r>
              <a:rPr lang="en-US" sz="2000" b="1" spc="-102" dirty="0" smtClean="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these</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sentences</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from</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the</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conversation</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in</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GETTING</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STARTED.</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spc="-8" dirty="0">
                <a:solidFill>
                  <a:srgbClr val="231F20"/>
                </a:solidFill>
                <a:latin typeface="Times New Roman" pitchFamily="18" charset="0"/>
                <a:ea typeface="Times New Roman" panose="02020603050405020304" pitchFamily="18" charset="0"/>
                <a:cs typeface="Times New Roman" pitchFamily="18" charset="0"/>
              </a:rPr>
              <a:t>Pay</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attention</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to</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the</a:t>
            </a:r>
            <a:r>
              <a:rPr lang="en-US" sz="2000" b="1" spc="-102"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underlined part</a:t>
            </a:r>
            <a:r>
              <a:rPr lang="en-US" sz="2000" b="1" spc="-75"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and</a:t>
            </a:r>
            <a:r>
              <a:rPr lang="en-US" sz="2000" b="1" spc="-75"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answer</a:t>
            </a:r>
            <a:r>
              <a:rPr lang="en-US" sz="2000" b="1" spc="-75"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the</a:t>
            </a:r>
            <a:r>
              <a:rPr lang="en-US" sz="2000" b="1" spc="-75" dirty="0">
                <a:solidFill>
                  <a:srgbClr val="231F20"/>
                </a:solidFill>
                <a:latin typeface="Times New Roman" pitchFamily="18" charset="0"/>
                <a:ea typeface="Times New Roman" panose="02020603050405020304" pitchFamily="18" charset="0"/>
                <a:cs typeface="Times New Roman" pitchFamily="18" charset="0"/>
              </a:rPr>
              <a:t> </a:t>
            </a:r>
            <a:r>
              <a:rPr lang="en-US" sz="2000" b="1" dirty="0">
                <a:solidFill>
                  <a:srgbClr val="231F20"/>
                </a:solidFill>
                <a:latin typeface="Times New Roman" pitchFamily="18" charset="0"/>
                <a:ea typeface="Times New Roman" panose="02020603050405020304" pitchFamily="18" charset="0"/>
                <a:cs typeface="Times New Roman" pitchFamily="18" charset="0"/>
              </a:rPr>
              <a:t>questions.</a:t>
            </a:r>
            <a:endParaRPr lang="en-US" sz="2800" dirty="0">
              <a:latin typeface="Times New Roman" pitchFamily="18" charset="0"/>
              <a:ea typeface="Times New Roman" panose="02020603050405020304" pitchFamily="18" charset="0"/>
              <a:cs typeface="Times New Roman" pitchFamily="18" charset="0"/>
            </a:endParaRPr>
          </a:p>
        </p:txBody>
      </p:sp>
      <p:sp>
        <p:nvSpPr>
          <p:cNvPr id="8" name="Rectangle 7"/>
          <p:cNvSpPr/>
          <p:nvPr/>
        </p:nvSpPr>
        <p:spPr>
          <a:xfrm>
            <a:off x="0" y="940074"/>
            <a:ext cx="4572000" cy="3266392"/>
          </a:xfrm>
          <a:prstGeom prst="rect">
            <a:avLst/>
          </a:prstGeom>
          <a:ln>
            <a:solidFill>
              <a:srgbClr val="FF0000"/>
            </a:solidFill>
          </a:ln>
        </p:spPr>
        <p:txBody>
          <a:bodyPr wrap="square" lIns="68946" tIns="34473" rIns="68946" bIns="34473">
            <a:spAutoFit/>
          </a:bodyPr>
          <a:lstStyle/>
          <a:p>
            <a:pPr marL="344729" marR="238437" indent="-209231">
              <a:lnSpc>
                <a:spcPct val="105000"/>
              </a:lnSpc>
              <a:spcBef>
                <a:spcPts val="596"/>
              </a:spcBef>
            </a:pPr>
            <a:r>
              <a:rPr lang="en-US" sz="2800" b="1" i="1" dirty="0" smtClean="0">
                <a:solidFill>
                  <a:srgbClr val="231F20"/>
                </a:solidFill>
                <a:latin typeface="Times New Roman" pitchFamily="18" charset="0"/>
                <a:ea typeface="Times New Roman" panose="02020603050405020304" pitchFamily="18" charset="0"/>
                <a:cs typeface="Times New Roman" pitchFamily="18" charset="0"/>
              </a:rPr>
              <a:t>Mi:  </a:t>
            </a:r>
            <a:r>
              <a:rPr lang="en-US" sz="2800" b="1" dirty="0" smtClean="0">
                <a:solidFill>
                  <a:srgbClr val="231F20"/>
                </a:solidFill>
                <a:latin typeface="Times New Roman" pitchFamily="18" charset="0"/>
                <a:ea typeface="Times New Roman" panose="02020603050405020304" pitchFamily="18" charset="0"/>
                <a:cs typeface="Times New Roman" pitchFamily="18" charset="0"/>
              </a:rPr>
              <a:t>I </a:t>
            </a:r>
            <a:r>
              <a:rPr lang="en-US" sz="2800" b="1" u="sng" dirty="0" smtClean="0">
                <a:solidFill>
                  <a:srgbClr val="231F20"/>
                </a:solidFill>
                <a:uFill>
                  <a:solidFill>
                    <a:srgbClr val="231F20"/>
                  </a:solidFill>
                </a:uFill>
                <a:latin typeface="Times New Roman" pitchFamily="18" charset="0"/>
                <a:ea typeface="Times New Roman" panose="02020603050405020304" pitchFamily="18" charset="0"/>
                <a:cs typeface="Times New Roman" pitchFamily="18" charset="0"/>
              </a:rPr>
              <a:t>can </a:t>
            </a:r>
            <a:r>
              <a:rPr lang="en-US" sz="2800" b="1" dirty="0" smtClean="0">
                <a:solidFill>
                  <a:srgbClr val="231F20"/>
                </a:solidFill>
                <a:latin typeface="Times New Roman" pitchFamily="18" charset="0"/>
                <a:ea typeface="Times New Roman" panose="02020603050405020304" pitchFamily="18" charset="0"/>
                <a:cs typeface="Times New Roman" pitchFamily="18" charset="0"/>
              </a:rPr>
              <a:t>wash the spring onions if you   like,</a:t>
            </a:r>
            <a:r>
              <a:rPr lang="en-US" sz="2800" b="1" spc="-83" dirty="0" smtClean="0">
                <a:solidFill>
                  <a:srgbClr val="231F20"/>
                </a:solidFill>
                <a:latin typeface="Times New Roman" pitchFamily="18" charset="0"/>
                <a:ea typeface="Times New Roman" panose="02020603050405020304" pitchFamily="18" charset="0"/>
                <a:cs typeface="Times New Roman" pitchFamily="18" charset="0"/>
              </a:rPr>
              <a:t> </a:t>
            </a:r>
            <a:r>
              <a:rPr lang="en-US" sz="2800" b="1" dirty="0" err="1" smtClean="0">
                <a:solidFill>
                  <a:srgbClr val="231F20"/>
                </a:solidFill>
                <a:latin typeface="Times New Roman" pitchFamily="18" charset="0"/>
                <a:ea typeface="Times New Roman" panose="02020603050405020304" pitchFamily="18" charset="0"/>
                <a:cs typeface="Times New Roman" pitchFamily="18" charset="0"/>
              </a:rPr>
              <a:t>Mrs</a:t>
            </a:r>
            <a:r>
              <a:rPr lang="en-US" sz="2800" b="1" spc="-98" dirty="0" smtClean="0">
                <a:solidFill>
                  <a:srgbClr val="231F20"/>
                </a:solidFill>
                <a:latin typeface="Times New Roman" pitchFamily="18" charset="0"/>
                <a:ea typeface="Times New Roman" panose="02020603050405020304" pitchFamily="18" charset="0"/>
                <a:cs typeface="Times New Roman" pitchFamily="18" charset="0"/>
              </a:rPr>
              <a:t> </a:t>
            </a:r>
            <a:r>
              <a:rPr lang="en-US" sz="2800" b="1" spc="-11" dirty="0" smtClean="0">
                <a:solidFill>
                  <a:srgbClr val="231F20"/>
                </a:solidFill>
                <a:latin typeface="Times New Roman" pitchFamily="18" charset="0"/>
                <a:ea typeface="Times New Roman" panose="02020603050405020304" pitchFamily="18" charset="0"/>
                <a:cs typeface="Times New Roman" pitchFamily="18" charset="0"/>
              </a:rPr>
              <a:t>Warner.</a:t>
            </a:r>
            <a:endParaRPr lang="en-US" sz="3600" b="1" dirty="0" smtClean="0">
              <a:latin typeface="Times New Roman" pitchFamily="18" charset="0"/>
              <a:ea typeface="Times New Roman" panose="02020603050405020304" pitchFamily="18" charset="0"/>
              <a:cs typeface="Times New Roman" pitchFamily="18" charset="0"/>
            </a:endParaRPr>
          </a:p>
          <a:p>
            <a:pPr marL="344729">
              <a:spcBef>
                <a:spcPts val="109"/>
              </a:spcBef>
            </a:pPr>
            <a:r>
              <a:rPr lang="en-US" sz="2800" b="1" dirty="0" smtClean="0">
                <a:solidFill>
                  <a:srgbClr val="231F20"/>
                </a:solidFill>
                <a:latin typeface="Times New Roman" pitchFamily="18" charset="0"/>
                <a:ea typeface="Times New Roman" panose="02020603050405020304" pitchFamily="18" charset="0"/>
                <a:cs typeface="Times New Roman" pitchFamily="18" charset="0"/>
              </a:rPr>
              <a:t>…</a:t>
            </a:r>
            <a:endParaRPr lang="en-US" sz="3600" b="1" dirty="0" smtClean="0">
              <a:latin typeface="Times New Roman" pitchFamily="18" charset="0"/>
              <a:ea typeface="Times New Roman" panose="02020603050405020304" pitchFamily="18" charset="0"/>
              <a:cs typeface="Times New Roman" pitchFamily="18" charset="0"/>
            </a:endParaRPr>
          </a:p>
          <a:p>
            <a:pPr marL="135498" marR="158479">
              <a:lnSpc>
                <a:spcPct val="105000"/>
              </a:lnSpc>
              <a:spcBef>
                <a:spcPts val="271"/>
              </a:spcBef>
            </a:pPr>
            <a:r>
              <a:rPr lang="en-US" sz="2800" b="1" i="1" spc="-11" dirty="0" smtClean="0">
                <a:solidFill>
                  <a:srgbClr val="231F20"/>
                </a:solidFill>
                <a:latin typeface="Times New Roman" pitchFamily="18" charset="0"/>
                <a:ea typeface="Times New Roman" panose="02020603050405020304" pitchFamily="18" charset="0"/>
                <a:cs typeface="Times New Roman" pitchFamily="18" charset="0"/>
              </a:rPr>
              <a:t>Nick’s </a:t>
            </a:r>
            <a:r>
              <a:rPr lang="en-US" sz="2800" b="1" i="1" dirty="0" smtClean="0">
                <a:solidFill>
                  <a:srgbClr val="231F20"/>
                </a:solidFill>
                <a:latin typeface="Times New Roman" pitchFamily="18" charset="0"/>
                <a:ea typeface="Times New Roman" panose="02020603050405020304" pitchFamily="18" charset="0"/>
                <a:cs typeface="Times New Roman" pitchFamily="18" charset="0"/>
              </a:rPr>
              <a:t>mum: </a:t>
            </a:r>
            <a:r>
              <a:rPr lang="en-US" sz="2800" b="1" dirty="0" smtClean="0">
                <a:solidFill>
                  <a:srgbClr val="231F20"/>
                </a:solidFill>
                <a:latin typeface="Times New Roman" pitchFamily="18" charset="0"/>
                <a:ea typeface="Times New Roman" panose="02020603050405020304" pitchFamily="18" charset="0"/>
                <a:cs typeface="Times New Roman" pitchFamily="18" charset="0"/>
              </a:rPr>
              <a:t>… </a:t>
            </a:r>
            <a:r>
              <a:rPr lang="en-US" sz="2800" b="1" spc="-23" dirty="0" smtClean="0">
                <a:solidFill>
                  <a:srgbClr val="231F20"/>
                </a:solidFill>
                <a:latin typeface="Times New Roman" pitchFamily="18" charset="0"/>
                <a:ea typeface="Times New Roman" panose="02020603050405020304" pitchFamily="18" charset="0"/>
                <a:cs typeface="Times New Roman" pitchFamily="18" charset="0"/>
              </a:rPr>
              <a:t>You </a:t>
            </a:r>
            <a:r>
              <a:rPr lang="en-US" sz="2800" b="1" u="sng" dirty="0" smtClean="0">
                <a:solidFill>
                  <a:srgbClr val="231F20"/>
                </a:solidFill>
                <a:uFill>
                  <a:solidFill>
                    <a:srgbClr val="231F20"/>
                  </a:solidFill>
                </a:uFill>
                <a:latin typeface="Times New Roman" pitchFamily="18" charset="0"/>
                <a:ea typeface="Times New Roman" panose="02020603050405020304" pitchFamily="18" charset="0"/>
                <a:cs typeface="Times New Roman" pitchFamily="18" charset="0"/>
              </a:rPr>
              <a:t>should </a:t>
            </a:r>
            <a:r>
              <a:rPr lang="en-US" sz="2800" b="1" dirty="0" smtClean="0">
                <a:solidFill>
                  <a:srgbClr val="231F20"/>
                </a:solidFill>
                <a:latin typeface="Times New Roman" pitchFamily="18" charset="0"/>
                <a:ea typeface="Times New Roman" panose="02020603050405020304" pitchFamily="18" charset="0"/>
                <a:cs typeface="Times New Roman" pitchFamily="18" charset="0"/>
              </a:rPr>
              <a:t>be careful if you use the red knife – </a:t>
            </a:r>
            <a:r>
              <a:rPr lang="en-US" sz="2800" b="1" spc="-11" dirty="0" smtClean="0">
                <a:solidFill>
                  <a:srgbClr val="231F20"/>
                </a:solidFill>
                <a:latin typeface="Times New Roman" pitchFamily="18" charset="0"/>
                <a:ea typeface="Times New Roman" panose="02020603050405020304" pitchFamily="18" charset="0"/>
                <a:cs typeface="Times New Roman" pitchFamily="18" charset="0"/>
              </a:rPr>
              <a:t>it’s </a:t>
            </a:r>
            <a:r>
              <a:rPr lang="en-US" sz="2800" b="1" dirty="0" smtClean="0">
                <a:solidFill>
                  <a:srgbClr val="231F20"/>
                </a:solidFill>
                <a:latin typeface="Times New Roman" pitchFamily="18" charset="0"/>
                <a:ea typeface="Times New Roman" panose="02020603050405020304" pitchFamily="18" charset="0"/>
                <a:cs typeface="Times New Roman" pitchFamily="18" charset="0"/>
              </a:rPr>
              <a:t>sharp.</a:t>
            </a:r>
            <a:endParaRPr lang="en-US" sz="3600" b="1" dirty="0">
              <a:latin typeface="Times New Roman" pitchFamily="18" charset="0"/>
              <a:ea typeface="Times New Roman" panose="02020603050405020304" pitchFamily="18" charset="0"/>
              <a:cs typeface="Times New Roman" pitchFamily="18" charset="0"/>
            </a:endParaRPr>
          </a:p>
        </p:txBody>
      </p:sp>
      <p:sp>
        <p:nvSpPr>
          <p:cNvPr id="36" name="Rectangle 35"/>
          <p:cNvSpPr/>
          <p:nvPr/>
        </p:nvSpPr>
        <p:spPr>
          <a:xfrm>
            <a:off x="4667875" y="893775"/>
            <a:ext cx="4523387" cy="931394"/>
          </a:xfrm>
          <a:prstGeom prst="rect">
            <a:avLst/>
          </a:prstGeom>
        </p:spPr>
        <p:txBody>
          <a:bodyPr wrap="none" lIns="68946" tIns="34473" rIns="68946" bIns="34473">
            <a:spAutoFit/>
          </a:bodyPr>
          <a:lstStyle/>
          <a:p>
            <a:r>
              <a:rPr lang="en-US" sz="2800" b="1" dirty="0" smtClean="0">
                <a:solidFill>
                  <a:srgbClr val="FF0000"/>
                </a:solidFill>
                <a:latin typeface="Times New Roman" pitchFamily="18" charset="0"/>
                <a:ea typeface="Times New Roman" panose="02020603050405020304" pitchFamily="18" charset="0"/>
                <a:cs typeface="Times New Roman" pitchFamily="18" charset="0"/>
              </a:rPr>
              <a:t>1. </a:t>
            </a:r>
            <a:r>
              <a:rPr lang="en-US" sz="2800" b="1" dirty="0" smtClean="0">
                <a:solidFill>
                  <a:srgbClr val="231F20"/>
                </a:solidFill>
                <a:latin typeface="Times New Roman" pitchFamily="18" charset="0"/>
                <a:ea typeface="Times New Roman" panose="02020603050405020304" pitchFamily="18" charset="0"/>
                <a:cs typeface="Times New Roman" pitchFamily="18" charset="0"/>
              </a:rPr>
              <a:t>What does </a:t>
            </a:r>
            <a:r>
              <a:rPr lang="en-US" sz="2800" b="1" i="1" dirty="0" smtClean="0">
                <a:solidFill>
                  <a:srgbClr val="231F20"/>
                </a:solidFill>
                <a:latin typeface="Times New Roman" pitchFamily="18" charset="0"/>
                <a:ea typeface="Times New Roman" panose="02020603050405020304" pitchFamily="18" charset="0"/>
                <a:cs typeface="Times New Roman" pitchFamily="18" charset="0"/>
              </a:rPr>
              <a:t>can </a:t>
            </a:r>
            <a:r>
              <a:rPr lang="en-US" sz="2800" b="1" dirty="0" smtClean="0">
                <a:solidFill>
                  <a:srgbClr val="231F20"/>
                </a:solidFill>
                <a:latin typeface="Times New Roman" pitchFamily="18" charset="0"/>
                <a:ea typeface="Times New Roman" panose="02020603050405020304" pitchFamily="18" charset="0"/>
                <a:cs typeface="Times New Roman" pitchFamily="18" charset="0"/>
              </a:rPr>
              <a:t>in the first </a:t>
            </a:r>
            <a:br>
              <a:rPr lang="en-US" sz="2800" b="1" dirty="0" smtClean="0">
                <a:solidFill>
                  <a:srgbClr val="231F20"/>
                </a:solidFill>
                <a:latin typeface="Times New Roman" pitchFamily="18" charset="0"/>
                <a:ea typeface="Times New Roman" panose="02020603050405020304" pitchFamily="18" charset="0"/>
                <a:cs typeface="Times New Roman" pitchFamily="18" charset="0"/>
              </a:rPr>
            </a:br>
            <a:r>
              <a:rPr lang="en-US" sz="2800" b="1" dirty="0" smtClean="0">
                <a:solidFill>
                  <a:srgbClr val="231F20"/>
                </a:solidFill>
                <a:latin typeface="Times New Roman" pitchFamily="18" charset="0"/>
                <a:ea typeface="Times New Roman" panose="02020603050405020304" pitchFamily="18" charset="0"/>
                <a:cs typeface="Times New Roman" pitchFamily="18" charset="0"/>
              </a:rPr>
              <a:t>sentence</a:t>
            </a:r>
            <a:r>
              <a:rPr lang="en-US" sz="2800" b="1" spc="38" dirty="0" smtClean="0">
                <a:solidFill>
                  <a:srgbClr val="231F20"/>
                </a:solidFill>
                <a:latin typeface="Times New Roman" pitchFamily="18" charset="0"/>
                <a:ea typeface="Times New Roman" panose="02020603050405020304" pitchFamily="18" charset="0"/>
                <a:cs typeface="Times New Roman" pitchFamily="18" charset="0"/>
              </a:rPr>
              <a:t> </a:t>
            </a:r>
            <a:r>
              <a:rPr lang="en-US" sz="2800" b="1" dirty="0" smtClean="0">
                <a:solidFill>
                  <a:srgbClr val="231F20"/>
                </a:solidFill>
                <a:latin typeface="Times New Roman" pitchFamily="18" charset="0"/>
                <a:ea typeface="Times New Roman" panose="02020603050405020304" pitchFamily="18" charset="0"/>
                <a:cs typeface="Times New Roman" pitchFamily="18" charset="0"/>
              </a:rPr>
              <a:t>express?</a:t>
            </a:r>
            <a:endParaRPr lang="en-US" sz="2800" b="1" dirty="0">
              <a:latin typeface="Times New Roman" pitchFamily="18" charset="0"/>
              <a:cs typeface="Times New Roman" pitchFamily="18" charset="0"/>
            </a:endParaRPr>
          </a:p>
        </p:txBody>
      </p:sp>
      <p:sp>
        <p:nvSpPr>
          <p:cNvPr id="37" name="Rectangle 36"/>
          <p:cNvSpPr/>
          <p:nvPr/>
        </p:nvSpPr>
        <p:spPr>
          <a:xfrm>
            <a:off x="4332393" y="3100562"/>
            <a:ext cx="4624697" cy="931394"/>
          </a:xfrm>
          <a:prstGeom prst="rect">
            <a:avLst/>
          </a:prstGeom>
        </p:spPr>
        <p:txBody>
          <a:bodyPr wrap="none" lIns="68946" tIns="34473" rIns="68946" bIns="34473">
            <a:spAutoFit/>
          </a:bodyPr>
          <a:lstStyle/>
          <a:p>
            <a:pPr lvl="1"/>
            <a:r>
              <a:rPr lang="en-US" sz="2800" b="1" dirty="0" smtClean="0">
                <a:solidFill>
                  <a:srgbClr val="FF0000"/>
                </a:solidFill>
                <a:latin typeface="Times New Roman" pitchFamily="18" charset="0"/>
                <a:cs typeface="Times New Roman" pitchFamily="18" charset="0"/>
              </a:rPr>
              <a:t>2. </a:t>
            </a:r>
            <a:r>
              <a:rPr lang="en-US" sz="2800" b="1" dirty="0" smtClean="0">
                <a:latin typeface="Times New Roman" pitchFamily="18" charset="0"/>
                <a:cs typeface="Times New Roman" pitchFamily="18" charset="0"/>
              </a:rPr>
              <a:t>What </a:t>
            </a:r>
            <a:r>
              <a:rPr lang="en-US" sz="2800" b="1" dirty="0">
                <a:latin typeface="Times New Roman" pitchFamily="18" charset="0"/>
                <a:cs typeface="Times New Roman" pitchFamily="18" charset="0"/>
              </a:rPr>
              <a:t>does should in the </a:t>
            </a: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second sentence </a:t>
            </a:r>
            <a:r>
              <a:rPr lang="en-US" sz="2800" b="1" dirty="0">
                <a:latin typeface="Times New Roman" pitchFamily="18" charset="0"/>
                <a:cs typeface="Times New Roman" pitchFamily="18" charset="0"/>
              </a:rPr>
              <a:t>express?</a:t>
            </a:r>
          </a:p>
        </p:txBody>
      </p:sp>
      <p:sp>
        <p:nvSpPr>
          <p:cNvPr id="40" name="Rectangle 39"/>
          <p:cNvSpPr/>
          <p:nvPr/>
        </p:nvSpPr>
        <p:spPr>
          <a:xfrm>
            <a:off x="6016968" y="1802693"/>
            <a:ext cx="1117070" cy="500506"/>
          </a:xfrm>
          <a:prstGeom prst="rect">
            <a:avLst/>
          </a:prstGeom>
        </p:spPr>
        <p:txBody>
          <a:bodyPr wrap="none" lIns="68946" tIns="34473" rIns="68946" bIns="34473">
            <a:spAutoFit/>
          </a:bodyPr>
          <a:lstStyle/>
          <a:p>
            <a:r>
              <a:rPr lang="en-US" sz="2800" b="1" dirty="0">
                <a:solidFill>
                  <a:srgbClr val="FF0000"/>
                </a:solidFill>
                <a:latin typeface="Times New Roman" pitchFamily="18" charset="0"/>
                <a:ea typeface="Times New Roman" panose="02020603050405020304" pitchFamily="18" charset="0"/>
                <a:cs typeface="Times New Roman" pitchFamily="18" charset="0"/>
              </a:rPr>
              <a:t>ability</a:t>
            </a:r>
            <a:endParaRPr lang="en-US" sz="2800" b="1" dirty="0">
              <a:solidFill>
                <a:srgbClr val="FF0000"/>
              </a:solidFill>
              <a:latin typeface="Times New Roman" pitchFamily="18" charset="0"/>
              <a:cs typeface="Times New Roman" pitchFamily="18" charset="0"/>
            </a:endParaRPr>
          </a:p>
        </p:txBody>
      </p:sp>
      <p:sp>
        <p:nvSpPr>
          <p:cNvPr id="41" name="Rectangle 40"/>
          <p:cNvSpPr/>
          <p:nvPr/>
        </p:nvSpPr>
        <p:spPr>
          <a:xfrm>
            <a:off x="5971990" y="3901689"/>
            <a:ext cx="1115468" cy="500506"/>
          </a:xfrm>
          <a:prstGeom prst="rect">
            <a:avLst/>
          </a:prstGeom>
        </p:spPr>
        <p:txBody>
          <a:bodyPr wrap="none" lIns="68946" tIns="34473" rIns="68946" bIns="34473">
            <a:spAutoFit/>
          </a:bodyPr>
          <a:lstStyle/>
          <a:p>
            <a:r>
              <a:rPr lang="en-US" sz="2800" b="1" dirty="0">
                <a:solidFill>
                  <a:srgbClr val="FF0000"/>
                </a:solidFill>
                <a:latin typeface="Times New Roman" pitchFamily="18" charset="0"/>
                <a:cs typeface="Times New Roman" pitchFamily="18" charset="0"/>
              </a:rPr>
              <a:t>advice</a:t>
            </a:r>
          </a:p>
        </p:txBody>
      </p:sp>
      <p:sp>
        <p:nvSpPr>
          <p:cNvPr id="12" name="Rectangle 11"/>
          <p:cNvSpPr/>
          <p:nvPr/>
        </p:nvSpPr>
        <p:spPr>
          <a:xfrm>
            <a:off x="-5795" y="0"/>
            <a:ext cx="2459620" cy="461665"/>
          </a:xfrm>
          <a:prstGeom prst="rect">
            <a:avLst/>
          </a:prstGeom>
        </p:spPr>
        <p:txBody>
          <a:bodyPr wrap="square">
            <a:spAutoFit/>
          </a:bodyPr>
          <a:lstStyle/>
          <a:p>
            <a:r>
              <a:rPr lang="en-US" sz="2400" b="1" dirty="0" smtClean="0">
                <a:solidFill>
                  <a:srgbClr val="FF0000"/>
                </a:solidFill>
                <a:latin typeface="Times New Roman" pitchFamily="18" charset="0"/>
                <a:cs typeface="Times New Roman" pitchFamily="18" charset="0"/>
              </a:rPr>
              <a:t>Grammar</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86752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circle(in)">
                                      <p:cBhvr>
                                        <p:cTn id="7" dur="20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circle(in)">
                                      <p:cBhvr>
                                        <p:cTn id="12" dur="2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2047" y="-1"/>
            <a:ext cx="8714412" cy="5143501"/>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61913" y="-125938"/>
            <a:ext cx="1859805" cy="523220"/>
          </a:xfrm>
          <a:prstGeom prst="rect">
            <a:avLst/>
          </a:prstGeom>
          <a:noFill/>
          <a:ln w="9525">
            <a:noFill/>
            <a:miter lim="800000"/>
            <a:headEnd/>
            <a:tailEnd/>
          </a:ln>
        </p:spPr>
        <p:txBody>
          <a:bodyPr wrap="none">
            <a:spAutoFit/>
          </a:bodyPr>
          <a:lstStyle/>
          <a:p>
            <a:pPr fontAlgn="t"/>
            <a:r>
              <a:rPr lang="en-US" sz="2800" b="1" u="sng">
                <a:solidFill>
                  <a:srgbClr val="FF0000"/>
                </a:solidFill>
                <a:latin typeface="Times New Roman" pitchFamily="18" charset="0"/>
                <a:cs typeface="Times New Roman" pitchFamily="18" charset="0"/>
              </a:rPr>
              <a:t>Grammar</a:t>
            </a:r>
            <a:r>
              <a:rPr lang="en-US" sz="2800" b="1">
                <a:solidFill>
                  <a:srgbClr val="FF0000"/>
                </a:solidFill>
                <a:latin typeface="Times New Roman" pitchFamily="18" charset="0"/>
                <a:cs typeface="Times New Roman" pitchFamily="18" charset="0"/>
              </a:rPr>
              <a:t>:</a:t>
            </a:r>
          </a:p>
        </p:txBody>
      </p:sp>
      <p:sp>
        <p:nvSpPr>
          <p:cNvPr id="5" name="Rectangle 5"/>
          <p:cNvSpPr>
            <a:spLocks noChangeArrowheads="1"/>
          </p:cNvSpPr>
          <p:nvPr/>
        </p:nvSpPr>
        <p:spPr bwMode="auto">
          <a:xfrm>
            <a:off x="1839417" y="-11159"/>
            <a:ext cx="7258291" cy="519112"/>
          </a:xfrm>
          <a:prstGeom prst="rect">
            <a:avLst/>
          </a:prstGeom>
          <a:noFill/>
          <a:ln w="9525">
            <a:noFill/>
            <a:miter lim="800000"/>
            <a:headEnd/>
            <a:tailEnd/>
          </a:ln>
        </p:spPr>
        <p:txBody>
          <a:bodyPr wrap="square">
            <a:spAutoFit/>
          </a:bodyPr>
          <a:lstStyle/>
          <a:p>
            <a:pPr fontAlgn="t"/>
            <a:r>
              <a:rPr lang="en-US" sz="2800" b="1" dirty="0">
                <a:solidFill>
                  <a:srgbClr val="0000CC"/>
                </a:solidFill>
                <a:latin typeface="Times New Roman" pitchFamily="18" charset="0"/>
                <a:cs typeface="Times New Roman" pitchFamily="18" charset="0"/>
              </a:rPr>
              <a:t>Modal verbs in conditional sentences type 1</a:t>
            </a:r>
          </a:p>
        </p:txBody>
      </p:sp>
      <p:sp>
        <p:nvSpPr>
          <p:cNvPr id="6" name="Rectangle 6"/>
          <p:cNvSpPr>
            <a:spLocks noChangeArrowheads="1"/>
          </p:cNvSpPr>
          <p:nvPr/>
        </p:nvSpPr>
        <p:spPr bwMode="auto">
          <a:xfrm>
            <a:off x="1066825" y="348738"/>
            <a:ext cx="8042475" cy="519112"/>
          </a:xfrm>
          <a:prstGeom prst="rect">
            <a:avLst/>
          </a:prstGeom>
          <a:noFill/>
          <a:ln w="9525">
            <a:noFill/>
            <a:miter lim="800000"/>
            <a:headEnd/>
            <a:tailEnd/>
          </a:ln>
        </p:spPr>
        <p:txBody>
          <a:bodyPr wrap="square">
            <a:spAutoFit/>
          </a:bodyPr>
          <a:lstStyle/>
          <a:p>
            <a:pPr fontAlgn="t"/>
            <a:r>
              <a:rPr lang="en-US" sz="2800" b="1" dirty="0">
                <a:solidFill>
                  <a:srgbClr val="0000CC"/>
                </a:solidFill>
                <a:latin typeface="Times New Roman" pitchFamily="18" charset="0"/>
                <a:cs typeface="Times New Roman" pitchFamily="18" charset="0"/>
              </a:rPr>
              <a:t>(</a:t>
            </a:r>
            <a:r>
              <a:rPr lang="en-US" sz="2800" b="1" dirty="0" err="1">
                <a:solidFill>
                  <a:srgbClr val="0000CC"/>
                </a:solidFill>
                <a:latin typeface="Times New Roman" pitchFamily="18" charset="0"/>
                <a:cs typeface="Times New Roman" pitchFamily="18" charset="0"/>
              </a:rPr>
              <a:t>Động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từ</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khiếm</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khuyết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trong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câu</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điều</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kiện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loại</a:t>
            </a:r>
            <a:r>
              <a:rPr lang="en-US" sz="2800" b="1" dirty="0">
                <a:solidFill>
                  <a:srgbClr val="0000CC"/>
                </a:solidFill>
                <a:latin typeface="Times New Roman" pitchFamily="18" charset="0"/>
                <a:cs typeface="Times New Roman" pitchFamily="18" charset="0"/>
              </a:rPr>
              <a:t> 1)</a:t>
            </a:r>
          </a:p>
        </p:txBody>
      </p:sp>
      <p:sp>
        <p:nvSpPr>
          <p:cNvPr id="7" name="Rectangle 7"/>
          <p:cNvSpPr>
            <a:spLocks noChangeArrowheads="1"/>
          </p:cNvSpPr>
          <p:nvPr/>
        </p:nvSpPr>
        <p:spPr bwMode="auto">
          <a:xfrm>
            <a:off x="29898" y="729019"/>
            <a:ext cx="8839200" cy="954087"/>
          </a:xfrm>
          <a:prstGeom prst="rect">
            <a:avLst/>
          </a:prstGeom>
          <a:noFill/>
          <a:ln w="9525">
            <a:noFill/>
            <a:miter lim="800000"/>
            <a:headEnd/>
            <a:tailEnd/>
          </a:ln>
        </p:spPr>
        <p:txBody>
          <a:bodyPr>
            <a:spAutoFit/>
          </a:bodyPr>
          <a:lstStyle/>
          <a:p>
            <a:pPr fontAlgn="t"/>
            <a:r>
              <a:rPr lang="en-US" sz="2800" b="1" dirty="0">
                <a:solidFill>
                  <a:srgbClr val="0000CC"/>
                </a:solidFill>
                <a:latin typeface="Times New Roman" pitchFamily="18" charset="0"/>
                <a:cs typeface="Times New Roman" pitchFamily="18" charset="0"/>
              </a:rPr>
              <a:t>-&gt; </a:t>
            </a:r>
            <a:r>
              <a:rPr lang="en-US" sz="2800" b="1" dirty="0" err="1">
                <a:solidFill>
                  <a:srgbClr val="0000CC"/>
                </a:solidFill>
                <a:latin typeface="Times New Roman" pitchFamily="18" charset="0"/>
                <a:cs typeface="Times New Roman" pitchFamily="18" charset="0"/>
              </a:rPr>
              <a:t>Câu</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đk</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này</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diễn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tả</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đk</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có</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thể</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hoặc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không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thể</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thực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hiện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được</a:t>
            </a:r>
            <a:r>
              <a:rPr lang="en-US" sz="2800" b="1" dirty="0">
                <a:solidFill>
                  <a:srgbClr val="0000CC"/>
                </a:solidFill>
                <a:latin typeface="Times New Roman" pitchFamily="18" charset="0"/>
                <a:cs typeface="Times New Roman" pitchFamily="18" charset="0"/>
              </a:rPr>
              <a:t> ở </a:t>
            </a:r>
            <a:r>
              <a:rPr lang="en-US" sz="2800" b="1" dirty="0" err="1">
                <a:solidFill>
                  <a:srgbClr val="0000CC"/>
                </a:solidFill>
                <a:latin typeface="Times New Roman" pitchFamily="18" charset="0"/>
                <a:cs typeface="Times New Roman" pitchFamily="18" charset="0"/>
              </a:rPr>
              <a:t>hiện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tại</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hoặc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trong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tương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lai</a:t>
            </a:r>
            <a:r>
              <a:rPr lang="en-US" sz="2800" b="1" dirty="0">
                <a:solidFill>
                  <a:srgbClr val="0000CC"/>
                </a:solidFill>
                <a:latin typeface="Times New Roman" pitchFamily="18" charset="0"/>
                <a:cs typeface="Times New Roman" pitchFamily="18" charset="0"/>
              </a:rPr>
              <a:t>. </a:t>
            </a:r>
          </a:p>
        </p:txBody>
      </p:sp>
      <p:sp>
        <p:nvSpPr>
          <p:cNvPr id="8" name="Rectangle 8"/>
          <p:cNvSpPr>
            <a:spLocks noChangeArrowheads="1"/>
          </p:cNvSpPr>
          <p:nvPr/>
        </p:nvSpPr>
        <p:spPr bwMode="auto">
          <a:xfrm>
            <a:off x="27000" y="1568708"/>
            <a:ext cx="8839200" cy="1373187"/>
          </a:xfrm>
          <a:prstGeom prst="rect">
            <a:avLst/>
          </a:prstGeom>
          <a:noFill/>
          <a:ln w="9525">
            <a:noFill/>
            <a:miter lim="800000"/>
            <a:headEnd/>
            <a:tailEnd/>
          </a:ln>
        </p:spPr>
        <p:txBody>
          <a:bodyPr>
            <a:spAutoFit/>
          </a:bodyPr>
          <a:lstStyle/>
          <a:p>
            <a:pPr fontAlgn="t"/>
            <a:r>
              <a:rPr lang="en-US" sz="2800" b="1" dirty="0">
                <a:solidFill>
                  <a:srgbClr val="669900"/>
                </a:solidFill>
                <a:latin typeface="Times New Roman" pitchFamily="18" charset="0"/>
                <a:cs typeface="Times New Roman" pitchFamily="18" charset="0"/>
              </a:rPr>
              <a:t>-&gt; </a:t>
            </a:r>
            <a:r>
              <a:rPr lang="en-US" sz="2800" b="1" dirty="0" err="1">
                <a:solidFill>
                  <a:srgbClr val="669900"/>
                </a:solidFill>
                <a:latin typeface="Times New Roman" pitchFamily="18" charset="0"/>
                <a:cs typeface="Times New Roman" pitchFamily="18" charset="0"/>
              </a:rPr>
              <a:t>Trong</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câu</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đk</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loại</a:t>
            </a:r>
            <a:r>
              <a:rPr lang="en-US" sz="2800" b="1" dirty="0">
                <a:solidFill>
                  <a:srgbClr val="669900"/>
                </a:solidFill>
                <a:latin typeface="Times New Roman" pitchFamily="18" charset="0"/>
                <a:cs typeface="Times New Roman" pitchFamily="18" charset="0"/>
              </a:rPr>
              <a:t> 1, </a:t>
            </a:r>
            <a:r>
              <a:rPr lang="en-US" sz="2800" b="1" dirty="0" err="1">
                <a:solidFill>
                  <a:srgbClr val="669900"/>
                </a:solidFill>
                <a:latin typeface="Times New Roman" pitchFamily="18" charset="0"/>
                <a:cs typeface="Times New Roman" pitchFamily="18" charset="0"/>
              </a:rPr>
              <a:t>chúng</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ta</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dùng</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thì</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hiện</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tại</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đơn</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trong</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mệnh</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đề</a:t>
            </a:r>
            <a:r>
              <a:rPr lang="en-US" sz="2800" b="1" dirty="0">
                <a:solidFill>
                  <a:srgbClr val="6699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If</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và</a:t>
            </a:r>
            <a:r>
              <a:rPr lang="en-US" sz="2800" b="1" dirty="0">
                <a:solidFill>
                  <a:srgbClr val="6699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will + V(</a:t>
            </a:r>
            <a:r>
              <a:rPr lang="en-US" sz="2800" b="1" dirty="0" err="1">
                <a:solidFill>
                  <a:srgbClr val="FF0000"/>
                </a:solidFill>
                <a:latin typeface="Times New Roman" pitchFamily="18" charset="0"/>
                <a:cs typeface="Times New Roman" pitchFamily="18" charset="0"/>
              </a:rPr>
              <a:t>inf</a:t>
            </a:r>
            <a:r>
              <a:rPr lang="en-US" sz="2800" b="1" dirty="0">
                <a:solidFill>
                  <a:srgbClr val="FF00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trong</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mệnh</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đề</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chính</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Đây</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là</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hình</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thức</a:t>
            </a:r>
            <a:r>
              <a:rPr lang="en-US" sz="2800" b="1" dirty="0">
                <a:solidFill>
                  <a:srgbClr val="669900"/>
                </a:solidFill>
                <a:latin typeface="Times New Roman" pitchFamily="18" charset="0"/>
                <a:cs typeface="Times New Roman" pitchFamily="18" charset="0"/>
              </a:rPr>
              <a:t> </a:t>
            </a:r>
            <a:r>
              <a:rPr lang="en-US" sz="2800" b="1" dirty="0" err="1">
                <a:solidFill>
                  <a:srgbClr val="669900"/>
                </a:solidFill>
                <a:latin typeface="Times New Roman" pitchFamily="18" charset="0"/>
                <a:cs typeface="Times New Roman" pitchFamily="18" charset="0"/>
              </a:rPr>
              <a:t>chuẩn</a:t>
            </a:r>
            <a:r>
              <a:rPr lang="en-US" sz="2800" b="1" dirty="0">
                <a:solidFill>
                  <a:srgbClr val="669900"/>
                </a:solidFill>
                <a:latin typeface="Times New Roman" pitchFamily="18" charset="0"/>
                <a:cs typeface="Times New Roman" pitchFamily="18" charset="0"/>
              </a:rPr>
              <a:t>.</a:t>
            </a:r>
          </a:p>
        </p:txBody>
      </p:sp>
      <p:sp>
        <p:nvSpPr>
          <p:cNvPr id="9" name="Rectangle 9"/>
          <p:cNvSpPr>
            <a:spLocks noChangeArrowheads="1"/>
          </p:cNvSpPr>
          <p:nvPr/>
        </p:nvSpPr>
        <p:spPr bwMode="auto">
          <a:xfrm>
            <a:off x="0" y="2887776"/>
            <a:ext cx="9144000" cy="1815882"/>
          </a:xfrm>
          <a:prstGeom prst="rect">
            <a:avLst/>
          </a:prstGeom>
          <a:noFill/>
          <a:ln w="9525">
            <a:noFill/>
            <a:miter lim="800000"/>
            <a:headEnd/>
            <a:tailEnd/>
          </a:ln>
        </p:spPr>
        <p:txBody>
          <a:bodyPr wrap="square">
            <a:spAutoFit/>
          </a:bodyPr>
          <a:lstStyle/>
          <a:p>
            <a:pPr fontAlgn="t"/>
            <a:r>
              <a:rPr lang="en-US" sz="2800" b="1" dirty="0">
                <a:solidFill>
                  <a:srgbClr val="996633"/>
                </a:solidFill>
                <a:latin typeface="Times New Roman" pitchFamily="18" charset="0"/>
                <a:cs typeface="Times New Roman" pitchFamily="18" charset="0"/>
              </a:rPr>
              <a:t>-&gt; </a:t>
            </a:r>
            <a:r>
              <a:rPr lang="en-US" sz="2800" b="1" dirty="0" err="1">
                <a:solidFill>
                  <a:srgbClr val="996633"/>
                </a:solidFill>
                <a:latin typeface="Times New Roman" pitchFamily="18" charset="0"/>
                <a:cs typeface="Times New Roman" pitchFamily="18" charset="0"/>
              </a:rPr>
              <a:t>Thay</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vì</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dùng</a:t>
            </a:r>
            <a:r>
              <a:rPr lang="en-US" sz="2800" b="1" dirty="0">
                <a:solidFill>
                  <a:srgbClr val="996633"/>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will</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chúng</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ta</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có</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thể</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sử</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dụng</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động</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từ</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khuyết</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thiếu</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khác</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như</a:t>
            </a:r>
            <a:r>
              <a:rPr lang="en-US" sz="2800" b="1" dirty="0">
                <a:solidFill>
                  <a:srgbClr val="996633"/>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can, must, may, might </a:t>
            </a:r>
            <a:r>
              <a:rPr lang="en-US" sz="2800" b="1" dirty="0" err="1">
                <a:solidFill>
                  <a:srgbClr val="FF0000"/>
                </a:solidFill>
                <a:latin typeface="Times New Roman" pitchFamily="18" charset="0"/>
                <a:cs typeface="Times New Roman" pitchFamily="18" charset="0"/>
              </a:rPr>
              <a:t>hoặc</a:t>
            </a:r>
            <a:r>
              <a:rPr lang="en-US" sz="2800" b="1" dirty="0">
                <a:solidFill>
                  <a:srgbClr val="FF0000"/>
                </a:solidFill>
                <a:latin typeface="Times New Roman" pitchFamily="18" charset="0"/>
                <a:cs typeface="Times New Roman" pitchFamily="18" charset="0"/>
              </a:rPr>
              <a:t> should</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trong</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mệnh</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đề</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chính</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để</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diễn</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tả</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năng</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lực</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sự</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cho</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phép</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lời</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khuyên</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khả</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năng</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sự</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cần</a:t>
            </a:r>
            <a:r>
              <a:rPr lang="en-US" sz="2800" b="1" dirty="0">
                <a:solidFill>
                  <a:srgbClr val="996633"/>
                </a:solidFill>
                <a:latin typeface="Times New Roman" pitchFamily="18" charset="0"/>
                <a:cs typeface="Times New Roman" pitchFamily="18" charset="0"/>
              </a:rPr>
              <a:t> </a:t>
            </a:r>
            <a:r>
              <a:rPr lang="en-US" sz="2800" b="1" dirty="0" err="1">
                <a:solidFill>
                  <a:srgbClr val="996633"/>
                </a:solidFill>
                <a:latin typeface="Times New Roman" pitchFamily="18" charset="0"/>
                <a:cs typeface="Times New Roman" pitchFamily="18" charset="0"/>
              </a:rPr>
              <a:t>thiết</a:t>
            </a:r>
            <a:r>
              <a:rPr lang="en-US" sz="2800" b="1" dirty="0">
                <a:solidFill>
                  <a:srgbClr val="996633"/>
                </a:solidFill>
                <a:latin typeface="Times New Roman" pitchFamily="18" charset="0"/>
                <a:cs typeface="Times New Roman" pitchFamily="18" charset="0"/>
              </a:rPr>
              <a:t>…</a:t>
            </a:r>
          </a:p>
        </p:txBody>
      </p:sp>
      <p:sp>
        <p:nvSpPr>
          <p:cNvPr id="10" name="Rectangle 10"/>
          <p:cNvSpPr>
            <a:spLocks noChangeArrowheads="1"/>
          </p:cNvSpPr>
          <p:nvPr/>
        </p:nvSpPr>
        <p:spPr bwMode="auto">
          <a:xfrm>
            <a:off x="0" y="5927200"/>
            <a:ext cx="4419600" cy="519113"/>
          </a:xfrm>
          <a:prstGeom prst="rect">
            <a:avLst/>
          </a:prstGeom>
          <a:noFill/>
          <a:ln w="9525">
            <a:noFill/>
            <a:miter lim="800000"/>
            <a:headEnd/>
            <a:tailEnd/>
          </a:ln>
        </p:spPr>
        <p:txBody>
          <a:bodyPr>
            <a:spAutoFit/>
          </a:bodyPr>
          <a:lstStyle/>
          <a:p>
            <a:pPr fontAlgn="t"/>
            <a:r>
              <a:rPr lang="en-US" sz="2800" b="1" u="sng">
                <a:solidFill>
                  <a:srgbClr val="0000CC"/>
                </a:solidFill>
                <a:latin typeface="Times New Roman" pitchFamily="18" charset="0"/>
                <a:cs typeface="Times New Roman" pitchFamily="18" charset="0"/>
              </a:rPr>
              <a:t>Ex</a:t>
            </a:r>
            <a:r>
              <a:rPr lang="en-US" sz="2800" b="1">
                <a:solidFill>
                  <a:srgbClr val="0000CC"/>
                </a:solidFill>
                <a:latin typeface="Times New Roman" pitchFamily="18" charset="0"/>
                <a:cs typeface="Times New Roman" pitchFamily="18" charset="0"/>
              </a:rPr>
              <a:t>: Textbook/P.12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57150"/>
            <a:ext cx="80772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II/ </a:t>
            </a:r>
            <a:r>
              <a:rPr lang="en-US" sz="2800" b="1" u="sng" dirty="0" smtClean="0">
                <a:solidFill>
                  <a:srgbClr val="FF0000"/>
                </a:solidFill>
                <a:latin typeface="Times New Roman" pitchFamily="18" charset="0"/>
                <a:cs typeface="Times New Roman" pitchFamily="18" charset="0"/>
              </a:rPr>
              <a:t>Grammar</a:t>
            </a:r>
            <a:r>
              <a:rPr lang="en-US" sz="2800" b="1" dirty="0" smtClean="0">
                <a:solidFill>
                  <a:srgbClr val="FF0000"/>
                </a:solidFill>
                <a:latin typeface="Times New Roman" pitchFamily="18" charset="0"/>
                <a:cs typeface="Times New Roman" pitchFamily="18" charset="0"/>
              </a:rPr>
              <a:t>:   </a:t>
            </a:r>
            <a:endParaRPr lang="en-US" sz="2800" b="1" dirty="0">
              <a:solidFill>
                <a:srgbClr val="FF0000"/>
              </a:solidFill>
              <a:latin typeface="Times New Roman" pitchFamily="18" charset="0"/>
              <a:cs typeface="Times New Roman"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875982097"/>
              </p:ext>
            </p:extLst>
          </p:nvPr>
        </p:nvGraphicFramePr>
        <p:xfrm>
          <a:off x="609600" y="2181000"/>
          <a:ext cx="8229600" cy="447676"/>
        </p:xfrm>
        <a:graphic>
          <a:graphicData uri="http://schemas.openxmlformats.org/drawingml/2006/table">
            <a:tbl>
              <a:tblPr firstRow="1" bandRow="1">
                <a:tableStyleId>{5C22544A-7EE6-4342-B048-85BDC9FD1C3A}</a:tableStyleId>
              </a:tblPr>
              <a:tblGrid>
                <a:gridCol w="4114800"/>
                <a:gridCol w="4114800"/>
              </a:tblGrid>
              <a:tr h="447676">
                <a:tc>
                  <a:txBody>
                    <a:bodyPr/>
                    <a:lstStyle/>
                    <a:p>
                      <a:r>
                        <a:rPr lang="en-US" sz="2000" dirty="0" smtClean="0">
                          <a:solidFill>
                            <a:srgbClr val="FFFF00"/>
                          </a:solidFill>
                        </a:rPr>
                        <a:t>If Clause ( </a:t>
                      </a:r>
                      <a:r>
                        <a:rPr lang="en-US" sz="2000" dirty="0" err="1" smtClean="0">
                          <a:solidFill>
                            <a:srgbClr val="FFFF00"/>
                          </a:solidFill>
                        </a:rPr>
                        <a:t>Mệnh</a:t>
                      </a:r>
                      <a:r>
                        <a:rPr lang="en-US" sz="2000" baseline="0" dirty="0" smtClean="0">
                          <a:solidFill>
                            <a:srgbClr val="FFFF00"/>
                          </a:solidFill>
                        </a:rPr>
                        <a:t> </a:t>
                      </a:r>
                      <a:r>
                        <a:rPr lang="en-US" sz="2000" baseline="0" dirty="0" err="1" smtClean="0">
                          <a:solidFill>
                            <a:srgbClr val="FFFF00"/>
                          </a:solidFill>
                        </a:rPr>
                        <a:t>đề</a:t>
                      </a:r>
                      <a:r>
                        <a:rPr lang="en-US" sz="2000" baseline="0" dirty="0" smtClean="0">
                          <a:solidFill>
                            <a:srgbClr val="FFFF00"/>
                          </a:solidFill>
                        </a:rPr>
                        <a:t> If): </a:t>
                      </a:r>
                      <a:r>
                        <a:rPr lang="en-US" sz="2000" baseline="0" dirty="0" err="1" smtClean="0">
                          <a:solidFill>
                            <a:srgbClr val="FFFF00"/>
                          </a:solidFill>
                        </a:rPr>
                        <a:t>dùng</a:t>
                      </a:r>
                      <a:r>
                        <a:rPr lang="en-US" sz="2000" baseline="0" dirty="0" smtClean="0">
                          <a:solidFill>
                            <a:srgbClr val="FFFF00"/>
                          </a:solidFill>
                        </a:rPr>
                        <a:t> </a:t>
                      </a:r>
                      <a:r>
                        <a:rPr lang="en-US" sz="2000" baseline="0" dirty="0" err="1" smtClean="0">
                          <a:solidFill>
                            <a:srgbClr val="FFFF00"/>
                          </a:solidFill>
                        </a:rPr>
                        <a:t>thì</a:t>
                      </a:r>
                      <a:r>
                        <a:rPr lang="en-US" sz="2000" baseline="0" dirty="0" smtClean="0">
                          <a:solidFill>
                            <a:srgbClr val="FFFF00"/>
                          </a:solidFill>
                        </a:rPr>
                        <a:t> HTĐ</a:t>
                      </a:r>
                      <a:endParaRPr lang="en-US" sz="2000" dirty="0">
                        <a:solidFill>
                          <a:srgbClr val="FFFF00"/>
                        </a:solidFill>
                      </a:endParaRPr>
                    </a:p>
                  </a:txBody>
                  <a:tcPr marT="34290" marB="34290"/>
                </a:tc>
                <a:tc>
                  <a:txBody>
                    <a:bodyPr/>
                    <a:lstStyle/>
                    <a:p>
                      <a:r>
                        <a:rPr lang="en-US" sz="1800" dirty="0" smtClean="0">
                          <a:solidFill>
                            <a:srgbClr val="FFFF00"/>
                          </a:solidFill>
                        </a:rPr>
                        <a:t>Main Clause ( </a:t>
                      </a:r>
                      <a:r>
                        <a:rPr lang="en-US" sz="1800" dirty="0" err="1" smtClean="0">
                          <a:solidFill>
                            <a:srgbClr val="FFFF00"/>
                          </a:solidFill>
                        </a:rPr>
                        <a:t>Mệnh</a:t>
                      </a:r>
                      <a:r>
                        <a:rPr lang="en-US" sz="1800" baseline="0" dirty="0" smtClean="0">
                          <a:solidFill>
                            <a:srgbClr val="FFFF00"/>
                          </a:solidFill>
                        </a:rPr>
                        <a:t> </a:t>
                      </a:r>
                      <a:r>
                        <a:rPr lang="en-US" sz="1800" baseline="0" dirty="0" err="1" smtClean="0">
                          <a:solidFill>
                            <a:srgbClr val="FFFF00"/>
                          </a:solidFill>
                        </a:rPr>
                        <a:t>đề</a:t>
                      </a:r>
                      <a:r>
                        <a:rPr lang="en-US" sz="1800" baseline="0" dirty="0" smtClean="0">
                          <a:solidFill>
                            <a:srgbClr val="FFFF00"/>
                          </a:solidFill>
                        </a:rPr>
                        <a:t> </a:t>
                      </a:r>
                      <a:r>
                        <a:rPr lang="en-US" sz="1800" baseline="0" dirty="0" err="1" smtClean="0">
                          <a:solidFill>
                            <a:srgbClr val="FFFF00"/>
                          </a:solidFill>
                        </a:rPr>
                        <a:t>chính</a:t>
                      </a:r>
                      <a:r>
                        <a:rPr lang="en-US" sz="1800" baseline="0" dirty="0" smtClean="0">
                          <a:solidFill>
                            <a:srgbClr val="FFFF00"/>
                          </a:solidFill>
                        </a:rPr>
                        <a:t>) </a:t>
                      </a:r>
                      <a:r>
                        <a:rPr lang="en-US" sz="1800" baseline="0" dirty="0" err="1" smtClean="0">
                          <a:solidFill>
                            <a:srgbClr val="FFFF00"/>
                          </a:solidFill>
                        </a:rPr>
                        <a:t>Thì</a:t>
                      </a:r>
                      <a:r>
                        <a:rPr lang="en-US" sz="1800" baseline="0" dirty="0" smtClean="0">
                          <a:solidFill>
                            <a:srgbClr val="FFFF00"/>
                          </a:solidFill>
                        </a:rPr>
                        <a:t> TLĐ</a:t>
                      </a:r>
                      <a:endParaRPr lang="en-US" sz="1800" dirty="0">
                        <a:solidFill>
                          <a:srgbClr val="FFFF00"/>
                        </a:solidFill>
                      </a:endParaRPr>
                    </a:p>
                  </a:txBody>
                  <a:tcPr marT="34290" marB="34290"/>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76147763"/>
              </p:ext>
            </p:extLst>
          </p:nvPr>
        </p:nvGraphicFramePr>
        <p:xfrm>
          <a:off x="93198" y="2632525"/>
          <a:ext cx="8915400" cy="1577340"/>
        </p:xfrm>
        <a:graphic>
          <a:graphicData uri="http://schemas.openxmlformats.org/drawingml/2006/table">
            <a:tbl>
              <a:tblPr firstRow="1" bandRow="1">
                <a:tableStyleId>{5C22544A-7EE6-4342-B048-85BDC9FD1C3A}</a:tableStyleId>
              </a:tblPr>
              <a:tblGrid>
                <a:gridCol w="4457700"/>
                <a:gridCol w="4457700"/>
              </a:tblGrid>
              <a:tr h="1577340">
                <a:tc>
                  <a:txBody>
                    <a:bodyPr/>
                    <a:lstStyle/>
                    <a:p>
                      <a:r>
                        <a:rPr lang="en-US" sz="2800" dirty="0" smtClean="0">
                          <a:solidFill>
                            <a:srgbClr val="FFFF00"/>
                          </a:solidFill>
                        </a:rPr>
                        <a:t>If  + S + be</a:t>
                      </a:r>
                      <a:r>
                        <a:rPr lang="en-US" sz="2800" baseline="0" dirty="0" smtClean="0">
                          <a:solidFill>
                            <a:srgbClr val="FFFF00"/>
                          </a:solidFill>
                        </a:rPr>
                        <a:t> (am/is/are)</a:t>
                      </a:r>
                      <a:endParaRPr lang="en-US" sz="2800" dirty="0" smtClean="0">
                        <a:solidFill>
                          <a:srgbClr val="FFFF00"/>
                        </a:solidFill>
                      </a:endParaRPr>
                    </a:p>
                    <a:p>
                      <a:r>
                        <a:rPr lang="en-US" sz="2800" dirty="0" smtClean="0">
                          <a:solidFill>
                            <a:srgbClr val="FFFF00"/>
                          </a:solidFill>
                        </a:rPr>
                        <a:t>           + V/V-s/</a:t>
                      </a:r>
                      <a:r>
                        <a:rPr lang="en-US" sz="2800" dirty="0" err="1" smtClean="0">
                          <a:solidFill>
                            <a:srgbClr val="FFFF00"/>
                          </a:solidFill>
                        </a:rPr>
                        <a:t>es</a:t>
                      </a:r>
                      <a:r>
                        <a:rPr lang="en-US" sz="2800" dirty="0" smtClean="0">
                          <a:solidFill>
                            <a:srgbClr val="FFFF00"/>
                          </a:solidFill>
                        </a:rPr>
                        <a:t/>
                      </a:r>
                      <a:br>
                        <a:rPr lang="en-US" sz="2800" dirty="0" smtClean="0">
                          <a:solidFill>
                            <a:srgbClr val="FFFF00"/>
                          </a:solidFill>
                        </a:rPr>
                      </a:br>
                      <a:r>
                        <a:rPr lang="en-US" sz="2800" dirty="0" smtClean="0">
                          <a:solidFill>
                            <a:srgbClr val="FFFF00"/>
                          </a:solidFill>
                        </a:rPr>
                        <a:t>           + do/does+</a:t>
                      </a:r>
                      <a:r>
                        <a:rPr lang="en-US" sz="2800" baseline="0" dirty="0" smtClean="0">
                          <a:solidFill>
                            <a:srgbClr val="FFFF00"/>
                          </a:solidFill>
                        </a:rPr>
                        <a:t> not+ V-</a:t>
                      </a:r>
                      <a:r>
                        <a:rPr lang="en-US" sz="2800" baseline="0" dirty="0" err="1" smtClean="0">
                          <a:solidFill>
                            <a:srgbClr val="FFFF00"/>
                          </a:solidFill>
                        </a:rPr>
                        <a:t>inf</a:t>
                      </a:r>
                      <a:endParaRPr lang="en-US" sz="2800" dirty="0">
                        <a:solidFill>
                          <a:srgbClr val="FFFF00"/>
                        </a:solidFill>
                      </a:endParaRPr>
                    </a:p>
                  </a:txBody>
                  <a:tcPr marT="34290" marB="34290"/>
                </a:tc>
                <a:tc>
                  <a:txBody>
                    <a:bodyPr/>
                    <a:lstStyle/>
                    <a:p>
                      <a:r>
                        <a:rPr lang="en-US" sz="2400" dirty="0" smtClean="0">
                          <a:solidFill>
                            <a:srgbClr val="FFFF00"/>
                          </a:solidFill>
                        </a:rPr>
                        <a:t>S + will/won’t + V-</a:t>
                      </a:r>
                      <a:r>
                        <a:rPr lang="en-US" sz="2400" dirty="0" err="1" smtClean="0">
                          <a:solidFill>
                            <a:srgbClr val="FFFF00"/>
                          </a:solidFill>
                        </a:rPr>
                        <a:t>inf</a:t>
                      </a:r>
                      <a:endParaRPr lang="en-US" sz="2400" dirty="0" smtClean="0">
                        <a:solidFill>
                          <a:srgbClr val="FFFF00"/>
                        </a:solidFill>
                      </a:endParaRPr>
                    </a:p>
                    <a:p>
                      <a:r>
                        <a:rPr lang="en-US" sz="2400" dirty="0" smtClean="0">
                          <a:solidFill>
                            <a:srgbClr val="FFFF00"/>
                          </a:solidFill>
                        </a:rPr>
                        <a:t>( </a:t>
                      </a:r>
                      <a:r>
                        <a:rPr lang="en-US" sz="2400" dirty="0" err="1" smtClean="0">
                          <a:solidFill>
                            <a:srgbClr val="FFFF00"/>
                          </a:solidFill>
                        </a:rPr>
                        <a:t>có</a:t>
                      </a:r>
                      <a:r>
                        <a:rPr lang="en-US" sz="2400" baseline="0" dirty="0" smtClean="0">
                          <a:solidFill>
                            <a:srgbClr val="FFFF00"/>
                          </a:solidFill>
                        </a:rPr>
                        <a:t> </a:t>
                      </a:r>
                      <a:r>
                        <a:rPr lang="en-US" sz="2400" baseline="0" dirty="0" err="1" smtClean="0">
                          <a:solidFill>
                            <a:srgbClr val="FFFF00"/>
                          </a:solidFill>
                        </a:rPr>
                        <a:t>thể</a:t>
                      </a:r>
                      <a:r>
                        <a:rPr lang="en-US" sz="2400" baseline="0" dirty="0" smtClean="0">
                          <a:solidFill>
                            <a:srgbClr val="FFFF00"/>
                          </a:solidFill>
                        </a:rPr>
                        <a:t> </a:t>
                      </a:r>
                      <a:r>
                        <a:rPr lang="en-US" sz="2400" baseline="0" dirty="0" err="1" smtClean="0">
                          <a:solidFill>
                            <a:srgbClr val="FFFF00"/>
                          </a:solidFill>
                        </a:rPr>
                        <a:t>sử</a:t>
                      </a:r>
                      <a:r>
                        <a:rPr lang="en-US" sz="2400" baseline="0" dirty="0" smtClean="0">
                          <a:solidFill>
                            <a:srgbClr val="FFFF00"/>
                          </a:solidFill>
                        </a:rPr>
                        <a:t> </a:t>
                      </a:r>
                      <a:r>
                        <a:rPr lang="en-US" sz="2400" baseline="0" dirty="0" err="1" smtClean="0">
                          <a:solidFill>
                            <a:srgbClr val="FFFF00"/>
                          </a:solidFill>
                        </a:rPr>
                        <a:t>dụng</a:t>
                      </a:r>
                      <a:r>
                        <a:rPr lang="en-US" sz="2400" baseline="0" dirty="0" smtClean="0">
                          <a:solidFill>
                            <a:srgbClr val="FFFF00"/>
                          </a:solidFill>
                        </a:rPr>
                        <a:t> </a:t>
                      </a:r>
                      <a:r>
                        <a:rPr lang="en-US" sz="2400" baseline="0" dirty="0" err="1" smtClean="0">
                          <a:solidFill>
                            <a:srgbClr val="FFFF00"/>
                          </a:solidFill>
                        </a:rPr>
                        <a:t>các</a:t>
                      </a:r>
                      <a:r>
                        <a:rPr lang="en-US" sz="2400" baseline="0" dirty="0" smtClean="0">
                          <a:solidFill>
                            <a:srgbClr val="FFFF00"/>
                          </a:solidFill>
                        </a:rPr>
                        <a:t> </a:t>
                      </a:r>
                      <a:r>
                        <a:rPr lang="en-US" sz="2400" baseline="0" dirty="0" err="1" smtClean="0">
                          <a:solidFill>
                            <a:srgbClr val="FFFF00"/>
                          </a:solidFill>
                        </a:rPr>
                        <a:t>động</a:t>
                      </a:r>
                      <a:r>
                        <a:rPr lang="en-US" sz="2400" baseline="0" dirty="0" smtClean="0">
                          <a:solidFill>
                            <a:srgbClr val="FFFF00"/>
                          </a:solidFill>
                        </a:rPr>
                        <a:t> </a:t>
                      </a:r>
                      <a:r>
                        <a:rPr lang="en-US" sz="2400" baseline="0" dirty="0" err="1" smtClean="0">
                          <a:solidFill>
                            <a:srgbClr val="FFFF00"/>
                          </a:solidFill>
                        </a:rPr>
                        <a:t>từ</a:t>
                      </a:r>
                      <a:r>
                        <a:rPr lang="en-US" sz="2400" baseline="0" dirty="0" smtClean="0">
                          <a:solidFill>
                            <a:srgbClr val="FFFF00"/>
                          </a:solidFill>
                        </a:rPr>
                        <a:t> </a:t>
                      </a:r>
                      <a:r>
                        <a:rPr lang="en-US" sz="2400" baseline="0" dirty="0" err="1" smtClean="0">
                          <a:solidFill>
                            <a:srgbClr val="FFFF00"/>
                          </a:solidFill>
                        </a:rPr>
                        <a:t>khiếm</a:t>
                      </a:r>
                      <a:r>
                        <a:rPr lang="en-US" sz="2400" baseline="0" dirty="0" smtClean="0">
                          <a:solidFill>
                            <a:srgbClr val="FFFF00"/>
                          </a:solidFill>
                        </a:rPr>
                        <a:t> </a:t>
                      </a:r>
                      <a:r>
                        <a:rPr lang="en-US" sz="2400" baseline="0" dirty="0" err="1" smtClean="0">
                          <a:solidFill>
                            <a:srgbClr val="FFFF00"/>
                          </a:solidFill>
                        </a:rPr>
                        <a:t>khuyết</a:t>
                      </a:r>
                      <a:r>
                        <a:rPr lang="en-US" sz="2400" baseline="0" dirty="0" smtClean="0">
                          <a:solidFill>
                            <a:srgbClr val="FFFF00"/>
                          </a:solidFill>
                        </a:rPr>
                        <a:t>: can/ may/might/ /must/should)</a:t>
                      </a:r>
                      <a:endParaRPr lang="en-US" sz="2400" dirty="0">
                        <a:solidFill>
                          <a:srgbClr val="FFFF00"/>
                        </a:solidFill>
                      </a:endParaRPr>
                    </a:p>
                  </a:txBody>
                  <a:tcPr marT="34290" marB="34290"/>
                </a:tc>
              </a:tr>
            </a:tbl>
          </a:graphicData>
        </a:graphic>
      </p:graphicFrame>
      <p:sp>
        <p:nvSpPr>
          <p:cNvPr id="12" name="TextBox 11"/>
          <p:cNvSpPr txBox="1"/>
          <p:nvPr/>
        </p:nvSpPr>
        <p:spPr>
          <a:xfrm>
            <a:off x="76200" y="4563130"/>
            <a:ext cx="8458200" cy="523220"/>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 </a:t>
            </a:r>
            <a:r>
              <a:rPr lang="en-US" sz="2800" b="1" dirty="0" smtClean="0">
                <a:solidFill>
                  <a:srgbClr val="000099"/>
                </a:solidFill>
                <a:latin typeface="Times New Roman" pitchFamily="18" charset="0"/>
                <a:cs typeface="Times New Roman" pitchFamily="18" charset="0"/>
              </a:rPr>
              <a:t>If you want to pass the exam, you </a:t>
            </a:r>
            <a:r>
              <a:rPr lang="en-US" sz="2800" b="1" dirty="0" smtClean="0">
                <a:solidFill>
                  <a:srgbClr val="FF0000"/>
                </a:solidFill>
                <a:latin typeface="Times New Roman" pitchFamily="18" charset="0"/>
                <a:cs typeface="Times New Roman" pitchFamily="18" charset="0"/>
              </a:rPr>
              <a:t>must</a:t>
            </a:r>
            <a:r>
              <a:rPr lang="en-US" sz="2800" b="1" dirty="0" smtClean="0">
                <a:solidFill>
                  <a:srgbClr val="000099"/>
                </a:solidFill>
                <a:latin typeface="Times New Roman" pitchFamily="18" charset="0"/>
                <a:cs typeface="Times New Roman" pitchFamily="18" charset="0"/>
              </a:rPr>
              <a:t> study harder.</a:t>
            </a:r>
            <a:endParaRPr lang="en-US" sz="2800" b="1" dirty="0">
              <a:solidFill>
                <a:srgbClr val="000099"/>
              </a:solidFill>
              <a:latin typeface="Times New Roman" pitchFamily="18" charset="0"/>
              <a:cs typeface="Times New Roman" pitchFamily="18" charset="0"/>
            </a:endParaRPr>
          </a:p>
        </p:txBody>
      </p:sp>
      <p:sp>
        <p:nvSpPr>
          <p:cNvPr id="13" name="TextBox 12"/>
          <p:cNvSpPr txBox="1"/>
          <p:nvPr/>
        </p:nvSpPr>
        <p:spPr>
          <a:xfrm>
            <a:off x="0" y="4105930"/>
            <a:ext cx="9144000" cy="523220"/>
          </a:xfrm>
          <a:prstGeom prst="rect">
            <a:avLst/>
          </a:prstGeom>
          <a:noFill/>
        </p:spPr>
        <p:txBody>
          <a:bodyPr wrap="square" rtlCol="0">
            <a:spAutoFit/>
          </a:bodyPr>
          <a:lstStyle/>
          <a:p>
            <a:r>
              <a:rPr lang="en-US" sz="2800" b="1" dirty="0" smtClean="0">
                <a:solidFill>
                  <a:srgbClr val="000099"/>
                </a:solidFill>
                <a:latin typeface="Times New Roman" pitchFamily="18" charset="0"/>
                <a:cs typeface="Times New Roman" pitchFamily="18" charset="0"/>
              </a:rPr>
              <a:t> </a:t>
            </a:r>
            <a:r>
              <a:rPr lang="en-US" sz="2800" b="1" u="sng" dirty="0" smtClean="0">
                <a:solidFill>
                  <a:srgbClr val="000099"/>
                </a:solidFill>
                <a:latin typeface="Times New Roman" pitchFamily="18" charset="0"/>
                <a:cs typeface="Times New Roman" pitchFamily="18" charset="0"/>
              </a:rPr>
              <a:t>Ex</a:t>
            </a:r>
            <a:r>
              <a:rPr lang="en-US" sz="2800" b="1" dirty="0" smtClean="0">
                <a:solidFill>
                  <a:srgbClr val="000099"/>
                </a:solidFill>
                <a:latin typeface="Times New Roman" pitchFamily="18" charset="0"/>
                <a:cs typeface="Times New Roman" pitchFamily="18" charset="0"/>
              </a:rPr>
              <a:t>: If I have a lot of money,  I </a:t>
            </a:r>
            <a:r>
              <a:rPr lang="en-US" sz="2800" b="1" dirty="0" smtClean="0">
                <a:solidFill>
                  <a:srgbClr val="FF0000"/>
                </a:solidFill>
                <a:latin typeface="Times New Roman" pitchFamily="18" charset="0"/>
                <a:cs typeface="Times New Roman" pitchFamily="18" charset="0"/>
              </a:rPr>
              <a:t>will</a:t>
            </a:r>
            <a:r>
              <a:rPr lang="en-US" sz="2800" b="1" dirty="0" smtClean="0">
                <a:solidFill>
                  <a:srgbClr val="000099"/>
                </a:solidFill>
                <a:latin typeface="Times New Roman" pitchFamily="18" charset="0"/>
                <a:cs typeface="Times New Roman" pitchFamily="18" charset="0"/>
              </a:rPr>
              <a:t> buy a big house.</a:t>
            </a:r>
            <a:endParaRPr lang="en-US" sz="2800" b="1" dirty="0">
              <a:solidFill>
                <a:srgbClr val="000099"/>
              </a:solidFill>
              <a:latin typeface="Times New Roman" pitchFamily="18" charset="0"/>
              <a:cs typeface="Times New Roman" pitchFamily="18" charset="0"/>
            </a:endParaRPr>
          </a:p>
        </p:txBody>
      </p:sp>
      <p:sp>
        <p:nvSpPr>
          <p:cNvPr id="14" name="Rectangle 5"/>
          <p:cNvSpPr>
            <a:spLocks noChangeArrowheads="1"/>
          </p:cNvSpPr>
          <p:nvPr/>
        </p:nvSpPr>
        <p:spPr bwMode="auto">
          <a:xfrm>
            <a:off x="2047767" y="-11159"/>
            <a:ext cx="7258291" cy="519112"/>
          </a:xfrm>
          <a:prstGeom prst="rect">
            <a:avLst/>
          </a:prstGeom>
          <a:noFill/>
          <a:ln w="9525">
            <a:noFill/>
            <a:miter lim="800000"/>
            <a:headEnd/>
            <a:tailEnd/>
          </a:ln>
        </p:spPr>
        <p:txBody>
          <a:bodyPr wrap="square">
            <a:spAutoFit/>
          </a:bodyPr>
          <a:lstStyle/>
          <a:p>
            <a:pPr fontAlgn="t"/>
            <a:r>
              <a:rPr lang="en-US" sz="2800" b="1" dirty="0">
                <a:solidFill>
                  <a:srgbClr val="0000CC"/>
                </a:solidFill>
                <a:latin typeface="Times New Roman" pitchFamily="18" charset="0"/>
                <a:cs typeface="Times New Roman" pitchFamily="18" charset="0"/>
              </a:rPr>
              <a:t>Modal verbs in conditional sentences type 1</a:t>
            </a:r>
          </a:p>
        </p:txBody>
      </p:sp>
      <p:sp>
        <p:nvSpPr>
          <p:cNvPr id="15" name="Rectangle 6"/>
          <p:cNvSpPr>
            <a:spLocks noChangeArrowheads="1"/>
          </p:cNvSpPr>
          <p:nvPr/>
        </p:nvSpPr>
        <p:spPr bwMode="auto">
          <a:xfrm>
            <a:off x="1089975" y="383463"/>
            <a:ext cx="8042475" cy="519112"/>
          </a:xfrm>
          <a:prstGeom prst="rect">
            <a:avLst/>
          </a:prstGeom>
          <a:noFill/>
          <a:ln w="9525">
            <a:noFill/>
            <a:miter lim="800000"/>
            <a:headEnd/>
            <a:tailEnd/>
          </a:ln>
        </p:spPr>
        <p:txBody>
          <a:bodyPr wrap="square">
            <a:spAutoFit/>
          </a:bodyPr>
          <a:lstStyle/>
          <a:p>
            <a:pPr fontAlgn="t"/>
            <a:r>
              <a:rPr lang="en-US" sz="2800" b="1" dirty="0">
                <a:solidFill>
                  <a:srgbClr val="0000CC"/>
                </a:solidFill>
                <a:latin typeface="Times New Roman" pitchFamily="18" charset="0"/>
                <a:cs typeface="Times New Roman" pitchFamily="18" charset="0"/>
              </a:rPr>
              <a:t>(</a:t>
            </a:r>
            <a:r>
              <a:rPr lang="en-US" sz="2800" b="1" dirty="0" err="1">
                <a:solidFill>
                  <a:srgbClr val="0000CC"/>
                </a:solidFill>
                <a:latin typeface="Times New Roman" pitchFamily="18" charset="0"/>
                <a:cs typeface="Times New Roman" pitchFamily="18" charset="0"/>
              </a:rPr>
              <a:t>Động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từ</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khiếm</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khuyết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trong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câu</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điều</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kiện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loại</a:t>
            </a:r>
            <a:r>
              <a:rPr lang="en-US" sz="2800" b="1" dirty="0">
                <a:solidFill>
                  <a:srgbClr val="0000CC"/>
                </a:solidFill>
                <a:latin typeface="Times New Roman" pitchFamily="18" charset="0"/>
                <a:cs typeface="Times New Roman" pitchFamily="18" charset="0"/>
              </a:rPr>
              <a:t> 1)</a:t>
            </a:r>
          </a:p>
        </p:txBody>
      </p:sp>
      <p:sp>
        <p:nvSpPr>
          <p:cNvPr id="9" name="Rectangle 9"/>
          <p:cNvSpPr>
            <a:spLocks noChangeArrowheads="1"/>
          </p:cNvSpPr>
          <p:nvPr/>
        </p:nvSpPr>
        <p:spPr bwMode="auto">
          <a:xfrm>
            <a:off x="115758" y="747794"/>
            <a:ext cx="9144000" cy="1569660"/>
          </a:xfrm>
          <a:prstGeom prst="rect">
            <a:avLst/>
          </a:prstGeom>
          <a:noFill/>
          <a:ln w="9525">
            <a:noFill/>
            <a:miter lim="800000"/>
            <a:headEnd/>
            <a:tailEnd/>
          </a:ln>
        </p:spPr>
        <p:txBody>
          <a:bodyPr wrap="square">
            <a:spAutoFit/>
          </a:bodyPr>
          <a:lstStyle/>
          <a:p>
            <a:pPr fontAlgn="t"/>
            <a:r>
              <a:rPr lang="en-US" sz="2400" b="1" dirty="0">
                <a:solidFill>
                  <a:srgbClr val="996633"/>
                </a:solidFill>
                <a:latin typeface="Times New Roman" pitchFamily="18" charset="0"/>
                <a:cs typeface="Times New Roman" pitchFamily="18" charset="0"/>
              </a:rPr>
              <a:t>-&gt; </a:t>
            </a:r>
            <a:r>
              <a:rPr lang="en-US" sz="2400" b="1" dirty="0" err="1">
                <a:solidFill>
                  <a:srgbClr val="996633"/>
                </a:solidFill>
                <a:latin typeface="Times New Roman" pitchFamily="18" charset="0"/>
                <a:cs typeface="Times New Roman" pitchFamily="18" charset="0"/>
              </a:rPr>
              <a:t>Thay</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vì</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dùng</a:t>
            </a:r>
            <a:r>
              <a:rPr lang="en-US" sz="2400" b="1" dirty="0">
                <a:solidFill>
                  <a:srgbClr val="996633"/>
                </a:solidFill>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will</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chúng</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ta</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có</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thể</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sử</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dụng</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động</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từ</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khuyết</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thiếu</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khác</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như</a:t>
            </a:r>
            <a:r>
              <a:rPr lang="en-US" sz="2400" b="1" dirty="0">
                <a:solidFill>
                  <a:srgbClr val="996633"/>
                </a:solidFill>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can, must, may, might </a:t>
            </a:r>
            <a:r>
              <a:rPr lang="en-US" sz="2400" b="1" dirty="0" err="1">
                <a:solidFill>
                  <a:srgbClr val="FF0000"/>
                </a:solidFill>
                <a:latin typeface="Times New Roman" pitchFamily="18" charset="0"/>
                <a:cs typeface="Times New Roman" pitchFamily="18" charset="0"/>
              </a:rPr>
              <a:t>hoặc</a:t>
            </a:r>
            <a:r>
              <a:rPr lang="en-US" sz="2400" b="1" dirty="0">
                <a:solidFill>
                  <a:srgbClr val="FF0000"/>
                </a:solidFill>
                <a:latin typeface="Times New Roman" pitchFamily="18" charset="0"/>
                <a:cs typeface="Times New Roman" pitchFamily="18" charset="0"/>
              </a:rPr>
              <a:t> should</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trong</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mệnh</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đề</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chính</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để</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diễn</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tả</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năng</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lực</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sự</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cho</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phép</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lời</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khuyên</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khả</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năng</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sự</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cần</a:t>
            </a:r>
            <a:r>
              <a:rPr lang="en-US" sz="2400" b="1" dirty="0">
                <a:solidFill>
                  <a:srgbClr val="996633"/>
                </a:solidFill>
                <a:latin typeface="Times New Roman" pitchFamily="18" charset="0"/>
                <a:cs typeface="Times New Roman" pitchFamily="18" charset="0"/>
              </a:rPr>
              <a:t> </a:t>
            </a:r>
            <a:r>
              <a:rPr lang="en-US" sz="2400" b="1" dirty="0" err="1">
                <a:solidFill>
                  <a:srgbClr val="996633"/>
                </a:solidFill>
                <a:latin typeface="Times New Roman" pitchFamily="18" charset="0"/>
                <a:cs typeface="Times New Roman" pitchFamily="18" charset="0"/>
              </a:rPr>
              <a:t>thiết</a:t>
            </a:r>
            <a:r>
              <a:rPr lang="en-US" sz="2400" b="1" dirty="0">
                <a:solidFill>
                  <a:srgbClr val="996633"/>
                </a:solidFill>
                <a:latin typeface="Times New Roman" pitchFamily="18" charset="0"/>
                <a:cs typeface="Times New Roman" pitchFamily="18" charset="0"/>
              </a:rPr>
              <a:t>…</a:t>
            </a:r>
          </a:p>
        </p:txBody>
      </p:sp>
    </p:spTree>
    <p:extLst>
      <p:ext uri="{BB962C8B-B14F-4D97-AF65-F5344CB8AC3E}">
        <p14:creationId xmlns:p14="http://schemas.microsoft.com/office/powerpoint/2010/main" val="849854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1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amond(in)">
                                      <p:cBhvr>
                                        <p:cTn id="17" dur="1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heckerboard(across)">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heckerboard(across)">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0"/>
      <p:bldP spid="14" grpId="0"/>
      <p:bldP spid="15"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6703"/>
            <a:ext cx="9143999" cy="3539430"/>
          </a:xfrm>
          <a:prstGeom prst="rect">
            <a:avLst/>
          </a:prstGeom>
        </p:spPr>
        <p:txBody>
          <a:bodyPr wrap="square">
            <a:spAutoFit/>
          </a:bodyPr>
          <a:lstStyle/>
          <a:p>
            <a:r>
              <a:rPr lang="en-US" sz="2800" b="1" dirty="0" smtClean="0"/>
              <a:t>1. If we have more money, </a:t>
            </a:r>
            <a:r>
              <a:rPr lang="en-US" sz="2800" b="1" dirty="0" err="1" smtClean="0"/>
              <a:t>a.if</a:t>
            </a:r>
            <a:r>
              <a:rPr lang="en-US" sz="2800" b="1" dirty="0" smtClean="0"/>
              <a:t> he wants to eat them raw.</a:t>
            </a:r>
            <a:br>
              <a:rPr lang="en-US" sz="2800" b="1" dirty="0" smtClean="0"/>
            </a:br>
            <a:r>
              <a:rPr lang="en-US" sz="2800" b="1" dirty="0" smtClean="0"/>
              <a:t>2. If she eats less fast food, </a:t>
            </a:r>
            <a:r>
              <a:rPr lang="en-US" sz="2800" b="1" dirty="0" err="1" smtClean="0"/>
              <a:t>b.you</a:t>
            </a:r>
            <a:r>
              <a:rPr lang="en-US" sz="2800" b="1" dirty="0" smtClean="0"/>
              <a:t> should use less salt.</a:t>
            </a:r>
            <a:br>
              <a:rPr lang="en-US" sz="2800" b="1" dirty="0" smtClean="0"/>
            </a:br>
            <a:r>
              <a:rPr lang="en-US" sz="2800" b="1" dirty="0" smtClean="0"/>
              <a:t>3. He must wash the vegetables carefully </a:t>
            </a:r>
            <a:r>
              <a:rPr lang="en-US" sz="2800" b="1" dirty="0" err="1" smtClean="0"/>
              <a:t>c.we</a:t>
            </a:r>
            <a:r>
              <a:rPr lang="en-US" sz="2800" b="1" dirty="0" smtClean="0"/>
              <a:t> can eat out more often.</a:t>
            </a:r>
            <a:br>
              <a:rPr lang="en-US" sz="2800" b="1" dirty="0" smtClean="0"/>
            </a:br>
            <a:r>
              <a:rPr lang="en-US" sz="2800" b="1" dirty="0" smtClean="0"/>
              <a:t>4. If you cook for Hung, </a:t>
            </a:r>
            <a:r>
              <a:rPr lang="en-US" sz="2800" b="1" dirty="0" err="1" smtClean="0"/>
              <a:t>d.you</a:t>
            </a:r>
            <a:r>
              <a:rPr lang="en-US" sz="2800" b="1" dirty="0" smtClean="0"/>
              <a:t> can have a bar of chocolate tomorrow.</a:t>
            </a:r>
            <a:br>
              <a:rPr lang="en-US" sz="2800" b="1" dirty="0" smtClean="0"/>
            </a:br>
            <a:r>
              <a:rPr lang="en-US" sz="2800" b="1" dirty="0" smtClean="0"/>
              <a:t>5. My mum may be surprised </a:t>
            </a:r>
            <a:r>
              <a:rPr lang="en-US" sz="2800" b="1" dirty="0" err="1" smtClean="0"/>
              <a:t>e.she</a:t>
            </a:r>
            <a:r>
              <a:rPr lang="en-US" sz="2800" b="1" dirty="0" smtClean="0"/>
              <a:t> may lose weight.</a:t>
            </a:r>
            <a:br>
              <a:rPr lang="en-US" sz="2800" b="1" dirty="0" smtClean="0"/>
            </a:br>
            <a:r>
              <a:rPr lang="en-US" sz="2800" b="1" dirty="0" smtClean="0"/>
              <a:t>6. If you eat healthy food tonight, f. if my dad cooks dinner</a:t>
            </a:r>
            <a:endParaRPr lang="en-US" sz="28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1575" y="8059"/>
            <a:ext cx="9144000" cy="438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946" tIns="34473" rIns="68946" bIns="34473" numCol="1" anchor="ctr" anchorCtr="0" compatLnSpc="1">
            <a:prstTxWarp prst="textNoShape">
              <a:avLst/>
            </a:prstTxWarp>
            <a:spAutoFit/>
          </a:bodyPr>
          <a:lstStyle>
            <a:lvl1pPr eaLnBrk="0" fontAlgn="base" hangingPunct="0">
              <a:spcBef>
                <a:spcPct val="0"/>
              </a:spcBef>
              <a:spcAft>
                <a:spcPct val="0"/>
              </a:spcAft>
              <a:tabLst>
                <a:tab pos="4211638" algn="l"/>
              </a:tabLst>
              <a:defRPr>
                <a:solidFill>
                  <a:schemeClr val="tx1"/>
                </a:solidFill>
                <a:latin typeface="Arial" panose="020B0604020202020204" pitchFamily="34" charset="0"/>
              </a:defRPr>
            </a:lvl1pPr>
            <a:lvl2pPr eaLnBrk="0" fontAlgn="base" hangingPunct="0">
              <a:spcBef>
                <a:spcPct val="0"/>
              </a:spcBef>
              <a:spcAft>
                <a:spcPct val="0"/>
              </a:spcAft>
              <a:tabLst>
                <a:tab pos="4211638" algn="l"/>
              </a:tabLst>
              <a:defRPr>
                <a:solidFill>
                  <a:schemeClr val="tx1"/>
                </a:solidFill>
                <a:latin typeface="Arial" panose="020B0604020202020204" pitchFamily="34" charset="0"/>
              </a:defRPr>
            </a:lvl2pPr>
            <a:lvl3pPr eaLnBrk="0" fontAlgn="base" hangingPunct="0">
              <a:spcBef>
                <a:spcPct val="0"/>
              </a:spcBef>
              <a:spcAft>
                <a:spcPct val="0"/>
              </a:spcAft>
              <a:tabLst>
                <a:tab pos="4211638" algn="l"/>
              </a:tabLst>
              <a:defRPr>
                <a:solidFill>
                  <a:schemeClr val="tx1"/>
                </a:solidFill>
                <a:latin typeface="Arial" panose="020B0604020202020204" pitchFamily="34" charset="0"/>
              </a:defRPr>
            </a:lvl3pPr>
            <a:lvl4pPr eaLnBrk="0" fontAlgn="base" hangingPunct="0">
              <a:spcBef>
                <a:spcPct val="0"/>
              </a:spcBef>
              <a:spcAft>
                <a:spcPct val="0"/>
              </a:spcAft>
              <a:tabLst>
                <a:tab pos="4211638" algn="l"/>
              </a:tabLst>
              <a:defRPr>
                <a:solidFill>
                  <a:schemeClr val="tx1"/>
                </a:solidFill>
                <a:latin typeface="Arial" panose="020B0604020202020204" pitchFamily="34" charset="0"/>
              </a:defRPr>
            </a:lvl4pPr>
            <a:lvl5pPr eaLnBrk="0" fontAlgn="base" hangingPunct="0">
              <a:spcBef>
                <a:spcPct val="0"/>
              </a:spcBef>
              <a:spcAft>
                <a:spcPct val="0"/>
              </a:spcAft>
              <a:tabLst>
                <a:tab pos="4211638" algn="l"/>
              </a:tabLst>
              <a:defRPr>
                <a:solidFill>
                  <a:schemeClr val="tx1"/>
                </a:solidFill>
                <a:latin typeface="Arial" panose="020B0604020202020204" pitchFamily="34" charset="0"/>
              </a:defRPr>
            </a:lvl5pPr>
            <a:lvl6pPr eaLnBrk="0" fontAlgn="base" hangingPunct="0">
              <a:spcBef>
                <a:spcPct val="0"/>
              </a:spcBef>
              <a:spcAft>
                <a:spcPct val="0"/>
              </a:spcAft>
              <a:tabLst>
                <a:tab pos="4211638" algn="l"/>
              </a:tabLst>
              <a:defRPr>
                <a:solidFill>
                  <a:schemeClr val="tx1"/>
                </a:solidFill>
                <a:latin typeface="Arial" panose="020B0604020202020204" pitchFamily="34" charset="0"/>
              </a:defRPr>
            </a:lvl6pPr>
            <a:lvl7pPr eaLnBrk="0" fontAlgn="base" hangingPunct="0">
              <a:spcBef>
                <a:spcPct val="0"/>
              </a:spcBef>
              <a:spcAft>
                <a:spcPct val="0"/>
              </a:spcAft>
              <a:tabLst>
                <a:tab pos="4211638" algn="l"/>
              </a:tabLst>
              <a:defRPr>
                <a:solidFill>
                  <a:schemeClr val="tx1"/>
                </a:solidFill>
                <a:latin typeface="Arial" panose="020B0604020202020204" pitchFamily="34" charset="0"/>
              </a:defRPr>
            </a:lvl7pPr>
            <a:lvl8pPr eaLnBrk="0" fontAlgn="base" hangingPunct="0">
              <a:spcBef>
                <a:spcPct val="0"/>
              </a:spcBef>
              <a:spcAft>
                <a:spcPct val="0"/>
              </a:spcAft>
              <a:tabLst>
                <a:tab pos="4211638" algn="l"/>
              </a:tabLst>
              <a:defRPr>
                <a:solidFill>
                  <a:schemeClr val="tx1"/>
                </a:solidFill>
                <a:latin typeface="Arial" panose="020B0604020202020204" pitchFamily="34" charset="0"/>
              </a:defRPr>
            </a:lvl8pPr>
            <a:lvl9pPr eaLnBrk="0" fontAlgn="base" hangingPunct="0">
              <a:spcBef>
                <a:spcPct val="0"/>
              </a:spcBef>
              <a:spcAft>
                <a:spcPct val="0"/>
              </a:spcAft>
              <a:tabLst>
                <a:tab pos="4211638" algn="l"/>
              </a:tabLst>
              <a:defRPr>
                <a:solidFill>
                  <a:schemeClr val="tx1"/>
                </a:solidFill>
                <a:latin typeface="Arial" panose="020B0604020202020204" pitchFamily="34" charset="0"/>
              </a:defRPr>
            </a:lvl9pPr>
          </a:lstStyle>
          <a:p>
            <a:pPr>
              <a:tabLst>
                <a:tab pos="3175575" algn="l"/>
              </a:tabLst>
            </a:pPr>
            <a:r>
              <a:rPr lang="en-US" altLang="en-US" sz="2400" b="1" dirty="0" smtClean="0">
                <a:solidFill>
                  <a:srgbClr val="FF0000"/>
                </a:solidFill>
                <a:latin typeface="Times New Roman" pitchFamily="18" charset="0"/>
                <a:ea typeface="Times New Roman" panose="02020603050405020304" pitchFamily="18" charset="0"/>
                <a:cs typeface="Times New Roman" pitchFamily="18" charset="0"/>
              </a:rPr>
              <a:t>5. Match the first half of the sentence in A with the second half in B.</a:t>
            </a:r>
            <a:endParaRPr lang="en-US" altLang="en-US" sz="2400" dirty="0" smtClean="0">
              <a:solidFill>
                <a:srgbClr val="FF0000"/>
              </a:solidFill>
              <a:latin typeface="Times New Roman" pitchFamily="18" charset="0"/>
              <a:cs typeface="Times New Roman" pitchFamily="18"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2292792221"/>
              </p:ext>
            </p:extLst>
          </p:nvPr>
        </p:nvGraphicFramePr>
        <p:xfrm>
          <a:off x="4872942" y="462985"/>
          <a:ext cx="4166887" cy="4560430"/>
        </p:xfrm>
        <a:graphic>
          <a:graphicData uri="http://schemas.openxmlformats.org/drawingml/2006/table">
            <a:tbl>
              <a:tblPr firstRow="1" firstCol="1" lastRow="1" lastCol="1" bandRow="1" bandCol="1">
                <a:tableStyleId>{5C22544A-7EE6-4342-B048-85BDC9FD1C3A}</a:tableStyleId>
              </a:tblPr>
              <a:tblGrid>
                <a:gridCol w="4166887"/>
              </a:tblGrid>
              <a:tr h="509548">
                <a:tc>
                  <a:txBody>
                    <a:bodyPr/>
                    <a:lstStyle/>
                    <a:p>
                      <a:pPr marL="104775" marR="0" algn="ctr">
                        <a:spcBef>
                          <a:spcPts val="280"/>
                        </a:spcBef>
                        <a:spcAft>
                          <a:spcPts val="0"/>
                        </a:spcAft>
                      </a:pPr>
                      <a:r>
                        <a:rPr lang="en-US" sz="3200" dirty="0" smtClean="0">
                          <a:effectLst/>
                          <a:latin typeface="Calibri" panose="020F0502020204030204" pitchFamily="34" charset="0"/>
                          <a:ea typeface="Times New Roman" panose="02020603050405020304" pitchFamily="18" charset="0"/>
                        </a:rPr>
                        <a:t>B</a:t>
                      </a:r>
                      <a:endParaRPr lang="en-US" sz="3200" dirty="0">
                        <a:effectLst/>
                        <a:latin typeface="Calibri" panose="020F0502020204030204" pitchFamily="34" charset="0"/>
                        <a:ea typeface="Times New Roman" panose="02020603050405020304" pitchFamily="18" charset="0"/>
                      </a:endParaRPr>
                    </a:p>
                  </a:txBody>
                  <a:tcPr marL="0" marR="0" marT="0" marB="0"/>
                </a:tc>
              </a:tr>
              <a:tr h="891708">
                <a:tc>
                  <a:txBody>
                    <a:bodyPr/>
                    <a:lstStyle/>
                    <a:p>
                      <a:pPr marL="104775" marR="0">
                        <a:spcBef>
                          <a:spcPts val="280"/>
                        </a:spcBef>
                        <a:spcAft>
                          <a:spcPts val="0"/>
                        </a:spcAft>
                      </a:pPr>
                      <a:r>
                        <a:rPr lang="en-US" sz="2800" dirty="0">
                          <a:effectLst/>
                          <a:latin typeface="Times New Roman" pitchFamily="18" charset="0"/>
                          <a:cs typeface="Times New Roman" pitchFamily="18" charset="0"/>
                        </a:rPr>
                        <a:t>a.  if he wants to eat them raw.</a:t>
                      </a:r>
                      <a:endParaRPr lang="en-US" sz="2800" dirty="0">
                        <a:effectLst/>
                        <a:latin typeface="Times New Roman" pitchFamily="18" charset="0"/>
                        <a:ea typeface="Times New Roman" panose="02020603050405020304" pitchFamily="18" charset="0"/>
                        <a:cs typeface="Times New Roman" pitchFamily="18" charset="0"/>
                      </a:endParaRPr>
                    </a:p>
                  </a:txBody>
                  <a:tcPr marL="0" marR="0" marT="0" marB="0"/>
                </a:tc>
              </a:tr>
              <a:tr h="464952">
                <a:tc>
                  <a:txBody>
                    <a:bodyPr/>
                    <a:lstStyle/>
                    <a:p>
                      <a:pPr marL="104775" marR="0">
                        <a:spcBef>
                          <a:spcPts val="280"/>
                        </a:spcBef>
                        <a:spcAft>
                          <a:spcPts val="0"/>
                        </a:spcAft>
                      </a:pPr>
                      <a:r>
                        <a:rPr lang="en-US" sz="2800" dirty="0">
                          <a:effectLst/>
                          <a:latin typeface="Times New Roman" pitchFamily="18" charset="0"/>
                          <a:cs typeface="Times New Roman" pitchFamily="18" charset="0"/>
                        </a:rPr>
                        <a:t>b.  you should use less salt.</a:t>
                      </a:r>
                      <a:endParaRPr lang="en-US" sz="2800" dirty="0">
                        <a:effectLst/>
                        <a:latin typeface="Times New Roman" pitchFamily="18" charset="0"/>
                        <a:ea typeface="Times New Roman" panose="02020603050405020304" pitchFamily="18" charset="0"/>
                        <a:cs typeface="Times New Roman" pitchFamily="18" charset="0"/>
                      </a:endParaRPr>
                    </a:p>
                  </a:txBody>
                  <a:tcPr marL="0" marR="0" marT="0" marB="0"/>
                </a:tc>
              </a:tr>
              <a:tr h="891708">
                <a:tc>
                  <a:txBody>
                    <a:bodyPr/>
                    <a:lstStyle/>
                    <a:p>
                      <a:pPr marL="104775" marR="0">
                        <a:spcBef>
                          <a:spcPts val="280"/>
                        </a:spcBef>
                        <a:spcAft>
                          <a:spcPts val="0"/>
                        </a:spcAft>
                      </a:pPr>
                      <a:r>
                        <a:rPr lang="en-US" sz="2800" dirty="0">
                          <a:effectLst/>
                          <a:latin typeface="Times New Roman" pitchFamily="18" charset="0"/>
                          <a:cs typeface="Times New Roman" pitchFamily="18" charset="0"/>
                        </a:rPr>
                        <a:t>c.  we can eat out more often.</a:t>
                      </a:r>
                      <a:endParaRPr lang="en-US" sz="2800" dirty="0">
                        <a:effectLst/>
                        <a:latin typeface="Times New Roman" pitchFamily="18" charset="0"/>
                        <a:ea typeface="Times New Roman" panose="02020603050405020304" pitchFamily="18" charset="0"/>
                        <a:cs typeface="Times New Roman" pitchFamily="18" charset="0"/>
                      </a:endParaRPr>
                    </a:p>
                  </a:txBody>
                  <a:tcPr marL="0" marR="0" marT="0" marB="0"/>
                </a:tc>
              </a:tr>
              <a:tr h="891708">
                <a:tc>
                  <a:txBody>
                    <a:bodyPr/>
                    <a:lstStyle/>
                    <a:p>
                      <a:pPr marL="104775" marR="0">
                        <a:spcBef>
                          <a:spcPts val="280"/>
                        </a:spcBef>
                        <a:spcAft>
                          <a:spcPts val="0"/>
                        </a:spcAft>
                      </a:pPr>
                      <a:r>
                        <a:rPr lang="en-US" sz="2800" dirty="0">
                          <a:effectLst/>
                          <a:latin typeface="Times New Roman" pitchFamily="18" charset="0"/>
                          <a:cs typeface="Times New Roman" pitchFamily="18" charset="0"/>
                        </a:rPr>
                        <a:t>d.  you can have a bar of chocolate tomorrow.</a:t>
                      </a:r>
                      <a:endParaRPr lang="en-US" sz="2800" dirty="0">
                        <a:effectLst/>
                        <a:latin typeface="Times New Roman" pitchFamily="18" charset="0"/>
                        <a:ea typeface="Times New Roman" panose="02020603050405020304" pitchFamily="18" charset="0"/>
                        <a:cs typeface="Times New Roman" pitchFamily="18" charset="0"/>
                      </a:endParaRPr>
                    </a:p>
                  </a:txBody>
                  <a:tcPr marL="0" marR="0" marT="0" marB="0"/>
                </a:tc>
              </a:tr>
              <a:tr h="445854">
                <a:tc>
                  <a:txBody>
                    <a:bodyPr/>
                    <a:lstStyle/>
                    <a:p>
                      <a:pPr marL="104775" marR="0">
                        <a:spcBef>
                          <a:spcPts val="280"/>
                        </a:spcBef>
                        <a:spcAft>
                          <a:spcPts val="0"/>
                        </a:spcAft>
                      </a:pPr>
                      <a:r>
                        <a:rPr lang="en-US" sz="2800" dirty="0">
                          <a:effectLst/>
                          <a:latin typeface="Times New Roman" pitchFamily="18" charset="0"/>
                          <a:cs typeface="Times New Roman" pitchFamily="18" charset="0"/>
                        </a:rPr>
                        <a:t>e.  she may lose weight.</a:t>
                      </a:r>
                      <a:endParaRPr lang="en-US" sz="2800" dirty="0">
                        <a:effectLst/>
                        <a:latin typeface="Times New Roman" pitchFamily="18" charset="0"/>
                        <a:ea typeface="Times New Roman" panose="02020603050405020304" pitchFamily="18" charset="0"/>
                        <a:cs typeface="Times New Roman" pitchFamily="18" charset="0"/>
                      </a:endParaRPr>
                    </a:p>
                  </a:txBody>
                  <a:tcPr marL="0" marR="0" marT="0" marB="0"/>
                </a:tc>
              </a:tr>
              <a:tr h="464952">
                <a:tc>
                  <a:txBody>
                    <a:bodyPr/>
                    <a:lstStyle/>
                    <a:p>
                      <a:pPr marL="104775" marR="0">
                        <a:spcBef>
                          <a:spcPts val="280"/>
                        </a:spcBef>
                        <a:spcAft>
                          <a:spcPts val="0"/>
                        </a:spcAft>
                      </a:pPr>
                      <a:r>
                        <a:rPr lang="en-US" sz="2800" dirty="0">
                          <a:effectLst/>
                          <a:latin typeface="Times New Roman" pitchFamily="18" charset="0"/>
                          <a:cs typeface="Times New Roman" pitchFamily="18" charset="0"/>
                        </a:rPr>
                        <a:t>f.   if my dad cooks dinner.</a:t>
                      </a:r>
                      <a:endParaRPr lang="en-US" sz="2800" dirty="0">
                        <a:effectLst/>
                        <a:latin typeface="Times New Roman" pitchFamily="18" charset="0"/>
                        <a:ea typeface="Times New Roman" panose="02020603050405020304" pitchFamily="18" charset="0"/>
                        <a:cs typeface="Times New Roman" pitchFamily="18" charset="0"/>
                      </a:endParaRPr>
                    </a:p>
                  </a:txBody>
                  <a:tcPr marL="0" marR="0" marT="0" marB="0"/>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196461546"/>
              </p:ext>
            </p:extLst>
          </p:nvPr>
        </p:nvGraphicFramePr>
        <p:xfrm>
          <a:off x="92595" y="459949"/>
          <a:ext cx="4224762" cy="4625675"/>
        </p:xfrm>
        <a:graphic>
          <a:graphicData uri="http://schemas.openxmlformats.org/drawingml/2006/table">
            <a:tbl>
              <a:tblPr firstRow="1" firstCol="1" lastRow="1" lastCol="1" bandRow="1" bandCol="1">
                <a:tableStyleId>{5C22544A-7EE6-4342-B048-85BDC9FD1C3A}</a:tableStyleId>
              </a:tblPr>
              <a:tblGrid>
                <a:gridCol w="4224762"/>
              </a:tblGrid>
              <a:tr h="541615">
                <a:tc>
                  <a:txBody>
                    <a:bodyPr/>
                    <a:lstStyle/>
                    <a:p>
                      <a:pPr marL="47625" marR="0" algn="ctr">
                        <a:spcBef>
                          <a:spcPts val="280"/>
                        </a:spcBef>
                        <a:spcAft>
                          <a:spcPts val="0"/>
                        </a:spcAft>
                      </a:pPr>
                      <a:r>
                        <a:rPr lang="en-US" sz="3200" dirty="0" smtClean="0">
                          <a:effectLst/>
                          <a:latin typeface="Times New Roman" pitchFamily="18" charset="0"/>
                          <a:ea typeface="Times New Roman" panose="02020603050405020304" pitchFamily="18" charset="0"/>
                          <a:cs typeface="Times New Roman" pitchFamily="18" charset="0"/>
                        </a:rPr>
                        <a:t>A</a:t>
                      </a:r>
                      <a:endParaRPr lang="en-US" sz="3200" dirty="0">
                        <a:effectLst/>
                        <a:latin typeface="Times New Roman" pitchFamily="18" charset="0"/>
                        <a:ea typeface="Times New Roman" panose="02020603050405020304" pitchFamily="18" charset="0"/>
                        <a:cs typeface="Times New Roman" pitchFamily="18" charset="0"/>
                      </a:endParaRPr>
                    </a:p>
                  </a:txBody>
                  <a:tcPr marL="0" marR="0" marT="0" marB="0"/>
                </a:tc>
              </a:tr>
              <a:tr h="451031">
                <a:tc>
                  <a:txBody>
                    <a:bodyPr/>
                    <a:lstStyle/>
                    <a:p>
                      <a:pPr marL="47625" marR="0">
                        <a:spcBef>
                          <a:spcPts val="280"/>
                        </a:spcBef>
                        <a:spcAft>
                          <a:spcPts val="0"/>
                        </a:spcAft>
                      </a:pPr>
                      <a:r>
                        <a:rPr lang="en-US" sz="2800" b="1" dirty="0" smtClean="0">
                          <a:effectLst/>
                          <a:latin typeface="Times New Roman" pitchFamily="18" charset="0"/>
                          <a:cs typeface="Times New Roman" pitchFamily="18" charset="0"/>
                        </a:rPr>
                        <a:t>1.If </a:t>
                      </a:r>
                      <a:r>
                        <a:rPr lang="en-US" sz="2800" b="1" dirty="0">
                          <a:effectLst/>
                          <a:latin typeface="Times New Roman" pitchFamily="18" charset="0"/>
                          <a:cs typeface="Times New Roman" pitchFamily="18" charset="0"/>
                        </a:rPr>
                        <a:t>we have more money,</a:t>
                      </a:r>
                      <a:endParaRPr lang="en-US" sz="2800" b="1" dirty="0">
                        <a:effectLst/>
                        <a:latin typeface="Times New Roman" pitchFamily="18" charset="0"/>
                        <a:ea typeface="Times New Roman" panose="02020603050405020304" pitchFamily="18" charset="0"/>
                        <a:cs typeface="Times New Roman" pitchFamily="18" charset="0"/>
                      </a:endParaRPr>
                    </a:p>
                  </a:txBody>
                  <a:tcPr marL="0" marR="0" marT="0" marB="0"/>
                </a:tc>
              </a:tr>
              <a:tr h="451031">
                <a:tc>
                  <a:txBody>
                    <a:bodyPr/>
                    <a:lstStyle/>
                    <a:p>
                      <a:pPr marL="47625" marR="0">
                        <a:spcBef>
                          <a:spcPts val="280"/>
                        </a:spcBef>
                        <a:spcAft>
                          <a:spcPts val="0"/>
                        </a:spcAft>
                      </a:pPr>
                      <a:r>
                        <a:rPr lang="en-US" sz="2800" b="1" dirty="0">
                          <a:effectLst/>
                          <a:latin typeface="Times New Roman" pitchFamily="18" charset="0"/>
                          <a:cs typeface="Times New Roman" pitchFamily="18" charset="0"/>
                        </a:rPr>
                        <a:t>2. </a:t>
                      </a:r>
                      <a:r>
                        <a:rPr lang="en-US" sz="2800" b="1" dirty="0" smtClean="0">
                          <a:effectLst/>
                          <a:latin typeface="Times New Roman" pitchFamily="18" charset="0"/>
                          <a:cs typeface="Times New Roman" pitchFamily="18" charset="0"/>
                        </a:rPr>
                        <a:t>If </a:t>
                      </a:r>
                      <a:r>
                        <a:rPr lang="en-US" sz="2800" b="1" dirty="0">
                          <a:effectLst/>
                          <a:latin typeface="Times New Roman" pitchFamily="18" charset="0"/>
                          <a:cs typeface="Times New Roman" pitchFamily="18" charset="0"/>
                        </a:rPr>
                        <a:t>she eats less fast food,</a:t>
                      </a:r>
                      <a:endParaRPr lang="en-US" sz="2800" b="1" dirty="0">
                        <a:effectLst/>
                        <a:latin typeface="Times New Roman" pitchFamily="18" charset="0"/>
                        <a:ea typeface="Times New Roman" panose="02020603050405020304" pitchFamily="18" charset="0"/>
                        <a:cs typeface="Times New Roman" pitchFamily="18" charset="0"/>
                      </a:endParaRPr>
                    </a:p>
                  </a:txBody>
                  <a:tcPr marL="0" marR="0" marT="0" marB="0"/>
                </a:tc>
              </a:tr>
              <a:tr h="902062">
                <a:tc>
                  <a:txBody>
                    <a:bodyPr/>
                    <a:lstStyle/>
                    <a:p>
                      <a:pPr marL="47625" marR="0">
                        <a:spcBef>
                          <a:spcPts val="280"/>
                        </a:spcBef>
                        <a:spcAft>
                          <a:spcPts val="0"/>
                        </a:spcAft>
                      </a:pPr>
                      <a:r>
                        <a:rPr lang="en-US" sz="2800" b="1" dirty="0">
                          <a:effectLst/>
                          <a:latin typeface="Times New Roman" pitchFamily="18" charset="0"/>
                          <a:cs typeface="Times New Roman" pitchFamily="18" charset="0"/>
                        </a:rPr>
                        <a:t>3. He must wash the vegetables carefully</a:t>
                      </a:r>
                      <a:endParaRPr lang="en-US" sz="2800" b="1" dirty="0">
                        <a:effectLst/>
                        <a:latin typeface="Times New Roman" pitchFamily="18" charset="0"/>
                        <a:ea typeface="Times New Roman" panose="02020603050405020304" pitchFamily="18" charset="0"/>
                        <a:cs typeface="Times New Roman" pitchFamily="18" charset="0"/>
                      </a:endParaRPr>
                    </a:p>
                  </a:txBody>
                  <a:tcPr marL="0" marR="0" marT="0" marB="0"/>
                </a:tc>
              </a:tr>
              <a:tr h="466633">
                <a:tc>
                  <a:txBody>
                    <a:bodyPr/>
                    <a:lstStyle/>
                    <a:p>
                      <a:pPr marL="47625" marR="0">
                        <a:spcBef>
                          <a:spcPts val="280"/>
                        </a:spcBef>
                        <a:spcAft>
                          <a:spcPts val="0"/>
                        </a:spcAft>
                      </a:pPr>
                      <a:r>
                        <a:rPr lang="en-US" sz="2800" b="1">
                          <a:effectLst/>
                          <a:latin typeface="Times New Roman" pitchFamily="18" charset="0"/>
                          <a:cs typeface="Times New Roman" pitchFamily="18" charset="0"/>
                        </a:rPr>
                        <a:t>4</a:t>
                      </a:r>
                      <a:r>
                        <a:rPr lang="en-US" sz="2800" b="1" smtClean="0">
                          <a:effectLst/>
                          <a:latin typeface="Times New Roman" pitchFamily="18" charset="0"/>
                          <a:cs typeface="Times New Roman" pitchFamily="18" charset="0"/>
                        </a:rPr>
                        <a:t>. </a:t>
                      </a:r>
                      <a:r>
                        <a:rPr lang="en-US" sz="2800" b="1" dirty="0">
                          <a:effectLst/>
                          <a:latin typeface="Times New Roman" pitchFamily="18" charset="0"/>
                          <a:cs typeface="Times New Roman" pitchFamily="18" charset="0"/>
                        </a:rPr>
                        <a:t>If you cook for Hung,</a:t>
                      </a:r>
                      <a:endParaRPr lang="en-US" sz="2800" b="1" dirty="0">
                        <a:effectLst/>
                        <a:latin typeface="Times New Roman" pitchFamily="18" charset="0"/>
                        <a:ea typeface="Times New Roman" panose="02020603050405020304" pitchFamily="18" charset="0"/>
                        <a:cs typeface="Times New Roman" pitchFamily="18" charset="0"/>
                      </a:endParaRPr>
                    </a:p>
                  </a:txBody>
                  <a:tcPr marL="0" marR="0" marT="0" marB="0"/>
                </a:tc>
              </a:tr>
              <a:tr h="902062">
                <a:tc>
                  <a:txBody>
                    <a:bodyPr/>
                    <a:lstStyle/>
                    <a:p>
                      <a:pPr marL="47625" marR="0">
                        <a:spcBef>
                          <a:spcPts val="280"/>
                        </a:spcBef>
                        <a:spcAft>
                          <a:spcPts val="0"/>
                        </a:spcAft>
                      </a:pPr>
                      <a:r>
                        <a:rPr lang="en-US" sz="2800" b="1" dirty="0">
                          <a:effectLst/>
                          <a:latin typeface="Times New Roman" pitchFamily="18" charset="0"/>
                          <a:cs typeface="Times New Roman" pitchFamily="18" charset="0"/>
                        </a:rPr>
                        <a:t>5. My mum may be </a:t>
                      </a:r>
                      <a:r>
                        <a:rPr lang="en-US" sz="2800" b="1" dirty="0" smtClean="0">
                          <a:effectLst/>
                          <a:latin typeface="Times New Roman" pitchFamily="18" charset="0"/>
                          <a:cs typeface="Times New Roman" pitchFamily="18" charset="0"/>
                        </a:rPr>
                        <a:t>surprised</a:t>
                      </a:r>
                      <a:endParaRPr lang="en-US" sz="2800" b="1" dirty="0">
                        <a:effectLst/>
                        <a:latin typeface="Times New Roman" pitchFamily="18" charset="0"/>
                        <a:ea typeface="Times New Roman" panose="02020603050405020304" pitchFamily="18" charset="0"/>
                        <a:cs typeface="Times New Roman" pitchFamily="18" charset="0"/>
                      </a:endParaRPr>
                    </a:p>
                  </a:txBody>
                  <a:tcPr marL="0" marR="0" marT="0" marB="0"/>
                </a:tc>
              </a:tr>
              <a:tr h="911241">
                <a:tc>
                  <a:txBody>
                    <a:bodyPr/>
                    <a:lstStyle/>
                    <a:p>
                      <a:pPr marL="47625" marR="0">
                        <a:spcBef>
                          <a:spcPts val="280"/>
                        </a:spcBef>
                        <a:spcAft>
                          <a:spcPts val="0"/>
                        </a:spcAft>
                      </a:pPr>
                      <a:r>
                        <a:rPr lang="en-US" sz="2800" b="1" dirty="0">
                          <a:effectLst/>
                          <a:latin typeface="Times New Roman" pitchFamily="18" charset="0"/>
                          <a:cs typeface="Times New Roman" pitchFamily="18" charset="0"/>
                        </a:rPr>
                        <a:t>6. </a:t>
                      </a:r>
                      <a:r>
                        <a:rPr lang="en-US" sz="2800" b="1" dirty="0" smtClean="0">
                          <a:effectLst/>
                          <a:latin typeface="Times New Roman" pitchFamily="18" charset="0"/>
                          <a:cs typeface="Times New Roman" pitchFamily="18" charset="0"/>
                        </a:rPr>
                        <a:t>If </a:t>
                      </a:r>
                      <a:r>
                        <a:rPr lang="en-US" sz="2800" b="1" dirty="0">
                          <a:effectLst/>
                          <a:latin typeface="Times New Roman" pitchFamily="18" charset="0"/>
                          <a:cs typeface="Times New Roman" pitchFamily="18" charset="0"/>
                        </a:rPr>
                        <a:t>you eat healthy food tonight,</a:t>
                      </a:r>
                      <a:endParaRPr lang="en-US" sz="2800" b="1" dirty="0">
                        <a:effectLst/>
                        <a:latin typeface="Times New Roman" pitchFamily="18" charset="0"/>
                        <a:ea typeface="Times New Roman" panose="02020603050405020304" pitchFamily="18" charset="0"/>
                        <a:cs typeface="Times New Roman" pitchFamily="18" charset="0"/>
                      </a:endParaRPr>
                    </a:p>
                  </a:txBody>
                  <a:tcPr marL="0" marR="0" marT="0" marB="0"/>
                </a:tc>
              </a:tr>
            </a:tbl>
          </a:graphicData>
        </a:graphic>
      </p:graphicFrame>
      <p:sp>
        <p:nvSpPr>
          <p:cNvPr id="11" name="Rectangle 10"/>
          <p:cNvSpPr/>
          <p:nvPr/>
        </p:nvSpPr>
        <p:spPr>
          <a:xfrm>
            <a:off x="4236339" y="3692336"/>
            <a:ext cx="914400" cy="584775"/>
          </a:xfrm>
          <a:prstGeom prst="rect">
            <a:avLst/>
          </a:prstGeom>
        </p:spPr>
        <p:txBody>
          <a:bodyPr wrap="square">
            <a:spAutoFit/>
          </a:bodyPr>
          <a:lstStyle/>
          <a:p>
            <a:r>
              <a:rPr lang="en-US" sz="3200" b="1" dirty="0" smtClean="0">
                <a:solidFill>
                  <a:srgbClr val="FF0000"/>
                </a:solidFill>
                <a:latin typeface="Times New Roman" pitchFamily="18" charset="0"/>
                <a:cs typeface="Times New Roman" pitchFamily="18" charset="0"/>
              </a:rPr>
              <a:t>6. d</a:t>
            </a:r>
            <a:endParaRPr lang="en-US" sz="3200" b="1" dirty="0">
              <a:solidFill>
                <a:srgbClr val="FF0000"/>
              </a:solidFill>
              <a:latin typeface="Times New Roman" pitchFamily="18" charset="0"/>
              <a:cs typeface="Times New Roman" pitchFamily="18" charset="0"/>
            </a:endParaRPr>
          </a:p>
        </p:txBody>
      </p:sp>
      <p:sp>
        <p:nvSpPr>
          <p:cNvPr id="12" name="Rectangle 11"/>
          <p:cNvSpPr/>
          <p:nvPr/>
        </p:nvSpPr>
        <p:spPr>
          <a:xfrm>
            <a:off x="4200056" y="1156226"/>
            <a:ext cx="880369" cy="584775"/>
          </a:xfrm>
          <a:prstGeom prst="rect">
            <a:avLst/>
          </a:prstGeom>
        </p:spPr>
        <p:txBody>
          <a:bodyPr wrap="none">
            <a:spAutoFit/>
          </a:bodyPr>
          <a:lstStyle/>
          <a:p>
            <a:r>
              <a:rPr lang="en-US" sz="3200" b="1" dirty="0" smtClean="0">
                <a:solidFill>
                  <a:srgbClr val="FF0000"/>
                </a:solidFill>
                <a:latin typeface="Times New Roman" pitchFamily="18" charset="0"/>
                <a:cs typeface="Times New Roman" pitchFamily="18" charset="0"/>
              </a:rPr>
              <a:t>1. c </a:t>
            </a:r>
            <a:endParaRPr lang="en-US" sz="3200" dirty="0"/>
          </a:p>
        </p:txBody>
      </p:sp>
      <p:sp>
        <p:nvSpPr>
          <p:cNvPr id="14" name="Rectangle 13"/>
          <p:cNvSpPr/>
          <p:nvPr/>
        </p:nvSpPr>
        <p:spPr>
          <a:xfrm>
            <a:off x="4234783" y="1734960"/>
            <a:ext cx="880369" cy="584775"/>
          </a:xfrm>
          <a:prstGeom prst="rect">
            <a:avLst/>
          </a:prstGeom>
        </p:spPr>
        <p:txBody>
          <a:bodyPr wrap="none">
            <a:spAutoFit/>
          </a:bodyPr>
          <a:lstStyle/>
          <a:p>
            <a:r>
              <a:rPr lang="en-US" sz="3200" b="1" dirty="0" smtClean="0">
                <a:solidFill>
                  <a:srgbClr val="FF0000"/>
                </a:solidFill>
                <a:latin typeface="Times New Roman" pitchFamily="18" charset="0"/>
                <a:cs typeface="Times New Roman" pitchFamily="18" charset="0"/>
              </a:rPr>
              <a:t>2. e </a:t>
            </a:r>
            <a:endParaRPr lang="en-US" sz="3200" dirty="0"/>
          </a:p>
        </p:txBody>
      </p:sp>
      <p:sp>
        <p:nvSpPr>
          <p:cNvPr id="15" name="Rectangle 14"/>
          <p:cNvSpPr/>
          <p:nvPr/>
        </p:nvSpPr>
        <p:spPr>
          <a:xfrm>
            <a:off x="4241546" y="2302121"/>
            <a:ext cx="902811" cy="584775"/>
          </a:xfrm>
          <a:prstGeom prst="rect">
            <a:avLst/>
          </a:prstGeom>
        </p:spPr>
        <p:txBody>
          <a:bodyPr wrap="none">
            <a:spAutoFit/>
          </a:bodyPr>
          <a:lstStyle/>
          <a:p>
            <a:r>
              <a:rPr lang="en-US" sz="3200" b="1" dirty="0" smtClean="0">
                <a:solidFill>
                  <a:srgbClr val="FF0000"/>
                </a:solidFill>
                <a:latin typeface="Times New Roman" pitchFamily="18" charset="0"/>
                <a:cs typeface="Times New Roman" pitchFamily="18" charset="0"/>
              </a:rPr>
              <a:t>3. a </a:t>
            </a:r>
            <a:endParaRPr lang="en-US" sz="3200" dirty="0"/>
          </a:p>
        </p:txBody>
      </p:sp>
      <p:sp>
        <p:nvSpPr>
          <p:cNvPr id="17" name="Rectangle 16"/>
          <p:cNvSpPr/>
          <p:nvPr/>
        </p:nvSpPr>
        <p:spPr>
          <a:xfrm>
            <a:off x="4213588" y="2765108"/>
            <a:ext cx="925253" cy="584775"/>
          </a:xfrm>
          <a:prstGeom prst="rect">
            <a:avLst/>
          </a:prstGeom>
        </p:spPr>
        <p:txBody>
          <a:bodyPr wrap="none">
            <a:spAutoFit/>
          </a:bodyPr>
          <a:lstStyle/>
          <a:p>
            <a:r>
              <a:rPr lang="en-US" sz="3200" b="1" dirty="0" smtClean="0">
                <a:solidFill>
                  <a:srgbClr val="FF0000"/>
                </a:solidFill>
                <a:latin typeface="Times New Roman" pitchFamily="18" charset="0"/>
                <a:cs typeface="Times New Roman" pitchFamily="18" charset="0"/>
              </a:rPr>
              <a:t>4. b </a:t>
            </a:r>
            <a:endParaRPr lang="en-US" sz="3200" dirty="0"/>
          </a:p>
        </p:txBody>
      </p:sp>
      <p:sp>
        <p:nvSpPr>
          <p:cNvPr id="18" name="Rectangle 17"/>
          <p:cNvSpPr/>
          <p:nvPr/>
        </p:nvSpPr>
        <p:spPr>
          <a:xfrm>
            <a:off x="4245202" y="3228090"/>
            <a:ext cx="833883" cy="584775"/>
          </a:xfrm>
          <a:prstGeom prst="rect">
            <a:avLst/>
          </a:prstGeom>
        </p:spPr>
        <p:txBody>
          <a:bodyPr wrap="none">
            <a:spAutoFit/>
          </a:bodyPr>
          <a:lstStyle/>
          <a:p>
            <a:r>
              <a:rPr lang="en-US" sz="3200" b="1" dirty="0" smtClean="0">
                <a:solidFill>
                  <a:srgbClr val="FF0000"/>
                </a:solidFill>
                <a:latin typeface="Times New Roman" pitchFamily="18" charset="0"/>
                <a:cs typeface="Times New Roman" pitchFamily="18" charset="0"/>
              </a:rPr>
              <a:t>5. f </a:t>
            </a:r>
            <a:endParaRPr lang="en-US" sz="3200" dirty="0"/>
          </a:p>
        </p:txBody>
      </p:sp>
    </p:spTree>
    <p:extLst>
      <p:ext uri="{BB962C8B-B14F-4D97-AF65-F5344CB8AC3E}">
        <p14:creationId xmlns:p14="http://schemas.microsoft.com/office/powerpoint/2010/main" val="162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linds(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linds(horizont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P spid="17" grpId="0"/>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0" y="1088014"/>
            <a:ext cx="9144000" cy="2199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just" eaLnBrk="0" fontAlgn="base" hangingPunct="0">
              <a:spcBef>
                <a:spcPct val="0"/>
              </a:spcBef>
              <a:spcAft>
                <a:spcPct val="0"/>
              </a:spcAft>
            </a:pPr>
            <a:r>
              <a:rPr lang="en-US" altLang="en-US" sz="2800" b="1" i="1" u="sng" dirty="0" smtClean="0">
                <a:solidFill>
                  <a:srgbClr val="00AEEF"/>
                </a:solidFill>
                <a:latin typeface="Times New Roman" pitchFamily="18" charset="0"/>
                <a:ea typeface="Times New Roman" panose="02020603050405020304" pitchFamily="18" charset="0"/>
                <a:cs typeface="Times New Roman" pitchFamily="18" charset="0"/>
              </a:rPr>
              <a:t>Example</a:t>
            </a:r>
            <a:r>
              <a:rPr lang="en-US" altLang="en-US" sz="2800" b="1" i="1" dirty="0" smtClean="0">
                <a:solidFill>
                  <a:srgbClr val="00AEEF"/>
                </a:solidFill>
                <a:latin typeface="Times New Roman" pitchFamily="18" charset="0"/>
                <a:ea typeface="Times New Roman" panose="02020603050405020304" pitchFamily="18" charset="0"/>
                <a:cs typeface="Times New Roman" pitchFamily="18" charset="0"/>
              </a:rPr>
              <a:t>:</a:t>
            </a:r>
            <a:endParaRPr kumimoji="0" lang="en-US" altLang="en-US" sz="3600" b="1" i="0" u="none" strike="noStrike" cap="none" normalizeH="0" baseline="0" dirty="0" smtClean="0">
              <a:ln>
                <a:noFill/>
              </a:ln>
              <a:solidFill>
                <a:schemeClr val="tx1"/>
              </a:solidFill>
              <a:effectLst/>
              <a:latin typeface="Times New Roman" pitchFamily="18" charset="0"/>
              <a:cs typeface="Times New Roman" pitchFamily="18" charset="0"/>
            </a:endParaRPr>
          </a:p>
          <a:p>
            <a:pPr algn="just" eaLnBrk="0" fontAlgn="base" hangingPunct="0">
              <a:spcBef>
                <a:spcPct val="0"/>
              </a:spcBef>
              <a:spcAft>
                <a:spcPct val="0"/>
              </a:spcAft>
            </a:pPr>
            <a:r>
              <a:rPr lang="en-US" altLang="en-US" sz="2800" b="1" dirty="0" smtClean="0">
                <a:solidFill>
                  <a:srgbClr val="231F20"/>
                </a:solidFill>
                <a:latin typeface="Times New Roman" pitchFamily="18" charset="0"/>
                <a:ea typeface="Times New Roman" panose="02020603050405020304" pitchFamily="18" charset="0"/>
                <a:cs typeface="Times New Roman" pitchFamily="18" charset="0"/>
              </a:rPr>
              <a:t>Your friend, Mai, is not good at cooking, but she wants to study abroad. You think learning to cook is a good idea because she can cook for herself when she’s away from home. Give her some advice.</a:t>
            </a:r>
            <a:endParaRPr kumimoji="0" lang="en-US" altLang="en-US"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8" name="Rectangle 6"/>
          <p:cNvSpPr>
            <a:spLocks noChangeArrowheads="1"/>
          </p:cNvSpPr>
          <p:nvPr/>
        </p:nvSpPr>
        <p:spPr bwMode="auto">
          <a:xfrm>
            <a:off x="19063" y="8608"/>
            <a:ext cx="9124937" cy="931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946" tIns="34473" rIns="68946" bIns="34473" numCol="1" anchor="ctr" anchorCtr="0" compatLnSpc="1">
            <a:prstTxWarp prst="textNoShape">
              <a:avLst/>
            </a:prstTxWarp>
            <a:spAutoFit/>
          </a:bodyPr>
          <a:lstStyle>
            <a:lvl1pPr eaLnBrk="0" fontAlgn="base" hangingPunct="0">
              <a:spcBef>
                <a:spcPct val="0"/>
              </a:spcBef>
              <a:spcAft>
                <a:spcPct val="0"/>
              </a:spcAft>
              <a:tabLst>
                <a:tab pos="346075" algn="l"/>
              </a:tabLst>
              <a:defRPr>
                <a:solidFill>
                  <a:schemeClr val="tx1"/>
                </a:solidFill>
                <a:latin typeface="Arial" panose="020B0604020202020204" pitchFamily="34" charset="0"/>
              </a:defRPr>
            </a:lvl1pPr>
            <a:lvl2pPr eaLnBrk="0" fontAlgn="base" hangingPunct="0">
              <a:spcBef>
                <a:spcPct val="0"/>
              </a:spcBef>
              <a:spcAft>
                <a:spcPct val="0"/>
              </a:spcAft>
              <a:tabLst>
                <a:tab pos="346075" algn="l"/>
              </a:tabLst>
              <a:defRPr>
                <a:solidFill>
                  <a:schemeClr val="tx1"/>
                </a:solidFill>
                <a:latin typeface="Arial" panose="020B0604020202020204" pitchFamily="34" charset="0"/>
              </a:defRPr>
            </a:lvl2pPr>
            <a:lvl3pPr eaLnBrk="0" fontAlgn="base" hangingPunct="0">
              <a:spcBef>
                <a:spcPct val="0"/>
              </a:spcBef>
              <a:spcAft>
                <a:spcPct val="0"/>
              </a:spcAft>
              <a:tabLst>
                <a:tab pos="346075" algn="l"/>
              </a:tabLst>
              <a:defRPr>
                <a:solidFill>
                  <a:schemeClr val="tx1"/>
                </a:solidFill>
                <a:latin typeface="Arial" panose="020B0604020202020204" pitchFamily="34" charset="0"/>
              </a:defRPr>
            </a:lvl3pPr>
            <a:lvl4pPr eaLnBrk="0" fontAlgn="base" hangingPunct="0">
              <a:spcBef>
                <a:spcPct val="0"/>
              </a:spcBef>
              <a:spcAft>
                <a:spcPct val="0"/>
              </a:spcAft>
              <a:tabLst>
                <a:tab pos="346075" algn="l"/>
              </a:tabLst>
              <a:defRPr>
                <a:solidFill>
                  <a:schemeClr val="tx1"/>
                </a:solidFill>
                <a:latin typeface="Arial" panose="020B0604020202020204" pitchFamily="34" charset="0"/>
              </a:defRPr>
            </a:lvl4pPr>
            <a:lvl5pPr eaLnBrk="0" fontAlgn="base" hangingPunct="0">
              <a:spcBef>
                <a:spcPct val="0"/>
              </a:spcBef>
              <a:spcAft>
                <a:spcPct val="0"/>
              </a:spcAft>
              <a:tabLst>
                <a:tab pos="346075" algn="l"/>
              </a:tabLst>
              <a:defRPr>
                <a:solidFill>
                  <a:schemeClr val="tx1"/>
                </a:solidFill>
                <a:latin typeface="Arial" panose="020B0604020202020204" pitchFamily="34" charset="0"/>
              </a:defRPr>
            </a:lvl5pPr>
            <a:lvl6pPr eaLnBrk="0" fontAlgn="base" hangingPunct="0">
              <a:spcBef>
                <a:spcPct val="0"/>
              </a:spcBef>
              <a:spcAft>
                <a:spcPct val="0"/>
              </a:spcAft>
              <a:tabLst>
                <a:tab pos="346075" algn="l"/>
              </a:tabLst>
              <a:defRPr>
                <a:solidFill>
                  <a:schemeClr val="tx1"/>
                </a:solidFill>
                <a:latin typeface="Arial" panose="020B0604020202020204" pitchFamily="34" charset="0"/>
              </a:defRPr>
            </a:lvl6pPr>
            <a:lvl7pPr eaLnBrk="0" fontAlgn="base" hangingPunct="0">
              <a:spcBef>
                <a:spcPct val="0"/>
              </a:spcBef>
              <a:spcAft>
                <a:spcPct val="0"/>
              </a:spcAft>
              <a:tabLst>
                <a:tab pos="346075" algn="l"/>
              </a:tabLst>
              <a:defRPr>
                <a:solidFill>
                  <a:schemeClr val="tx1"/>
                </a:solidFill>
                <a:latin typeface="Arial" panose="020B0604020202020204" pitchFamily="34" charset="0"/>
              </a:defRPr>
            </a:lvl7pPr>
            <a:lvl8pPr eaLnBrk="0" fontAlgn="base" hangingPunct="0">
              <a:spcBef>
                <a:spcPct val="0"/>
              </a:spcBef>
              <a:spcAft>
                <a:spcPct val="0"/>
              </a:spcAft>
              <a:tabLst>
                <a:tab pos="346075" algn="l"/>
              </a:tabLst>
              <a:defRPr>
                <a:solidFill>
                  <a:schemeClr val="tx1"/>
                </a:solidFill>
                <a:latin typeface="Arial" panose="020B0604020202020204" pitchFamily="34" charset="0"/>
              </a:defRPr>
            </a:lvl8pPr>
            <a:lvl9pPr eaLnBrk="0" fontAlgn="base" hangingPunct="0">
              <a:spcBef>
                <a:spcPct val="0"/>
              </a:spcBef>
              <a:spcAft>
                <a:spcPct val="0"/>
              </a:spcAft>
              <a:tabLst>
                <a:tab pos="346075" algn="l"/>
              </a:tabLst>
              <a:defRPr>
                <a:solidFill>
                  <a:schemeClr val="tx1"/>
                </a:solidFill>
                <a:latin typeface="Arial" panose="020B0604020202020204" pitchFamily="34" charset="0"/>
              </a:defRPr>
            </a:lvl9pPr>
          </a:lstStyle>
          <a:p>
            <a:pPr>
              <a:tabLst>
                <a:tab pos="260941" algn="l"/>
              </a:tabLst>
            </a:pPr>
            <a:r>
              <a:rPr kumimoji="0" lang="en-US" altLang="en-US" sz="2800" b="1" i="0" u="none" strike="noStrike" cap="none" normalizeH="0" baseline="0" dirty="0" smtClean="0">
                <a:ln>
                  <a:noFill/>
                </a:ln>
                <a:solidFill>
                  <a:srgbClr val="FF0000"/>
                </a:solidFill>
                <a:effectLst/>
                <a:latin typeface="Times New Roman" pitchFamily="18" charset="0"/>
                <a:ea typeface="Times New Roman" panose="02020603050405020304" pitchFamily="18" charset="0"/>
                <a:cs typeface="Times New Roman" pitchFamily="18" charset="0"/>
              </a:rPr>
              <a:t>6. What will you say in these situations? Use suitable modal verbs with conditional sentences type 1.</a:t>
            </a:r>
            <a:endParaRPr lang="en-US" altLang="en-US" sz="4800" b="1" dirty="0" smtClean="0">
              <a:solidFill>
                <a:srgbClr val="FF0000"/>
              </a:solidFill>
              <a:latin typeface="Times New Roman" pitchFamily="18" charset="0"/>
              <a:cs typeface="Times New Roman" pitchFamily="18" charset="0"/>
            </a:endParaRPr>
          </a:p>
        </p:txBody>
      </p:sp>
      <p:sp>
        <p:nvSpPr>
          <p:cNvPr id="12" name="Rectangle 11"/>
          <p:cNvSpPr/>
          <p:nvPr/>
        </p:nvSpPr>
        <p:spPr>
          <a:xfrm>
            <a:off x="-59000" y="3193362"/>
            <a:ext cx="9305753" cy="584775"/>
          </a:xfrm>
          <a:prstGeom prst="rect">
            <a:avLst/>
          </a:prstGeom>
        </p:spPr>
        <p:txBody>
          <a:bodyPr wrap="none">
            <a:spAutoFit/>
          </a:bodyPr>
          <a:lstStyle/>
          <a:p>
            <a:pPr algn="just" eaLnBrk="0" fontAlgn="base" hangingPunct="0">
              <a:spcBef>
                <a:spcPct val="0"/>
              </a:spcBef>
              <a:spcAft>
                <a:spcPct val="0"/>
              </a:spcAft>
            </a:pPr>
            <a:r>
              <a:rPr lang="en-US" altLang="en-US" sz="3200" b="1" i="1" dirty="0" smtClean="0">
                <a:solidFill>
                  <a:srgbClr val="FF0000"/>
                </a:solidFill>
                <a:latin typeface="Times New Roman" pitchFamily="18" charset="0"/>
                <a:ea typeface="Times New Roman" panose="02020603050405020304" pitchFamily="18" charset="0"/>
                <a:cs typeface="Times New Roman" pitchFamily="18" charset="0"/>
              </a:rPr>
              <a:t>If you want to study abroad, you should learn to cook.</a:t>
            </a:r>
            <a:endParaRPr lang="en-US" altLang="en-US" sz="6000"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819938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4369"/>
            <a:ext cx="9143999" cy="3024274"/>
          </a:xfrm>
          <a:prstGeom prst="rect">
            <a:avLst/>
          </a:prstGeom>
        </p:spPr>
        <p:txBody>
          <a:bodyPr wrap="square" lIns="68946" tIns="34473" rIns="68946" bIns="34473">
            <a:spAutoFit/>
          </a:bodyPr>
          <a:lstStyle/>
          <a:p>
            <a:pPr marL="258547" indent="-258547" algn="just">
              <a:buClr>
                <a:srgbClr val="F5821F"/>
              </a:buClr>
              <a:buSzPct val="120000"/>
              <a:buFont typeface="Calibri" panose="020F0502020204030204" pitchFamily="34" charset="0"/>
              <a:buAutoNum type="arabicPeriod"/>
              <a:tabLst>
                <a:tab pos="260941" algn="l"/>
              </a:tabLst>
            </a:pPr>
            <a:r>
              <a:rPr lang="en-US" sz="3200" b="1" spc="-15" dirty="0">
                <a:solidFill>
                  <a:srgbClr val="231F20"/>
                </a:solidFill>
                <a:latin typeface="Times New Roman" pitchFamily="18" charset="0"/>
                <a:ea typeface="Times New Roman" panose="02020603050405020304" pitchFamily="18" charset="0"/>
                <a:cs typeface="Times New Roman" pitchFamily="18" charset="0"/>
              </a:rPr>
              <a:t>Your </a:t>
            </a:r>
            <a:r>
              <a:rPr lang="en-US" sz="3200" b="1" dirty="0">
                <a:solidFill>
                  <a:srgbClr val="231F20"/>
                </a:solidFill>
                <a:latin typeface="Times New Roman" pitchFamily="18" charset="0"/>
                <a:ea typeface="Times New Roman" panose="02020603050405020304" pitchFamily="18" charset="0"/>
                <a:cs typeface="Times New Roman" pitchFamily="18" charset="0"/>
              </a:rPr>
              <a:t>father likes salty food, but you think it is necessary to reduce the amount of salt in his food. Otherwise, his health will </a:t>
            </a:r>
            <a:r>
              <a:rPr lang="en-US" sz="3200" b="1" spc="-11" dirty="0" smtClean="0">
                <a:solidFill>
                  <a:srgbClr val="231F20"/>
                </a:solidFill>
                <a:latin typeface="Times New Roman" pitchFamily="18" charset="0"/>
                <a:ea typeface="Times New Roman" panose="02020603050405020304" pitchFamily="18" charset="0"/>
                <a:cs typeface="Times New Roman" pitchFamily="18" charset="0"/>
              </a:rPr>
              <a:t>suffer</a:t>
            </a:r>
            <a:r>
              <a:rPr lang="en-US" sz="3200" b="1" spc="-11" dirty="0">
                <a:solidFill>
                  <a:srgbClr val="231F20"/>
                </a:solidFill>
                <a:latin typeface="Times New Roman" pitchFamily="18" charset="0"/>
                <a:ea typeface="Times New Roman" panose="02020603050405020304" pitchFamily="18" charset="0"/>
                <a:cs typeface="Times New Roman" pitchFamily="18" charset="0"/>
              </a:rPr>
              <a:t>. </a:t>
            </a:r>
            <a:r>
              <a:rPr lang="en-US" sz="3200" b="1" spc="-23" dirty="0">
                <a:solidFill>
                  <a:srgbClr val="231F20"/>
                </a:solidFill>
                <a:latin typeface="Times New Roman" pitchFamily="18" charset="0"/>
                <a:ea typeface="Times New Roman" panose="02020603050405020304" pitchFamily="18" charset="0"/>
                <a:cs typeface="Times New Roman" pitchFamily="18" charset="0"/>
              </a:rPr>
              <a:t>You </a:t>
            </a:r>
            <a:r>
              <a:rPr lang="en-US" sz="3200" b="1" dirty="0">
                <a:solidFill>
                  <a:srgbClr val="231F20"/>
                </a:solidFill>
                <a:latin typeface="Times New Roman" pitchFamily="18" charset="0"/>
                <a:ea typeface="Times New Roman" panose="02020603050405020304" pitchFamily="18" charset="0"/>
                <a:cs typeface="Times New Roman" pitchFamily="18" charset="0"/>
              </a:rPr>
              <a:t>share your opinion with</a:t>
            </a:r>
            <a:r>
              <a:rPr lang="en-US" sz="3200" b="1" spc="162" dirty="0">
                <a:solidFill>
                  <a:srgbClr val="231F20"/>
                </a:solidFill>
                <a:latin typeface="Times New Roman" pitchFamily="18" charset="0"/>
                <a:ea typeface="Times New Roman" panose="02020603050405020304" pitchFamily="18" charset="0"/>
                <a:cs typeface="Times New Roman" pitchFamily="18" charset="0"/>
              </a:rPr>
              <a:t> </a:t>
            </a:r>
            <a:r>
              <a:rPr lang="en-US" sz="3200" b="1" dirty="0">
                <a:solidFill>
                  <a:srgbClr val="231F20"/>
                </a:solidFill>
                <a:latin typeface="Times New Roman" pitchFamily="18" charset="0"/>
                <a:ea typeface="Times New Roman" panose="02020603050405020304" pitchFamily="18" charset="0"/>
                <a:cs typeface="Times New Roman" pitchFamily="18" charset="0"/>
              </a:rPr>
              <a:t>him.</a:t>
            </a:r>
            <a:endParaRPr lang="en-US" sz="3200" b="1" dirty="0">
              <a:latin typeface="Times New Roman" pitchFamily="18" charset="0"/>
              <a:ea typeface="Times New Roman" panose="02020603050405020304" pitchFamily="18" charset="0"/>
              <a:cs typeface="Times New Roman" pitchFamily="18" charset="0"/>
            </a:endParaRPr>
          </a:p>
          <a:p>
            <a:r>
              <a:rPr lang="en-US" sz="3200" b="1" dirty="0" smtClean="0">
                <a:solidFill>
                  <a:srgbClr val="231F20"/>
                </a:solidFill>
                <a:latin typeface="Times New Roman" pitchFamily="18" charset="0"/>
                <a:ea typeface="Times New Roman" panose="02020603050405020304" pitchFamily="18" charset="0"/>
                <a:cs typeface="Times New Roman" pitchFamily="18" charset="0"/>
              </a:rPr>
              <a:t>→</a:t>
            </a:r>
            <a:r>
              <a:rPr lang="en-US" sz="3200" b="1" dirty="0" smtClean="0">
                <a:solidFill>
                  <a:srgbClr val="FF0000"/>
                </a:solidFill>
                <a:latin typeface="Times New Roman" pitchFamily="18" charset="0"/>
                <a:cs typeface="Times New Roman" pitchFamily="18" charset="0"/>
              </a:rPr>
              <a:t>If </a:t>
            </a:r>
            <a:r>
              <a:rPr lang="en-US" sz="3200" b="1" dirty="0">
                <a:solidFill>
                  <a:srgbClr val="FF0000"/>
                </a:solidFill>
                <a:latin typeface="Times New Roman" pitchFamily="18" charset="0"/>
                <a:cs typeface="Times New Roman" pitchFamily="18" charset="0"/>
              </a:rPr>
              <a:t>you want to have good health, you must reduce the amount of salt in your   food</a:t>
            </a:r>
            <a:r>
              <a:rPr lang="en-US" sz="3200" b="1" dirty="0" smtClean="0">
                <a:solidFill>
                  <a:srgbClr val="FF0000"/>
                </a:solidFill>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circle(in)">
                                      <p:cBhvr>
                                        <p:cTn id="7"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3"/>
          <p:cNvSpPr>
            <a:spLocks noChangeArrowheads="1"/>
          </p:cNvSpPr>
          <p:nvPr/>
        </p:nvSpPr>
        <p:spPr bwMode="auto">
          <a:xfrm>
            <a:off x="38763" y="57875"/>
            <a:ext cx="9082087" cy="4401205"/>
          </a:xfrm>
          <a:prstGeom prst="rect">
            <a:avLst/>
          </a:prstGeom>
          <a:noFill/>
          <a:ln w="9525">
            <a:noFill/>
            <a:miter lim="800000"/>
            <a:headEnd/>
            <a:tailEnd/>
          </a:ln>
        </p:spPr>
        <p:txBody>
          <a:bodyPr>
            <a:spAutoFit/>
          </a:bodyPr>
          <a:lstStyle/>
          <a:p>
            <a:pPr eaLnBrk="0" fontAlgn="t" hangingPunct="0"/>
            <a:r>
              <a:rPr lang="en-US" sz="2800" b="1" u="sng" dirty="0">
                <a:solidFill>
                  <a:srgbClr val="0000CC"/>
                </a:solidFill>
                <a:latin typeface="Times New Roman" pitchFamily="18" charset="0"/>
                <a:cs typeface="Times New Roman" pitchFamily="18" charset="0"/>
              </a:rPr>
              <a:t>Vocabulary</a:t>
            </a:r>
            <a:r>
              <a:rPr lang="en-US" sz="2800" b="1" dirty="0">
                <a:solidFill>
                  <a:srgbClr val="0000CC"/>
                </a:solidFill>
                <a:latin typeface="Times New Roman" pitchFamily="18" charset="0"/>
                <a:cs typeface="Times New Roman" pitchFamily="18" charset="0"/>
              </a:rPr>
              <a:t>:</a:t>
            </a:r>
            <a:br>
              <a:rPr lang="en-US" sz="2800" b="1" dirty="0">
                <a:solidFill>
                  <a:srgbClr val="0000CC"/>
                </a:solidFill>
                <a:latin typeface="Times New Roman" pitchFamily="18" charset="0"/>
                <a:cs typeface="Times New Roman" pitchFamily="18" charset="0"/>
              </a:rPr>
            </a:br>
            <a:r>
              <a:rPr lang="en-US" sz="2800" b="1" dirty="0">
                <a:solidFill>
                  <a:srgbClr val="0000CC"/>
                </a:solidFill>
                <a:latin typeface="Times New Roman" pitchFamily="18" charset="0"/>
                <a:cs typeface="Times New Roman" pitchFamily="18" charset="0"/>
              </a:rPr>
              <a:t>- a pinch of:1 </a:t>
            </a:r>
            <a:r>
              <a:rPr lang="en-US" sz="2800" b="1" dirty="0" err="1" smtClean="0">
                <a:solidFill>
                  <a:srgbClr val="0000CC"/>
                </a:solidFill>
                <a:latin typeface="Times New Roman" pitchFamily="18" charset="0"/>
                <a:cs typeface="Times New Roman" pitchFamily="18" charset="0"/>
              </a:rPr>
              <a:t>nhúm</a:t>
            </a:r>
            <a:r>
              <a:rPr lang="en-US" sz="2800" b="1" dirty="0" smtClean="0">
                <a:solidFill>
                  <a:srgbClr val="0000CC"/>
                </a:solidFill>
                <a:latin typeface="Times New Roman" pitchFamily="18" charset="0"/>
                <a:cs typeface="Times New Roman" pitchFamily="18" charset="0"/>
              </a:rPr>
              <a:t>		- </a:t>
            </a:r>
            <a:r>
              <a:rPr lang="en-US" sz="2800" b="1" dirty="0">
                <a:solidFill>
                  <a:srgbClr val="0000CC"/>
                </a:solidFill>
                <a:latin typeface="Times New Roman" pitchFamily="18" charset="0"/>
                <a:cs typeface="Times New Roman" pitchFamily="18" charset="0"/>
              </a:rPr>
              <a:t>a stick of: 1 </a:t>
            </a:r>
            <a:r>
              <a:rPr lang="en-US" sz="2800" b="1" dirty="0" err="1">
                <a:solidFill>
                  <a:srgbClr val="0000CC"/>
                </a:solidFill>
                <a:latin typeface="Times New Roman" pitchFamily="18" charset="0"/>
                <a:cs typeface="Times New Roman" pitchFamily="18" charset="0"/>
              </a:rPr>
              <a:t>cọng</a:t>
            </a:r>
            <a:r>
              <a:rPr lang="en-US" sz="2800" b="1" dirty="0">
                <a:solidFill>
                  <a:srgbClr val="0000CC"/>
                </a:solidFill>
                <a:latin typeface="Times New Roman" pitchFamily="18" charset="0"/>
                <a:cs typeface="Times New Roman" pitchFamily="18" charset="0"/>
              </a:rPr>
              <a:t/>
            </a:r>
            <a:br>
              <a:rPr lang="en-US" sz="2800" b="1" dirty="0">
                <a:solidFill>
                  <a:srgbClr val="0000CC"/>
                </a:solidFill>
                <a:latin typeface="Times New Roman" pitchFamily="18" charset="0"/>
                <a:cs typeface="Times New Roman" pitchFamily="18" charset="0"/>
              </a:rPr>
            </a:br>
            <a:r>
              <a:rPr lang="en-US" sz="2800" b="1" dirty="0">
                <a:solidFill>
                  <a:srgbClr val="0000CC"/>
                </a:solidFill>
                <a:latin typeface="Times New Roman" pitchFamily="18" charset="0"/>
                <a:cs typeface="Times New Roman" pitchFamily="18" charset="0"/>
              </a:rPr>
              <a:t>- a bunch of: 1 </a:t>
            </a:r>
            <a:r>
              <a:rPr lang="en-US" sz="2800" b="1" dirty="0" err="1">
                <a:solidFill>
                  <a:srgbClr val="0000CC"/>
                </a:solidFill>
                <a:latin typeface="Times New Roman" pitchFamily="18" charset="0"/>
                <a:cs typeface="Times New Roman" pitchFamily="18" charset="0"/>
              </a:rPr>
              <a:t>buồng</a:t>
            </a:r>
            <a:r>
              <a:rPr lang="en-US" sz="2800" b="1" dirty="0">
                <a:solidFill>
                  <a:srgbClr val="0000CC"/>
                </a:solidFill>
                <a:latin typeface="Times New Roman" pitchFamily="18" charset="0"/>
                <a:cs typeface="Times New Roman" pitchFamily="18" charset="0"/>
              </a:rPr>
              <a:t> </a:t>
            </a:r>
            <a:r>
              <a:rPr lang="en-US" sz="2800" b="1" dirty="0" smtClean="0">
                <a:solidFill>
                  <a:srgbClr val="0000CC"/>
                </a:solidFill>
                <a:latin typeface="Times New Roman" pitchFamily="18" charset="0"/>
                <a:cs typeface="Times New Roman" pitchFamily="18" charset="0"/>
              </a:rPr>
              <a:t>		- </a:t>
            </a:r>
            <a:r>
              <a:rPr lang="en-US" sz="2800" b="1" dirty="0">
                <a:solidFill>
                  <a:srgbClr val="0000CC"/>
                </a:solidFill>
                <a:latin typeface="Times New Roman" pitchFamily="18" charset="0"/>
                <a:cs typeface="Times New Roman" pitchFamily="18" charset="0"/>
              </a:rPr>
              <a:t>a head of : 1 </a:t>
            </a:r>
            <a:r>
              <a:rPr lang="en-US" sz="2800" b="1" dirty="0" err="1">
                <a:solidFill>
                  <a:srgbClr val="0000CC"/>
                </a:solidFill>
                <a:latin typeface="Times New Roman" pitchFamily="18" charset="0"/>
                <a:cs typeface="Times New Roman" pitchFamily="18" charset="0"/>
              </a:rPr>
              <a:t>bắp</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một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bó</a:t>
            </a:r>
            <a:r>
              <a:rPr lang="en-US" sz="2800" b="1" dirty="0">
                <a:solidFill>
                  <a:srgbClr val="0000CC"/>
                </a:solidFill>
                <a:latin typeface="Times New Roman" pitchFamily="18" charset="0"/>
                <a:cs typeface="Times New Roman" pitchFamily="18" charset="0"/>
              </a:rPr>
              <a:t/>
            </a:r>
            <a:br>
              <a:rPr lang="en-US" sz="2800" b="1" dirty="0">
                <a:solidFill>
                  <a:srgbClr val="0000CC"/>
                </a:solidFill>
                <a:latin typeface="Times New Roman" pitchFamily="18" charset="0"/>
                <a:cs typeface="Times New Roman" pitchFamily="18" charset="0"/>
              </a:rPr>
            </a:br>
            <a:r>
              <a:rPr lang="en-US" sz="2800" b="1" dirty="0">
                <a:solidFill>
                  <a:srgbClr val="0000CC"/>
                </a:solidFill>
                <a:latin typeface="Times New Roman" pitchFamily="18" charset="0"/>
                <a:cs typeface="Times New Roman" pitchFamily="18" charset="0"/>
              </a:rPr>
              <a:t>- a handful of: 1 </a:t>
            </a:r>
            <a:r>
              <a:rPr lang="en-US" sz="2800" b="1" dirty="0" err="1">
                <a:solidFill>
                  <a:srgbClr val="0000CC"/>
                </a:solidFill>
                <a:latin typeface="Times New Roman" pitchFamily="18" charset="0"/>
                <a:cs typeface="Times New Roman" pitchFamily="18" charset="0"/>
              </a:rPr>
              <a:t>vốc</a:t>
            </a:r>
            <a:r>
              <a:rPr lang="en-US" sz="2800" b="1" dirty="0">
                <a:solidFill>
                  <a:srgbClr val="0000CC"/>
                </a:solidFill>
                <a:latin typeface="Times New Roman" pitchFamily="18" charset="0"/>
                <a:cs typeface="Times New Roman" pitchFamily="18" charset="0"/>
              </a:rPr>
              <a:t> </a:t>
            </a:r>
            <a:r>
              <a:rPr lang="en-US" sz="2800" b="1" dirty="0" err="1" smtClean="0">
                <a:solidFill>
                  <a:srgbClr val="0000CC"/>
                </a:solidFill>
                <a:latin typeface="Times New Roman" pitchFamily="18" charset="0"/>
                <a:cs typeface="Times New Roman" pitchFamily="18" charset="0"/>
              </a:rPr>
              <a:t>tay</a:t>
            </a:r>
            <a:r>
              <a:rPr lang="en-US" sz="2800" b="1" dirty="0" smtClean="0">
                <a:solidFill>
                  <a:srgbClr val="0000CC"/>
                </a:solidFill>
                <a:latin typeface="Times New Roman" pitchFamily="18" charset="0"/>
                <a:cs typeface="Times New Roman" pitchFamily="18" charset="0"/>
              </a:rPr>
              <a:t>	- </a:t>
            </a:r>
            <a:r>
              <a:rPr lang="en-US" sz="2800" b="1" dirty="0">
                <a:solidFill>
                  <a:srgbClr val="0000CC"/>
                </a:solidFill>
                <a:latin typeface="Times New Roman" pitchFamily="18" charset="0"/>
                <a:cs typeface="Times New Roman" pitchFamily="18" charset="0"/>
              </a:rPr>
              <a:t>a loaf of : 1 </a:t>
            </a:r>
            <a:r>
              <a:rPr lang="en-US" sz="2800" b="1" dirty="0" err="1">
                <a:solidFill>
                  <a:srgbClr val="0000CC"/>
                </a:solidFill>
                <a:latin typeface="Times New Roman" pitchFamily="18" charset="0"/>
                <a:cs typeface="Times New Roman" pitchFamily="18" charset="0"/>
              </a:rPr>
              <a:t>cuộn</a:t>
            </a:r>
            <a:r>
              <a:rPr lang="en-US" sz="2800" b="1" dirty="0">
                <a:solidFill>
                  <a:srgbClr val="0000CC"/>
                </a:solidFill>
                <a:latin typeface="Times New Roman" pitchFamily="18" charset="0"/>
                <a:cs typeface="Times New Roman" pitchFamily="18" charset="0"/>
              </a:rPr>
              <a:t/>
            </a:r>
            <a:br>
              <a:rPr lang="en-US" sz="2800" b="1" dirty="0">
                <a:solidFill>
                  <a:srgbClr val="0000CC"/>
                </a:solidFill>
                <a:latin typeface="Times New Roman" pitchFamily="18" charset="0"/>
                <a:cs typeface="Times New Roman" pitchFamily="18" charset="0"/>
              </a:rPr>
            </a:br>
            <a:r>
              <a:rPr lang="en-US" sz="2800" b="1" dirty="0">
                <a:solidFill>
                  <a:srgbClr val="0000CC"/>
                </a:solidFill>
                <a:latin typeface="Times New Roman" pitchFamily="18" charset="0"/>
                <a:cs typeface="Times New Roman" pitchFamily="18" charset="0"/>
              </a:rPr>
              <a:t>- a clove of : 1 </a:t>
            </a:r>
            <a:r>
              <a:rPr lang="en-US" sz="2800" b="1" dirty="0" err="1">
                <a:solidFill>
                  <a:srgbClr val="0000CC"/>
                </a:solidFill>
                <a:latin typeface="Times New Roman" pitchFamily="18" charset="0"/>
                <a:cs typeface="Times New Roman" pitchFamily="18" charset="0"/>
              </a:rPr>
              <a:t>tép</a:t>
            </a:r>
            <a:endParaRPr lang="en-US" sz="2800" b="1" dirty="0">
              <a:solidFill>
                <a:srgbClr val="0000CC"/>
              </a:solidFill>
              <a:latin typeface="Times New Roman" pitchFamily="18" charset="0"/>
              <a:cs typeface="Times New Roman" pitchFamily="18" charset="0"/>
            </a:endParaRPr>
          </a:p>
          <a:p>
            <a:pPr eaLnBrk="0" fontAlgn="t" hangingPunct="0"/>
            <a:r>
              <a:rPr lang="en-US" sz="2800" b="1" dirty="0">
                <a:solidFill>
                  <a:srgbClr val="0000CC"/>
                </a:solidFill>
                <a:latin typeface="Times New Roman" pitchFamily="18" charset="0"/>
                <a:cs typeface="Times New Roman" pitchFamily="18" charset="0"/>
              </a:rPr>
              <a:t>- a slice of: </a:t>
            </a:r>
            <a:r>
              <a:rPr lang="en-US" sz="2800" b="1" dirty="0" err="1">
                <a:solidFill>
                  <a:srgbClr val="0000CC"/>
                </a:solidFill>
                <a:latin typeface="Times New Roman" pitchFamily="18" charset="0"/>
                <a:cs typeface="Times New Roman" pitchFamily="18" charset="0"/>
              </a:rPr>
              <a:t>một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lát</a:t>
            </a:r>
            <a:r>
              <a:rPr lang="en-US" sz="2800" b="1" dirty="0">
                <a:solidFill>
                  <a:srgbClr val="0000CC"/>
                </a:solidFill>
                <a:latin typeface="Times New Roman" pitchFamily="18" charset="0"/>
                <a:cs typeface="Times New Roman" pitchFamily="18" charset="0"/>
              </a:rPr>
              <a:t/>
            </a:r>
            <a:br>
              <a:rPr lang="en-US" sz="2800" b="1" dirty="0">
                <a:solidFill>
                  <a:srgbClr val="0000CC"/>
                </a:solidFill>
                <a:latin typeface="Times New Roman" pitchFamily="18" charset="0"/>
                <a:cs typeface="Times New Roman" pitchFamily="18" charset="0"/>
              </a:rPr>
            </a:br>
            <a:r>
              <a:rPr lang="en-US" sz="2800" b="1" dirty="0">
                <a:solidFill>
                  <a:srgbClr val="0000CC"/>
                </a:solidFill>
                <a:latin typeface="Times New Roman" pitchFamily="18" charset="0"/>
                <a:cs typeface="Times New Roman" pitchFamily="18" charset="0"/>
              </a:rPr>
              <a:t>- a carton of: 1 </a:t>
            </a:r>
            <a:r>
              <a:rPr lang="en-US" sz="2800" b="1" dirty="0" err="1">
                <a:solidFill>
                  <a:srgbClr val="0000CC"/>
                </a:solidFill>
                <a:latin typeface="Times New Roman" pitchFamily="18" charset="0"/>
                <a:cs typeface="Times New Roman" pitchFamily="18" charset="0"/>
              </a:rPr>
              <a:t>hộp</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giấy</a:t>
            </a:r>
            <a:r>
              <a:rPr lang="en-US" sz="2800" b="1" dirty="0">
                <a:solidFill>
                  <a:srgbClr val="0000CC"/>
                </a:solidFill>
                <a:latin typeface="Times New Roman" pitchFamily="18" charset="0"/>
                <a:cs typeface="Times New Roman" pitchFamily="18" charset="0"/>
              </a:rPr>
              <a:t/>
            </a:r>
            <a:br>
              <a:rPr lang="en-US" sz="2800" b="1" dirty="0">
                <a:solidFill>
                  <a:srgbClr val="0000CC"/>
                </a:solidFill>
                <a:latin typeface="Times New Roman" pitchFamily="18" charset="0"/>
                <a:cs typeface="Times New Roman" pitchFamily="18" charset="0"/>
              </a:rPr>
            </a:br>
            <a:r>
              <a:rPr lang="en-US" sz="2800" b="1" dirty="0">
                <a:solidFill>
                  <a:srgbClr val="0000CC"/>
                </a:solidFill>
                <a:latin typeface="Times New Roman" pitchFamily="18" charset="0"/>
                <a:cs typeface="Times New Roman" pitchFamily="18" charset="0"/>
              </a:rPr>
              <a:t>- salami: </a:t>
            </a:r>
            <a:r>
              <a:rPr lang="en-US" sz="2800" b="1" dirty="0" err="1">
                <a:solidFill>
                  <a:srgbClr val="0000CC"/>
                </a:solidFill>
                <a:latin typeface="Times New Roman" pitchFamily="18" charset="0"/>
                <a:cs typeface="Times New Roman" pitchFamily="18" charset="0"/>
              </a:rPr>
              <a:t>xúc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xích</a:t>
            </a:r>
            <a:r>
              <a:rPr lang="en-US" sz="2800" b="1" dirty="0">
                <a:solidFill>
                  <a:srgbClr val="0000CC"/>
                </a:solidFill>
                <a:latin typeface="Times New Roman" pitchFamily="18" charset="0"/>
                <a:cs typeface="Times New Roman" pitchFamily="18" charset="0"/>
              </a:rPr>
              <a:t> Ý</a:t>
            </a:r>
            <a:br>
              <a:rPr lang="en-US" sz="2800" b="1" dirty="0">
                <a:solidFill>
                  <a:srgbClr val="0000CC"/>
                </a:solidFill>
                <a:latin typeface="Times New Roman" pitchFamily="18" charset="0"/>
                <a:cs typeface="Times New Roman" pitchFamily="18" charset="0"/>
              </a:rPr>
            </a:br>
            <a:r>
              <a:rPr lang="en-US" sz="2800" b="1" dirty="0">
                <a:solidFill>
                  <a:srgbClr val="0000CC"/>
                </a:solidFill>
                <a:latin typeface="Times New Roman" pitchFamily="18" charset="0"/>
                <a:cs typeface="Times New Roman" pitchFamily="18" charset="0"/>
              </a:rPr>
              <a:t>- lean (</a:t>
            </a:r>
            <a:r>
              <a:rPr lang="en-US" sz="2800" b="1" dirty="0" err="1">
                <a:solidFill>
                  <a:srgbClr val="0000CC"/>
                </a:solidFill>
                <a:latin typeface="Times New Roman" pitchFamily="18" charset="0"/>
                <a:cs typeface="Times New Roman" pitchFamily="18" charset="0"/>
              </a:rPr>
              <a:t>adj</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nạc</a:t>
            </a:r>
            <a:r>
              <a:rPr lang="en-US" sz="2800" b="1" dirty="0">
                <a:solidFill>
                  <a:srgbClr val="0000CC"/>
                </a:solidFill>
                <a:latin typeface="Times New Roman" pitchFamily="18" charset="0"/>
                <a:cs typeface="Times New Roman" pitchFamily="18" charset="0"/>
              </a:rPr>
              <a:t/>
            </a:r>
            <a:br>
              <a:rPr lang="en-US" sz="2800" b="1" dirty="0">
                <a:solidFill>
                  <a:srgbClr val="0000CC"/>
                </a:solidFill>
                <a:latin typeface="Times New Roman" pitchFamily="18" charset="0"/>
                <a:cs typeface="Times New Roman" pitchFamily="18" charset="0"/>
              </a:rPr>
            </a:br>
            <a:r>
              <a:rPr lang="en-US" sz="2800" b="1" dirty="0">
                <a:solidFill>
                  <a:srgbClr val="0000CC"/>
                </a:solidFill>
                <a:latin typeface="Times New Roman" pitchFamily="18" charset="0"/>
                <a:cs typeface="Times New Roman" pitchFamily="18" charset="0"/>
              </a:rPr>
              <a:t>- vinegar (n): </a:t>
            </a:r>
            <a:r>
              <a:rPr lang="en-US" sz="2800" b="1" dirty="0" err="1" smtClean="0">
                <a:solidFill>
                  <a:srgbClr val="0000CC"/>
                </a:solidFill>
                <a:latin typeface="Times New Roman" pitchFamily="18" charset="0"/>
                <a:cs typeface="Times New Roman" pitchFamily="18" charset="0"/>
              </a:rPr>
              <a:t>giấm</a:t>
            </a:r>
            <a:endParaRPr lang="en-US" sz="2800" b="1" dirty="0">
              <a:solidFill>
                <a:srgbClr val="0000CC"/>
              </a:solidFill>
              <a:latin typeface="Times New Roman" pitchFamily="18" charset="0"/>
              <a:cs typeface="Times New Roman" pitchFamily="18" charset="0"/>
            </a:endParaRPr>
          </a:p>
        </p:txBody>
      </p:sp>
      <p:sp>
        <p:nvSpPr>
          <p:cNvPr id="5" name="Rectangle 94"/>
          <p:cNvSpPr>
            <a:spLocks noChangeArrowheads="1"/>
          </p:cNvSpPr>
          <p:nvPr/>
        </p:nvSpPr>
        <p:spPr bwMode="auto">
          <a:xfrm>
            <a:off x="6624577" y="2720041"/>
            <a:ext cx="1475084"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['vinigə]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5244"/>
            <a:ext cx="9144000" cy="5109461"/>
          </a:xfrm>
          <a:prstGeom prst="rect">
            <a:avLst/>
          </a:prstGeom>
        </p:spPr>
        <p:txBody>
          <a:bodyPr wrap="square" lIns="68946" tIns="34473" rIns="68946" bIns="34473">
            <a:spAutoFit/>
          </a:bodyPr>
          <a:lstStyle/>
          <a:p>
            <a:pPr marL="258547" marR="124964" indent="-258547" algn="just">
              <a:spcBef>
                <a:spcPts val="192"/>
              </a:spcBef>
              <a:buClr>
                <a:srgbClr val="F5821F"/>
              </a:buClr>
              <a:buSzPct val="120000"/>
              <a:buFont typeface="+mj-lt"/>
              <a:buAutoNum type="arabicPeriod" startAt="2"/>
              <a:tabLst>
                <a:tab pos="260941" algn="l"/>
              </a:tabLst>
            </a:pPr>
            <a:r>
              <a:rPr lang="en-US" sz="3200" b="1" spc="-15" dirty="0">
                <a:solidFill>
                  <a:srgbClr val="231F20"/>
                </a:solidFill>
                <a:latin typeface="Times New Roman" pitchFamily="18" charset="0"/>
                <a:ea typeface="Times New Roman" panose="02020603050405020304" pitchFamily="18" charset="0"/>
                <a:cs typeface="Times New Roman" pitchFamily="18" charset="0"/>
              </a:rPr>
              <a:t>Your </a:t>
            </a:r>
            <a:r>
              <a:rPr lang="en-US" sz="3200" b="1" dirty="0">
                <a:solidFill>
                  <a:srgbClr val="231F20"/>
                </a:solidFill>
                <a:latin typeface="Times New Roman" pitchFamily="18" charset="0"/>
                <a:ea typeface="Times New Roman" panose="02020603050405020304" pitchFamily="18" charset="0"/>
                <a:cs typeface="Times New Roman" pitchFamily="18" charset="0"/>
              </a:rPr>
              <a:t>brother is a good </a:t>
            </a:r>
            <a:r>
              <a:rPr lang="en-US" sz="3200" b="1" spc="-11" dirty="0">
                <a:solidFill>
                  <a:srgbClr val="231F20"/>
                </a:solidFill>
                <a:latin typeface="Times New Roman" pitchFamily="18" charset="0"/>
                <a:ea typeface="Times New Roman" panose="02020603050405020304" pitchFamily="18" charset="0"/>
                <a:cs typeface="Times New Roman" pitchFamily="18" charset="0"/>
              </a:rPr>
              <a:t>eater. </a:t>
            </a:r>
            <a:r>
              <a:rPr lang="en-US" sz="3200" b="1" spc="-19" dirty="0">
                <a:solidFill>
                  <a:srgbClr val="231F20"/>
                </a:solidFill>
                <a:latin typeface="Times New Roman" pitchFamily="18" charset="0"/>
                <a:ea typeface="Times New Roman" panose="02020603050405020304" pitchFamily="18" charset="0"/>
                <a:cs typeface="Times New Roman" pitchFamily="18" charset="0"/>
              </a:rPr>
              <a:t>He’s </a:t>
            </a:r>
            <a:r>
              <a:rPr lang="en-US" sz="3200" b="1" dirty="0">
                <a:solidFill>
                  <a:srgbClr val="231F20"/>
                </a:solidFill>
                <a:latin typeface="Times New Roman" pitchFamily="18" charset="0"/>
                <a:ea typeface="Times New Roman" panose="02020603050405020304" pitchFamily="18" charset="0"/>
                <a:cs typeface="Times New Roman" pitchFamily="18" charset="0"/>
              </a:rPr>
              <a:t>able to eat three bowls of rice when </a:t>
            </a:r>
            <a:r>
              <a:rPr lang="en-US" sz="3200" b="1" spc="-19" dirty="0">
                <a:solidFill>
                  <a:srgbClr val="231F20"/>
                </a:solidFill>
                <a:latin typeface="Times New Roman" pitchFamily="18" charset="0"/>
                <a:ea typeface="Times New Roman" panose="02020603050405020304" pitchFamily="18" charset="0"/>
                <a:cs typeface="Times New Roman" pitchFamily="18" charset="0"/>
              </a:rPr>
              <a:t>he’s </a:t>
            </a:r>
            <a:r>
              <a:rPr lang="en-US" sz="3200" b="1" dirty="0">
                <a:solidFill>
                  <a:srgbClr val="231F20"/>
                </a:solidFill>
                <a:latin typeface="Times New Roman" pitchFamily="18" charset="0"/>
                <a:ea typeface="Times New Roman" panose="02020603050405020304" pitchFamily="18" charset="0"/>
                <a:cs typeface="Times New Roman" pitchFamily="18" charset="0"/>
              </a:rPr>
              <a:t>hungry. </a:t>
            </a:r>
            <a:r>
              <a:rPr lang="en-US" sz="3200" b="1" spc="-23" dirty="0">
                <a:solidFill>
                  <a:srgbClr val="231F20"/>
                </a:solidFill>
                <a:latin typeface="Times New Roman" pitchFamily="18" charset="0"/>
                <a:ea typeface="Times New Roman" panose="02020603050405020304" pitchFamily="18" charset="0"/>
                <a:cs typeface="Times New Roman" pitchFamily="18" charset="0"/>
              </a:rPr>
              <a:t>You  </a:t>
            </a:r>
            <a:r>
              <a:rPr lang="en-US" sz="3200" b="1" dirty="0">
                <a:solidFill>
                  <a:srgbClr val="231F20"/>
                </a:solidFill>
                <a:latin typeface="Times New Roman" pitchFamily="18" charset="0"/>
                <a:ea typeface="Times New Roman" panose="02020603050405020304" pitchFamily="18" charset="0"/>
                <a:cs typeface="Times New Roman" pitchFamily="18" charset="0"/>
              </a:rPr>
              <a:t>tell this to your</a:t>
            </a:r>
            <a:r>
              <a:rPr lang="en-US" sz="3200" b="1" spc="11" dirty="0">
                <a:solidFill>
                  <a:srgbClr val="231F20"/>
                </a:solidFill>
                <a:latin typeface="Times New Roman" pitchFamily="18" charset="0"/>
                <a:ea typeface="Times New Roman" panose="02020603050405020304" pitchFamily="18" charset="0"/>
                <a:cs typeface="Times New Roman" pitchFamily="18" charset="0"/>
              </a:rPr>
              <a:t> </a:t>
            </a:r>
            <a:r>
              <a:rPr lang="en-US" sz="3200" b="1" dirty="0">
                <a:solidFill>
                  <a:srgbClr val="231F20"/>
                </a:solidFill>
                <a:latin typeface="Times New Roman" pitchFamily="18" charset="0"/>
                <a:ea typeface="Times New Roman" panose="02020603050405020304" pitchFamily="18" charset="0"/>
                <a:cs typeface="Times New Roman" pitchFamily="18" charset="0"/>
              </a:rPr>
              <a:t>friend.</a:t>
            </a:r>
            <a:endParaRPr lang="en-US" sz="4000" b="1" dirty="0">
              <a:latin typeface="Times New Roman" pitchFamily="18" charset="0"/>
              <a:ea typeface="Times New Roman" panose="02020603050405020304" pitchFamily="18" charset="0"/>
              <a:cs typeface="Times New Roman" pitchFamily="18" charset="0"/>
            </a:endParaRPr>
          </a:p>
          <a:p>
            <a:pPr marL="124485">
              <a:spcBef>
                <a:spcPts val="158"/>
              </a:spcBef>
              <a:tabLst>
                <a:tab pos="2154076" algn="l"/>
              </a:tabLst>
            </a:pPr>
            <a:r>
              <a:rPr lang="en-US" sz="3200" b="1" dirty="0" smtClean="0">
                <a:solidFill>
                  <a:srgbClr val="231F20"/>
                </a:solidFill>
                <a:latin typeface="Times New Roman" pitchFamily="18" charset="0"/>
                <a:ea typeface="Times New Roman" panose="02020603050405020304" pitchFamily="18" charset="0"/>
                <a:cs typeface="Times New Roman" pitchFamily="18" charset="0"/>
              </a:rPr>
              <a:t>→</a:t>
            </a:r>
            <a:r>
              <a:rPr lang="en-US" sz="3200" b="1" dirty="0" smtClean="0">
                <a:solidFill>
                  <a:srgbClr val="FF0000"/>
                </a:solidFill>
                <a:latin typeface="Times New Roman" pitchFamily="18" charset="0"/>
                <a:cs typeface="Times New Roman" pitchFamily="18" charset="0"/>
              </a:rPr>
              <a:t>If </a:t>
            </a:r>
            <a:r>
              <a:rPr lang="en-US" sz="3200" b="1" dirty="0">
                <a:solidFill>
                  <a:srgbClr val="FF0000"/>
                </a:solidFill>
                <a:latin typeface="Times New Roman" pitchFamily="18" charset="0"/>
                <a:cs typeface="Times New Roman" pitchFamily="18" charset="0"/>
              </a:rPr>
              <a:t>my brother is hungry, he can eat three bowls of rice</a:t>
            </a:r>
            <a:r>
              <a:rPr lang="en-US" sz="3200" b="1" dirty="0" smtClean="0">
                <a:solidFill>
                  <a:srgbClr val="FF0000"/>
                </a:solidFill>
                <a:latin typeface="Times New Roman" pitchFamily="18" charset="0"/>
                <a:cs typeface="Times New Roman" pitchFamily="18" charset="0"/>
              </a:rPr>
              <a:t>.</a:t>
            </a:r>
            <a:endParaRPr lang="en-US" sz="3200" b="1" dirty="0" smtClean="0">
              <a:latin typeface="Times New Roman" pitchFamily="18" charset="0"/>
              <a:ea typeface="Times New Roman" panose="02020603050405020304" pitchFamily="18" charset="0"/>
              <a:cs typeface="Times New Roman" pitchFamily="18" charset="0"/>
            </a:endParaRPr>
          </a:p>
          <a:p>
            <a:pPr marL="258547" marR="124964" indent="-258547" algn="just">
              <a:spcBef>
                <a:spcPts val="498"/>
              </a:spcBef>
              <a:buClr>
                <a:srgbClr val="F5821F"/>
              </a:buClr>
              <a:buSzPct val="120000"/>
              <a:buFont typeface="+mj-lt"/>
              <a:buAutoNum type="arabicPeriod" startAt="3"/>
              <a:tabLst>
                <a:tab pos="260941" algn="l"/>
              </a:tabLst>
            </a:pPr>
            <a:r>
              <a:rPr lang="en-US" sz="3200" b="1" spc="-23" dirty="0" smtClean="0">
                <a:solidFill>
                  <a:srgbClr val="231F20"/>
                </a:solidFill>
                <a:latin typeface="Times New Roman" pitchFamily="18" charset="0"/>
                <a:ea typeface="Times New Roman" panose="02020603050405020304" pitchFamily="18" charset="0"/>
                <a:cs typeface="Times New Roman" pitchFamily="18" charset="0"/>
              </a:rPr>
              <a:t>You </a:t>
            </a:r>
            <a:r>
              <a:rPr lang="en-US" sz="3200" b="1" dirty="0">
                <a:solidFill>
                  <a:srgbClr val="231F20"/>
                </a:solidFill>
                <a:latin typeface="Times New Roman" pitchFamily="18" charset="0"/>
                <a:ea typeface="Times New Roman" panose="02020603050405020304" pitchFamily="18" charset="0"/>
                <a:cs typeface="Times New Roman" pitchFamily="18" charset="0"/>
              </a:rPr>
              <a:t>want to take a cooking class. </a:t>
            </a:r>
            <a:r>
              <a:rPr lang="en-US" sz="3200" b="1" spc="-15" dirty="0">
                <a:solidFill>
                  <a:srgbClr val="231F20"/>
                </a:solidFill>
                <a:latin typeface="Times New Roman" pitchFamily="18" charset="0"/>
                <a:ea typeface="Times New Roman" panose="02020603050405020304" pitchFamily="18" charset="0"/>
                <a:cs typeface="Times New Roman" pitchFamily="18" charset="0"/>
              </a:rPr>
              <a:t>Your </a:t>
            </a:r>
            <a:r>
              <a:rPr lang="en-US" sz="3200" b="1" dirty="0">
                <a:solidFill>
                  <a:srgbClr val="231F20"/>
                </a:solidFill>
                <a:latin typeface="Times New Roman" pitchFamily="18" charset="0"/>
                <a:ea typeface="Times New Roman" panose="02020603050405020304" pitchFamily="18" charset="0"/>
                <a:cs typeface="Times New Roman" pitchFamily="18" charset="0"/>
              </a:rPr>
              <a:t>mum agrees but asks you to choose a class at the weekend. Here is what she says to</a:t>
            </a:r>
            <a:r>
              <a:rPr lang="en-US" sz="3200" b="1" spc="41" dirty="0">
                <a:solidFill>
                  <a:srgbClr val="231F20"/>
                </a:solidFill>
                <a:latin typeface="Times New Roman" pitchFamily="18" charset="0"/>
                <a:ea typeface="Times New Roman" panose="02020603050405020304" pitchFamily="18" charset="0"/>
                <a:cs typeface="Times New Roman" pitchFamily="18" charset="0"/>
              </a:rPr>
              <a:t> </a:t>
            </a:r>
            <a:r>
              <a:rPr lang="en-US" sz="3200" b="1" dirty="0">
                <a:solidFill>
                  <a:srgbClr val="231F20"/>
                </a:solidFill>
                <a:latin typeface="Times New Roman" pitchFamily="18" charset="0"/>
                <a:ea typeface="Times New Roman" panose="02020603050405020304" pitchFamily="18" charset="0"/>
                <a:cs typeface="Times New Roman" pitchFamily="18" charset="0"/>
              </a:rPr>
              <a:t>you.</a:t>
            </a:r>
            <a:endParaRPr lang="en-US" sz="4000" b="1" dirty="0">
              <a:latin typeface="Times New Roman" pitchFamily="18" charset="0"/>
              <a:ea typeface="Times New Roman" panose="02020603050405020304" pitchFamily="18" charset="0"/>
              <a:cs typeface="Times New Roman" pitchFamily="18" charset="0"/>
            </a:endParaRPr>
          </a:p>
          <a:p>
            <a:pPr marL="124485">
              <a:spcBef>
                <a:spcPts val="158"/>
              </a:spcBef>
              <a:tabLst>
                <a:tab pos="2154076" algn="l"/>
              </a:tabLst>
            </a:pPr>
            <a:r>
              <a:rPr lang="en-US" sz="3200" b="1" dirty="0" smtClean="0">
                <a:solidFill>
                  <a:srgbClr val="231F20"/>
                </a:solidFill>
                <a:latin typeface="Times New Roman" pitchFamily="18" charset="0"/>
                <a:ea typeface="Times New Roman" panose="02020603050405020304" pitchFamily="18" charset="0"/>
                <a:cs typeface="Times New Roman" pitchFamily="18" charset="0"/>
              </a:rPr>
              <a:t>→</a:t>
            </a:r>
            <a:r>
              <a:rPr lang="en-US" sz="3200" b="1" dirty="0">
                <a:solidFill>
                  <a:srgbClr val="FF0000"/>
                </a:solidFill>
                <a:latin typeface="Times New Roman" pitchFamily="18" charset="0"/>
                <a:cs typeface="Times New Roman" pitchFamily="18" charset="0"/>
              </a:rPr>
              <a:t>You can take a cooking class if it is at the  weekend</a:t>
            </a:r>
            <a:r>
              <a:rPr lang="en-US" sz="3200" b="1" dirty="0" smtClean="0">
                <a:solidFill>
                  <a:srgbClr val="FF0000"/>
                </a:solidFill>
                <a:latin typeface="Times New Roman" pitchFamily="18" charset="0"/>
                <a:cs typeface="Times New Roman" pitchFamily="18" charset="0"/>
              </a:rPr>
              <a:t>.</a:t>
            </a:r>
            <a:endParaRPr lang="en-US" sz="3200" b="1" dirty="0">
              <a:solidFill>
                <a:srgbClr val="FF0000"/>
              </a:solidFill>
              <a:latin typeface="Times New Roman" pitchFamily="18" charset="0"/>
              <a:ea typeface="Times New Roman" panose="02020603050405020304"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circle(in)">
                                      <p:cBhvr>
                                        <p:cTn id="7" dur="1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circle(in)">
                                      <p:cBhvr>
                                        <p:cTn id="12"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75" y="2523273"/>
            <a:ext cx="9144000" cy="1569660"/>
          </a:xfrm>
          <a:prstGeom prst="rect">
            <a:avLst/>
          </a:prstGeom>
        </p:spPr>
        <p:txBody>
          <a:bodyPr wrap="square">
            <a:spAutoFit/>
          </a:bodyPr>
          <a:lstStyle/>
          <a:p>
            <a:pPr marL="258547" marR="124964" indent="-258547">
              <a:spcBef>
                <a:spcPts val="283"/>
              </a:spcBef>
              <a:buClr>
                <a:srgbClr val="F5821F"/>
              </a:buClr>
              <a:buSzPct val="120000"/>
              <a:buFont typeface="+mj-lt"/>
              <a:buAutoNum type="arabicPeriod" startAt="5"/>
              <a:tabLst>
                <a:tab pos="260941" algn="l"/>
              </a:tabLst>
            </a:pPr>
            <a:r>
              <a:rPr lang="en-US" sz="3200" b="1" spc="-15" dirty="0" smtClean="0">
                <a:solidFill>
                  <a:srgbClr val="231F20"/>
                </a:solidFill>
                <a:latin typeface="Times New Roman" pitchFamily="18" charset="0"/>
                <a:ea typeface="Times New Roman" panose="02020603050405020304" pitchFamily="18" charset="0"/>
                <a:cs typeface="Times New Roman" pitchFamily="18" charset="0"/>
              </a:rPr>
              <a:t>Your </a:t>
            </a:r>
            <a:r>
              <a:rPr lang="en-US" sz="3200" b="1" dirty="0" smtClean="0">
                <a:solidFill>
                  <a:srgbClr val="231F20"/>
                </a:solidFill>
                <a:latin typeface="Times New Roman" pitchFamily="18" charset="0"/>
                <a:ea typeface="Times New Roman" panose="02020603050405020304" pitchFamily="18" charset="0"/>
                <a:cs typeface="Times New Roman" pitchFamily="18" charset="0"/>
              </a:rPr>
              <a:t>sister is making a cake. </a:t>
            </a:r>
            <a:r>
              <a:rPr lang="en-US" sz="3200" b="1" spc="-23" dirty="0" smtClean="0">
                <a:solidFill>
                  <a:srgbClr val="231F20"/>
                </a:solidFill>
                <a:latin typeface="Times New Roman" pitchFamily="18" charset="0"/>
                <a:ea typeface="Times New Roman" panose="02020603050405020304" pitchFamily="18" charset="0"/>
                <a:cs typeface="Times New Roman" pitchFamily="18" charset="0"/>
              </a:rPr>
              <a:t>You </a:t>
            </a:r>
            <a:r>
              <a:rPr lang="en-US" sz="3200" b="1" dirty="0" smtClean="0">
                <a:solidFill>
                  <a:srgbClr val="231F20"/>
                </a:solidFill>
                <a:latin typeface="Times New Roman" pitchFamily="18" charset="0"/>
                <a:ea typeface="Times New Roman" panose="02020603050405020304" pitchFamily="18" charset="0"/>
                <a:cs typeface="Times New Roman" pitchFamily="18" charset="0"/>
              </a:rPr>
              <a:t>advise her to whisk the eggs for 10 minutes so that the cake is lighter. </a:t>
            </a:r>
            <a:endParaRPr lang="en-US" sz="3200" b="1" dirty="0">
              <a:latin typeface="Times New Roman" pitchFamily="18" charset="0"/>
              <a:ea typeface="Times New Roman" panose="02020603050405020304" pitchFamily="18" charset="0"/>
              <a:cs typeface="Times New Roman" pitchFamily="18" charset="0"/>
            </a:endParaRPr>
          </a:p>
        </p:txBody>
      </p:sp>
      <p:sp>
        <p:nvSpPr>
          <p:cNvPr id="5" name="Rectangle 4"/>
          <p:cNvSpPr/>
          <p:nvPr/>
        </p:nvSpPr>
        <p:spPr>
          <a:xfrm>
            <a:off x="2731636" y="1511475"/>
            <a:ext cx="6227169" cy="1077218"/>
          </a:xfrm>
          <a:prstGeom prst="rect">
            <a:avLst/>
          </a:prstGeom>
        </p:spPr>
        <p:txBody>
          <a:bodyPr wrap="square">
            <a:spAutoFit/>
          </a:bodyPr>
          <a:lstStyle/>
          <a:p>
            <a:r>
              <a:rPr lang="en-US" sz="3200" b="1" dirty="0" smtClean="0">
                <a:solidFill>
                  <a:srgbClr val="231F20"/>
                </a:solidFill>
                <a:latin typeface="Times New Roman" pitchFamily="18" charset="0"/>
                <a:ea typeface="Times New Roman" panose="02020603050405020304" pitchFamily="18" charset="0"/>
                <a:cs typeface="Times New Roman" pitchFamily="18" charset="0"/>
              </a:rPr>
              <a:t>→</a:t>
            </a:r>
            <a:r>
              <a:rPr lang="en-US" sz="3200" b="1" dirty="0" smtClean="0">
                <a:solidFill>
                  <a:srgbClr val="FF0000"/>
                </a:solidFill>
                <a:latin typeface="Times New Roman" pitchFamily="18" charset="0"/>
                <a:cs typeface="Times New Roman" pitchFamily="18" charset="0"/>
              </a:rPr>
              <a:t>If I eat this undercooked pork,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I may have a  stomachache.</a:t>
            </a:r>
            <a:endParaRPr lang="en-US" sz="3200" dirty="0"/>
          </a:p>
        </p:txBody>
      </p:sp>
      <p:sp>
        <p:nvSpPr>
          <p:cNvPr id="6" name="Rectangle 5"/>
          <p:cNvSpPr/>
          <p:nvPr/>
        </p:nvSpPr>
        <p:spPr>
          <a:xfrm>
            <a:off x="0" y="3965316"/>
            <a:ext cx="9144000" cy="1077218"/>
          </a:xfrm>
          <a:prstGeom prst="rect">
            <a:avLst/>
          </a:prstGeom>
        </p:spPr>
        <p:txBody>
          <a:bodyPr wrap="square">
            <a:spAutoFit/>
          </a:bodyPr>
          <a:lstStyle/>
          <a:p>
            <a:pPr marL="258547" marR="124964" indent="-258547">
              <a:spcBef>
                <a:spcPts val="283"/>
              </a:spcBef>
              <a:buClr>
                <a:srgbClr val="F5821F"/>
              </a:buClr>
              <a:buSzPct val="120000"/>
              <a:tabLst>
                <a:tab pos="260941" algn="l"/>
              </a:tabLst>
            </a:pPr>
            <a:r>
              <a:rPr lang="en-US" sz="3200" b="1" dirty="0" smtClean="0">
                <a:solidFill>
                  <a:srgbClr val="231F20"/>
                </a:solidFill>
                <a:latin typeface="Times New Roman" pitchFamily="18" charset="0"/>
                <a:ea typeface="Times New Roman" panose="02020603050405020304"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You should whisk the eggs for 10 minutes if you want a lighter cake.</a:t>
            </a:r>
            <a:r>
              <a:rPr lang="en-US" sz="3200" b="1" dirty="0" smtClean="0">
                <a:latin typeface="Times New Roman" pitchFamily="18" charset="0"/>
                <a:ea typeface="Times New Roman" panose="02020603050405020304" pitchFamily="18" charset="0"/>
                <a:cs typeface="Times New Roman" pitchFamily="18" charset="0"/>
              </a:rPr>
              <a:t> </a:t>
            </a:r>
            <a:endParaRPr lang="en-US" sz="3200" b="1" dirty="0">
              <a:latin typeface="Times New Roman" pitchFamily="18" charset="0"/>
              <a:ea typeface="Times New Roman" panose="02020603050405020304" pitchFamily="18" charset="0"/>
              <a:cs typeface="Times New Roman" pitchFamily="18" charset="0"/>
            </a:endParaRPr>
          </a:p>
        </p:txBody>
      </p:sp>
      <p:sp>
        <p:nvSpPr>
          <p:cNvPr id="7" name="Rectangle 6"/>
          <p:cNvSpPr/>
          <p:nvPr/>
        </p:nvSpPr>
        <p:spPr>
          <a:xfrm>
            <a:off x="0" y="0"/>
            <a:ext cx="9143999" cy="2062103"/>
          </a:xfrm>
          <a:prstGeom prst="rect">
            <a:avLst/>
          </a:prstGeom>
        </p:spPr>
        <p:txBody>
          <a:bodyPr wrap="square">
            <a:spAutoFit/>
          </a:bodyPr>
          <a:lstStyle/>
          <a:p>
            <a:pPr marL="258547" marR="124964" indent="-258547">
              <a:spcBef>
                <a:spcPts val="498"/>
              </a:spcBef>
              <a:buClr>
                <a:srgbClr val="F5821F"/>
              </a:buClr>
              <a:buSzPct val="120000"/>
              <a:buFont typeface="+mj-lt"/>
              <a:buAutoNum type="arabicPeriod" startAt="4"/>
              <a:tabLst>
                <a:tab pos="260941" algn="l"/>
              </a:tabLst>
            </a:pPr>
            <a:r>
              <a:rPr lang="en-US" sz="3200" b="1" spc="-15" dirty="0" smtClean="0">
                <a:solidFill>
                  <a:srgbClr val="231F20"/>
                </a:solidFill>
                <a:latin typeface="Times New Roman" pitchFamily="18" charset="0"/>
                <a:ea typeface="Times New Roman" panose="02020603050405020304" pitchFamily="18" charset="0"/>
                <a:cs typeface="Times New Roman" pitchFamily="18" charset="0"/>
              </a:rPr>
              <a:t>Your </a:t>
            </a:r>
            <a:r>
              <a:rPr lang="en-US" sz="3200" b="1" dirty="0" smtClean="0">
                <a:solidFill>
                  <a:srgbClr val="231F20"/>
                </a:solidFill>
                <a:latin typeface="Times New Roman" pitchFamily="18" charset="0"/>
                <a:ea typeface="Times New Roman" panose="02020603050405020304" pitchFamily="18" charset="0"/>
                <a:cs typeface="Times New Roman" pitchFamily="18" charset="0"/>
              </a:rPr>
              <a:t>friend offers you a slice of pork, but you see that it is undercooked. </a:t>
            </a:r>
            <a:r>
              <a:rPr lang="en-US" sz="3200" b="1" spc="-23" dirty="0" smtClean="0">
                <a:solidFill>
                  <a:srgbClr val="231F20"/>
                </a:solidFill>
                <a:latin typeface="Times New Roman" pitchFamily="18" charset="0"/>
                <a:ea typeface="Times New Roman" panose="02020603050405020304" pitchFamily="18" charset="0"/>
                <a:cs typeface="Times New Roman" pitchFamily="18" charset="0"/>
              </a:rPr>
              <a:t>You </a:t>
            </a:r>
            <a:r>
              <a:rPr lang="en-US" sz="3200" b="1" dirty="0" smtClean="0">
                <a:solidFill>
                  <a:srgbClr val="231F20"/>
                </a:solidFill>
                <a:latin typeface="Times New Roman" pitchFamily="18" charset="0"/>
                <a:ea typeface="Times New Roman" panose="02020603050405020304" pitchFamily="18" charset="0"/>
                <a:cs typeface="Times New Roman" pitchFamily="18" charset="0"/>
              </a:rPr>
              <a:t>refuse because it is possible that you will have a stomachache. </a:t>
            </a:r>
            <a:r>
              <a:rPr lang="en-US" sz="3200" b="1" spc="-23" dirty="0" smtClean="0">
                <a:solidFill>
                  <a:srgbClr val="231F20"/>
                </a:solidFill>
                <a:latin typeface="Times New Roman" pitchFamily="18" charset="0"/>
                <a:ea typeface="Times New Roman" panose="02020603050405020304" pitchFamily="18" charset="0"/>
                <a:cs typeface="Times New Roman" pitchFamily="18" charset="0"/>
              </a:rPr>
              <a:t>You </a:t>
            </a:r>
            <a:r>
              <a:rPr lang="en-US" sz="3200" b="1" dirty="0" smtClean="0">
                <a:solidFill>
                  <a:srgbClr val="231F20"/>
                </a:solidFill>
                <a:latin typeface="Times New Roman" pitchFamily="18" charset="0"/>
                <a:ea typeface="Times New Roman" panose="02020603050405020304" pitchFamily="18" charset="0"/>
                <a:cs typeface="Times New Roman" pitchFamily="18" charset="0"/>
              </a:rPr>
              <a:t>tell this to</a:t>
            </a:r>
            <a:r>
              <a:rPr lang="en-US" sz="3200" b="1" spc="-23" dirty="0" smtClean="0">
                <a:solidFill>
                  <a:srgbClr val="231F20"/>
                </a:solidFill>
                <a:latin typeface="Times New Roman" pitchFamily="18" charset="0"/>
                <a:ea typeface="Times New Roman" panose="02020603050405020304" pitchFamily="18" charset="0"/>
                <a:cs typeface="Times New Roman" pitchFamily="18" charset="0"/>
              </a:rPr>
              <a:t> </a:t>
            </a:r>
            <a:r>
              <a:rPr lang="en-US" sz="3200" b="1" spc="-11" dirty="0" smtClean="0">
                <a:solidFill>
                  <a:srgbClr val="231F20"/>
                </a:solidFill>
                <a:latin typeface="Times New Roman" pitchFamily="18" charset="0"/>
                <a:ea typeface="Times New Roman" panose="02020603050405020304" pitchFamily="18" charset="0"/>
                <a:cs typeface="Times New Roman" pitchFamily="18" charset="0"/>
              </a:rPr>
              <a:t>her.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ARK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3823099"/>
            <a:ext cx="2286000" cy="132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 descr="PARK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1900" y="4325541"/>
            <a:ext cx="2386012" cy="817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4" descr="PARK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1" y="3562350"/>
            <a:ext cx="26289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 Box 5"/>
          <p:cNvSpPr txBox="1">
            <a:spLocks noChangeArrowheads="1"/>
          </p:cNvSpPr>
          <p:nvPr/>
        </p:nvSpPr>
        <p:spPr bwMode="auto">
          <a:xfrm>
            <a:off x="1371600" y="1257300"/>
            <a:ext cx="6457950" cy="2359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946" tIns="34473" rIns="68946" bIns="34473">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spcBef>
                <a:spcPct val="50000"/>
              </a:spcBef>
              <a:buFont typeface="Wingdings" panose="05000000000000000000" pitchFamily="2" charset="2"/>
              <a:buAutoNum type="arabicPeriod"/>
            </a:pPr>
            <a:r>
              <a:rPr lang="en-US" altLang="en-US" sz="2800" dirty="0">
                <a:solidFill>
                  <a:schemeClr val="tx2"/>
                </a:solidFill>
                <a:cs typeface="Arial" panose="020B0604020202020204" pitchFamily="34" charset="0"/>
              </a:rPr>
              <a:t>Learn by heart the new words.</a:t>
            </a:r>
          </a:p>
          <a:p>
            <a:pPr>
              <a:lnSpc>
                <a:spcPct val="150000"/>
              </a:lnSpc>
              <a:spcBef>
                <a:spcPct val="50000"/>
              </a:spcBef>
              <a:buFont typeface="Wingdings" panose="05000000000000000000" pitchFamily="2" charset="2"/>
              <a:buAutoNum type="arabicPeriod"/>
            </a:pPr>
            <a:r>
              <a:rPr lang="en-US" altLang="en-US" sz="2800" dirty="0">
                <a:solidFill>
                  <a:schemeClr val="tx2"/>
                </a:solidFill>
                <a:cs typeface="Arial" panose="020B0604020202020204" pitchFamily="34" charset="0"/>
              </a:rPr>
              <a:t>Speak  with your friends</a:t>
            </a:r>
          </a:p>
          <a:p>
            <a:pPr>
              <a:lnSpc>
                <a:spcPct val="150000"/>
              </a:lnSpc>
              <a:spcBef>
                <a:spcPct val="50000"/>
              </a:spcBef>
              <a:buFont typeface="Wingdings" panose="05000000000000000000" pitchFamily="2" charset="2"/>
              <a:buAutoNum type="arabicPeriod"/>
            </a:pPr>
            <a:r>
              <a:rPr lang="en-US" altLang="en-US" sz="2800" dirty="0">
                <a:solidFill>
                  <a:schemeClr val="tx2"/>
                </a:solidFill>
                <a:cs typeface="Arial" panose="020B0604020202020204" pitchFamily="34" charset="0"/>
              </a:rPr>
              <a:t>Prepare for the next..</a:t>
            </a:r>
          </a:p>
        </p:txBody>
      </p:sp>
      <p:sp>
        <p:nvSpPr>
          <p:cNvPr id="13318" name="WordArt 6"/>
          <p:cNvSpPr>
            <a:spLocks noChangeArrowheads="1" noChangeShapeType="1" noTextEdit="1"/>
          </p:cNvSpPr>
          <p:nvPr/>
        </p:nvSpPr>
        <p:spPr bwMode="auto">
          <a:xfrm>
            <a:off x="2743201" y="400050"/>
            <a:ext cx="2999185" cy="685800"/>
          </a:xfrm>
          <a:prstGeom prst="rect">
            <a:avLst/>
          </a:prstGeom>
        </p:spPr>
        <p:txBody>
          <a:bodyPr wrap="none" lIns="68946" tIns="34473" rIns="68946" bIns="34473" fromWordArt="1">
            <a:prstTxWarp prst="textPlain">
              <a:avLst>
                <a:gd name="adj" fmla="val 49843"/>
              </a:avLst>
            </a:prstTxWarp>
          </a:bodyPr>
          <a:lstStyle/>
          <a:p>
            <a:pPr algn="ctr"/>
            <a:r>
              <a:rPr lang="en-US" sz="2700" b="1" kern="10" dirty="0">
                <a:ln w="25400">
                  <a:solidFill>
                    <a:srgbClr val="FF0000"/>
                  </a:solidFill>
                  <a:round/>
                  <a:headEnd/>
                  <a:tailEnd/>
                </a:ln>
                <a:solidFill>
                  <a:srgbClr val="FFFF00"/>
                </a:solidFill>
                <a:latin typeface="Times New Roman" panose="02020603050405020304" pitchFamily="18" charset="0"/>
                <a:cs typeface="Times New Roman" panose="02020603050405020304" pitchFamily="18" charset="0"/>
              </a:rPr>
              <a:t>Homework</a:t>
            </a:r>
          </a:p>
        </p:txBody>
      </p:sp>
    </p:spTree>
    <p:extLst>
      <p:ext uri="{BB962C8B-B14F-4D97-AF65-F5344CB8AC3E}">
        <p14:creationId xmlns:p14="http://schemas.microsoft.com/office/powerpoint/2010/main" val="1038683833"/>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diamond(in)">
                                      <p:cBhvr>
                                        <p:cTn id="7" dur="10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66675" y="18325"/>
            <a:ext cx="8915400" cy="519113"/>
          </a:xfrm>
          <a:prstGeom prst="rect">
            <a:avLst/>
          </a:prstGeom>
          <a:noFill/>
          <a:ln w="9525">
            <a:noFill/>
            <a:miter lim="800000"/>
            <a:headEnd/>
            <a:tailEnd/>
          </a:ln>
        </p:spPr>
        <p:txBody>
          <a:bodyPr>
            <a:spAutoFit/>
          </a:bodyPr>
          <a:lstStyle/>
          <a:p>
            <a:pPr fontAlgn="t"/>
            <a:r>
              <a:rPr lang="en-US" sz="2800" b="1" u="sng">
                <a:solidFill>
                  <a:srgbClr val="FF0000"/>
                </a:solidFill>
                <a:latin typeface="Times New Roman" pitchFamily="18" charset="0"/>
                <a:cs typeface="Times New Roman" pitchFamily="18" charset="0"/>
              </a:rPr>
              <a:t>Grammar</a:t>
            </a:r>
            <a:r>
              <a:rPr lang="en-US" sz="2800" b="1">
                <a:solidFill>
                  <a:srgbClr val="FF0000"/>
                </a:solidFill>
                <a:latin typeface="Times New Roman" pitchFamily="18" charset="0"/>
                <a:cs typeface="Times New Roman" pitchFamily="18" charset="0"/>
              </a:rPr>
              <a:t>: Quantifiers ( Lượng từ: a, an some, any)</a:t>
            </a:r>
          </a:p>
        </p:txBody>
      </p:sp>
      <p:sp>
        <p:nvSpPr>
          <p:cNvPr id="5" name="Rectangle 5"/>
          <p:cNvSpPr>
            <a:spLocks noChangeArrowheads="1"/>
          </p:cNvSpPr>
          <p:nvPr/>
        </p:nvSpPr>
        <p:spPr bwMode="auto">
          <a:xfrm>
            <a:off x="67338" y="643725"/>
            <a:ext cx="8915400" cy="1384995"/>
          </a:xfrm>
          <a:prstGeom prst="rect">
            <a:avLst/>
          </a:prstGeom>
          <a:noFill/>
          <a:ln w="9525">
            <a:noFill/>
            <a:miter lim="800000"/>
            <a:headEnd/>
            <a:tailEnd/>
          </a:ln>
        </p:spPr>
        <p:txBody>
          <a:bodyPr>
            <a:spAutoFit/>
          </a:bodyPr>
          <a:lstStyle/>
          <a:p>
            <a:pPr fontAlgn="t"/>
            <a:r>
              <a:rPr lang="en-US" sz="2800" b="1" dirty="0">
                <a:latin typeface="Times New Roman" pitchFamily="18" charset="0"/>
                <a:cs typeface="Times New Roman" pitchFamily="18" charset="0"/>
              </a:rPr>
              <a:t>1/ - a, an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a:t>
            </a: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-&gt; </a:t>
            </a:r>
            <a:r>
              <a:rPr lang="en-US" sz="2800" b="1" dirty="0" smtClean="0">
                <a:latin typeface="Times New Roman" pitchFamily="18" charset="0"/>
                <a:cs typeface="Times New Roman" pitchFamily="18" charset="0"/>
              </a:rPr>
              <a:t>a + </a:t>
            </a:r>
            <a:r>
              <a:rPr lang="en-US" sz="2800" b="1" dirty="0" err="1" smtClean="0">
                <a:latin typeface="Times New Roman" pitchFamily="18" charset="0"/>
                <a:cs typeface="Times New Roman" pitchFamily="18" charset="0"/>
              </a:rPr>
              <a:t>Nđđ</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số</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ít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bắt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đầu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bằng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phụ</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âm</a:t>
            </a: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-&gt; </a:t>
            </a:r>
            <a:r>
              <a:rPr lang="en-US" sz="2800" b="1" dirty="0" smtClean="0">
                <a:latin typeface="Times New Roman" pitchFamily="18" charset="0"/>
                <a:cs typeface="Times New Roman" pitchFamily="18" charset="0"/>
              </a:rPr>
              <a:t>an + </a:t>
            </a:r>
            <a:r>
              <a:rPr lang="en-US" sz="2800" b="1" dirty="0" err="1" smtClean="0">
                <a:latin typeface="Times New Roman" pitchFamily="18" charset="0"/>
                <a:cs typeface="Times New Roman" pitchFamily="18" charset="0"/>
              </a:rPr>
              <a:t>Nđđ</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số</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ít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bắt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đầu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bằng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nguyên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âm</a:t>
            </a:r>
            <a:r>
              <a:rPr lang="en-US" sz="2800" b="1" dirty="0">
                <a:latin typeface="Times New Roman" pitchFamily="18" charset="0"/>
                <a:cs typeface="Times New Roman" pitchFamily="18" charset="0"/>
              </a:rPr>
              <a:t> ( u, e, o, a, i)</a:t>
            </a:r>
          </a:p>
        </p:txBody>
      </p:sp>
      <p:sp>
        <p:nvSpPr>
          <p:cNvPr id="6" name="Rectangle 6"/>
          <p:cNvSpPr>
            <a:spLocks noChangeArrowheads="1"/>
          </p:cNvSpPr>
          <p:nvPr/>
        </p:nvSpPr>
        <p:spPr bwMode="auto">
          <a:xfrm>
            <a:off x="0" y="2240794"/>
            <a:ext cx="9144000" cy="1384995"/>
          </a:xfrm>
          <a:prstGeom prst="rect">
            <a:avLst/>
          </a:prstGeom>
          <a:noFill/>
          <a:ln w="9525">
            <a:noFill/>
            <a:miter lim="800000"/>
            <a:headEnd/>
            <a:tailEnd/>
          </a:ln>
        </p:spPr>
        <p:txBody>
          <a:bodyPr wrap="square">
            <a:spAutoFit/>
          </a:bodyPr>
          <a:lstStyle/>
          <a:p>
            <a:pPr fontAlgn="t"/>
            <a:r>
              <a:rPr lang="en-US" sz="2800" b="1" dirty="0">
                <a:latin typeface="Times New Roman" pitchFamily="18" charset="0"/>
                <a:cs typeface="Times New Roman" pitchFamily="18" charset="0"/>
              </a:rPr>
              <a:t>2/ - some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ít</a:t>
            </a:r>
            <a:r>
              <a:rPr lang="en-US" sz="2800" b="1" dirty="0">
                <a:latin typeface="Times New Roman" pitchFamily="18" charset="0"/>
                <a:cs typeface="Times New Roman" pitchFamily="18" charset="0"/>
              </a:rPr>
              <a:t>) + </a:t>
            </a:r>
            <a:r>
              <a:rPr lang="en-US" sz="2800" b="1" dirty="0" err="1">
                <a:latin typeface="Times New Roman" pitchFamily="18" charset="0"/>
                <a:cs typeface="Times New Roman" pitchFamily="18" charset="0"/>
              </a:rPr>
              <a:t>Nđđ</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số</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nhiều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hoặc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Nkđđ</a:t>
            </a:r>
            <a:endParaRPr lang="en-US" sz="2800" b="1" dirty="0">
              <a:latin typeface="Times New Roman" pitchFamily="18" charset="0"/>
              <a:cs typeface="Times New Roman" pitchFamily="18" charset="0"/>
            </a:endParaRPr>
          </a:p>
          <a:p>
            <a:pPr fontAlgn="t"/>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dùng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khẳng</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định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yêu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cầu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mời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hoặc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nghị</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7" name="Rectangle 7"/>
          <p:cNvSpPr>
            <a:spLocks noChangeArrowheads="1"/>
          </p:cNvSpPr>
          <p:nvPr/>
        </p:nvSpPr>
        <p:spPr bwMode="auto">
          <a:xfrm>
            <a:off x="66675" y="3620451"/>
            <a:ext cx="8915400" cy="523220"/>
          </a:xfrm>
          <a:prstGeom prst="rect">
            <a:avLst/>
          </a:prstGeom>
          <a:noFill/>
          <a:ln w="9525">
            <a:noFill/>
            <a:miter lim="800000"/>
            <a:headEnd/>
            <a:tailEnd/>
          </a:ln>
        </p:spPr>
        <p:txBody>
          <a:bodyPr>
            <a:spAutoFit/>
          </a:bodyPr>
          <a:lstStyle/>
          <a:p>
            <a:pPr fontAlgn="t"/>
            <a:r>
              <a:rPr lang="en-US" sz="2800" b="1" u="sng" dirty="0" smtClean="0">
                <a:latin typeface="Times New Roman" pitchFamily="18" charset="0"/>
                <a:cs typeface="Times New Roman" pitchFamily="18" charset="0"/>
              </a:rPr>
              <a:t>Ex</a:t>
            </a:r>
            <a:r>
              <a:rPr lang="en-US" sz="2800" b="1" dirty="0">
                <a:latin typeface="Times New Roman" pitchFamily="18" charset="0"/>
                <a:cs typeface="Times New Roman" pitchFamily="18" charset="0"/>
              </a:rPr>
              <a:t>: Would you like </a:t>
            </a:r>
            <a:r>
              <a:rPr lang="en-US" sz="2800" b="1" dirty="0">
                <a:solidFill>
                  <a:srgbClr val="FF0000"/>
                </a:solidFill>
                <a:latin typeface="Times New Roman" pitchFamily="18" charset="0"/>
                <a:cs typeface="Times New Roman" pitchFamily="18" charset="0"/>
              </a:rPr>
              <a:t>some</a:t>
            </a:r>
            <a:r>
              <a:rPr lang="en-US" sz="2800" b="1" dirty="0">
                <a:latin typeface="Times New Roman" pitchFamily="18" charset="0"/>
                <a:cs typeface="Times New Roman" pitchFamily="18" charset="0"/>
              </a:rPr>
              <a:t> drinks?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64625" y="1106375"/>
            <a:ext cx="8915400" cy="1800225"/>
          </a:xfrm>
          <a:prstGeom prst="rect">
            <a:avLst/>
          </a:prstGeom>
          <a:noFill/>
          <a:ln w="9525">
            <a:noFill/>
            <a:miter lim="800000"/>
            <a:headEnd/>
            <a:tailEnd/>
          </a:ln>
        </p:spPr>
        <p:txBody>
          <a:bodyPr>
            <a:spAutoFit/>
          </a:bodyPr>
          <a:lstStyle/>
          <a:p>
            <a:pPr fontAlgn="t"/>
            <a:r>
              <a:rPr lang="en-US" sz="2800" b="1" dirty="0">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any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nghĩa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bất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cứ</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được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dùng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mệnh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khẳng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định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trước</a:t>
            </a:r>
            <a:r>
              <a:rPr lang="en-US" sz="2800" b="1" dirty="0">
                <a:latin typeface="Times New Roman" pitchFamily="18" charset="0"/>
                <a:cs typeface="Times New Roman" pitchFamily="18" charset="0"/>
              </a:rPr>
              <a:t> N </a:t>
            </a:r>
            <a:r>
              <a:rPr lang="en-US" sz="2800" b="1" dirty="0" err="1">
                <a:latin typeface="Times New Roman" pitchFamily="18" charset="0"/>
                <a:cs typeface="Times New Roman" pitchFamily="18" charset="0"/>
              </a:rPr>
              <a:t>số</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ít</a:t>
            </a:r>
            <a:r>
              <a:rPr lang="en-US" sz="2800" b="1" dirty="0">
                <a:latin typeface="Times New Roman" pitchFamily="18" charset="0"/>
                <a:cs typeface="Times New Roman" pitchFamily="18" charset="0"/>
              </a:rPr>
              <a:t> ( </a:t>
            </a:r>
            <a:r>
              <a:rPr lang="en-US" sz="2800" b="1" dirty="0" err="1">
                <a:latin typeface="Times New Roman" pitchFamily="18" charset="0"/>
                <a:cs typeface="Times New Roman" pitchFamily="18" charset="0"/>
              </a:rPr>
              <a:t>đếm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được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hoặc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không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đếm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được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hoặc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sau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từ</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nghĩa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phủ</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định</a:t>
            </a:r>
            <a:r>
              <a:rPr lang="en-US" sz="2800" b="1" dirty="0">
                <a:latin typeface="Times New Roman" pitchFamily="18" charset="0"/>
                <a:cs typeface="Times New Roman" pitchFamily="18" charset="0"/>
              </a:rPr>
              <a:t> ( never, hardly, </a:t>
            </a:r>
            <a:r>
              <a:rPr lang="en-US" sz="2800" b="1" dirty="0" err="1">
                <a:latin typeface="Times New Roman" pitchFamily="18" charset="0"/>
                <a:cs typeface="Times New Roman" pitchFamily="18" charset="0"/>
              </a:rPr>
              <a:t>scarely</a:t>
            </a:r>
            <a:r>
              <a:rPr lang="en-US" sz="2800" b="1" dirty="0">
                <a:latin typeface="Times New Roman" pitchFamily="18" charset="0"/>
                <a:cs typeface="Times New Roman" pitchFamily="18" charset="0"/>
              </a:rPr>
              <a:t>, without,…)</a:t>
            </a:r>
          </a:p>
        </p:txBody>
      </p:sp>
      <p:sp>
        <p:nvSpPr>
          <p:cNvPr id="5" name="Rectangle 5"/>
          <p:cNvSpPr>
            <a:spLocks noChangeArrowheads="1"/>
          </p:cNvSpPr>
          <p:nvPr/>
        </p:nvSpPr>
        <p:spPr bwMode="auto">
          <a:xfrm>
            <a:off x="29900" y="2840650"/>
            <a:ext cx="9067800" cy="523220"/>
          </a:xfrm>
          <a:prstGeom prst="rect">
            <a:avLst/>
          </a:prstGeom>
          <a:noFill/>
          <a:ln w="9525">
            <a:noFill/>
            <a:miter lim="800000"/>
            <a:headEnd/>
            <a:tailEnd/>
          </a:ln>
        </p:spPr>
        <p:txBody>
          <a:bodyPr wrap="square">
            <a:spAutoFit/>
          </a:bodyPr>
          <a:lstStyle/>
          <a:p>
            <a:pPr fontAlgn="t"/>
            <a:r>
              <a:rPr lang="en-US" sz="2800" b="1" dirty="0">
                <a:latin typeface="Times New Roman" pitchFamily="18" charset="0"/>
                <a:cs typeface="Times New Roman" pitchFamily="18" charset="0"/>
              </a:rPr>
              <a:t> </a:t>
            </a:r>
            <a:r>
              <a:rPr lang="en-US" sz="2800" b="1" u="sng" dirty="0">
                <a:latin typeface="Times New Roman" pitchFamily="18" charset="0"/>
                <a:cs typeface="Times New Roman" pitchFamily="18" charset="0"/>
              </a:rPr>
              <a:t>Ex</a:t>
            </a:r>
            <a:r>
              <a:rPr lang="en-US" sz="2800" b="1" dirty="0">
                <a:latin typeface="Times New Roman" pitchFamily="18" charset="0"/>
                <a:cs typeface="Times New Roman" pitchFamily="18" charset="0"/>
              </a:rPr>
              <a:t>: I am free all day. Come and see me </a:t>
            </a:r>
            <a:r>
              <a:rPr lang="en-US" sz="2800" b="1" dirty="0">
                <a:solidFill>
                  <a:srgbClr val="FF0000"/>
                </a:solidFill>
                <a:latin typeface="Times New Roman" pitchFamily="18" charset="0"/>
                <a:cs typeface="Times New Roman" pitchFamily="18" charset="0"/>
              </a:rPr>
              <a:t>any time</a:t>
            </a:r>
            <a:r>
              <a:rPr lang="en-US" sz="2800" b="1" dirty="0">
                <a:latin typeface="Times New Roman" pitchFamily="18" charset="0"/>
                <a:cs typeface="Times New Roman" pitchFamily="18" charset="0"/>
              </a:rPr>
              <a:t> you like.</a:t>
            </a:r>
          </a:p>
        </p:txBody>
      </p:sp>
      <p:sp>
        <p:nvSpPr>
          <p:cNvPr id="6" name="Rectangle 6"/>
          <p:cNvSpPr>
            <a:spLocks noChangeArrowheads="1"/>
          </p:cNvSpPr>
          <p:nvPr/>
        </p:nvSpPr>
        <p:spPr bwMode="auto">
          <a:xfrm>
            <a:off x="76200" y="3331600"/>
            <a:ext cx="8915400" cy="519113"/>
          </a:xfrm>
          <a:prstGeom prst="rect">
            <a:avLst/>
          </a:prstGeom>
          <a:noFill/>
          <a:ln w="9525">
            <a:noFill/>
            <a:miter lim="800000"/>
            <a:headEnd/>
            <a:tailEnd/>
          </a:ln>
        </p:spPr>
        <p:txBody>
          <a:bodyPr>
            <a:spAutoFit/>
          </a:bodyPr>
          <a:lstStyle/>
          <a:p>
            <a:pPr fontAlgn="t"/>
            <a:r>
              <a:rPr lang="en-US" sz="2800" b="1" dirty="0">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any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thể</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được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dùng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mệnh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đề</a:t>
            </a:r>
            <a:r>
              <a:rPr lang="en-US" sz="2800" b="1" dirty="0">
                <a:latin typeface="Times New Roman" pitchFamily="18" charset="0"/>
                <a:cs typeface="Times New Roman" pitchFamily="18" charset="0"/>
              </a:rPr>
              <a:t> If.</a:t>
            </a:r>
          </a:p>
        </p:txBody>
      </p:sp>
      <p:sp>
        <p:nvSpPr>
          <p:cNvPr id="7" name="Rectangle 7"/>
          <p:cNvSpPr>
            <a:spLocks noChangeArrowheads="1"/>
          </p:cNvSpPr>
          <p:nvPr/>
        </p:nvSpPr>
        <p:spPr bwMode="auto">
          <a:xfrm>
            <a:off x="0" y="3842638"/>
            <a:ext cx="9296400" cy="519112"/>
          </a:xfrm>
          <a:prstGeom prst="rect">
            <a:avLst/>
          </a:prstGeom>
          <a:noFill/>
          <a:ln w="9525">
            <a:noFill/>
            <a:miter lim="800000"/>
            <a:headEnd/>
            <a:tailEnd/>
          </a:ln>
        </p:spPr>
        <p:txBody>
          <a:bodyPr>
            <a:spAutoFit/>
          </a:bodyPr>
          <a:lstStyle/>
          <a:p>
            <a:pPr fontAlgn="t"/>
            <a:r>
              <a:rPr lang="en-US" sz="2800" b="1" u="sng" dirty="0">
                <a:latin typeface="Times New Roman" pitchFamily="18" charset="0"/>
                <a:cs typeface="Times New Roman" pitchFamily="18" charset="0"/>
              </a:rPr>
              <a:t>Ex</a:t>
            </a:r>
            <a:r>
              <a:rPr lang="en-US" sz="2800" b="1" dirty="0">
                <a:latin typeface="Times New Roman" pitchFamily="18" charset="0"/>
                <a:cs typeface="Times New Roman" pitchFamily="18" charset="0"/>
              </a:rPr>
              <a:t>: If he needs any more money, please let me know.</a:t>
            </a:r>
          </a:p>
        </p:txBody>
      </p:sp>
      <p:sp>
        <p:nvSpPr>
          <p:cNvPr id="8" name="Rectangle 8"/>
          <p:cNvSpPr>
            <a:spLocks noChangeArrowheads="1"/>
          </p:cNvSpPr>
          <p:nvPr/>
        </p:nvSpPr>
        <p:spPr bwMode="auto">
          <a:xfrm>
            <a:off x="11575" y="203383"/>
            <a:ext cx="9109275" cy="954087"/>
          </a:xfrm>
          <a:prstGeom prst="rect">
            <a:avLst/>
          </a:prstGeom>
          <a:noFill/>
          <a:ln w="9525">
            <a:noFill/>
            <a:miter lim="800000"/>
            <a:headEnd/>
            <a:tailEnd/>
          </a:ln>
        </p:spPr>
        <p:txBody>
          <a:bodyPr wrap="square">
            <a:spAutoFit/>
          </a:bodyPr>
          <a:lstStyle/>
          <a:p>
            <a:pPr fontAlgn="t"/>
            <a:r>
              <a:rPr lang="en-US" sz="2800" b="1" dirty="0">
                <a:latin typeface="Times New Roman" pitchFamily="18" charset="0"/>
                <a:cs typeface="Times New Roman" pitchFamily="18" charset="0"/>
              </a:rPr>
              <a:t>3/ - any (…</a:t>
            </a:r>
            <a:r>
              <a:rPr lang="en-US" sz="2800" b="1" dirty="0" err="1">
                <a:latin typeface="Times New Roman" pitchFamily="18" charset="0"/>
                <a:cs typeface="Times New Roman" pitchFamily="18" charset="0"/>
              </a:rPr>
              <a:t>nào</a:t>
            </a:r>
            <a:r>
              <a:rPr lang="en-US" sz="2800" b="1" dirty="0">
                <a:latin typeface="Times New Roman" pitchFamily="18" charset="0"/>
                <a:cs typeface="Times New Roman" pitchFamily="18" charset="0"/>
              </a:rPr>
              <a:t>) + </a:t>
            </a:r>
            <a:r>
              <a:rPr lang="en-US" sz="2800" b="1" dirty="0" err="1">
                <a:latin typeface="Times New Roman" pitchFamily="18" charset="0"/>
                <a:cs typeface="Times New Roman" pitchFamily="18" charset="0"/>
              </a:rPr>
              <a:t>Nđđ</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số</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nhiều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hoặc</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Nkđđ</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a:p>
            <a:pPr fontAlgn="t"/>
            <a:r>
              <a:rPr lang="en-US" sz="2800" b="1" dirty="0" err="1" smtClean="0">
                <a:latin typeface="Times New Roman" pitchFamily="18" charset="0"/>
                <a:cs typeface="Times New Roman" pitchFamily="18" charset="0"/>
              </a:rPr>
              <a:t>dùng</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PĐ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nghi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vấn</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4893647"/>
          </a:xfrm>
          <a:prstGeom prst="rect">
            <a:avLst/>
          </a:prstGeom>
        </p:spPr>
        <p:txBody>
          <a:bodyPr wrap="square">
            <a:spAutoFit/>
          </a:bodyPr>
          <a:lstStyle/>
          <a:p>
            <a:r>
              <a:rPr lang="en-US" sz="2400" b="1" dirty="0" smtClean="0">
                <a:latin typeface="Times New Roman" pitchFamily="18" charset="0"/>
                <a:cs typeface="Times New Roman" pitchFamily="18" charset="0"/>
              </a:rPr>
              <a:t>1 Fill each blank with </a:t>
            </a:r>
            <a:r>
              <a:rPr lang="en-US" sz="2400" b="1" i="1" dirty="0" smtClean="0">
                <a:latin typeface="Times New Roman" pitchFamily="18" charset="0"/>
                <a:cs typeface="Times New Roman" pitchFamily="18" charset="0"/>
              </a:rPr>
              <a:t>a, an, some, </a:t>
            </a:r>
            <a:r>
              <a:rPr lang="en-US" sz="2400" b="1" dirty="0" smtClean="0">
                <a:latin typeface="Times New Roman" pitchFamily="18" charset="0"/>
                <a:cs typeface="Times New Roman" pitchFamily="18" charset="0"/>
              </a:rPr>
              <a:t>or </a:t>
            </a:r>
            <a:r>
              <a:rPr lang="en-US" sz="2400" b="1" i="1" dirty="0" smtClean="0">
                <a:latin typeface="Times New Roman" pitchFamily="18" charset="0"/>
                <a:cs typeface="Times New Roman" pitchFamily="18" charset="0"/>
              </a:rPr>
              <a:t>any.</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Tom: </a:t>
            </a:r>
            <a:r>
              <a:rPr lang="en-US" sz="2400" b="1" dirty="0" smtClean="0">
                <a:latin typeface="Times New Roman" pitchFamily="18" charset="0"/>
                <a:cs typeface="Times New Roman" pitchFamily="18" charset="0"/>
              </a:rPr>
              <a:t>Nina, you’re drinking (1)______ cola for breakfast?</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Nina: </a:t>
            </a:r>
            <a:r>
              <a:rPr lang="en-US" sz="2400" b="1" dirty="0" smtClean="0">
                <a:latin typeface="Times New Roman" pitchFamily="18" charset="0"/>
                <a:cs typeface="Times New Roman" pitchFamily="18" charset="0"/>
              </a:rPr>
              <a:t>Yes, (2)______ glass of Coke and (3)______ crisps. That’s my </a:t>
            </a:r>
            <a:r>
              <a:rPr lang="en-US" sz="2400" b="1" dirty="0" err="1" smtClean="0">
                <a:latin typeface="Times New Roman" pitchFamily="18" charset="0"/>
                <a:cs typeface="Times New Roman" pitchFamily="18" charset="0"/>
              </a:rPr>
              <a:t>favourite</a:t>
            </a:r>
            <a:r>
              <a:rPr lang="en-US" sz="2400" b="1" dirty="0" smtClean="0">
                <a:latin typeface="Times New Roman" pitchFamily="18" charset="0"/>
                <a:cs typeface="Times New Roman" pitchFamily="18" charset="0"/>
              </a:rPr>
              <a:t>.</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Tom: </a:t>
            </a:r>
            <a:r>
              <a:rPr lang="en-US" sz="2400" b="1" dirty="0" smtClean="0">
                <a:latin typeface="Times New Roman" pitchFamily="18" charset="0"/>
                <a:cs typeface="Times New Roman" pitchFamily="18" charset="0"/>
              </a:rPr>
              <a:t>Don’t you know that is a very bad way to start your day?</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Nina: </a:t>
            </a:r>
            <a:r>
              <a:rPr lang="en-US" sz="2400" b="1" dirty="0" smtClean="0">
                <a:latin typeface="Times New Roman" pitchFamily="18" charset="0"/>
                <a:cs typeface="Times New Roman" pitchFamily="18" charset="0"/>
              </a:rPr>
              <a:t>Why is it bad?</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Tom: </a:t>
            </a:r>
            <a:r>
              <a:rPr lang="en-US" sz="2400" b="1" dirty="0" smtClean="0">
                <a:latin typeface="Times New Roman" pitchFamily="18" charset="0"/>
                <a:cs typeface="Times New Roman" pitchFamily="18" charset="0"/>
              </a:rPr>
              <a:t>Breakfast is the  </a:t>
            </a:r>
            <a:r>
              <a:rPr lang="en-US" sz="2400" b="1" dirty="0" err="1" smtClean="0">
                <a:latin typeface="Times New Roman" pitchFamily="18" charset="0"/>
                <a:cs typeface="Times New Roman" pitchFamily="18" charset="0"/>
              </a:rPr>
              <a:t>rst</a:t>
            </a:r>
            <a:r>
              <a:rPr lang="en-US" sz="2400" b="1" dirty="0" smtClean="0">
                <a:latin typeface="Times New Roman" pitchFamily="18" charset="0"/>
                <a:cs typeface="Times New Roman" pitchFamily="18" charset="0"/>
              </a:rPr>
              <a:t> meal of the day, so it’s very important to eat nutritious things.</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Nina: </a:t>
            </a:r>
            <a:r>
              <a:rPr lang="en-US" sz="2400" b="1" dirty="0" smtClean="0">
                <a:latin typeface="Times New Roman" pitchFamily="18" charset="0"/>
                <a:cs typeface="Times New Roman" pitchFamily="18" charset="0"/>
              </a:rPr>
              <a:t>Such as?</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Tom: </a:t>
            </a:r>
            <a:r>
              <a:rPr lang="en-US" sz="2400" b="1" dirty="0" smtClean="0">
                <a:latin typeface="Times New Roman" pitchFamily="18" charset="0"/>
                <a:cs typeface="Times New Roman" pitchFamily="18" charset="0"/>
              </a:rPr>
              <a:t>If you can’t cook (4)__________ food yourself, have (5)______ bowl of cereal and (6)______ milk. Then eat (7) ______ apple.</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Nina: </a:t>
            </a:r>
            <a:r>
              <a:rPr lang="en-US" sz="2400" b="1" dirty="0" smtClean="0">
                <a:latin typeface="Times New Roman" pitchFamily="18" charset="0"/>
                <a:cs typeface="Times New Roman" pitchFamily="18" charset="0"/>
              </a:rPr>
              <a:t>But there isn’t (8) ______ milk in the fridge.</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Tom: </a:t>
            </a:r>
            <a:r>
              <a:rPr lang="en-US" sz="2400" b="1" dirty="0" smtClean="0">
                <a:latin typeface="Times New Roman" pitchFamily="18" charset="0"/>
                <a:cs typeface="Times New Roman" pitchFamily="18" charset="0"/>
              </a:rPr>
              <a:t>Go out and buy (9) ______</a:t>
            </a:r>
            <a:endParaRPr lang="en-US" sz="2400" dirty="0">
              <a:latin typeface="Times New Roman" pitchFamily="18" charset="0"/>
              <a:cs typeface="Times New Roman" pitchFamily="18" charset="0"/>
            </a:endParaRPr>
          </a:p>
        </p:txBody>
      </p:sp>
      <p:sp>
        <p:nvSpPr>
          <p:cNvPr id="5" name="TextBox 4"/>
          <p:cNvSpPr txBox="1"/>
          <p:nvPr/>
        </p:nvSpPr>
        <p:spPr>
          <a:xfrm>
            <a:off x="4256265" y="355789"/>
            <a:ext cx="709278" cy="500506"/>
          </a:xfrm>
          <a:prstGeom prst="rect">
            <a:avLst/>
          </a:prstGeom>
          <a:noFill/>
        </p:spPr>
        <p:txBody>
          <a:bodyPr wrap="square" lIns="68946" tIns="34473" rIns="68946" bIns="34473" rtlCol="0">
            <a:spAutoFit/>
          </a:bodyPr>
          <a:lstStyle/>
          <a:p>
            <a:r>
              <a:rPr lang="en-US" sz="2800" b="1" dirty="0" smtClean="0">
                <a:solidFill>
                  <a:srgbClr val="FF0000"/>
                </a:solidFill>
                <a:latin typeface="Times New Roman" pitchFamily="18" charset="0"/>
                <a:cs typeface="Times New Roman" pitchFamily="18" charset="0"/>
              </a:rPr>
              <a:t>a</a:t>
            </a:r>
            <a:endParaRPr lang="en-US" sz="2800" b="1" dirty="0">
              <a:solidFill>
                <a:srgbClr val="FF0000"/>
              </a:solidFill>
              <a:latin typeface="Times New Roman" pitchFamily="18" charset="0"/>
              <a:cs typeface="Times New Roman" pitchFamily="18" charset="0"/>
            </a:endParaRPr>
          </a:p>
        </p:txBody>
      </p:sp>
      <p:sp>
        <p:nvSpPr>
          <p:cNvPr id="6" name="TextBox 5"/>
          <p:cNvSpPr txBox="1"/>
          <p:nvPr/>
        </p:nvSpPr>
        <p:spPr>
          <a:xfrm>
            <a:off x="2089302" y="714301"/>
            <a:ext cx="804375" cy="500506"/>
          </a:xfrm>
          <a:prstGeom prst="rect">
            <a:avLst/>
          </a:prstGeom>
          <a:noFill/>
        </p:spPr>
        <p:txBody>
          <a:bodyPr wrap="square" lIns="68946" tIns="34473" rIns="68946" bIns="34473" rtlCol="0">
            <a:spAutoFit/>
          </a:bodyPr>
          <a:lstStyle/>
          <a:p>
            <a:r>
              <a:rPr lang="en-US" sz="2800" b="1" dirty="0" smtClean="0">
                <a:solidFill>
                  <a:srgbClr val="FF0000"/>
                </a:solidFill>
                <a:latin typeface="Times New Roman" pitchFamily="18" charset="0"/>
                <a:cs typeface="Times New Roman" pitchFamily="18" charset="0"/>
              </a:rPr>
              <a:t>a</a:t>
            </a:r>
            <a:endParaRPr lang="en-US" sz="2800" b="1" dirty="0">
              <a:solidFill>
                <a:srgbClr val="FF0000"/>
              </a:solidFill>
              <a:latin typeface="Times New Roman" pitchFamily="18" charset="0"/>
              <a:cs typeface="Times New Roman" pitchFamily="18" charset="0"/>
            </a:endParaRPr>
          </a:p>
        </p:txBody>
      </p:sp>
      <p:sp>
        <p:nvSpPr>
          <p:cNvPr id="7" name="TextBox 6"/>
          <p:cNvSpPr txBox="1"/>
          <p:nvPr/>
        </p:nvSpPr>
        <p:spPr>
          <a:xfrm>
            <a:off x="5554709" y="733607"/>
            <a:ext cx="1147036" cy="500506"/>
          </a:xfrm>
          <a:prstGeom prst="rect">
            <a:avLst/>
          </a:prstGeom>
          <a:noFill/>
        </p:spPr>
        <p:txBody>
          <a:bodyPr wrap="square" lIns="68946" tIns="34473" rIns="68946" bIns="34473" rtlCol="0">
            <a:spAutoFit/>
          </a:bodyPr>
          <a:lstStyle/>
          <a:p>
            <a:r>
              <a:rPr lang="en-US" sz="2800" b="1" dirty="0">
                <a:solidFill>
                  <a:srgbClr val="FF0000"/>
                </a:solidFill>
                <a:latin typeface="Times New Roman" pitchFamily="18" charset="0"/>
                <a:cs typeface="Times New Roman" pitchFamily="18" charset="0"/>
              </a:rPr>
              <a:t>some </a:t>
            </a:r>
          </a:p>
        </p:txBody>
      </p:sp>
      <p:sp>
        <p:nvSpPr>
          <p:cNvPr id="8" name="TextBox 7"/>
          <p:cNvSpPr txBox="1"/>
          <p:nvPr/>
        </p:nvSpPr>
        <p:spPr>
          <a:xfrm>
            <a:off x="3465859" y="3287325"/>
            <a:ext cx="1806263" cy="500506"/>
          </a:xfrm>
          <a:prstGeom prst="rect">
            <a:avLst/>
          </a:prstGeom>
          <a:noFill/>
        </p:spPr>
        <p:txBody>
          <a:bodyPr wrap="square" lIns="68946" tIns="34473" rIns="68946" bIns="34473" rtlCol="0">
            <a:spAutoFit/>
          </a:bodyPr>
          <a:lstStyle/>
          <a:p>
            <a:r>
              <a:rPr lang="en-US" sz="2800" b="1" dirty="0">
                <a:solidFill>
                  <a:srgbClr val="FF0000"/>
                </a:solidFill>
                <a:latin typeface="Times New Roman" pitchFamily="18" charset="0"/>
                <a:cs typeface="Times New Roman" pitchFamily="18" charset="0"/>
              </a:rPr>
              <a:t>some/any </a:t>
            </a:r>
          </a:p>
        </p:txBody>
      </p:sp>
      <p:sp>
        <p:nvSpPr>
          <p:cNvPr id="9" name="TextBox 8"/>
          <p:cNvSpPr txBox="1"/>
          <p:nvPr/>
        </p:nvSpPr>
        <p:spPr>
          <a:xfrm>
            <a:off x="8015636" y="3265817"/>
            <a:ext cx="734827" cy="500506"/>
          </a:xfrm>
          <a:prstGeom prst="rect">
            <a:avLst/>
          </a:prstGeom>
          <a:noFill/>
        </p:spPr>
        <p:txBody>
          <a:bodyPr wrap="square" lIns="68946" tIns="34473" rIns="68946" bIns="34473" rtlCol="0">
            <a:spAutoFit/>
          </a:bodyPr>
          <a:lstStyle/>
          <a:p>
            <a:r>
              <a:rPr lang="en-US" sz="2800" b="1" dirty="0" smtClean="0">
                <a:solidFill>
                  <a:srgbClr val="FF0000"/>
                </a:solidFill>
                <a:latin typeface="Times New Roman" pitchFamily="18" charset="0"/>
                <a:cs typeface="Times New Roman" pitchFamily="18" charset="0"/>
              </a:rPr>
              <a:t>a</a:t>
            </a:r>
            <a:endParaRPr lang="en-US" sz="2800" b="1" dirty="0">
              <a:solidFill>
                <a:srgbClr val="FF0000"/>
              </a:solidFill>
              <a:latin typeface="Times New Roman" pitchFamily="18" charset="0"/>
              <a:cs typeface="Times New Roman" pitchFamily="18" charset="0"/>
            </a:endParaRPr>
          </a:p>
        </p:txBody>
      </p:sp>
      <p:sp>
        <p:nvSpPr>
          <p:cNvPr id="10" name="TextBox 9"/>
          <p:cNvSpPr txBox="1"/>
          <p:nvPr/>
        </p:nvSpPr>
        <p:spPr>
          <a:xfrm>
            <a:off x="2912443" y="3648111"/>
            <a:ext cx="1022950" cy="500506"/>
          </a:xfrm>
          <a:prstGeom prst="rect">
            <a:avLst/>
          </a:prstGeom>
          <a:noFill/>
        </p:spPr>
        <p:txBody>
          <a:bodyPr wrap="square" lIns="68946" tIns="34473" rIns="68946" bIns="34473" rtlCol="0">
            <a:spAutoFit/>
          </a:bodyPr>
          <a:lstStyle/>
          <a:p>
            <a:r>
              <a:rPr lang="en-US" sz="2800" b="1" dirty="0">
                <a:solidFill>
                  <a:srgbClr val="FF0000"/>
                </a:solidFill>
                <a:latin typeface="Times New Roman" pitchFamily="18" charset="0"/>
                <a:cs typeface="Times New Roman" pitchFamily="18" charset="0"/>
              </a:rPr>
              <a:t>some </a:t>
            </a:r>
          </a:p>
        </p:txBody>
      </p:sp>
      <p:sp>
        <p:nvSpPr>
          <p:cNvPr id="11" name="TextBox 10"/>
          <p:cNvSpPr txBox="1"/>
          <p:nvPr/>
        </p:nvSpPr>
        <p:spPr>
          <a:xfrm>
            <a:off x="3299230" y="4019475"/>
            <a:ext cx="902383" cy="500506"/>
          </a:xfrm>
          <a:prstGeom prst="rect">
            <a:avLst/>
          </a:prstGeom>
          <a:noFill/>
        </p:spPr>
        <p:txBody>
          <a:bodyPr wrap="square" lIns="68946" tIns="34473" rIns="68946" bIns="34473" rtlCol="0">
            <a:spAutoFit/>
          </a:bodyPr>
          <a:lstStyle/>
          <a:p>
            <a:r>
              <a:rPr lang="en-US" sz="2800" b="1" dirty="0" smtClean="0">
                <a:solidFill>
                  <a:srgbClr val="FF0000"/>
                </a:solidFill>
                <a:latin typeface="Times New Roman" pitchFamily="18" charset="0"/>
                <a:cs typeface="Times New Roman" pitchFamily="18" charset="0"/>
              </a:rPr>
              <a:t>any </a:t>
            </a:r>
            <a:endParaRPr lang="en-US" sz="2800" b="1" dirty="0">
              <a:solidFill>
                <a:srgbClr val="FF0000"/>
              </a:solidFill>
              <a:latin typeface="Times New Roman" pitchFamily="18" charset="0"/>
              <a:cs typeface="Times New Roman" pitchFamily="18" charset="0"/>
            </a:endParaRPr>
          </a:p>
        </p:txBody>
      </p:sp>
      <p:sp>
        <p:nvSpPr>
          <p:cNvPr id="12" name="TextBox 11"/>
          <p:cNvSpPr txBox="1"/>
          <p:nvPr/>
        </p:nvSpPr>
        <p:spPr>
          <a:xfrm>
            <a:off x="3285722" y="4381660"/>
            <a:ext cx="1077933" cy="500506"/>
          </a:xfrm>
          <a:prstGeom prst="rect">
            <a:avLst/>
          </a:prstGeom>
          <a:noFill/>
        </p:spPr>
        <p:txBody>
          <a:bodyPr wrap="square" lIns="68946" tIns="34473" rIns="68946" bIns="34473" rtlCol="0">
            <a:spAutoFit/>
          </a:bodyPr>
          <a:lstStyle/>
          <a:p>
            <a:r>
              <a:rPr lang="en-US" sz="2800" b="1" dirty="0">
                <a:solidFill>
                  <a:srgbClr val="FF0000"/>
                </a:solidFill>
                <a:latin typeface="Times New Roman" pitchFamily="18" charset="0"/>
                <a:cs typeface="Times New Roman" pitchFamily="18" charset="0"/>
              </a:rPr>
              <a:t>some </a:t>
            </a:r>
          </a:p>
        </p:txBody>
      </p:sp>
      <p:sp>
        <p:nvSpPr>
          <p:cNvPr id="13" name="TextBox 12"/>
          <p:cNvSpPr txBox="1"/>
          <p:nvPr/>
        </p:nvSpPr>
        <p:spPr>
          <a:xfrm>
            <a:off x="6426327" y="3639440"/>
            <a:ext cx="902383" cy="500506"/>
          </a:xfrm>
          <a:prstGeom prst="rect">
            <a:avLst/>
          </a:prstGeom>
          <a:noFill/>
        </p:spPr>
        <p:txBody>
          <a:bodyPr wrap="square" lIns="68946" tIns="34473" rIns="68946" bIns="34473" rtlCol="0">
            <a:spAutoFit/>
          </a:bodyPr>
          <a:lstStyle/>
          <a:p>
            <a:r>
              <a:rPr lang="en-US" sz="2800" b="1" dirty="0" smtClean="0">
                <a:solidFill>
                  <a:srgbClr val="FF0000"/>
                </a:solidFill>
                <a:latin typeface="Times New Roman" pitchFamily="18" charset="0"/>
                <a:cs typeface="Times New Roman" pitchFamily="18" charset="0"/>
              </a:rPr>
              <a:t>an </a:t>
            </a:r>
            <a:endParaRPr lang="en-US"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a:stretch>
            <a:fillRect/>
          </a:stretch>
        </p:blipFill>
        <p:spPr>
          <a:xfrm>
            <a:off x="1562582" y="960699"/>
            <a:ext cx="6110087" cy="4027989"/>
          </a:xfrm>
          <a:prstGeom prst="rect">
            <a:avLst/>
          </a:prstGeom>
          <a:ln w="28575">
            <a:noFill/>
          </a:ln>
        </p:spPr>
      </p:pic>
      <p:sp>
        <p:nvSpPr>
          <p:cNvPr id="18" name="Rectangle 17"/>
          <p:cNvSpPr/>
          <p:nvPr/>
        </p:nvSpPr>
        <p:spPr>
          <a:xfrm>
            <a:off x="0" y="0"/>
            <a:ext cx="9144000" cy="954107"/>
          </a:xfrm>
          <a:prstGeom prst="rect">
            <a:avLst/>
          </a:prstGeom>
        </p:spPr>
        <p:txBody>
          <a:bodyPr wrap="square">
            <a:spAutoFit/>
          </a:bodyPr>
          <a:lstStyle/>
          <a:p>
            <a:r>
              <a:rPr lang="en-US" sz="2800" b="1" dirty="0" smtClean="0">
                <a:solidFill>
                  <a:srgbClr val="FF0000"/>
                </a:solidFill>
                <a:latin typeface="Times New Roman" pitchFamily="18" charset="0"/>
                <a:cs typeface="Times New Roman" pitchFamily="18" charset="0"/>
              </a:rPr>
              <a:t>2. Match the food quantifiers with the nouns. Some quantifiers can go with more than one noun.</a:t>
            </a:r>
            <a:endParaRPr lang="en-US" sz="2800" dirty="0">
              <a:solidFill>
                <a:srgbClr val="FF0000"/>
              </a:solidFill>
              <a:latin typeface="Times New Roman" pitchFamily="18" charset="0"/>
              <a:cs typeface="Times New Roman" pitchFamily="18" charset="0"/>
            </a:endParaRPr>
          </a:p>
        </p:txBody>
      </p:sp>
      <p:sp>
        <p:nvSpPr>
          <p:cNvPr id="39" name="Rectangle 5"/>
          <p:cNvSpPr>
            <a:spLocks noChangeArrowheads="1"/>
          </p:cNvSpPr>
          <p:nvPr/>
        </p:nvSpPr>
        <p:spPr bwMode="auto">
          <a:xfrm>
            <a:off x="165902" y="888068"/>
            <a:ext cx="1081322" cy="584775"/>
          </a:xfrm>
          <a:prstGeom prst="rect">
            <a:avLst/>
          </a:prstGeom>
          <a:noFill/>
          <a:ln w="9525">
            <a:noFill/>
            <a:miter lim="800000"/>
            <a:headEnd/>
            <a:tailEnd/>
          </a:ln>
        </p:spPr>
        <p:txBody>
          <a:bodyPr wrap="none">
            <a:spAutoFit/>
          </a:bodyPr>
          <a:lstStyle/>
          <a:p>
            <a:pPr fontAlgn="t"/>
            <a:r>
              <a:rPr lang="en-US" sz="3200" b="1" dirty="0">
                <a:solidFill>
                  <a:srgbClr val="0000CC"/>
                </a:solidFill>
                <a:latin typeface="Times New Roman" pitchFamily="18" charset="0"/>
                <a:cs typeface="Times New Roman" pitchFamily="18" charset="0"/>
              </a:rPr>
              <a:t>1-</a:t>
            </a:r>
            <a:r>
              <a:rPr lang="en-US" sz="3200" b="1" dirty="0" err="1">
                <a:solidFill>
                  <a:srgbClr val="0000CC"/>
                </a:solidFill>
                <a:latin typeface="Times New Roman" pitchFamily="18" charset="0"/>
                <a:cs typeface="Times New Roman" pitchFamily="18" charset="0"/>
              </a:rPr>
              <a:t>a/g</a:t>
            </a:r>
            <a:endParaRPr lang="en-US" sz="3200" b="1" dirty="0">
              <a:solidFill>
                <a:srgbClr val="0000CC"/>
              </a:solidFill>
              <a:latin typeface="Times New Roman" pitchFamily="18" charset="0"/>
              <a:cs typeface="Times New Roman" pitchFamily="18" charset="0"/>
            </a:endParaRPr>
          </a:p>
        </p:txBody>
      </p:sp>
      <p:sp>
        <p:nvSpPr>
          <p:cNvPr id="42" name="Rectangle 6"/>
          <p:cNvSpPr>
            <a:spLocks noChangeArrowheads="1"/>
          </p:cNvSpPr>
          <p:nvPr/>
        </p:nvSpPr>
        <p:spPr bwMode="auto">
          <a:xfrm>
            <a:off x="223453" y="1409590"/>
            <a:ext cx="731290" cy="584775"/>
          </a:xfrm>
          <a:prstGeom prst="rect">
            <a:avLst/>
          </a:prstGeom>
          <a:noFill/>
          <a:ln w="9525">
            <a:noFill/>
            <a:miter lim="800000"/>
            <a:headEnd/>
            <a:tailEnd/>
          </a:ln>
        </p:spPr>
        <p:txBody>
          <a:bodyPr wrap="none">
            <a:spAutoFit/>
          </a:bodyPr>
          <a:lstStyle/>
          <a:p>
            <a:pPr fontAlgn="t"/>
            <a:r>
              <a:rPr lang="en-US" sz="3200" b="1" dirty="0">
                <a:solidFill>
                  <a:srgbClr val="0000CC"/>
                </a:solidFill>
                <a:latin typeface="Times New Roman" pitchFamily="18" charset="0"/>
                <a:cs typeface="Times New Roman" pitchFamily="18" charset="0"/>
              </a:rPr>
              <a:t>2-a</a:t>
            </a:r>
          </a:p>
        </p:txBody>
      </p:sp>
      <p:sp>
        <p:nvSpPr>
          <p:cNvPr id="44" name="Rectangle 7"/>
          <p:cNvSpPr>
            <a:spLocks noChangeArrowheads="1"/>
          </p:cNvSpPr>
          <p:nvPr/>
        </p:nvSpPr>
        <p:spPr bwMode="auto">
          <a:xfrm>
            <a:off x="180913" y="1944742"/>
            <a:ext cx="1009187" cy="584775"/>
          </a:xfrm>
          <a:prstGeom prst="rect">
            <a:avLst/>
          </a:prstGeom>
          <a:noFill/>
          <a:ln w="9525">
            <a:noFill/>
            <a:miter lim="800000"/>
            <a:headEnd/>
            <a:tailEnd/>
          </a:ln>
        </p:spPr>
        <p:txBody>
          <a:bodyPr wrap="none">
            <a:spAutoFit/>
          </a:bodyPr>
          <a:lstStyle/>
          <a:p>
            <a:pPr fontAlgn="t"/>
            <a:r>
              <a:rPr lang="en-US" sz="3200" b="1" dirty="0">
                <a:solidFill>
                  <a:srgbClr val="0000CC"/>
                </a:solidFill>
                <a:latin typeface="Times New Roman" pitchFamily="18" charset="0"/>
                <a:cs typeface="Times New Roman" pitchFamily="18" charset="0"/>
              </a:rPr>
              <a:t>3-f/g</a:t>
            </a:r>
          </a:p>
        </p:txBody>
      </p:sp>
      <p:sp>
        <p:nvSpPr>
          <p:cNvPr id="45" name="Rectangle 8"/>
          <p:cNvSpPr>
            <a:spLocks noChangeArrowheads="1"/>
          </p:cNvSpPr>
          <p:nvPr/>
        </p:nvSpPr>
        <p:spPr bwMode="auto">
          <a:xfrm>
            <a:off x="199842" y="2435645"/>
            <a:ext cx="708848" cy="584775"/>
          </a:xfrm>
          <a:prstGeom prst="rect">
            <a:avLst/>
          </a:prstGeom>
          <a:noFill/>
          <a:ln w="9525">
            <a:noFill/>
            <a:miter lim="800000"/>
            <a:headEnd/>
            <a:tailEnd/>
          </a:ln>
        </p:spPr>
        <p:txBody>
          <a:bodyPr wrap="none">
            <a:spAutoFit/>
          </a:bodyPr>
          <a:lstStyle/>
          <a:p>
            <a:pPr fontAlgn="t"/>
            <a:r>
              <a:rPr lang="en-US" sz="3200" b="1" dirty="0">
                <a:solidFill>
                  <a:srgbClr val="0000CC"/>
                </a:solidFill>
                <a:latin typeface="Times New Roman" pitchFamily="18" charset="0"/>
                <a:cs typeface="Times New Roman" pitchFamily="18" charset="0"/>
              </a:rPr>
              <a:t>4-c</a:t>
            </a:r>
          </a:p>
        </p:txBody>
      </p:sp>
      <p:sp>
        <p:nvSpPr>
          <p:cNvPr id="46" name="Rectangle 9"/>
          <p:cNvSpPr>
            <a:spLocks noChangeArrowheads="1"/>
          </p:cNvSpPr>
          <p:nvPr/>
        </p:nvSpPr>
        <p:spPr bwMode="auto">
          <a:xfrm>
            <a:off x="202012" y="2901349"/>
            <a:ext cx="753732" cy="584775"/>
          </a:xfrm>
          <a:prstGeom prst="rect">
            <a:avLst/>
          </a:prstGeom>
          <a:noFill/>
          <a:ln w="9525">
            <a:noFill/>
            <a:miter lim="800000"/>
            <a:headEnd/>
            <a:tailEnd/>
          </a:ln>
        </p:spPr>
        <p:txBody>
          <a:bodyPr wrap="none">
            <a:spAutoFit/>
          </a:bodyPr>
          <a:lstStyle/>
          <a:p>
            <a:pPr fontAlgn="t"/>
            <a:r>
              <a:rPr lang="en-US" sz="3200" b="1" dirty="0">
                <a:solidFill>
                  <a:srgbClr val="0000CC"/>
                </a:solidFill>
                <a:latin typeface="Times New Roman" pitchFamily="18" charset="0"/>
                <a:cs typeface="Times New Roman" pitchFamily="18" charset="0"/>
              </a:rPr>
              <a:t>5-h</a:t>
            </a:r>
          </a:p>
        </p:txBody>
      </p:sp>
      <p:sp>
        <p:nvSpPr>
          <p:cNvPr id="47" name="Rectangle 10"/>
          <p:cNvSpPr>
            <a:spLocks noChangeArrowheads="1"/>
          </p:cNvSpPr>
          <p:nvPr/>
        </p:nvSpPr>
        <p:spPr bwMode="auto">
          <a:xfrm>
            <a:off x="188969" y="3358186"/>
            <a:ext cx="1133644" cy="584775"/>
          </a:xfrm>
          <a:prstGeom prst="rect">
            <a:avLst/>
          </a:prstGeom>
          <a:noFill/>
          <a:ln w="9525">
            <a:noFill/>
            <a:miter lim="800000"/>
            <a:headEnd/>
            <a:tailEnd/>
          </a:ln>
        </p:spPr>
        <p:txBody>
          <a:bodyPr wrap="none">
            <a:spAutoFit/>
          </a:bodyPr>
          <a:lstStyle/>
          <a:p>
            <a:pPr fontAlgn="t"/>
            <a:r>
              <a:rPr lang="en-US" sz="3200" b="1" dirty="0">
                <a:solidFill>
                  <a:srgbClr val="0000CC"/>
                </a:solidFill>
                <a:latin typeface="Times New Roman" pitchFamily="18" charset="0"/>
                <a:cs typeface="Times New Roman" pitchFamily="18" charset="0"/>
              </a:rPr>
              <a:t>6-b/d</a:t>
            </a:r>
          </a:p>
        </p:txBody>
      </p:sp>
      <p:sp>
        <p:nvSpPr>
          <p:cNvPr id="48" name="Rectangle 11"/>
          <p:cNvSpPr>
            <a:spLocks noChangeArrowheads="1"/>
          </p:cNvSpPr>
          <p:nvPr/>
        </p:nvSpPr>
        <p:spPr bwMode="auto">
          <a:xfrm>
            <a:off x="202275" y="3804837"/>
            <a:ext cx="958917" cy="584775"/>
          </a:xfrm>
          <a:prstGeom prst="rect">
            <a:avLst/>
          </a:prstGeom>
          <a:noFill/>
          <a:ln w="9525">
            <a:noFill/>
            <a:miter lim="800000"/>
            <a:headEnd/>
            <a:tailEnd/>
          </a:ln>
        </p:spPr>
        <p:txBody>
          <a:bodyPr wrap="none">
            <a:spAutoFit/>
          </a:bodyPr>
          <a:lstStyle/>
          <a:p>
            <a:pPr fontAlgn="t"/>
            <a:r>
              <a:rPr lang="en-US" sz="3200" b="1" dirty="0">
                <a:solidFill>
                  <a:srgbClr val="0000CC"/>
                </a:solidFill>
                <a:latin typeface="Times New Roman" pitchFamily="18" charset="0"/>
                <a:cs typeface="Times New Roman" pitchFamily="18" charset="0"/>
              </a:rPr>
              <a:t>7-e/f</a:t>
            </a:r>
          </a:p>
        </p:txBody>
      </p:sp>
      <p:sp>
        <p:nvSpPr>
          <p:cNvPr id="49" name="Rectangle 12"/>
          <p:cNvSpPr>
            <a:spLocks noChangeArrowheads="1"/>
          </p:cNvSpPr>
          <p:nvPr/>
        </p:nvSpPr>
        <p:spPr bwMode="auto">
          <a:xfrm>
            <a:off x="253135" y="4295728"/>
            <a:ext cx="753732" cy="584775"/>
          </a:xfrm>
          <a:prstGeom prst="rect">
            <a:avLst/>
          </a:prstGeom>
          <a:noFill/>
          <a:ln w="9525">
            <a:noFill/>
            <a:miter lim="800000"/>
            <a:headEnd/>
            <a:tailEnd/>
          </a:ln>
        </p:spPr>
        <p:txBody>
          <a:bodyPr wrap="none">
            <a:spAutoFit/>
          </a:bodyPr>
          <a:lstStyle/>
          <a:p>
            <a:pPr fontAlgn="t"/>
            <a:r>
              <a:rPr lang="en-US" sz="3200" b="1" dirty="0">
                <a:solidFill>
                  <a:srgbClr val="0000CC"/>
                </a:solidFill>
                <a:latin typeface="Times New Roman" pitchFamily="18" charset="0"/>
                <a:cs typeface="Times New Roman" pitchFamily="18" charset="0"/>
              </a:rPr>
              <a:t>8-b</a:t>
            </a:r>
          </a:p>
        </p:txBody>
      </p:sp>
    </p:spTree>
    <p:extLst>
      <p:ext uri="{BB962C8B-B14F-4D97-AF65-F5344CB8AC3E}">
        <p14:creationId xmlns:p14="http://schemas.microsoft.com/office/powerpoint/2010/main" val="244604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checkerboard(across)">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checkerboard(across)">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checkerboard(across)">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checkerboard(across)">
                                      <p:cBhvr>
                                        <p:cTn id="22" dur="500"/>
                                        <p:tgtEl>
                                          <p:spTgt spid="4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checkerboard(across)">
                                      <p:cBhvr>
                                        <p:cTn id="27" dur="500"/>
                                        <p:tgtEl>
                                          <p:spTgt spid="4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checkerboard(across)">
                                      <p:cBhvr>
                                        <p:cTn id="32" dur="500"/>
                                        <p:tgtEl>
                                          <p:spTgt spid="4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8"/>
                                        </p:tgtEl>
                                        <p:attrNameLst>
                                          <p:attrName>style.visibility</p:attrName>
                                        </p:attrNameLst>
                                      </p:cBhvr>
                                      <p:to>
                                        <p:strVal val="visible"/>
                                      </p:to>
                                    </p:set>
                                    <p:animEffect transition="in" filter="checkerboard(across)">
                                      <p:cBhvr>
                                        <p:cTn id="37" dur="500"/>
                                        <p:tgtEl>
                                          <p:spTgt spid="48"/>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49"/>
                                        </p:tgtEl>
                                        <p:attrNameLst>
                                          <p:attrName>style.visibility</p:attrName>
                                        </p:attrNameLst>
                                      </p:cBhvr>
                                      <p:to>
                                        <p:strVal val="visible"/>
                                      </p:to>
                                    </p:set>
                                    <p:animEffect transition="in" filter="checkerboard(across)">
                                      <p:cBhvr>
                                        <p:cTn id="42"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2" grpId="0"/>
      <p:bldP spid="44" grpId="0"/>
      <p:bldP spid="45" grpId="0"/>
      <p:bldP spid="46" grpId="0"/>
      <p:bldP spid="47" grpId="0"/>
      <p:bldP spid="48" grpId="0"/>
      <p:bldP spid="4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4955"/>
            <a:ext cx="9144000" cy="931394"/>
          </a:xfrm>
          <a:prstGeom prst="rect">
            <a:avLst/>
          </a:prstGeom>
        </p:spPr>
        <p:txBody>
          <a:bodyPr wrap="square" lIns="68946" tIns="34473" rIns="68946" bIns="34473">
            <a:spAutoFit/>
          </a:bodyPr>
          <a:lstStyle/>
          <a:p>
            <a:r>
              <a:rPr lang="en-US" sz="3200" b="1" dirty="0" smtClean="0">
                <a:solidFill>
                  <a:srgbClr val="D2232A"/>
                </a:solidFill>
                <a:latin typeface="Times New Roman" pitchFamily="18" charset="0"/>
                <a:ea typeface="Times New Roman" panose="02020603050405020304" pitchFamily="18" charset="0"/>
                <a:cs typeface="Times New Roman" pitchFamily="18" charset="0"/>
              </a:rPr>
              <a:t>3.a </a:t>
            </a:r>
            <a:r>
              <a:rPr lang="en-US" sz="2400" b="1" dirty="0">
                <a:solidFill>
                  <a:srgbClr val="231F20"/>
                </a:solidFill>
                <a:latin typeface="Times New Roman" pitchFamily="18" charset="0"/>
                <a:ea typeface="Times New Roman" panose="02020603050405020304" pitchFamily="18" charset="0"/>
                <a:cs typeface="Times New Roman" pitchFamily="18" charset="0"/>
              </a:rPr>
              <a:t>Read the instructions to make a chicken salad.</a:t>
            </a:r>
            <a:r>
              <a:rPr lang="en-US" sz="2400" b="1" spc="-34" dirty="0">
                <a:solidFill>
                  <a:srgbClr val="231F20"/>
                </a:solidFill>
                <a:latin typeface="Times New Roman" pitchFamily="18" charset="0"/>
                <a:ea typeface="Times New Roman" panose="02020603050405020304" pitchFamily="18" charset="0"/>
                <a:cs typeface="Times New Roman" pitchFamily="18" charset="0"/>
              </a:rPr>
              <a:t> </a:t>
            </a:r>
            <a:r>
              <a:rPr lang="en-US" sz="2400" b="1" dirty="0">
                <a:solidFill>
                  <a:srgbClr val="231F20"/>
                </a:solidFill>
                <a:latin typeface="Times New Roman" pitchFamily="18" charset="0"/>
                <a:ea typeface="Times New Roman" panose="02020603050405020304" pitchFamily="18" charset="0"/>
                <a:cs typeface="Times New Roman" pitchFamily="18" charset="0"/>
              </a:rPr>
              <a:t>Fill</a:t>
            </a:r>
            <a:r>
              <a:rPr lang="en-US" sz="2400" b="1" spc="-34" dirty="0">
                <a:solidFill>
                  <a:srgbClr val="231F20"/>
                </a:solidFill>
                <a:latin typeface="Times New Roman" pitchFamily="18" charset="0"/>
                <a:ea typeface="Times New Roman" panose="02020603050405020304" pitchFamily="18" charset="0"/>
                <a:cs typeface="Times New Roman" pitchFamily="18" charset="0"/>
              </a:rPr>
              <a:t> </a:t>
            </a:r>
            <a:r>
              <a:rPr lang="en-US" sz="2400" b="1" dirty="0">
                <a:solidFill>
                  <a:srgbClr val="231F20"/>
                </a:solidFill>
                <a:latin typeface="Times New Roman" pitchFamily="18" charset="0"/>
                <a:ea typeface="Times New Roman" panose="02020603050405020304" pitchFamily="18" charset="0"/>
                <a:cs typeface="Times New Roman" pitchFamily="18" charset="0"/>
              </a:rPr>
              <a:t>each</a:t>
            </a:r>
            <a:r>
              <a:rPr lang="en-US" sz="2400" b="1" spc="-34" dirty="0">
                <a:solidFill>
                  <a:srgbClr val="231F20"/>
                </a:solidFill>
                <a:latin typeface="Times New Roman" pitchFamily="18" charset="0"/>
                <a:ea typeface="Times New Roman" panose="02020603050405020304" pitchFamily="18" charset="0"/>
                <a:cs typeface="Times New Roman" pitchFamily="18" charset="0"/>
              </a:rPr>
              <a:t> </a:t>
            </a:r>
            <a:r>
              <a:rPr lang="en-US" sz="2400" b="1" dirty="0">
                <a:solidFill>
                  <a:srgbClr val="231F20"/>
                </a:solidFill>
                <a:latin typeface="Times New Roman" pitchFamily="18" charset="0"/>
                <a:ea typeface="Times New Roman" panose="02020603050405020304" pitchFamily="18" charset="0"/>
                <a:cs typeface="Times New Roman" pitchFamily="18" charset="0"/>
              </a:rPr>
              <a:t>blank</a:t>
            </a:r>
            <a:r>
              <a:rPr lang="en-US" sz="2400" b="1" spc="-34" dirty="0">
                <a:solidFill>
                  <a:srgbClr val="231F20"/>
                </a:solidFill>
                <a:latin typeface="Times New Roman" pitchFamily="18" charset="0"/>
                <a:ea typeface="Times New Roman" panose="02020603050405020304" pitchFamily="18" charset="0"/>
                <a:cs typeface="Times New Roman" pitchFamily="18" charset="0"/>
              </a:rPr>
              <a:t> </a:t>
            </a:r>
            <a:r>
              <a:rPr lang="en-US" sz="2400" b="1" dirty="0">
                <a:solidFill>
                  <a:srgbClr val="231F20"/>
                </a:solidFill>
                <a:latin typeface="Times New Roman" pitchFamily="18" charset="0"/>
                <a:ea typeface="Times New Roman" panose="02020603050405020304" pitchFamily="18" charset="0"/>
                <a:cs typeface="Times New Roman" pitchFamily="18" charset="0"/>
              </a:rPr>
              <a:t>with</a:t>
            </a:r>
            <a:r>
              <a:rPr lang="en-US" sz="2400" b="1" spc="-34" dirty="0">
                <a:solidFill>
                  <a:srgbClr val="231F20"/>
                </a:solidFill>
                <a:latin typeface="Times New Roman" pitchFamily="18" charset="0"/>
                <a:ea typeface="Times New Roman" panose="02020603050405020304" pitchFamily="18" charset="0"/>
                <a:cs typeface="Times New Roman" pitchFamily="18" charset="0"/>
              </a:rPr>
              <a:t> </a:t>
            </a:r>
            <a:r>
              <a:rPr lang="en-US" sz="2400" b="1" dirty="0">
                <a:solidFill>
                  <a:srgbClr val="231F20"/>
                </a:solidFill>
                <a:latin typeface="Times New Roman" pitchFamily="18" charset="0"/>
                <a:ea typeface="Times New Roman" panose="02020603050405020304" pitchFamily="18" charset="0"/>
                <a:cs typeface="Times New Roman" pitchFamily="18" charset="0"/>
              </a:rPr>
              <a:t>a</a:t>
            </a:r>
            <a:r>
              <a:rPr lang="en-US" sz="2400" b="1" spc="-34" dirty="0">
                <a:solidFill>
                  <a:srgbClr val="231F20"/>
                </a:solidFill>
                <a:latin typeface="Times New Roman" pitchFamily="18" charset="0"/>
                <a:ea typeface="Times New Roman" panose="02020603050405020304" pitchFamily="18" charset="0"/>
                <a:cs typeface="Times New Roman" pitchFamily="18" charset="0"/>
              </a:rPr>
              <a:t> </a:t>
            </a:r>
            <a:r>
              <a:rPr lang="en-US" sz="2400" b="1" dirty="0">
                <a:solidFill>
                  <a:srgbClr val="231F20"/>
                </a:solidFill>
                <a:latin typeface="Times New Roman" pitchFamily="18" charset="0"/>
                <a:ea typeface="Times New Roman" panose="02020603050405020304" pitchFamily="18" charset="0"/>
                <a:cs typeface="Times New Roman" pitchFamily="18" charset="0"/>
              </a:rPr>
              <a:t>word/phrase</a:t>
            </a:r>
            <a:r>
              <a:rPr lang="en-US" sz="2400" b="1" spc="-34" dirty="0">
                <a:solidFill>
                  <a:srgbClr val="231F20"/>
                </a:solidFill>
                <a:latin typeface="Times New Roman" pitchFamily="18" charset="0"/>
                <a:ea typeface="Times New Roman" panose="02020603050405020304" pitchFamily="18" charset="0"/>
                <a:cs typeface="Times New Roman" pitchFamily="18" charset="0"/>
              </a:rPr>
              <a:t> </a:t>
            </a:r>
            <a:r>
              <a:rPr lang="en-US" sz="2400" b="1" dirty="0">
                <a:solidFill>
                  <a:srgbClr val="231F20"/>
                </a:solidFill>
                <a:latin typeface="Times New Roman" pitchFamily="18" charset="0"/>
                <a:ea typeface="Times New Roman" panose="02020603050405020304" pitchFamily="18" charset="0"/>
                <a:cs typeface="Times New Roman" pitchFamily="18" charset="0"/>
              </a:rPr>
              <a:t>in the</a:t>
            </a:r>
            <a:r>
              <a:rPr lang="en-US" sz="2400" b="1" spc="-75" dirty="0">
                <a:solidFill>
                  <a:srgbClr val="231F20"/>
                </a:solidFill>
                <a:latin typeface="Times New Roman" pitchFamily="18" charset="0"/>
                <a:ea typeface="Times New Roman" panose="02020603050405020304" pitchFamily="18" charset="0"/>
                <a:cs typeface="Times New Roman" pitchFamily="18" charset="0"/>
              </a:rPr>
              <a:t> </a:t>
            </a:r>
            <a:r>
              <a:rPr lang="en-US" sz="2400" b="1" dirty="0">
                <a:solidFill>
                  <a:srgbClr val="231F20"/>
                </a:solidFill>
                <a:latin typeface="Times New Roman" pitchFamily="18" charset="0"/>
                <a:ea typeface="Times New Roman" panose="02020603050405020304" pitchFamily="18" charset="0"/>
                <a:cs typeface="Times New Roman" pitchFamily="18" charset="0"/>
              </a:rPr>
              <a:t>box.</a:t>
            </a:r>
            <a:endParaRPr lang="en-US" sz="2400" dirty="0">
              <a:latin typeface="Times New Roman" pitchFamily="18" charset="0"/>
              <a:cs typeface="Times New Roman" pitchFamily="18" charset="0"/>
            </a:endParaRPr>
          </a:p>
        </p:txBody>
      </p:sp>
      <p:pic>
        <p:nvPicPr>
          <p:cNvPr id="8" name="Picture 7"/>
          <p:cNvPicPr>
            <a:picLocks noChangeAspect="1"/>
          </p:cNvPicPr>
          <p:nvPr/>
        </p:nvPicPr>
        <p:blipFill>
          <a:blip r:embed="rId2"/>
          <a:stretch>
            <a:fillRect/>
          </a:stretch>
        </p:blipFill>
        <p:spPr>
          <a:xfrm>
            <a:off x="833377" y="992255"/>
            <a:ext cx="7616142" cy="399643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942391" y="335666"/>
            <a:ext cx="4201610" cy="3991546"/>
          </a:xfrm>
          <a:prstGeom prst="rect">
            <a:avLst/>
          </a:prstGeom>
        </p:spPr>
      </p:pic>
      <p:sp>
        <p:nvSpPr>
          <p:cNvPr id="12" name="Rectangle 11"/>
          <p:cNvSpPr/>
          <p:nvPr/>
        </p:nvSpPr>
        <p:spPr>
          <a:xfrm>
            <a:off x="4932" y="-36729"/>
            <a:ext cx="4879583" cy="5240266"/>
          </a:xfrm>
          <a:prstGeom prst="rect">
            <a:avLst/>
          </a:prstGeom>
          <a:ln>
            <a:solidFill>
              <a:srgbClr val="FF0000"/>
            </a:solidFill>
          </a:ln>
        </p:spPr>
        <p:txBody>
          <a:bodyPr wrap="square" lIns="68946" tIns="34473" rIns="68946" bIns="34473">
            <a:spAutoFit/>
          </a:bodyPr>
          <a:lstStyle/>
          <a:p>
            <a:r>
              <a:rPr lang="en-US" sz="2400" dirty="0">
                <a:solidFill>
                  <a:srgbClr val="231F20"/>
                </a:solidFill>
                <a:latin typeface="Calibri" panose="020F0502020204030204" pitchFamily="34" charset="0"/>
                <a:ea typeface="Times New Roman" panose="02020603050405020304" pitchFamily="18" charset="0"/>
              </a:rPr>
              <a:t>Boil (1</a:t>
            </a:r>
            <a:r>
              <a:rPr lang="en-US" sz="2400" dirty="0" smtClean="0">
                <a:solidFill>
                  <a:srgbClr val="231F20"/>
                </a:solidFill>
                <a:latin typeface="Calibri" panose="020F0502020204030204" pitchFamily="34" charset="0"/>
                <a:ea typeface="Times New Roman" panose="02020603050405020304" pitchFamily="18" charset="0"/>
              </a:rPr>
              <a:t>)_________of </a:t>
            </a:r>
            <a:r>
              <a:rPr lang="en-US" sz="2400" dirty="0">
                <a:solidFill>
                  <a:srgbClr val="231F20"/>
                </a:solidFill>
                <a:latin typeface="Calibri" panose="020F0502020204030204" pitchFamily="34" charset="0"/>
                <a:ea typeface="Times New Roman" panose="02020603050405020304" pitchFamily="18" charset="0"/>
              </a:rPr>
              <a:t>lean chicken. While the chicken is cooking, wash two cucumbers, chop them in half and slice them. Then peel (2</a:t>
            </a:r>
            <a:r>
              <a:rPr lang="en-US" sz="2400" dirty="0" smtClean="0">
                <a:solidFill>
                  <a:srgbClr val="231F20"/>
                </a:solidFill>
                <a:latin typeface="Calibri" panose="020F0502020204030204" pitchFamily="34" charset="0"/>
                <a:ea typeface="Times New Roman" panose="02020603050405020304" pitchFamily="18" charset="0"/>
              </a:rPr>
              <a:t>)____       </a:t>
            </a:r>
            <a:r>
              <a:rPr lang="en-US" sz="2400" dirty="0">
                <a:solidFill>
                  <a:srgbClr val="231F20"/>
                </a:solidFill>
                <a:latin typeface="Calibri" panose="020F0502020204030204" pitchFamily="34" charset="0"/>
                <a:ea typeface="Times New Roman" panose="02020603050405020304" pitchFamily="18" charset="0"/>
              </a:rPr>
              <a:t>onion and slice it. Mix the sliced cucumber and  onion in a bowl. Add two (3</a:t>
            </a:r>
            <a:r>
              <a:rPr lang="en-US" sz="2400" dirty="0" smtClean="0">
                <a:solidFill>
                  <a:srgbClr val="231F20"/>
                </a:solidFill>
                <a:latin typeface="Calibri" panose="020F0502020204030204" pitchFamily="34" charset="0"/>
                <a:ea typeface="Times New Roman" panose="02020603050405020304" pitchFamily="18" charset="0"/>
              </a:rPr>
              <a:t>)___________ of vinegar</a:t>
            </a:r>
            <a:r>
              <a:rPr lang="en-US" sz="2400" dirty="0">
                <a:solidFill>
                  <a:srgbClr val="231F20"/>
                </a:solidFill>
                <a:latin typeface="Calibri" panose="020F0502020204030204" pitchFamily="34" charset="0"/>
                <a:ea typeface="Times New Roman" panose="02020603050405020304" pitchFamily="18" charset="0"/>
              </a:rPr>
              <a:t>, a (4</a:t>
            </a:r>
            <a:r>
              <a:rPr lang="en-US" sz="2400" dirty="0" smtClean="0">
                <a:solidFill>
                  <a:srgbClr val="231F20"/>
                </a:solidFill>
                <a:latin typeface="Calibri" panose="020F0502020204030204" pitchFamily="34" charset="0"/>
                <a:ea typeface="Times New Roman" panose="02020603050405020304" pitchFamily="18" charset="0"/>
              </a:rPr>
              <a:t>)________of </a:t>
            </a:r>
            <a:r>
              <a:rPr lang="en-US" sz="2400" dirty="0">
                <a:solidFill>
                  <a:srgbClr val="231F20"/>
                </a:solidFill>
                <a:latin typeface="Calibri" panose="020F0502020204030204" pitchFamily="34" charset="0"/>
                <a:ea typeface="Times New Roman" panose="02020603050405020304" pitchFamily="18" charset="0"/>
              </a:rPr>
              <a:t>salt and a (5</a:t>
            </a:r>
            <a:r>
              <a:rPr lang="en-US" sz="2400" dirty="0" smtClean="0">
                <a:solidFill>
                  <a:srgbClr val="231F20"/>
                </a:solidFill>
                <a:latin typeface="Calibri" panose="020F0502020204030204" pitchFamily="34" charset="0"/>
                <a:ea typeface="Times New Roman" panose="02020603050405020304" pitchFamily="18" charset="0"/>
              </a:rPr>
              <a:t>)________                  of </a:t>
            </a:r>
            <a:r>
              <a:rPr lang="en-US" sz="2400" dirty="0">
                <a:solidFill>
                  <a:srgbClr val="231F20"/>
                </a:solidFill>
                <a:latin typeface="Calibri" panose="020F0502020204030204" pitchFamily="34" charset="0"/>
                <a:ea typeface="Times New Roman" panose="02020603050405020304" pitchFamily="18" charset="0"/>
              </a:rPr>
              <a:t>sugar into  the</a:t>
            </a:r>
            <a:r>
              <a:rPr lang="en-US" sz="2400" spc="102" dirty="0">
                <a:solidFill>
                  <a:srgbClr val="231F20"/>
                </a:solidFill>
                <a:latin typeface="Calibri" panose="020F0502020204030204" pitchFamily="34" charset="0"/>
                <a:ea typeface="Times New Roman" panose="02020603050405020304" pitchFamily="18" charset="0"/>
              </a:rPr>
              <a:t> </a:t>
            </a:r>
            <a:r>
              <a:rPr lang="en-US" sz="2400" dirty="0">
                <a:solidFill>
                  <a:srgbClr val="231F20"/>
                </a:solidFill>
                <a:latin typeface="Calibri" panose="020F0502020204030204" pitchFamily="34" charset="0"/>
                <a:ea typeface="Times New Roman" panose="02020603050405020304" pitchFamily="18" charset="0"/>
              </a:rPr>
              <a:t>bowl</a:t>
            </a:r>
            <a:r>
              <a:rPr lang="en-US" sz="2400" spc="102" dirty="0">
                <a:solidFill>
                  <a:srgbClr val="231F20"/>
                </a:solidFill>
                <a:latin typeface="Calibri" panose="020F0502020204030204" pitchFamily="34" charset="0"/>
                <a:ea typeface="Times New Roman" panose="02020603050405020304" pitchFamily="18" charset="0"/>
              </a:rPr>
              <a:t> </a:t>
            </a:r>
            <a:r>
              <a:rPr lang="en-US" sz="2400" dirty="0">
                <a:solidFill>
                  <a:srgbClr val="231F20"/>
                </a:solidFill>
                <a:latin typeface="Calibri" panose="020F0502020204030204" pitchFamily="34" charset="0"/>
                <a:ea typeface="Times New Roman" panose="02020603050405020304" pitchFamily="18" charset="0"/>
              </a:rPr>
              <a:t>and</a:t>
            </a:r>
            <a:r>
              <a:rPr lang="en-US" sz="2400" spc="102" dirty="0">
                <a:solidFill>
                  <a:srgbClr val="231F20"/>
                </a:solidFill>
                <a:latin typeface="Calibri" panose="020F0502020204030204" pitchFamily="34" charset="0"/>
                <a:ea typeface="Times New Roman" panose="02020603050405020304" pitchFamily="18" charset="0"/>
              </a:rPr>
              <a:t> </a:t>
            </a:r>
            <a:r>
              <a:rPr lang="en-US" sz="2400" dirty="0">
                <a:solidFill>
                  <a:srgbClr val="231F20"/>
                </a:solidFill>
                <a:latin typeface="Calibri" panose="020F0502020204030204" pitchFamily="34" charset="0"/>
                <a:ea typeface="Times New Roman" panose="02020603050405020304" pitchFamily="18" charset="0"/>
              </a:rPr>
              <a:t>mix</a:t>
            </a:r>
            <a:r>
              <a:rPr lang="en-US" sz="2400" spc="102" dirty="0">
                <a:solidFill>
                  <a:srgbClr val="231F20"/>
                </a:solidFill>
                <a:latin typeface="Calibri" panose="020F0502020204030204" pitchFamily="34" charset="0"/>
                <a:ea typeface="Times New Roman" panose="02020603050405020304" pitchFamily="18" charset="0"/>
              </a:rPr>
              <a:t> </a:t>
            </a:r>
            <a:r>
              <a:rPr lang="en-US" sz="2400" dirty="0">
                <a:solidFill>
                  <a:srgbClr val="231F20"/>
                </a:solidFill>
                <a:latin typeface="Calibri" panose="020F0502020204030204" pitchFamily="34" charset="0"/>
                <a:ea typeface="Times New Roman" panose="02020603050405020304" pitchFamily="18" charset="0"/>
              </a:rPr>
              <a:t>well.</a:t>
            </a:r>
            <a:r>
              <a:rPr lang="en-US" sz="2400" spc="102" dirty="0">
                <a:solidFill>
                  <a:srgbClr val="231F20"/>
                </a:solidFill>
                <a:latin typeface="Calibri" panose="020F0502020204030204" pitchFamily="34" charset="0"/>
                <a:ea typeface="Times New Roman" panose="02020603050405020304" pitchFamily="18" charset="0"/>
              </a:rPr>
              <a:t> </a:t>
            </a:r>
            <a:r>
              <a:rPr lang="en-US" sz="2400" dirty="0">
                <a:solidFill>
                  <a:srgbClr val="231F20"/>
                </a:solidFill>
                <a:latin typeface="Calibri" panose="020F0502020204030204" pitchFamily="34" charset="0"/>
                <a:ea typeface="Times New Roman" panose="02020603050405020304" pitchFamily="18" charset="0"/>
              </a:rPr>
              <a:t>Leave</a:t>
            </a:r>
            <a:r>
              <a:rPr lang="en-US" sz="2400" spc="102" dirty="0">
                <a:solidFill>
                  <a:srgbClr val="231F20"/>
                </a:solidFill>
                <a:latin typeface="Calibri" panose="020F0502020204030204" pitchFamily="34" charset="0"/>
                <a:ea typeface="Times New Roman" panose="02020603050405020304" pitchFamily="18" charset="0"/>
              </a:rPr>
              <a:t> </a:t>
            </a:r>
            <a:r>
              <a:rPr lang="en-US" sz="2400" dirty="0">
                <a:solidFill>
                  <a:srgbClr val="231F20"/>
                </a:solidFill>
                <a:latin typeface="Calibri" panose="020F0502020204030204" pitchFamily="34" charset="0"/>
                <a:ea typeface="Times New Roman" panose="02020603050405020304" pitchFamily="18" charset="0"/>
              </a:rPr>
              <a:t>the</a:t>
            </a:r>
            <a:r>
              <a:rPr lang="en-US" sz="2400" spc="102" dirty="0">
                <a:solidFill>
                  <a:srgbClr val="231F20"/>
                </a:solidFill>
                <a:latin typeface="Calibri" panose="020F0502020204030204" pitchFamily="34" charset="0"/>
                <a:ea typeface="Times New Roman" panose="02020603050405020304" pitchFamily="18" charset="0"/>
              </a:rPr>
              <a:t> </a:t>
            </a:r>
            <a:r>
              <a:rPr lang="en-US" sz="2400" dirty="0">
                <a:solidFill>
                  <a:srgbClr val="231F20"/>
                </a:solidFill>
                <a:latin typeface="Calibri" panose="020F0502020204030204" pitchFamily="34" charset="0"/>
                <a:ea typeface="Times New Roman" panose="02020603050405020304" pitchFamily="18" charset="0"/>
              </a:rPr>
              <a:t>mixture</a:t>
            </a:r>
            <a:r>
              <a:rPr lang="en-US" sz="2400" spc="102" dirty="0">
                <a:solidFill>
                  <a:srgbClr val="231F20"/>
                </a:solidFill>
                <a:latin typeface="Calibri" panose="020F0502020204030204" pitchFamily="34" charset="0"/>
                <a:ea typeface="Times New Roman" panose="02020603050405020304" pitchFamily="18" charset="0"/>
              </a:rPr>
              <a:t> </a:t>
            </a:r>
            <a:r>
              <a:rPr lang="en-US" sz="2400" dirty="0" smtClean="0">
                <a:solidFill>
                  <a:srgbClr val="231F20"/>
                </a:solidFill>
                <a:latin typeface="Calibri" panose="020F0502020204030204" pitchFamily="34" charset="0"/>
                <a:ea typeface="Times New Roman" panose="02020603050405020304" pitchFamily="18" charset="0"/>
              </a:rPr>
              <a:t>to </a:t>
            </a:r>
            <a:r>
              <a:rPr lang="en-US" sz="2400" dirty="0"/>
              <a:t>marinate for 10 minutes. Now slice the cooked chicken and combine it with the  mixture  in the bowl. Before eating, add (6) </a:t>
            </a:r>
            <a:r>
              <a:rPr lang="en-US" sz="2400" dirty="0" smtClean="0"/>
              <a:t>_____pepper</a:t>
            </a:r>
            <a:endParaRPr lang="en-US" sz="2400" dirty="0"/>
          </a:p>
        </p:txBody>
      </p:sp>
      <p:sp>
        <p:nvSpPr>
          <p:cNvPr id="15" name="Rectangle 14"/>
          <p:cNvSpPr/>
          <p:nvPr/>
        </p:nvSpPr>
        <p:spPr>
          <a:xfrm>
            <a:off x="3588086" y="1041237"/>
            <a:ext cx="519151" cy="500506"/>
          </a:xfrm>
          <a:prstGeom prst="rect">
            <a:avLst/>
          </a:prstGeom>
        </p:spPr>
        <p:txBody>
          <a:bodyPr wrap="none" lIns="68946" tIns="34473" rIns="68946" bIns="34473">
            <a:spAutoFit/>
          </a:bodyPr>
          <a:lstStyle/>
          <a:p>
            <a:r>
              <a:rPr lang="en-US" sz="2800" b="1" dirty="0">
                <a:solidFill>
                  <a:srgbClr val="FF0000"/>
                </a:solidFill>
                <a:latin typeface="Times New Roman" pitchFamily="18" charset="0"/>
                <a:cs typeface="Times New Roman" pitchFamily="18" charset="0"/>
              </a:rPr>
              <a:t>an</a:t>
            </a:r>
          </a:p>
        </p:txBody>
      </p:sp>
      <p:sp>
        <p:nvSpPr>
          <p:cNvPr id="16" name="Rectangle 15"/>
          <p:cNvSpPr/>
          <p:nvPr/>
        </p:nvSpPr>
        <p:spPr>
          <a:xfrm>
            <a:off x="889212" y="2223311"/>
            <a:ext cx="1679725" cy="438951"/>
          </a:xfrm>
          <a:prstGeom prst="rect">
            <a:avLst/>
          </a:prstGeom>
        </p:spPr>
        <p:txBody>
          <a:bodyPr wrap="none" lIns="68946" tIns="34473" rIns="68946" bIns="34473">
            <a:spAutoFit/>
          </a:bodyPr>
          <a:lstStyle/>
          <a:p>
            <a:r>
              <a:rPr lang="en-US" sz="2400" b="1" dirty="0" smtClean="0">
                <a:solidFill>
                  <a:srgbClr val="FF0000"/>
                </a:solidFill>
                <a:latin typeface="Times New Roman" pitchFamily="18" charset="0"/>
                <a:cs typeface="Times New Roman" pitchFamily="18" charset="0"/>
              </a:rPr>
              <a:t>tablespoons</a:t>
            </a:r>
            <a:endParaRPr lang="en-US" sz="2400" b="1" dirty="0">
              <a:solidFill>
                <a:srgbClr val="FF0000"/>
              </a:solidFill>
              <a:latin typeface="Times New Roman" pitchFamily="18" charset="0"/>
              <a:cs typeface="Times New Roman" pitchFamily="18" charset="0"/>
            </a:endParaRPr>
          </a:p>
        </p:txBody>
      </p:sp>
      <p:sp>
        <p:nvSpPr>
          <p:cNvPr id="17" name="Rectangle 16"/>
          <p:cNvSpPr/>
          <p:nvPr/>
        </p:nvSpPr>
        <p:spPr>
          <a:xfrm>
            <a:off x="267032" y="2587553"/>
            <a:ext cx="1403431" cy="438951"/>
          </a:xfrm>
          <a:prstGeom prst="rect">
            <a:avLst/>
          </a:prstGeom>
        </p:spPr>
        <p:txBody>
          <a:bodyPr wrap="none" lIns="68946" tIns="34473" rIns="68946" bIns="34473">
            <a:spAutoFit/>
          </a:bodyPr>
          <a:lstStyle/>
          <a:p>
            <a:r>
              <a:rPr lang="en-US" sz="2400" b="1" dirty="0" smtClean="0">
                <a:solidFill>
                  <a:srgbClr val="FF0000"/>
                </a:solidFill>
                <a:latin typeface="Times New Roman" pitchFamily="18" charset="0"/>
                <a:cs typeface="Times New Roman" pitchFamily="18" charset="0"/>
              </a:rPr>
              <a:t> teaspoon</a:t>
            </a:r>
            <a:endParaRPr lang="en-US" sz="2400" b="1" dirty="0">
              <a:solidFill>
                <a:srgbClr val="FF0000"/>
              </a:solidFill>
              <a:latin typeface="Times New Roman" pitchFamily="18" charset="0"/>
              <a:cs typeface="Times New Roman" pitchFamily="18" charset="0"/>
            </a:endParaRPr>
          </a:p>
        </p:txBody>
      </p:sp>
      <p:sp>
        <p:nvSpPr>
          <p:cNvPr id="18" name="Rectangle 17"/>
          <p:cNvSpPr/>
          <p:nvPr/>
        </p:nvSpPr>
        <p:spPr>
          <a:xfrm>
            <a:off x="3502331" y="2529633"/>
            <a:ext cx="1334502" cy="438951"/>
          </a:xfrm>
          <a:prstGeom prst="rect">
            <a:avLst/>
          </a:prstGeom>
        </p:spPr>
        <p:txBody>
          <a:bodyPr wrap="none" lIns="68946" tIns="34473" rIns="68946" bIns="34473">
            <a:spAutoFit/>
          </a:bodyPr>
          <a:lstStyle/>
          <a:p>
            <a:r>
              <a:rPr lang="en-US" sz="2400" b="1" dirty="0">
                <a:solidFill>
                  <a:srgbClr val="FF0000"/>
                </a:solidFill>
                <a:latin typeface="Times New Roman" pitchFamily="18" charset="0"/>
                <a:cs typeface="Times New Roman" pitchFamily="18" charset="0"/>
              </a:rPr>
              <a:t>teaspoon</a:t>
            </a:r>
          </a:p>
        </p:txBody>
      </p:sp>
      <p:sp>
        <p:nvSpPr>
          <p:cNvPr id="19" name="Rectangle 18"/>
          <p:cNvSpPr/>
          <p:nvPr/>
        </p:nvSpPr>
        <p:spPr>
          <a:xfrm>
            <a:off x="943578" y="4773549"/>
            <a:ext cx="806088" cy="438951"/>
          </a:xfrm>
          <a:prstGeom prst="rect">
            <a:avLst/>
          </a:prstGeom>
        </p:spPr>
        <p:txBody>
          <a:bodyPr wrap="none" lIns="68946" tIns="34473" rIns="68946" bIns="34473">
            <a:spAutoFit/>
          </a:bodyPr>
          <a:lstStyle/>
          <a:p>
            <a:r>
              <a:rPr lang="en-US" sz="2400" b="1" dirty="0">
                <a:solidFill>
                  <a:srgbClr val="FF0000"/>
                </a:solidFill>
                <a:latin typeface="Times New Roman" pitchFamily="18" charset="0"/>
                <a:cs typeface="Times New Roman" pitchFamily="18" charset="0"/>
              </a:rPr>
              <a:t>some</a:t>
            </a:r>
          </a:p>
        </p:txBody>
      </p:sp>
      <p:sp>
        <p:nvSpPr>
          <p:cNvPr id="14" name="Rectangle 5"/>
          <p:cNvSpPr>
            <a:spLocks noChangeArrowheads="1"/>
          </p:cNvSpPr>
          <p:nvPr/>
        </p:nvSpPr>
        <p:spPr bwMode="auto">
          <a:xfrm>
            <a:off x="833373" y="46300"/>
            <a:ext cx="1544012" cy="461665"/>
          </a:xfrm>
          <a:prstGeom prst="rect">
            <a:avLst/>
          </a:prstGeom>
          <a:noFill/>
          <a:ln w="9525">
            <a:noFill/>
            <a:miter lim="800000"/>
            <a:headEnd/>
            <a:tailEnd/>
          </a:ln>
        </p:spPr>
        <p:txBody>
          <a:bodyPr wrap="none">
            <a:spAutoFit/>
          </a:bodyPr>
          <a:lstStyle/>
          <a:p>
            <a:pPr fontAlgn="t"/>
            <a:r>
              <a:rPr lang="en-US" sz="2400" b="1" dirty="0">
                <a:solidFill>
                  <a:srgbClr val="FF0000"/>
                </a:solidFill>
                <a:latin typeface="Times New Roman" pitchFamily="18" charset="0"/>
                <a:cs typeface="Times New Roman" pitchFamily="18" charset="0"/>
              </a:rPr>
              <a:t>200 grams</a:t>
            </a:r>
          </a:p>
        </p:txBody>
      </p:sp>
    </p:spTree>
    <p:extLst>
      <p:ext uri="{BB962C8B-B14F-4D97-AF65-F5344CB8AC3E}">
        <p14:creationId xmlns:p14="http://schemas.microsoft.com/office/powerpoint/2010/main" val="219397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ircle(in)">
                                      <p:cBhvr>
                                        <p:cTn id="17" dur="2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ircle(in)">
                                      <p:cBhvr>
                                        <p:cTn id="22" dur="2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circle(in)">
                                      <p:cBhvr>
                                        <p:cTn id="27" dur="20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circle(in)">
                                      <p:cBhvr>
                                        <p:cTn id="3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485738" y="0"/>
            <a:ext cx="5621121" cy="5143500"/>
          </a:xfrm>
          <a:prstGeom prst="rect">
            <a:avLst/>
          </a:prstGeom>
        </p:spPr>
      </p:pic>
    </p:spTree>
    <p:extLst>
      <p:ext uri="{BB962C8B-B14F-4D97-AF65-F5344CB8AC3E}">
        <p14:creationId xmlns:p14="http://schemas.microsoft.com/office/powerpoint/2010/main" val="2304054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4786</TotalTime>
  <Words>1445</Words>
  <Application>Microsoft Office PowerPoint</Application>
  <PresentationFormat>On-screen Show (16:9)</PresentationFormat>
  <Paragraphs>130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AVISHOP</dc:creator>
  <cp:lastModifiedBy>Admin</cp:lastModifiedBy>
  <cp:revision>77</cp:revision>
  <dcterms:created xsi:type="dcterms:W3CDTF">2015-10-22T08:22:05Z</dcterms:created>
  <dcterms:modified xsi:type="dcterms:W3CDTF">2022-01-14T09:16:09Z</dcterms:modified>
</cp:coreProperties>
</file>