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8" r:id="rId2"/>
    <p:sldId id="276" r:id="rId3"/>
    <p:sldId id="258" r:id="rId4"/>
    <p:sldId id="272" r:id="rId5"/>
    <p:sldId id="261" r:id="rId6"/>
    <p:sldId id="270" r:id="rId7"/>
    <p:sldId id="262" r:id="rId8"/>
    <p:sldId id="27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846" y="-114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D1758-0819-4D31-98BA-1BE85FF2C55B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D6DF-3880-4364-90EC-94E222A1D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2_03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54341" y="786788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1318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206" y="1303153"/>
            <a:ext cx="7211028" cy="1261880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7  TELEVISION.</a:t>
            </a:r>
          </a:p>
          <a:p>
            <a:r>
              <a:rPr 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Period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  A closer look 1. 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5863382"/>
              </p:ext>
            </p:extLst>
          </p:nvPr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>
                  <a:extLst>
                    <a:ext uri="{9D8B030D-6E8A-4147-A177-3AD203B41FA5}">
                      <a16:colId xmlns:a16="http://schemas.microsoft.com/office/drawing/2014/main" xmlns="" val="1983373311"/>
                    </a:ext>
                  </a:extLst>
                </a:gridCol>
                <a:gridCol w="3844538">
                  <a:extLst>
                    <a:ext uri="{9D8B030D-6E8A-4147-A177-3AD203B41FA5}">
                      <a16:colId xmlns:a16="http://schemas.microsoft.com/office/drawing/2014/main" xmlns="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22393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05A2C98-0BC8-436A-A92B-4E84A62841E4}"/>
              </a:ext>
            </a:extLst>
          </p:cNvPr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FE777C-E2F2-49AE-95AE-21D66C452107}"/>
              </a:ext>
            </a:extLst>
          </p:cNvPr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C084F75-9F1B-401C-9868-9ACC135DD940}"/>
              </a:ext>
            </a:extLst>
          </p:cNvPr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EAA9AD-90F9-431B-ADC2-B29F08538713}"/>
              </a:ext>
            </a:extLst>
          </p:cNvPr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26B3A5-A474-4A4A-BB33-08D69A5687D9}"/>
              </a:ext>
            </a:extLst>
          </p:cNvPr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AC667D-C0BF-426C-A6FB-26DD4893D7FB}"/>
              </a:ext>
            </a:extLst>
          </p:cNvPr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153B81-C692-4EFD-B4BD-AB37D4137FE4}"/>
              </a:ext>
            </a:extLst>
          </p:cNvPr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AA69723-AAC3-4B30-BF9C-A532BE9DBC50}"/>
              </a:ext>
            </a:extLst>
          </p:cNvPr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DBB1D37-4F4E-40A8-9874-BEDA78A23640}"/>
              </a:ext>
            </a:extLst>
          </p:cNvPr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6B70EA5-2EB6-4A8B-87E6-08C4872A3B5A}"/>
              </a:ext>
            </a:extLst>
          </p:cNvPr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</a:p>
        </p:txBody>
      </p:sp>
    </p:spTree>
    <p:extLst>
      <p:ext uri="{BB962C8B-B14F-4D97-AF65-F5344CB8AC3E}">
        <p14:creationId xmlns:p14="http://schemas.microsoft.com/office/powerpoint/2010/main" xmlns="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A4B94A-853E-4392-AC2F-F8AAE129CFF3}"/>
              </a:ext>
            </a:extLst>
          </p:cNvPr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ED10A7F-3D3B-4D0A-ADCC-37DC8D8BEF31}"/>
              </a:ext>
            </a:extLst>
          </p:cNvPr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868A89A-A63E-47F6-941F-AD3943C6BBA0}"/>
              </a:ext>
            </a:extLst>
          </p:cNvPr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13E342C-2F22-434B-9A09-241CB41C5D75}"/>
              </a:ext>
            </a:extLst>
          </p:cNvPr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CAF3CDD-7DD6-4AB6-B067-5445A9124A7F}"/>
              </a:ext>
            </a:extLst>
          </p:cNvPr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53EC57-265F-4E6C-8D3B-6043E211C972}"/>
              </a:ext>
            </a:extLst>
          </p:cNvPr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E960BC6-E880-4D64-994E-B697E3944901}"/>
                </a:ext>
              </a:extLst>
            </p:cNvPr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294AEB-4E74-404F-AE32-FDE8D8ABF9A8}"/>
              </a:ext>
            </a:extLst>
          </p:cNvPr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D5EFF5-420A-4189-AB87-5F514A3669AE}"/>
              </a:ext>
            </a:extLst>
          </p:cNvPr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40FD4FA-1CF8-4836-A924-4147C7D72D72}"/>
                </a:ext>
              </a:extLst>
            </p:cNvPr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409BBEA-673F-4CD2-B049-F6A5E3941C90}"/>
              </a:ext>
            </a:extLst>
          </p:cNvPr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75715AF-BCE4-435F-9DBD-676FF6BD1A2B}"/>
              </a:ext>
            </a:extLst>
          </p:cNvPr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CC42680-A061-461D-B17C-3696F1538E91}"/>
              </a:ext>
            </a:extLst>
          </p:cNvPr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D46630-D161-4823-9000-E7F1EE43BCC9}"/>
              </a:ext>
            </a:extLst>
          </p:cNvPr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BDDEE93-D54A-47EA-832D-5329915B4BD4}"/>
              </a:ext>
            </a:extLst>
          </p:cNvPr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AF4ECF-FBE3-407B-B88B-B41300617A42}"/>
              </a:ext>
            </a:extLst>
          </p:cNvPr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510B0BD-AA82-4CC2-AB23-CBF2E32AAE1E}"/>
              </a:ext>
            </a:extLst>
          </p:cNvPr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7EC5E54-AEA8-44FA-8FA7-2E0B12738BFD}"/>
              </a:ext>
            </a:extLst>
          </p:cNvPr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6C5098-39B3-4992-B915-590C1E096E80}"/>
              </a:ext>
            </a:extLst>
          </p:cNvPr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8E04BAB-74E7-4E4E-88AE-81AA06FBEFAA}"/>
              </a:ext>
            </a:extLst>
          </p:cNvPr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6F33B30-DDC8-47F5-8C0F-3AE823B2339C}"/>
              </a:ext>
            </a:extLst>
          </p:cNvPr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611B931-949B-4506-AA18-053C1ACD89E1}"/>
              </a:ext>
            </a:extLst>
          </p:cNvPr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772E448-8C45-4F8B-9D81-34E1314399C1}"/>
              </a:ext>
            </a:extLst>
          </p:cNvPr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8B9BB03-A6E0-46B8-A108-0B8B0FAFB41B}"/>
              </a:ext>
            </a:extLst>
          </p:cNvPr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70374D0-00DA-4DC9-8EC0-2D22355B21F3}"/>
              </a:ext>
            </a:extLst>
          </p:cNvPr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0A8DD0C-F32E-42EA-A651-32CEDFB5C99E}"/>
              </a:ext>
            </a:extLst>
          </p:cNvPr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70422A2-5E19-473B-AF57-8DF6E1041A85}"/>
              </a:ext>
            </a:extLst>
          </p:cNvPr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6000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266804"/>
              </p:ext>
            </p:extLst>
          </p:nvPr>
        </p:nvGraphicFramePr>
        <p:xfrm>
          <a:off x="1945958" y="1977736"/>
          <a:ext cx="5328283" cy="381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B2_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72979" y="102915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</p:spTree>
    <p:extLst>
      <p:ext uri="{BB962C8B-B14F-4D97-AF65-F5344CB8AC3E}">
        <p14:creationId xmlns:p14="http://schemas.microsoft.com/office/powerpoint/2010/main" xmlns="" val="28229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xmlns="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399</Words>
  <Application>Microsoft Office PowerPoint</Application>
  <PresentationFormat>On-screen Show (4:3)</PresentationFormat>
  <Paragraphs>103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76</cp:revision>
  <dcterms:created xsi:type="dcterms:W3CDTF">2020-12-09T02:04:09Z</dcterms:created>
  <dcterms:modified xsi:type="dcterms:W3CDTF">2022-01-08T03:39:19Z</dcterms:modified>
</cp:coreProperties>
</file>