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809" r:id="rId3"/>
    <p:sldId id="816" r:id="rId4"/>
    <p:sldId id="817" r:id="rId5"/>
    <p:sldId id="815" r:id="rId6"/>
    <p:sldId id="818" r:id="rId7"/>
    <p:sldId id="819" r:id="rId8"/>
    <p:sldId id="820" r:id="rId9"/>
    <p:sldId id="82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7367F-01A8-4372-B8C2-910E95A17E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5EAC-E42E-41EA-8C4B-F6B5C276F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0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7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7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88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6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64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8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1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EC03D-DF74-4F8F-80F2-1F7174F429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6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7BEA-2CB4-4612-A173-3EC764448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08666-8631-4EE6-A15B-2CA5B473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1D8B8-F9EF-4928-87AA-C8163058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3CC2D-2940-4305-91D6-C65012B3B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E253F-CCE0-426F-B812-D847E710B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E29D-B2C9-471E-8CDE-FEE5CEE3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F9F3C5-132B-47C0-A10E-B98F16D54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7E5E4-E5AF-4888-A772-56CC16A21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14EFC-2BCD-4374-BD24-E54FC5F9D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30C0C-056D-4711-8F6C-66563585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5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CEC67E-6773-400E-A87E-FD306FB17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CEC6FA-DA86-4E60-93ED-A093BEB09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B4321-A578-49D6-9A6B-3F376264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967D8-C3C6-4EF0-B856-9E5A46E1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AB347-6185-4880-BC23-121E199E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1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61A60-1677-490E-9EDC-83B811C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BE893-2D37-429A-9CF9-11FB9B507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428E1-F1A2-4F6C-B6AF-3763B865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F4BBF-3A3C-470F-87CD-DE4E5C58E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39737-5C28-4332-A96D-6D3D4043D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7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A930-92D8-4C35-A8E1-F60EFE5F7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E33A1-E9E8-417C-A921-92F6FF0AE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C66E5-9C0D-4D76-9D3E-45209B0D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7242A-B79A-4648-A0D5-389AFF8A2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9715F-D005-430C-9FA4-AF3C2052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1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D1A68-43EC-4594-AC00-DBEB56248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D28DE-5AA8-499A-BEC9-741368A45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A840B-C9F5-4F0E-A883-89A9B4171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14A6AF-0322-417F-BFE0-9748CFDC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E1896B-6CB0-42DF-9D09-552E18F8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39245-907E-4A97-A35B-29BB9BDD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1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17B67-04B6-4FE6-8CCB-FFE717D79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77662-EBF0-426E-B1A2-E5F0AB6B6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67DC37-5CFD-4DC4-A178-A42D99436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34FDCD-30BC-4504-A97C-1FEC7EE2B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DC436-3C05-44B1-B3A8-267989C58A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1351F-FFDD-457D-AFE3-1073FDBF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38ACE3-7646-452C-B984-D4734BDC1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1B03D8-1478-4D04-86C9-541067B7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6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66B2-1500-4F09-B277-1312B171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252D4-D17F-4A31-B02E-D9A092BB7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99B67-39D2-47C9-A7B2-4884D905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DF242-5A26-4B7D-A0D9-DC4ABAD98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8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C6B5AD-144A-464F-9918-254BC443D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C30CD9-D22F-4F69-B8F7-060D08241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3F63F-0974-418D-A296-5040B31A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2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D689-58C2-4E13-A2F3-84BE0DE5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A7CB-6542-432A-B680-6B019B426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12088-94DD-4CCF-8B8C-B66C8596A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8F36C-234E-4872-BE5E-997B92C4C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344B1-4F25-4A0A-A104-2C3C4040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ECFFA-7132-4E73-89AD-7CE19534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CDAC-FA6D-4340-A46F-E0EBBBBCD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788E9-F4C7-435D-B927-080B20C50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AD011-588C-4A8A-9C23-26BA6CA92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F36C2-C61C-48CC-9DB4-29898F704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AC2CB-A9C3-4E57-81FA-D2E99266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40799-069D-42D8-B572-607579A9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0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B9C726-4878-401F-B194-C9CC383A9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9002B-746A-4ADA-B39E-0343CCD69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ABAB6-B447-471E-B142-2980A7B17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CE5B2-6019-4E0F-AD0B-2AE5CB9EE8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D74AF-4BED-4268-87E9-3BA9B4D2D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72763-17B0-4A0D-965E-4E8F26A6A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2755D-90C6-4555-9FDB-847366A3A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6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A54A2-EA4B-4096-A33D-EF6F43D57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09C49-8D3A-49C2-A476-18ED358638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0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395680" y="-407124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717890CA-D3FC-4185-B228-2F1452EE0E1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95754" y="578464"/>
            <a:ext cx="23654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103-104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WordArt 7">
            <a:extLst>
              <a:ext uri="{FF2B5EF4-FFF2-40B4-BE49-F238E27FC236}">
                <a16:creationId xmlns:a16="http://schemas.microsoft.com/office/drawing/2014/main" id="{DF20522C-90B7-409C-9D3C-0DAD15C3B7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39799" y="1692449"/>
            <a:ext cx="10764521" cy="22494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 dirty="0">
                <a:solidFill>
                  <a:srgbClr val="FF0000"/>
                </a:solidFill>
                <a:cs typeface="Times New Roman" panose="02020603050405020304" pitchFamily="18" charset="0"/>
              </a:rPr>
              <a:t>TÌM HIỂU CHUNG VỀ PHÉP LẬP LUẬN </a:t>
            </a:r>
            <a:r>
              <a:rPr lang="en-US" b="1" kern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 THÍCH</a:t>
            </a:r>
            <a:r>
              <a:rPr lang="vi-VN" b="1" kern="10" dirty="0">
                <a:solidFill>
                  <a:srgbClr val="FF0000"/>
                </a:solidFill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vi-VN" b="1" kern="10" dirty="0">
                <a:solidFill>
                  <a:srgbClr val="FF0000"/>
                </a:solidFill>
                <a:cs typeface="Times New Roman" panose="02020603050405020304" pitchFamily="18" charset="0"/>
              </a:rPr>
              <a:t>CÁC BƯỚC LÀM BÀI VĂN  </a:t>
            </a:r>
            <a:r>
              <a:rPr lang="en-US" b="1" kern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 THÍCH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105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712761" y="56023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đích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CC5538-635A-4039-904D-BD0C817B6637}"/>
              </a:ext>
            </a:extLst>
          </p:cNvPr>
          <p:cNvSpPr/>
          <p:nvPr/>
        </p:nvSpPr>
        <p:spPr>
          <a:xfrm>
            <a:off x="982710" y="1116385"/>
            <a:ext cx="5214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* </a:t>
            </a:r>
            <a:r>
              <a:rPr lang="en-US" sz="3200" b="1" dirty="0" err="1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văn</a:t>
            </a:r>
            <a:r>
              <a:rPr lang="en-US" sz="3200" b="1" dirty="0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: </a:t>
            </a:r>
            <a:r>
              <a:rPr lang="en-US" sz="3200" b="1" i="1" dirty="0" err="1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Lòng</a:t>
            </a:r>
            <a:r>
              <a:rPr lang="en-US" sz="3200" b="1" i="1" dirty="0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3200" b="1" i="1" dirty="0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3333CC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endParaRPr lang="en-US" sz="3200" b="1" dirty="0">
              <a:solidFill>
                <a:srgbClr val="3333CC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D87D2D-7FDE-4B31-BFD2-CB18984A2E3D}"/>
              </a:ext>
            </a:extLst>
          </p:cNvPr>
          <p:cNvSpPr/>
          <p:nvPr/>
        </p:nvSpPr>
        <p:spPr>
          <a:xfrm>
            <a:off x="712759" y="1725192"/>
            <a:ext cx="109071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Những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câu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văn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giải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thích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có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tính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chất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định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nghĩa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có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thể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coi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1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bản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tính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căn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bản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chính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nó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tự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nâng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cao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giá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trị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nhân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con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người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biểu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hiện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con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người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đứng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đắn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tính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nhã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nhặn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,...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3E4C69-FE40-4585-BBB3-73E47EB3E2D1}"/>
              </a:ext>
            </a:extLst>
          </p:cNvPr>
          <p:cNvSpPr/>
          <p:nvPr/>
        </p:nvSpPr>
        <p:spPr>
          <a:xfrm>
            <a:off x="712761" y="3609595"/>
            <a:ext cx="109071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Cách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liệt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kê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các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biểu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hiện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cách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đối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lập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người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và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kẻ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không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1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cách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giải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thích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bằng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h.tượng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24D911-3611-48F2-AF50-928B0AF8DA2D}"/>
              </a:ext>
            </a:extLst>
          </p:cNvPr>
          <p:cNvSpPr/>
          <p:nvPr/>
        </p:nvSpPr>
        <p:spPr>
          <a:xfrm>
            <a:off x="712761" y="5096145"/>
            <a:ext cx="109071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Việc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chỉ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ra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lợi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hại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không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cũng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cách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giải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thích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về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lòng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khiêm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tốn</a:t>
            </a:r>
            <a:r>
              <a:rPr lang="en-US" sz="28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AF916B-ACAA-4149-A213-C7457006DFC6}"/>
              </a:ext>
            </a:extLst>
          </p:cNvPr>
          <p:cNvSpPr/>
          <p:nvPr/>
        </p:nvSpPr>
        <p:spPr>
          <a:xfrm>
            <a:off x="939799" y="6050252"/>
            <a:ext cx="3552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* </a:t>
            </a:r>
            <a:r>
              <a:rPr lang="it-IT" sz="2800" b="1" u="sng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Ghi nhớ:</a:t>
            </a:r>
            <a:r>
              <a:rPr lang="it-IT" sz="2800" b="1" dirty="0">
                <a:solidFill>
                  <a:srgbClr val="00B05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(SGK/71)</a:t>
            </a:r>
            <a:endParaRPr lang="en-US" sz="2800" b="1" dirty="0">
              <a:solidFill>
                <a:srgbClr val="00B05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294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39799" y="57476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it-IT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làm bài văn giải thích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F9DFC-D3E4-4FC2-9654-339E8A80BFDB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03511" y="1160881"/>
            <a:ext cx="10548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2250D5-F0B0-4055-9EC2-998E5B4B9ED6}"/>
              </a:ext>
            </a:extLst>
          </p:cNvPr>
          <p:cNvSpPr/>
          <p:nvPr/>
        </p:nvSpPr>
        <p:spPr>
          <a:xfrm>
            <a:off x="783795" y="2708459"/>
            <a:ext cx="4237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ý: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E24A0-7018-4945-A553-28F275A6F19F}"/>
              </a:ext>
            </a:extLst>
          </p:cNvPr>
          <p:cNvSpPr/>
          <p:nvPr/>
        </p:nvSpPr>
        <p:spPr>
          <a:xfrm>
            <a:off x="903511" y="3296862"/>
            <a:ext cx="105482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Vấn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thích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ra,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tầm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hỏi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Khát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vọng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hỏi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đây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400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39799" y="57476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it-IT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làm bài văn giải thích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F9DFC-D3E4-4FC2-9654-339E8A80BFDB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03511" y="1160881"/>
            <a:ext cx="10548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2250D5-F0B0-4055-9EC2-998E5B4B9ED6}"/>
              </a:ext>
            </a:extLst>
          </p:cNvPr>
          <p:cNvSpPr/>
          <p:nvPr/>
        </p:nvSpPr>
        <p:spPr>
          <a:xfrm>
            <a:off x="843906" y="2708459"/>
            <a:ext cx="3626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dàn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E24A0-7018-4945-A553-28F275A6F19F}"/>
              </a:ext>
            </a:extLst>
          </p:cNvPr>
          <p:cNvSpPr/>
          <p:nvPr/>
        </p:nvSpPr>
        <p:spPr>
          <a:xfrm>
            <a:off x="903511" y="3296862"/>
            <a:ext cx="1883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a/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B92C7B-12FC-4FBE-A82D-9601BA4E6661}"/>
              </a:ext>
            </a:extLst>
          </p:cNvPr>
          <p:cNvSpPr/>
          <p:nvPr/>
        </p:nvSpPr>
        <p:spPr>
          <a:xfrm>
            <a:off x="956391" y="3830768"/>
            <a:ext cx="94793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TN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kho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kinh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phú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dân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gian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“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ngày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đàng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“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kinh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khát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vọng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nơi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tầm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542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39799" y="57476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it-IT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làm bài văn giải thích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F9DFC-D3E4-4FC2-9654-339E8A80BFDB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03511" y="1160881"/>
            <a:ext cx="10548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2250D5-F0B0-4055-9EC2-998E5B4B9ED6}"/>
              </a:ext>
            </a:extLst>
          </p:cNvPr>
          <p:cNvSpPr/>
          <p:nvPr/>
        </p:nvSpPr>
        <p:spPr>
          <a:xfrm>
            <a:off x="843906" y="2708459"/>
            <a:ext cx="3626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dàn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E24A0-7018-4945-A553-28F275A6F19F}"/>
              </a:ext>
            </a:extLst>
          </p:cNvPr>
          <p:cNvSpPr/>
          <p:nvPr/>
        </p:nvSpPr>
        <p:spPr>
          <a:xfrm>
            <a:off x="903510" y="3296862"/>
            <a:ext cx="2641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b/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B92C7B-12FC-4FBE-A82D-9601BA4E6661}"/>
              </a:ext>
            </a:extLst>
          </p:cNvPr>
          <p:cNvSpPr/>
          <p:nvPr/>
        </p:nvSpPr>
        <p:spPr>
          <a:xfrm>
            <a:off x="1011504" y="5503942"/>
            <a:ext cx="94793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963FE9-5A21-4181-90CF-6405FFD3F142}"/>
              </a:ext>
            </a:extLst>
          </p:cNvPr>
          <p:cNvSpPr/>
          <p:nvPr/>
        </p:nvSpPr>
        <p:spPr>
          <a:xfrm>
            <a:off x="1011504" y="3987327"/>
            <a:ext cx="107450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đen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84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39799" y="57476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it-IT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làm bài văn giải thích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F9DFC-D3E4-4FC2-9654-339E8A80BFDB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03511" y="1160881"/>
            <a:ext cx="10548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2250D5-F0B0-4055-9EC2-998E5B4B9ED6}"/>
              </a:ext>
            </a:extLst>
          </p:cNvPr>
          <p:cNvSpPr/>
          <p:nvPr/>
        </p:nvSpPr>
        <p:spPr>
          <a:xfrm>
            <a:off x="843906" y="2708459"/>
            <a:ext cx="3626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dàn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E24A0-7018-4945-A553-28F275A6F19F}"/>
              </a:ext>
            </a:extLst>
          </p:cNvPr>
          <p:cNvSpPr/>
          <p:nvPr/>
        </p:nvSpPr>
        <p:spPr>
          <a:xfrm>
            <a:off x="903510" y="3296862"/>
            <a:ext cx="2641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b/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B92C7B-12FC-4FBE-A82D-9601BA4E6661}"/>
              </a:ext>
            </a:extLst>
          </p:cNvPr>
          <p:cNvSpPr/>
          <p:nvPr/>
        </p:nvSpPr>
        <p:spPr>
          <a:xfrm>
            <a:off x="1011504" y="5258246"/>
            <a:ext cx="10168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ntn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“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”: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hay,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963FE9-5A21-4181-90CF-6405FFD3F142}"/>
              </a:ext>
            </a:extLst>
          </p:cNvPr>
          <p:cNvSpPr/>
          <p:nvPr/>
        </p:nvSpPr>
        <p:spPr>
          <a:xfrm>
            <a:off x="1011504" y="3795780"/>
            <a:ext cx="107450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đáy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giếng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chạm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477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39799" y="57476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it-IT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làm bài văn giải thích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F9DFC-D3E4-4FC2-9654-339E8A80BFDB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03511" y="1160881"/>
            <a:ext cx="10548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2250D5-F0B0-4055-9EC2-998E5B4B9ED6}"/>
              </a:ext>
            </a:extLst>
          </p:cNvPr>
          <p:cNvSpPr/>
          <p:nvPr/>
        </p:nvSpPr>
        <p:spPr>
          <a:xfrm>
            <a:off x="843906" y="2708459"/>
            <a:ext cx="3626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dàn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E24A0-7018-4945-A553-28F275A6F19F}"/>
              </a:ext>
            </a:extLst>
          </p:cNvPr>
          <p:cNvSpPr/>
          <p:nvPr/>
        </p:nvSpPr>
        <p:spPr>
          <a:xfrm>
            <a:off x="903510" y="3296862"/>
            <a:ext cx="2641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c/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B92C7B-12FC-4FBE-A82D-9601BA4E6661}"/>
              </a:ext>
            </a:extLst>
          </p:cNvPr>
          <p:cNvSpPr/>
          <p:nvPr/>
        </p:nvSpPr>
        <p:spPr>
          <a:xfrm>
            <a:off x="1011503" y="4375676"/>
            <a:ext cx="101689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nay,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thuận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963FE9-5A21-4181-90CF-6405FFD3F142}"/>
              </a:ext>
            </a:extLst>
          </p:cNvPr>
          <p:cNvSpPr/>
          <p:nvPr/>
        </p:nvSpPr>
        <p:spPr>
          <a:xfrm>
            <a:off x="1011504" y="3795780"/>
            <a:ext cx="6894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TN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khuyên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982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799" y="598188"/>
            <a:ext cx="10515600" cy="1325563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4" name="Picture 7" descr="khung anh3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444583" y="-320040"/>
            <a:ext cx="13081165" cy="749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18438-91E4-47AA-A0D5-EE167978E4E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39799" y="57476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it-IT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làm bài văn giải thích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2250D5-F0B0-4055-9EC2-998E5B4B9ED6}"/>
              </a:ext>
            </a:extLst>
          </p:cNvPr>
          <p:cNvSpPr/>
          <p:nvPr/>
        </p:nvSpPr>
        <p:spPr>
          <a:xfrm>
            <a:off x="1163623" y="1260969"/>
            <a:ext cx="4237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ý: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F7CBD1-0E30-4AA0-946E-CD59567DDFE6}"/>
              </a:ext>
            </a:extLst>
          </p:cNvPr>
          <p:cNvSpPr/>
          <p:nvPr/>
        </p:nvSpPr>
        <p:spPr>
          <a:xfrm>
            <a:off x="1216072" y="1956110"/>
            <a:ext cx="3626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dàn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FA7405-2CF7-43B7-BD1C-FAA22A228BDA}"/>
              </a:ext>
            </a:extLst>
          </p:cNvPr>
          <p:cNvSpPr/>
          <p:nvPr/>
        </p:nvSpPr>
        <p:spPr>
          <a:xfrm>
            <a:off x="1216072" y="2767379"/>
            <a:ext cx="2225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Viết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9E82FB-7B02-4EE0-A32E-FA13F7ECB1B2}"/>
              </a:ext>
            </a:extLst>
          </p:cNvPr>
          <p:cNvSpPr/>
          <p:nvPr/>
        </p:nvSpPr>
        <p:spPr>
          <a:xfrm>
            <a:off x="1216072" y="3570452"/>
            <a:ext cx="4669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Đọc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sửa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chữa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507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5"/>
    </mc:Choice>
    <mc:Fallback xmlns="">
      <p:transition spd="slow" advTm="163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A51C442A-268D-47A7-875A-62E78BFCD9E0}_2.png&quot;/&gt;&lt;left val=&quot;35&quot;/&gt;&lt;top val=&quot;31&quot;/&gt;&lt;width val=&quot;154&quot;/&gt;&lt;height val=&quot;60&quot;/&gt;&lt;hasText val=&quot;1&quot;/&gt;&lt;/Image&gt;&lt;/ThreeDShapeInfo&gt;"/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ìm hiểu tác giả"/>
  <p:tag name="ISPRING_SLIDE_INDENT_LEVEL" val="0"/>
  <p:tag name="ISPRING_PRESENTER_ID" val="{986311C8-2906-4174-BEAB-2398F2AC989B}"/>
  <p:tag name="GENSWF_ADVANCE_TIME" val="16.335"/>
  <p:tag name="TIMING" val="|4.713|5.145"/>
  <p:tag name="ISPRING_SLIDE_ID_2" val="{01490EC8-28B0-4604-9C92-5FACD3C2718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E:\Dropbox\B\Elearning\Eleaning2017_Hoa\BAIDUTHI_NV7_TUTRAINGHIA\data\asimages\{992BA7C9-FCE9-4A34-A522-817AA565326F}_7.png&quot;/&gt;&lt;left val=&quot;59&quot;/&gt;&lt;top val=&quot;92&quot;/&gt;&lt;width val=&quot;510&quot;/&gt;&lt;height val=&quot;68&quot;/&gt;&lt;hasText val=&quot;1&quot;/&gt;&lt;/Image&gt;&lt;/ThreeDShapeInfo&gt;"/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688</Words>
  <Application>Microsoft Office PowerPoint</Application>
  <PresentationFormat>Widescreen</PresentationFormat>
  <Paragraphs>56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Mr.Quang</dc:creator>
  <cp:lastModifiedBy>Mr.Quang</cp:lastModifiedBy>
  <cp:revision>7</cp:revision>
  <dcterms:created xsi:type="dcterms:W3CDTF">2022-02-24T13:54:00Z</dcterms:created>
  <dcterms:modified xsi:type="dcterms:W3CDTF">2022-02-24T14:39:39Z</dcterms:modified>
</cp:coreProperties>
</file>