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73" r:id="rId4"/>
    <p:sldId id="258" r:id="rId5"/>
    <p:sldId id="274" r:id="rId7"/>
    <p:sldId id="260" r:id="rId8"/>
    <p:sldId id="261" r:id="rId9"/>
    <p:sldId id="277" r:id="rId10"/>
    <p:sldId id="264" r:id="rId11"/>
    <p:sldId id="26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A6A6"/>
    <a:srgbClr val="C0E6EA"/>
    <a:srgbClr val="05A0B8"/>
    <a:srgbClr val="048DA4"/>
    <a:srgbClr val="008000"/>
    <a:srgbClr val="0FB7BD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46" y="12"/>
      </p:cViewPr>
      <p:guideLst>
        <p:guide orient="horz" pos="216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  <a:endParaRPr lang="en-US" sz="2800" b="1">
              <a:solidFill>
                <a:srgbClr val="048DA4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  <a:endParaRPr lang="en-US" sz="2800" b="1">
              <a:solidFill>
                <a:srgbClr val="048DA4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  <a:endParaRPr lang="en-US" sz="2800" b="1">
              <a:solidFill>
                <a:srgbClr val="048DA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3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7 – 8 – 9) 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  <a:endParaRPr lang="en-US" sz="3600" b="1">
                  <a:solidFill>
                    <a:srgbClr val="0084B1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Circle the word with the different underlined sound. Listen and check. 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word with the different underlined sound. Listen and check. 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8474367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9976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9976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76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9976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9976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6726" y="1969768"/>
            <a:ext cx="1310532" cy="470927"/>
            <a:chOff x="1490433" y="2168225"/>
            <a:chExt cx="1310532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ow</a:t>
              </a:r>
              <a:r>
                <a:rPr lang="en-US" sz="2400"/>
                <a:t>er</a:t>
              </a:r>
              <a:endParaRPr lang="en-US" sz="24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7936" y="1974398"/>
            <a:ext cx="1709993" cy="470927"/>
            <a:chOff x="1490433" y="2168225"/>
            <a:chExt cx="1709993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ow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69146" y="1979030"/>
            <a:ext cx="1560787" cy="470927"/>
            <a:chOff x="1490433" y="2168225"/>
            <a:chExt cx="1560787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sn</a:t>
              </a:r>
              <a:r>
                <a:rPr lang="en-US" sz="2400" u="sng"/>
                <a:t>ow</a:t>
              </a:r>
              <a:endParaRPr lang="en-US" sz="2400" u="sng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6726" y="2886863"/>
            <a:ext cx="1518073" cy="470927"/>
            <a:chOff x="1490433" y="2168225"/>
            <a:chExt cx="1518073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1182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symb</a:t>
              </a:r>
              <a:r>
                <a:rPr lang="en-US" sz="2400" u="sng"/>
                <a:t>o</a:t>
              </a:r>
              <a:r>
                <a:rPr lang="en-US" sz="2400"/>
                <a:t>l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7936" y="2891493"/>
            <a:ext cx="1709993" cy="470927"/>
            <a:chOff x="1490433" y="2168225"/>
            <a:chExt cx="1709993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/>
                <a:t>o</a:t>
              </a:r>
              <a:r>
                <a:rPr lang="en-US" sz="2400"/>
                <a:t>pening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69146" y="2896125"/>
            <a:ext cx="1709993" cy="470927"/>
            <a:chOff x="1490433" y="2168225"/>
            <a:chExt cx="1709993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  <a:r>
                <a:rPr lang="en-US" sz="2400" u="sng"/>
                <a:t>o</a:t>
              </a:r>
              <a:r>
                <a:rPr lang="en-US" sz="2400"/>
                <a:t>stcard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6726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</a:t>
              </a:r>
              <a:r>
                <a:rPr lang="en-US" sz="2400" u="sng"/>
                <a:t>th</a:t>
              </a:r>
              <a:r>
                <a:rPr lang="en-US" sz="2400"/>
                <a:t>er</a:t>
              </a:r>
              <a:endParaRPr lang="en-US" sz="24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7936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th</a:t>
              </a:r>
              <a:endParaRPr lang="en-US" sz="2400" u="sng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69146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</a:t>
              </a:r>
              <a:r>
                <a:rPr lang="en-US" sz="2400" u="sng"/>
                <a:t>th</a:t>
              </a:r>
              <a:endParaRPr lang="en-US" sz="2400" u="sng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46726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u="sng"/>
                <a:t>a</a:t>
              </a:r>
              <a:r>
                <a:rPr lang="en-US" sz="2400"/>
                <a:t>turday</a:t>
              </a:r>
              <a:endParaRPr lang="en-US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7936" y="4727851"/>
            <a:ext cx="1709993" cy="470927"/>
            <a:chOff x="1490433" y="2168225"/>
            <a:chExt cx="1709993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</a:t>
              </a:r>
              <a:r>
                <a:rPr lang="en-US" sz="2400" u="sng"/>
                <a:t>a</a:t>
              </a:r>
              <a:r>
                <a:rPr lang="en-US" sz="2400"/>
                <a:t>cket</a:t>
              </a:r>
              <a:endParaRPr lang="en-US" sz="2400" u="sng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69146" y="4732483"/>
            <a:ext cx="1847225" cy="470927"/>
            <a:chOff x="1490433" y="2168225"/>
            <a:chExt cx="1847225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1" y="2168225"/>
              <a:ext cx="1511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  <a:r>
                <a:rPr lang="en-US" sz="2400" u="sng"/>
                <a:t>a</a:t>
              </a:r>
              <a:r>
                <a:rPr lang="en-US" sz="2400"/>
                <a:t>me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6726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e</a:t>
              </a:r>
              <a:r>
                <a:rPr lang="en-US" sz="2400"/>
                <a:t>nnis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07936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</a:t>
              </a:r>
              <a:r>
                <a:rPr lang="en-US" sz="2400" u="sng"/>
                <a:t>e</a:t>
              </a:r>
              <a:r>
                <a:rPr lang="en-US" sz="2400"/>
                <a:t>pare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9146" y="5651746"/>
            <a:ext cx="1935361" cy="470927"/>
            <a:chOff x="1490433" y="2168225"/>
            <a:chExt cx="1935361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600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</a:t>
              </a:r>
              <a:r>
                <a:rPr lang="en-US" sz="2400" u="sng"/>
                <a:t>e</a:t>
              </a:r>
              <a:r>
                <a:rPr lang="en-US" sz="2400"/>
                <a:t>ss</a:t>
              </a:r>
              <a:endParaRPr lang="en-US" sz="2400" u="sng"/>
            </a:p>
          </p:txBody>
        </p:sp>
      </p:grpSp>
      <p:pic>
        <p:nvPicPr>
          <p:cNvPr id="2" name="B2_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7060" y="520153"/>
            <a:ext cx="487363" cy="4873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20353" y="200201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11365" y="290650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992437" y="382951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03304" y="477246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046976" y="566518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  <a:endParaRPr lang="en-US" sz="3600" b="1">
                  <a:solidFill>
                    <a:srgbClr val="0084B1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A, B, or C to fill the gaps in the passage.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 the  sentences  with the words / phrase in the box.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363" y="166177"/>
            <a:ext cx="7685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  <a:endParaRPr lang="en-US" sz="26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084" y="1000006"/>
            <a:ext cx="8648241" cy="227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Most children love (1) 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They play football, go skateboarding or go(2) 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with a lot of snow like (3) 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parents to </a:t>
            </a:r>
            <a:r>
              <a:rPr lang="en-US" sz="2400" dirty="0" err="1"/>
              <a:t>practise</a:t>
            </a:r>
            <a:r>
              <a:rPr lang="en-US" sz="2400" dirty="0"/>
              <a:t> skiing. When they are not skiing, they can stay at home and watch interesting (4)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8629" y="3748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85379" y="3739569"/>
            <a:ext cx="1560787" cy="470927"/>
            <a:chOff x="1490433" y="2168225"/>
            <a:chExt cx="156078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outdoor</a:t>
              </a:r>
              <a:endParaRPr lang="en-US" sz="24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6589" y="3744199"/>
            <a:ext cx="1709993" cy="470927"/>
            <a:chOff x="1490433" y="2168225"/>
            <a:chExt cx="1709993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indoor</a:t>
              </a:r>
              <a:endParaRPr lang="en-US" sz="2400" u="sng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07799" y="3748831"/>
            <a:ext cx="1560787" cy="470927"/>
            <a:chOff x="1490433" y="2168225"/>
            <a:chExt cx="1560787" cy="470927"/>
          </a:xfrm>
        </p:grpSpPr>
        <p:sp>
          <p:nvSpPr>
            <p:cNvPr id="64" name="TextBox 6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school</a:t>
              </a:r>
              <a:endParaRPr lang="en-US" sz="2400" u="sng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218629" y="4349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885379" y="4339776"/>
            <a:ext cx="1310532" cy="470927"/>
            <a:chOff x="1490433" y="2168225"/>
            <a:chExt cx="1310532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tennis</a:t>
              </a:r>
              <a:endParaRPr lang="en-US" sz="24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6589" y="4344406"/>
            <a:ext cx="1709993" cy="470927"/>
            <a:chOff x="1490433" y="2168225"/>
            <a:chExt cx="1709993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karate</a:t>
              </a:r>
              <a:endParaRPr lang="en-US" sz="2400" u="sng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07799" y="4349038"/>
            <a:ext cx="1979427" cy="470927"/>
            <a:chOff x="1490433" y="2168225"/>
            <a:chExt cx="1979427" cy="470927"/>
          </a:xfrm>
        </p:grpSpPr>
        <p:sp>
          <p:nvSpPr>
            <p:cNvPr id="74" name="TextBox 7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25711" y="2168225"/>
              <a:ext cx="1644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swimming</a:t>
              </a:r>
              <a:endParaRPr lang="en-US" sz="2400" u="sng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18629" y="49698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85379" y="4960604"/>
            <a:ext cx="1560787" cy="470927"/>
            <a:chOff x="1490433" y="2168225"/>
            <a:chExt cx="1560787" cy="470927"/>
          </a:xfrm>
        </p:grpSpPr>
        <p:sp>
          <p:nvSpPr>
            <p:cNvPr id="78" name="TextBox 7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Sweden</a:t>
              </a:r>
              <a:endParaRPr lang="en-US" sz="24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6589" y="4965234"/>
            <a:ext cx="1709993" cy="470927"/>
            <a:chOff x="1490433" y="2168225"/>
            <a:chExt cx="1709993" cy="470927"/>
          </a:xfrm>
        </p:grpSpPr>
        <p:sp>
          <p:nvSpPr>
            <p:cNvPr id="81" name="TextBox 8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India</a:t>
              </a:r>
              <a:endParaRPr lang="en-US" sz="2400" u="sng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007799" y="4969866"/>
            <a:ext cx="1560787" cy="470927"/>
            <a:chOff x="1490433" y="2168225"/>
            <a:chExt cx="1560787" cy="470927"/>
          </a:xfrm>
        </p:grpSpPr>
        <p:sp>
          <p:nvSpPr>
            <p:cNvPr id="84" name="TextBox 8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Brazil</a:t>
              </a:r>
              <a:endParaRPr lang="en-US" sz="2400" u="sng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8629" y="5609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885379" y="5600139"/>
            <a:ext cx="1948489" cy="470927"/>
            <a:chOff x="1490433" y="2168225"/>
            <a:chExt cx="1948489" cy="470927"/>
          </a:xfrm>
        </p:grpSpPr>
        <p:sp>
          <p:nvSpPr>
            <p:cNvPr id="88" name="TextBox 8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5712" y="2168225"/>
              <a:ext cx="161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characters</a:t>
              </a:r>
              <a:endParaRPr lang="en-US" sz="240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46589" y="5604769"/>
            <a:ext cx="1709993" cy="470927"/>
            <a:chOff x="1490433" y="2168225"/>
            <a:chExt cx="1709993" cy="470927"/>
          </a:xfrm>
        </p:grpSpPr>
        <p:sp>
          <p:nvSpPr>
            <p:cNvPr id="91" name="TextBox 9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viewers</a:t>
              </a:r>
              <a:endParaRPr lang="en-US" sz="2400" u="sng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07799" y="5609401"/>
            <a:ext cx="2140409" cy="470927"/>
            <a:chOff x="1490433" y="2168225"/>
            <a:chExt cx="2140409" cy="470927"/>
          </a:xfrm>
        </p:grpSpPr>
        <p:sp>
          <p:nvSpPr>
            <p:cNvPr id="94" name="TextBox 9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25712" y="2168225"/>
              <a:ext cx="1805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programmes</a:t>
              </a:r>
              <a:endParaRPr lang="en-US" sz="2400" u="sng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18629" y="61983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885379" y="6189120"/>
            <a:ext cx="1310532" cy="470927"/>
            <a:chOff x="1490433" y="2168225"/>
            <a:chExt cx="1310532" cy="470927"/>
          </a:xfrm>
        </p:grpSpPr>
        <p:sp>
          <p:nvSpPr>
            <p:cNvPr id="98" name="TextBox 9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</a:t>
              </a:r>
              <a:endParaRPr lang="en-US" sz="240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46589" y="6193750"/>
            <a:ext cx="1709993" cy="470927"/>
            <a:chOff x="1490433" y="2168225"/>
            <a:chExt cx="1709993" cy="470927"/>
          </a:xfrm>
        </p:grpSpPr>
        <p:sp>
          <p:nvSpPr>
            <p:cNvPr id="101" name="TextBox 10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city</a:t>
              </a:r>
              <a:endParaRPr lang="en-US" sz="2400" u="sng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07799" y="6198382"/>
            <a:ext cx="2061209" cy="470927"/>
            <a:chOff x="1490433" y="2168225"/>
            <a:chExt cx="2061209" cy="470927"/>
          </a:xfrm>
        </p:grpSpPr>
        <p:sp>
          <p:nvSpPr>
            <p:cNvPr id="104" name="TextBox 10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5711" y="2168225"/>
              <a:ext cx="1725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landmarks</a:t>
              </a:r>
              <a:endParaRPr lang="en-US" sz="2400" u="sng"/>
            </a:p>
          </p:txBody>
        </p:sp>
      </p:grpSp>
      <p:sp>
        <p:nvSpPr>
          <p:cNvPr id="56" name="Oval 55"/>
          <p:cNvSpPr/>
          <p:nvPr/>
        </p:nvSpPr>
        <p:spPr>
          <a:xfrm>
            <a:off x="1824419" y="37732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944388" y="43720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50018" y="49925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944388" y="56216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944388" y="62113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951664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activities when the weather is good. 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917211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outdoor</a:t>
            </a:r>
            <a:r>
              <a:rPr lang="en-US" sz="2400" dirty="0"/>
              <a:t> activities when the weather is good. 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68346" y="1489293"/>
            <a:ext cx="2954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In countries 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768346" y="1489293"/>
            <a:ext cx="3161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swimming</a:t>
            </a:r>
            <a:r>
              <a:rPr lang="en-US" sz="2400" dirty="0"/>
              <a:t>. In countries 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362004" y="189932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_______, children go skiing with their 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391941" y="190713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Sweden</a:t>
            </a:r>
            <a:r>
              <a:rPr lang="en-US" sz="2400" dirty="0"/>
              <a:t> children go skiing with their 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115588" y="28145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TV or visit (5) _______ 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137189" y="2775599"/>
            <a:ext cx="385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programmes</a:t>
            </a:r>
            <a:r>
              <a:rPr lang="en-US" sz="2400" dirty="0"/>
              <a:t> on TV or visit (5)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876972" y="2775599"/>
            <a:ext cx="125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00084" y="3220109"/>
            <a:ext cx="3097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landmarks </a:t>
            </a:r>
            <a:r>
              <a:rPr lang="en-US" sz="2400" dirty="0"/>
              <a:t>in the area.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0084" y="3184948"/>
            <a:ext cx="161321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in the area.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1"/>
      <p:bldP spid="114" grpId="2"/>
      <p:bldP spid="115" grpId="0"/>
      <p:bldP spid="115" grpId="1"/>
      <p:bldP spid="116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6672"/>
            <a:ext cx="8186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 the  sentences  with the words / phrase in the box.</a:t>
            </a:r>
            <a:endParaRPr lang="en-US" sz="25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34" y="27008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55432" y="1205345"/>
            <a:ext cx="6833136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58380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44507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99168" y="1304426"/>
            <a:ext cx="148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landmark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81273" y="1767339"/>
            <a:ext cx="13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television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0953" y="1767339"/>
            <a:ext cx="22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summer sports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939264" y="2694382"/>
            <a:ext cx="375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Eiff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Tower is a famous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34" y="33413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226" y="40769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2056" y="4068317"/>
            <a:ext cx="5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many educational </a:t>
            </a:r>
            <a:r>
              <a:rPr lang="en-US" sz="2400" dirty="0" err="1"/>
              <a:t>programmes</a:t>
            </a:r>
            <a:r>
              <a:rPr lang="en-US" sz="2400" dirty="0"/>
              <a:t> on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434" y="4821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9263" y="4812691"/>
            <a:ext cx="7785216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 think no other </a:t>
            </a:r>
            <a:endParaRPr lang="en-US" sz="2400" dirty="0"/>
          </a:p>
          <a:p>
            <a:pPr>
              <a:lnSpc>
                <a:spcPct val="114000"/>
              </a:lnSpc>
            </a:pPr>
            <a:r>
              <a:rPr lang="en-US" sz="2400" dirty="0"/>
              <a:t>than Los Angeles.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34" y="57806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9265" y="5780680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_______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264" y="3349967"/>
            <a:ext cx="20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Pelé is a great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695453"/>
            <a:ext cx="2382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Paris.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22840" y="2703220"/>
            <a:ext cx="2808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</a:t>
            </a:r>
            <a:r>
              <a:rPr lang="en-US" sz="2400" dirty="0"/>
              <a:t> in Paris.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5306" y="33405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player from Brazil.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1810" y="3340579"/>
            <a:ext cx="362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  <a:r>
              <a:rPr lang="en-US" sz="2400" dirty="0"/>
              <a:t> player from Brazil.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479123" y="4066073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479123" y="4076970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television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939845" y="483994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world is more interesting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939844" y="483925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city</a:t>
            </a:r>
            <a:r>
              <a:rPr lang="en-US" sz="2400" dirty="0"/>
              <a:t> in the world is more interesting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939263" y="5780679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B050"/>
                </a:solidFill>
              </a:rPr>
              <a:t>Summer sports</a:t>
            </a:r>
            <a:r>
              <a:rPr lang="en-US" sz="2400" dirty="0"/>
              <a:t>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/>
      <p:bldP spid="1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  <a:endParaRPr lang="en-US" sz="3600" b="1">
                  <a:solidFill>
                    <a:srgbClr val="0084B1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541" y="125302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50690" y="1503599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starts</a:t>
              </a:r>
              <a:endParaRPr lang="en-US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97665" y="1497261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started</a:t>
              </a:r>
              <a:endParaRPr lang="en-US" sz="2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99412" y="1516648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starting</a:t>
              </a:r>
              <a:endParaRPr lang="en-US" sz="24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348" y="1971203"/>
            <a:ext cx="8372059" cy="461665"/>
            <a:chOff x="-59760" y="2142097"/>
            <a:chExt cx="837205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952" y="2142097"/>
              <a:ext cx="7974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Ben wrote his parents a postcard _______ he was on holiday.</a:t>
              </a:r>
              <a:endParaRPr lang="en-US" sz="24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1577" y="2449261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</a:t>
              </a:r>
              <a:endParaRPr lang="en-US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1539" y="2442923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and</a:t>
              </a:r>
              <a:endParaRPr lang="en-US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19006" y="2462310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while</a:t>
              </a:r>
              <a:endParaRPr lang="en-US" sz="24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6347" y="2894960"/>
            <a:ext cx="7611896" cy="470318"/>
            <a:chOff x="-66290" y="4026312"/>
            <a:chExt cx="7611896" cy="470318"/>
          </a:xfrm>
        </p:grpSpPr>
        <p:sp>
          <p:nvSpPr>
            <p:cNvPr id="80" name="TextBox 7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Hong Kong is famous for _______ double-decker buses.</a:t>
              </a:r>
              <a:endParaRPr lang="en-US" sz="2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8918" y="3439318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its</a:t>
              </a:r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6296" y="3432980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</a:t>
              </a:r>
              <a:endParaRPr lang="en-US" sz="24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10504" y="344371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it’s</a:t>
              </a:r>
              <a:endParaRPr lang="en-US" sz="240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5204" y="3870980"/>
            <a:ext cx="7876427" cy="470318"/>
            <a:chOff x="-88319" y="3312302"/>
            <a:chExt cx="7876427" cy="470318"/>
          </a:xfrm>
        </p:grpSpPr>
        <p:sp>
          <p:nvSpPr>
            <p:cNvPr id="94" name="TextBox 93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4474" y="3312302"/>
              <a:ext cx="7423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and games _______ an important part in our lives.</a:t>
              </a:r>
              <a:endParaRPr lang="en-US" sz="240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5661" y="4371600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8641" y="4354638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  <a:endParaRPr lang="en-US" sz="240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19106" y="4371599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  <a:endParaRPr lang="en-US" sz="240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5723" y="1046330"/>
            <a:ext cx="7655567" cy="470318"/>
            <a:chOff x="-44256" y="1262747"/>
            <a:chExt cx="7655567" cy="470318"/>
          </a:xfrm>
        </p:grpSpPr>
        <p:sp>
          <p:nvSpPr>
            <p:cNvPr id="108" name="TextBox 107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6089" y="4838365"/>
            <a:ext cx="6891306" cy="470318"/>
            <a:chOff x="-88320" y="3312302"/>
            <a:chExt cx="6891306" cy="470318"/>
          </a:xfrm>
        </p:grpSpPr>
        <p:sp>
          <p:nvSpPr>
            <p:cNvPr id="113" name="TextBox 112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USA first _______ colour TV in 1953.</a:t>
              </a:r>
              <a:endParaRPr lang="en-US" sz="240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46547" y="5338985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  <a:endParaRPr lang="en-US" sz="240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69527" y="5322023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992" y="5338984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had</a:t>
              </a:r>
              <a:endParaRPr lang="en-US" sz="24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2858" y="5801297"/>
            <a:ext cx="9079612" cy="470318"/>
            <a:chOff x="-88320" y="3312302"/>
            <a:chExt cx="9079612" cy="470318"/>
          </a:xfrm>
        </p:grpSpPr>
        <p:sp>
          <p:nvSpPr>
            <p:cNvPr id="78" name="TextBox 77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8544" y="3312302"/>
              <a:ext cx="8582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are now in the city museum. _______ any objects on display.</a:t>
              </a:r>
              <a:endParaRPr lang="en-US" sz="240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3316" y="6301917"/>
            <a:ext cx="2688784" cy="461665"/>
            <a:chOff x="1230086" y="1785257"/>
            <a:chExt cx="2688784" cy="461665"/>
          </a:xfrm>
        </p:grpSpPr>
        <p:sp>
          <p:nvSpPr>
            <p:cNvPr id="125" name="TextBox 12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touch</a:t>
              </a:r>
              <a:endParaRPr lang="en-US" sz="24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56296" y="6284955"/>
            <a:ext cx="2188031" cy="461665"/>
            <a:chOff x="1230086" y="1785257"/>
            <a:chExt cx="2188031" cy="461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611085" y="1785257"/>
              <a:ext cx="180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</a:t>
              </a:r>
              <a:endParaRPr lang="en-US" sz="240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16761" y="6301916"/>
            <a:ext cx="2536058" cy="461665"/>
            <a:chOff x="1230086" y="1785257"/>
            <a:chExt cx="2536058" cy="461665"/>
          </a:xfrm>
        </p:grpSpPr>
        <p:sp>
          <p:nvSpPr>
            <p:cNvPr id="131" name="TextBox 1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611085" y="1785257"/>
              <a:ext cx="21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touching</a:t>
              </a:r>
              <a:endParaRPr lang="en-US" sz="2400"/>
            </a:p>
          </p:txBody>
        </p:sp>
      </p:grpSp>
      <p:sp>
        <p:nvSpPr>
          <p:cNvPr id="77" name="Oval 76"/>
          <p:cNvSpPr/>
          <p:nvPr/>
        </p:nvSpPr>
        <p:spPr>
          <a:xfrm>
            <a:off x="2786322" y="15217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019434" y="24661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25923" y="34582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33316" y="437268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029992" y="536439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759546" y="62894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1" grpId="0" animBg="1"/>
      <p:bldP spid="93" grpId="0" animBg="1"/>
      <p:bldP spid="105" grpId="0" animBg="1"/>
      <p:bldP spid="107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the underlined question word(s) if needed.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218" y="17160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9049" y="1709594"/>
            <a:ext cx="8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218" y="35998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9048" y="3591153"/>
            <a:ext cx="103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218" y="45365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9048" y="4527910"/>
            <a:ext cx="142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603" y="5472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5434" y="5472712"/>
            <a:ext cx="110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218" y="2664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9048" y="2643100"/>
            <a:ext cx="15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009" y="26430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have English class?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5832" y="3581553"/>
            <a:ext cx="270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like Hoi An?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72564" y="4526355"/>
            <a:ext cx="488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the Twin Towers in Kuala Lumpur?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78888" y="5471157"/>
            <a:ext cx="512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the Great Wall: in China or in Korea?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24364" y="1713225"/>
            <a:ext cx="276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sports do you like?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11022" y="2189398"/>
            <a:ext cx="86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5433" y="4049802"/>
            <a:ext cx="75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9766" y="4953270"/>
            <a:ext cx="75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6293" y="5963043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0" grpId="0"/>
      <p:bldP spid="24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2617</Words>
  <Application>WPS Presentation</Application>
  <PresentationFormat>On-screen Show (4:3)</PresentationFormat>
  <Paragraphs>384</Paragraphs>
  <Slides>10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55</cp:revision>
  <dcterms:created xsi:type="dcterms:W3CDTF">2020-12-09T02:04:00Z</dcterms:created>
  <dcterms:modified xsi:type="dcterms:W3CDTF">2022-02-16T00:45:27Z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7FB71ADFD7814629A414E3C1702C1EF6</vt:lpwstr>
  </property>
  <property fmtid="{D5CDD505-2E9C-101B-9397-08002B2CF9AE}" pid="3" name="KSOProductBuildVer">
    <vt:lpwstr>1033-11.2.0.10463</vt:lpwstr>
  </property>
</Properties>
</file>