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87D5D9"/>
    <a:srgbClr val="53C3C9"/>
    <a:srgbClr val="F16649"/>
    <a:srgbClr val="F47A69"/>
    <a:srgbClr val="A3E7FF"/>
    <a:srgbClr val="0088EE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434" autoAdjust="0"/>
  </p:normalViewPr>
  <p:slideViewPr>
    <p:cSldViewPr snapToGrid="0" showGuides="1">
      <p:cViewPr varScale="1">
        <p:scale>
          <a:sx n="78" d="100"/>
          <a:sy n="78" d="100"/>
        </p:scale>
        <p:origin x="1454" y="67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>
            <a:fillRect/>
          </a:stretch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7542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7410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949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775901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7797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196" y="47292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2477" y="3754213"/>
            <a:ext cx="3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0557" y="4748559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4" y="5693419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1" y="5652077"/>
            <a:ext cx="961782" cy="777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86786"/>
            <a:ext cx="644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two options to complete the sentences.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  <a:endParaRPr lang="en-US" sz="3000" b="1">
              <a:solidFill>
                <a:srgbClr val="0FB7BD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623454" y="1755600"/>
            <a:ext cx="2111832" cy="461665"/>
            <a:chOff x="1230086" y="1785257"/>
            <a:chExt cx="211183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  <a:endParaRPr lang="en-US" sz="2400" dirty="0">
                <a:solidFill>
                  <a:srgbClr val="0088E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exciting</a:t>
              </a:r>
              <a:endParaRPr lang="en-US" sz="24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24409" y="1749262"/>
            <a:ext cx="1796143" cy="461665"/>
            <a:chOff x="1230086" y="1785257"/>
            <a:chExt cx="179614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amazing</a:t>
              </a:r>
              <a:endParaRPr lang="en-US" sz="2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96751" y="1749262"/>
            <a:ext cx="2013849" cy="461665"/>
            <a:chOff x="1230086" y="1785257"/>
            <a:chExt cx="2013849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long</a:t>
              </a:r>
              <a:endParaRPr lang="en-US" sz="24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688774" y="2300323"/>
            <a:ext cx="7180427" cy="461665"/>
            <a:chOff x="363373" y="2525685"/>
            <a:chExt cx="7180427" cy="461665"/>
          </a:xfrm>
        </p:grpSpPr>
        <p:grpSp>
          <p:nvGrpSpPr>
            <p:cNvPr id="89" name="Group 88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weather is              . </a:t>
                </a:r>
                <a:endParaRPr lang="en-US" sz="2400"/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278000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634341" y="2778381"/>
            <a:ext cx="1796143" cy="461665"/>
            <a:chOff x="1230086" y="1785257"/>
            <a:chExt cx="1796143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  <a:endParaRPr lang="en-US" sz="2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61123" y="2772043"/>
            <a:ext cx="1796143" cy="461665"/>
            <a:chOff x="1230086" y="1785257"/>
            <a:chExt cx="1796143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  <a:endParaRPr lang="en-US" sz="2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33465" y="2772043"/>
            <a:ext cx="2841162" cy="461665"/>
            <a:chOff x="1230086" y="1785257"/>
            <a:chExt cx="2841162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sunny</a:t>
              </a:r>
              <a:endParaRPr lang="en-US" sz="240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688774" y="3312216"/>
            <a:ext cx="6574967" cy="470318"/>
            <a:chOff x="838203" y="3668444"/>
            <a:chExt cx="6574967" cy="4703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38203" y="3668444"/>
              <a:ext cx="6574967" cy="470318"/>
              <a:chOff x="363373" y="4026312"/>
              <a:chExt cx="6574967" cy="47031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38203" y="4026312"/>
                <a:ext cx="6100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are                .</a:t>
                </a:r>
                <a:endParaRPr lang="en-US" sz="2400"/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601682" y="3856574"/>
            <a:ext cx="3374583" cy="461665"/>
            <a:chOff x="1230086" y="1785257"/>
            <a:chExt cx="3374583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  <a:endParaRPr lang="en-US" sz="240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08720" y="3850236"/>
            <a:ext cx="3002378" cy="461665"/>
            <a:chOff x="1230086" y="1785257"/>
            <a:chExt cx="3002378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  <a:endParaRPr lang="en-US" sz="240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516403" y="3841583"/>
            <a:ext cx="2333698" cy="461665"/>
            <a:chOff x="1230086" y="1785257"/>
            <a:chExt cx="2333698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helpful</a:t>
              </a:r>
              <a:endParaRPr lang="en-US" sz="240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699660" y="4453491"/>
            <a:ext cx="6869272" cy="470318"/>
            <a:chOff x="685414" y="6027003"/>
            <a:chExt cx="6869272" cy="470318"/>
          </a:xfrm>
        </p:grpSpPr>
        <p:grpSp>
          <p:nvGrpSpPr>
            <p:cNvPr id="119" name="Group 11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buildings are               .</a:t>
                </a:r>
                <a:endParaRPr lang="en-US" sz="2400"/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33771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2608425" y="4954111"/>
            <a:ext cx="2688784" cy="461665"/>
            <a:chOff x="1230086" y="1785257"/>
            <a:chExt cx="2688784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tall</a:t>
              </a:r>
              <a:endParaRPr lang="en-US" sz="24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11065" y="4937149"/>
            <a:ext cx="1711122" cy="461665"/>
            <a:chOff x="1230086" y="1785257"/>
            <a:chExt cx="171112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  <a:endParaRPr lang="en-US" sz="2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16445" y="4954110"/>
            <a:ext cx="1177730" cy="461665"/>
            <a:chOff x="1230086" y="1785257"/>
            <a:chExt cx="1177730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796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fast</a:t>
              </a:r>
              <a:endParaRPr lang="en-US" sz="240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656116" y="1298331"/>
            <a:ext cx="6973597" cy="470318"/>
            <a:chOff x="794659" y="707494"/>
            <a:chExt cx="6973597" cy="470318"/>
          </a:xfrm>
        </p:grpSpPr>
        <p:grpSp>
          <p:nvGrpSpPr>
            <p:cNvPr id="133" name="Group 13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city is               .</a:t>
                </a:r>
                <a:endParaRPr lang="en-US" sz="2400" i="1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26343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710546" y="5542063"/>
            <a:ext cx="6869272" cy="470318"/>
            <a:chOff x="685414" y="6027003"/>
            <a:chExt cx="6869272" cy="470318"/>
          </a:xfrm>
        </p:grpSpPr>
        <p:grpSp>
          <p:nvGrpSpPr>
            <p:cNvPr id="138" name="Group 13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food is                .</a:t>
                </a:r>
                <a:endParaRPr lang="en-US" sz="2400"/>
              </a:p>
            </p:txBody>
          </p:sp>
        </p:grpSp>
        <p:cxnSp>
          <p:nvCxnSpPr>
            <p:cNvPr id="139" name="Straight Connector 138"/>
            <p:cNvCxnSpPr/>
            <p:nvPr/>
          </p:nvCxnSpPr>
          <p:spPr>
            <a:xfrm flipV="1">
              <a:off x="268049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2619311" y="6042683"/>
            <a:ext cx="2688784" cy="461665"/>
            <a:chOff x="1230086" y="1785257"/>
            <a:chExt cx="2688784" cy="461665"/>
          </a:xfrm>
        </p:grpSpPr>
        <p:sp>
          <p:nvSpPr>
            <p:cNvPr id="143" name="TextBox 1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cute</a:t>
              </a:r>
              <a:endParaRPr lang="en-US" sz="240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421951" y="6025721"/>
            <a:ext cx="1711122" cy="461665"/>
            <a:chOff x="1230086" y="1785257"/>
            <a:chExt cx="1711122" cy="461665"/>
          </a:xfrm>
        </p:grpSpPr>
        <p:sp>
          <p:nvSpPr>
            <p:cNvPr id="146" name="TextBox 1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delicious</a:t>
              </a:r>
              <a:endParaRPr lang="en-US" sz="240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627331" y="6042682"/>
            <a:ext cx="1330126" cy="461665"/>
            <a:chOff x="1230086" y="1785257"/>
            <a:chExt cx="1330126" cy="461665"/>
          </a:xfrm>
        </p:grpSpPr>
        <p:sp>
          <p:nvSpPr>
            <p:cNvPr id="149" name="TextBox 1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11086" y="1785257"/>
              <a:ext cx="949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good</a:t>
              </a:r>
              <a:endParaRPr lang="en-US" sz="2400"/>
            </a:p>
          </p:txBody>
        </p:sp>
      </p:grpSp>
      <p:sp>
        <p:nvSpPr>
          <p:cNvPr id="2" name="Oval 1"/>
          <p:cNvSpPr/>
          <p:nvPr/>
        </p:nvSpPr>
        <p:spPr>
          <a:xfrm>
            <a:off x="2617958" y="17909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9326" y="176418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15938" y="27934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433465" y="276612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610234" y="38581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521194" y="38460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634629" y="496276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392783" y="495345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449150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16445" y="604268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9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under their pictures.</a:t>
            </a:r>
            <a:endParaRPr lang="en-US" sz="26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0614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" y="2478416"/>
            <a:ext cx="2331696" cy="1554464"/>
          </a:xfrm>
          <a:prstGeom prst="round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9" y="2494779"/>
            <a:ext cx="2079569" cy="1538101"/>
          </a:xfrm>
          <a:prstGeom prst="round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8" y="4649862"/>
            <a:ext cx="2258063" cy="1631718"/>
          </a:xfrm>
          <a:prstGeom prst="round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00" y="4649862"/>
            <a:ext cx="2340429" cy="1645812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0963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05793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1806" y="40194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046636" y="43264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0450" y="6280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105793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1806" y="6281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046636" y="6588615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7354" y="1141000"/>
            <a:ext cx="6089293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43356" y="1195425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beach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43356" y="1543762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palace</a:t>
            </a:r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5537475" y="1195424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river bank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37475" y="1543762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night market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686801" y="1195425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towers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686801" y="1543762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postcard</a:t>
            </a:r>
            <a:endParaRPr lang="en-US" sz="2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44" y="2478417"/>
            <a:ext cx="2079569" cy="1541010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69" y="4535630"/>
            <a:ext cx="2588658" cy="1975233"/>
          </a:xfrm>
          <a:prstGeom prst="round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451921" y="40357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26751" y="434282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51921" y="62979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926751" y="660497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916908" y="4019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beach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12546" y="6278427"/>
            <a:ext cx="114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palace</a:t>
            </a:r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61039" y="401942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river bank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6828" y="6293483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night market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1519" y="4019427"/>
            <a:ext cx="12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towers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5297" y="6278426"/>
            <a:ext cx="16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postcard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66329"/>
            <a:ext cx="625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 in the box.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85201" y="2656031"/>
            <a:ext cx="6973597" cy="470318"/>
            <a:chOff x="363373" y="1262747"/>
            <a:chExt cx="6973597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Hey Phong. You’re wearing my hat. It’s not              .</a:t>
              </a:r>
              <a:endParaRPr lang="en-US" sz="2400" i="1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898181" y="29829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85201" y="3313185"/>
            <a:ext cx="6273542" cy="830997"/>
            <a:chOff x="369902" y="2142097"/>
            <a:chExt cx="6273542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3" y="2142097"/>
              <a:ext cx="579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We’re looking for </a:t>
              </a:r>
              <a:r>
                <a:rPr lang="en-US" sz="2400" dirty="0" err="1"/>
                <a:t>Mr</a:t>
              </a:r>
              <a:r>
                <a:rPr lang="en-US" sz="2400" dirty="0"/>
                <a:t> and </a:t>
              </a:r>
              <a:r>
                <a:rPr lang="en-US" sz="2400" dirty="0" err="1"/>
                <a:t>Mrs</a:t>
              </a:r>
              <a:r>
                <a:rPr lang="en-US" sz="2400" dirty="0"/>
                <a:t> Smith’s house. Is that               ?</a:t>
              </a:r>
              <a:endParaRPr lang="en-US" sz="24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503727" y="400967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85201" y="4231612"/>
            <a:ext cx="7460085" cy="461665"/>
            <a:chOff x="369902" y="2142097"/>
            <a:chExt cx="7460085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my drawing. It’s              .</a:t>
              </a:r>
              <a:endParaRPr lang="en-US" sz="240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459775" y="45579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085201" y="4856114"/>
            <a:ext cx="7180427" cy="830997"/>
            <a:chOff x="369902" y="2142097"/>
            <a:chExt cx="7180427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your room.                is next door. So call us if you need anything.</a:t>
              </a:r>
              <a:endParaRPr lang="en-US" sz="2400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919356" y="5182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Vocabulary</a:t>
            </a:r>
            <a:endParaRPr lang="en-US" sz="3000" b="1">
              <a:solidFill>
                <a:srgbClr val="0FB7B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278" y="1797926"/>
            <a:ext cx="6089293" cy="587497"/>
            <a:chOff x="1527353" y="1623750"/>
            <a:chExt cx="6089293" cy="587497"/>
          </a:xfrm>
        </p:grpSpPr>
        <p:grpSp>
          <p:nvGrpSpPr>
            <p:cNvPr id="42" name="Group 41"/>
            <p:cNvGrpSpPr/>
            <p:nvPr/>
          </p:nvGrpSpPr>
          <p:grpSpPr>
            <a:xfrm>
              <a:off x="1527353" y="1623750"/>
              <a:ext cx="6089293" cy="587497"/>
              <a:chOff x="200084" y="1164346"/>
              <a:chExt cx="6089293" cy="5874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00084" y="1164346"/>
                <a:ext cx="6089293" cy="587497"/>
              </a:xfrm>
              <a:prstGeom prst="roundRect">
                <a:avLst>
                  <a:gd name="adj" fmla="val 16116"/>
                </a:avLst>
              </a:prstGeom>
              <a:solidFill>
                <a:srgbClr val="A3E7FF"/>
              </a:solidFill>
              <a:ln>
                <a:solidFill>
                  <a:srgbClr val="A3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2762" y="1224209"/>
                <a:ext cx="958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theirs</a:t>
                </a:r>
                <a:endParaRPr lang="en-US" sz="240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1002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hers</a:t>
              </a:r>
              <a:endParaRPr lang="en-US" sz="2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41973" y="1683613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yours</a:t>
              </a:r>
              <a:endParaRPr lang="en-US" sz="2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82944" y="1680186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mine</a:t>
              </a:r>
              <a:endParaRPr lang="en-US" sz="2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23915" y="1676759"/>
              <a:ext cx="958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ours</a:t>
              </a:r>
              <a:endParaRPr lang="en-US" sz="24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85201" y="5873947"/>
            <a:ext cx="7460085" cy="461665"/>
            <a:chOff x="369902" y="2142097"/>
            <a:chExt cx="7460085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3" y="2142097"/>
              <a:ext cx="698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Sue doesn’t need to borrow my pen. She’s got              .</a:t>
              </a:r>
              <a:endParaRPr lang="en-US" sz="2400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7359239" y="62003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22025" y="2665862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03726" y="36825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04705" y="422587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90296" y="4850373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1167" y="5873947"/>
            <a:ext cx="72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5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correct the underlined words.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85201" y="1785814"/>
            <a:ext cx="6973597" cy="470318"/>
            <a:chOff x="794659" y="707494"/>
            <a:chExt cx="6973597" cy="47031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Bangkok is an exciting city. I love it’s people</a:t>
                </a:r>
                <a:endParaRPr lang="en-US" sz="2400" i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442869" y="1077918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85201" y="2577438"/>
            <a:ext cx="6785170" cy="830997"/>
            <a:chOff x="363373" y="2525685"/>
            <a:chExt cx="6785170" cy="830997"/>
          </a:xfrm>
        </p:grpSpPr>
        <p:grpSp>
          <p:nvGrpSpPr>
            <p:cNvPr id="22" name="Group 21"/>
            <p:cNvGrpSpPr/>
            <p:nvPr/>
          </p:nvGrpSpPr>
          <p:grpSpPr>
            <a:xfrm>
              <a:off x="363373" y="2525685"/>
              <a:ext cx="6785170" cy="830997"/>
              <a:chOff x="369902" y="2142097"/>
              <a:chExt cx="6785170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44733" y="2142097"/>
                <a:ext cx="6310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We are watching the sunrise at Angkor Wat with ours local friends.</a:t>
                </a:r>
                <a:endParaRPr lang="en-US" sz="2400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943699" y="3272872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85201" y="3724464"/>
            <a:ext cx="7743113" cy="830997"/>
            <a:chOff x="363373" y="2525685"/>
            <a:chExt cx="7460085" cy="830997"/>
          </a:xfrm>
        </p:grpSpPr>
        <p:grpSp>
          <p:nvGrpSpPr>
            <p:cNvPr id="27" name="Group 26"/>
            <p:cNvGrpSpPr/>
            <p:nvPr/>
          </p:nvGrpSpPr>
          <p:grpSpPr>
            <a:xfrm>
              <a:off x="363373" y="2525685"/>
              <a:ext cx="7460085" cy="830997"/>
              <a:chOff x="369902" y="2142097"/>
              <a:chExt cx="7460085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4733" y="2142097"/>
                <a:ext cx="69852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Discover Beijing and Shanghai through theirs food tours.</a:t>
                </a:r>
                <a:endParaRPr lang="en-US" sz="2400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78192" y="2893416"/>
              <a:ext cx="6166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85201" y="4510330"/>
            <a:ext cx="7180427" cy="461665"/>
            <a:chOff x="363373" y="2525685"/>
            <a:chExt cx="718042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Visit Hue and try your food.</a:t>
                </a:r>
                <a:endParaRPr lang="en-US" sz="240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3128459" y="2884714"/>
              <a:ext cx="5486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85201" y="5338619"/>
            <a:ext cx="7460085" cy="461665"/>
            <a:chOff x="363373" y="2525685"/>
            <a:chExt cx="7460085" cy="461665"/>
          </a:xfrm>
        </p:grpSpPr>
        <p:grpSp>
          <p:nvGrpSpPr>
            <p:cNvPr id="37" name="Group 36"/>
            <p:cNvGrpSpPr/>
            <p:nvPr/>
          </p:nvGrpSpPr>
          <p:grpSpPr>
            <a:xfrm>
              <a:off x="363373" y="2525685"/>
              <a:ext cx="7460085" cy="461665"/>
              <a:chOff x="369902" y="2142097"/>
              <a:chExt cx="7460085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  <a:endParaRPr lang="en-US" sz="2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44733" y="2142097"/>
                <a:ext cx="6985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Venice is your city and Jakarta is our.</a:t>
                </a:r>
                <a:endParaRPr lang="en-US" sz="2400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5055127" y="2884714"/>
              <a:ext cx="365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680486" y="2146394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1910" y="330793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31207" y="406906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9458" y="4869359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94414" y="5712730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  <a:endParaRPr lang="en-US" sz="2000" b="1" i="1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in groups.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01" y="1328053"/>
            <a:ext cx="4119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Choose one city in the world you would like to visit.</a:t>
            </a:r>
            <a:endParaRPr lang="en-US" sz="2200" b="1"/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sz="2200" b="1"/>
              <a:t>Find necessary information for your visit.</a:t>
            </a:r>
            <a:endParaRPr lang="en-US" sz="2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83" y="4134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" y="-19218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5" y="-19218"/>
            <a:ext cx="2569029" cy="197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769" y="1956958"/>
            <a:ext cx="2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latin typeface="Comic Sans MS" panose="030F0702030302020204" pitchFamily="66" charset="0"/>
              </a:rPr>
              <a:t>Make a report of your findings and present it to the class.</a:t>
            </a:r>
            <a:endParaRPr lang="en-US" sz="2000" b="1" i="1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500" y="870994"/>
            <a:ext cx="298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Suggestions: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01" y="1381542"/>
            <a:ext cx="4315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city is it?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Where is it?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How can you go there?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What’s the weather like there?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What would you like to see and do there?</a:t>
            </a:r>
            <a:endParaRPr lang="en-US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/>
                <a:gridCol w="529923"/>
                <a:gridCol w="710323"/>
                <a:gridCol w="1003473"/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use the words related to cities and landmarks.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dirty="0" err="1"/>
                        <a:t>əʊ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dirty="0" err="1"/>
                        <a:t>aʊ</a:t>
                      </a:r>
                      <a:r>
                        <a:rPr lang="en-US" sz="2400" dirty="0"/>
                        <a:t>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adjectives and possessive pronouns.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exclamations with </a:t>
                      </a:r>
                      <a:r>
                        <a:rPr lang="en-US" sz="2400" i="1"/>
                        <a:t>What</a:t>
                      </a:r>
                      <a:r>
                        <a:rPr lang="en-US" sz="2400"/>
                        <a:t>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a holiday postcard.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city.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to a description of a city.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holiday postcard.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2179</Words>
  <Application>WPS Presentation</Application>
  <PresentationFormat>On-screen Show (4:3)</PresentationFormat>
  <Paragraphs>299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Comic Sans MS</vt:lpstr>
      <vt:lpstr>Wingdings 2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85</cp:revision>
  <dcterms:created xsi:type="dcterms:W3CDTF">2020-12-09T02:04:00Z</dcterms:created>
  <dcterms:modified xsi:type="dcterms:W3CDTF">2022-02-15T14:05:20Z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D100EB07838B43B0A2F1AF4BB35283DC</vt:lpwstr>
  </property>
  <property fmtid="{D5CDD505-2E9C-101B-9397-08002B2CF9AE}" pid="3" name="KSOProductBuildVer">
    <vt:lpwstr>1033-11.2.0.10463</vt:lpwstr>
  </property>
</Properties>
</file>