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61" r:id="rId3"/>
    <p:sldId id="262" r:id="rId4"/>
    <p:sldId id="263" r:id="rId5"/>
    <p:sldId id="264" r:id="rId6"/>
    <p:sldId id="265" r:id="rId7"/>
    <p:sldId id="267" r:id="rId8"/>
    <p:sldId id="268" r:id="rId9"/>
    <p:sldId id="270" r:id="rId10"/>
    <p:sldId id="271" r:id="rId11"/>
    <p:sldId id="272" r:id="rId12"/>
    <p:sldId id="274"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B362F-3481-48B7-B0E4-0D61782CC0A2}"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39297-2F63-4F25-99A1-04A4277EECA7}" type="slidenum">
              <a:rPr lang="en-US" smtClean="0"/>
              <a:t>‹#›</a:t>
            </a:fld>
            <a:endParaRPr lang="en-US"/>
          </a:p>
        </p:txBody>
      </p:sp>
    </p:spTree>
    <p:extLst>
      <p:ext uri="{BB962C8B-B14F-4D97-AF65-F5344CB8AC3E}">
        <p14:creationId xmlns:p14="http://schemas.microsoft.com/office/powerpoint/2010/main" val="233395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a:t>
            </a:fld>
            <a:endParaRPr lang="zh-CN" altLang="en-US"/>
          </a:p>
        </p:txBody>
      </p:sp>
    </p:spTree>
    <p:extLst>
      <p:ext uri="{BB962C8B-B14F-4D97-AF65-F5344CB8AC3E}">
        <p14:creationId xmlns:p14="http://schemas.microsoft.com/office/powerpoint/2010/main" val="2287453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11</a:t>
            </a:fld>
            <a:endParaRPr lang="zh-CN" altLang="en-US"/>
          </a:p>
        </p:txBody>
      </p:sp>
    </p:spTree>
    <p:extLst>
      <p:ext uri="{BB962C8B-B14F-4D97-AF65-F5344CB8AC3E}">
        <p14:creationId xmlns:p14="http://schemas.microsoft.com/office/powerpoint/2010/main" val="2079199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12</a:t>
            </a:fld>
            <a:endParaRPr lang="zh-CN" altLang="en-US"/>
          </a:p>
        </p:txBody>
      </p:sp>
    </p:spTree>
    <p:extLst>
      <p:ext uri="{BB962C8B-B14F-4D97-AF65-F5344CB8AC3E}">
        <p14:creationId xmlns:p14="http://schemas.microsoft.com/office/powerpoint/2010/main" val="34780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13</a:t>
            </a:fld>
            <a:endParaRPr lang="zh-CN" altLang="en-US"/>
          </a:p>
        </p:txBody>
      </p:sp>
    </p:spTree>
    <p:extLst>
      <p:ext uri="{BB962C8B-B14F-4D97-AF65-F5344CB8AC3E}">
        <p14:creationId xmlns:p14="http://schemas.microsoft.com/office/powerpoint/2010/main" val="3652485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381000" y="685800"/>
            <a:ext cx="6096000" cy="3429000"/>
          </a:xfrm>
          <a:custGeom>
            <a:avLst/>
            <a:gdLst>
              <a:gd name="T0" fmla="*/ 0 w 120000"/>
              <a:gd name="T1" fmla="*/ 0 h 120000"/>
              <a:gd name="T2" fmla="*/ 232257600 w 120000"/>
              <a:gd name="T3" fmla="*/ 0 h 120000"/>
              <a:gd name="T4" fmla="*/ 2322576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ln>
            <a:headEnd/>
            <a:tailEnd/>
          </a:ln>
        </p:spPr>
      </p:sp>
      <p:sp>
        <p:nvSpPr>
          <p:cNvPr id="1239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
        <p:nvSpPr>
          <p:cNvPr id="4" name="Slide Number Placeholder 3"/>
          <p:cNvSpPr>
            <a:spLocks noGrp="1"/>
          </p:cNvSpPr>
          <p:nvPr>
            <p:ph type="sldNum" sz="quarter" idx="4294967295"/>
          </p:nvPr>
        </p:nvSpPr>
        <p:spPr>
          <a:xfrm>
            <a:off x="0" y="0"/>
            <a:ext cx="0" cy="0"/>
          </a:xfrm>
        </p:spPr>
        <p:txBody>
          <a:bodyPr/>
          <a:lstStyle/>
          <a:p>
            <a:pPr algn="r" eaLnBrk="1" fontAlgn="auto" hangingPunct="1">
              <a:spcBef>
                <a:spcPts val="0"/>
              </a:spcBef>
              <a:spcAft>
                <a:spcPts val="0"/>
              </a:spcAft>
              <a:defRPr/>
            </a:pPr>
            <a:fld id="{92069EA4-62B8-4AAF-B3E4-3084503E03F1}" type="slidenum">
              <a:rPr lang="en-US" sz="1200">
                <a:solidFill>
                  <a:prstClr val="black"/>
                </a:solidFill>
                <a:latin typeface="Calibri" panose="020F0502020204030204"/>
                <a:cs typeface="+mn-cs"/>
              </a:rPr>
              <a:pPr algn="r" eaLnBrk="1" fontAlgn="auto" hangingPunct="1">
                <a:spcBef>
                  <a:spcPts val="0"/>
                </a:spcBef>
                <a:spcAft>
                  <a:spcPts val="0"/>
                </a:spcAft>
                <a:defRPr/>
              </a:pPr>
              <a:t>14</a:t>
            </a:fld>
            <a:endParaRPr lang="en-US" sz="1200">
              <a:solidFill>
                <a:prstClr val="black"/>
              </a:solidFill>
              <a:latin typeface="Calibri" panose="020F0502020204030204"/>
              <a:cs typeface="+mn-cs"/>
            </a:endParaRPr>
          </a:p>
        </p:txBody>
      </p:sp>
    </p:spTree>
    <p:extLst>
      <p:ext uri="{BB962C8B-B14F-4D97-AF65-F5344CB8AC3E}">
        <p14:creationId xmlns:p14="http://schemas.microsoft.com/office/powerpoint/2010/main" val="88658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a:t>
            </a:fld>
            <a:endParaRPr lang="zh-CN" altLang="en-US"/>
          </a:p>
        </p:txBody>
      </p:sp>
    </p:spTree>
    <p:extLst>
      <p:ext uri="{BB962C8B-B14F-4D97-AF65-F5344CB8AC3E}">
        <p14:creationId xmlns:p14="http://schemas.microsoft.com/office/powerpoint/2010/main" val="353202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4</a:t>
            </a:fld>
            <a:endParaRPr lang="zh-CN" altLang="en-US"/>
          </a:p>
        </p:txBody>
      </p:sp>
    </p:spTree>
    <p:extLst>
      <p:ext uri="{BB962C8B-B14F-4D97-AF65-F5344CB8AC3E}">
        <p14:creationId xmlns:p14="http://schemas.microsoft.com/office/powerpoint/2010/main" val="245394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402989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04646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720200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657134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9</a:t>
            </a:fld>
            <a:endParaRPr lang="zh-CN" altLang="en-US"/>
          </a:p>
        </p:txBody>
      </p:sp>
    </p:spTree>
    <p:extLst>
      <p:ext uri="{BB962C8B-B14F-4D97-AF65-F5344CB8AC3E}">
        <p14:creationId xmlns:p14="http://schemas.microsoft.com/office/powerpoint/2010/main" val="256016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10</a:t>
            </a:fld>
            <a:endParaRPr lang="zh-CN" altLang="en-US"/>
          </a:p>
        </p:txBody>
      </p:sp>
    </p:spTree>
    <p:extLst>
      <p:ext uri="{BB962C8B-B14F-4D97-AF65-F5344CB8AC3E}">
        <p14:creationId xmlns:p14="http://schemas.microsoft.com/office/powerpoint/2010/main" val="127436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F1FEF3-2FC1-4A93-B521-21A3969EF63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73736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25104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22168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1FEF3-2FC1-4A93-B521-21A3969EF63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1723326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1FEF3-2FC1-4A93-B521-21A3969EF63D}"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938998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F1FEF3-2FC1-4A93-B521-21A3969EF63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91204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F1FEF3-2FC1-4A93-B521-21A3969EF63D}"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04207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F1FEF3-2FC1-4A93-B521-21A3969EF63D}"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408747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FEF3-2FC1-4A93-B521-21A3969EF63D}" type="datetimeFigureOut">
              <a:rPr lang="en-US" smtClean="0"/>
              <a:t>3/22/2022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3132994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1FEF3-2FC1-4A93-B521-21A3969EF63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422230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1FEF3-2FC1-4A93-B521-21A3969EF63D}"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7420C-3729-423F-88D7-B1A328EFE0A5}" type="slidenum">
              <a:rPr lang="en-US" smtClean="0"/>
              <a:t>‹#›</a:t>
            </a:fld>
            <a:endParaRPr lang="en-US"/>
          </a:p>
        </p:txBody>
      </p:sp>
    </p:spTree>
    <p:extLst>
      <p:ext uri="{BB962C8B-B14F-4D97-AF65-F5344CB8AC3E}">
        <p14:creationId xmlns:p14="http://schemas.microsoft.com/office/powerpoint/2010/main" val="172794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FEF3-2FC1-4A93-B521-21A3969EF63D}" type="datetimeFigureOut">
              <a:rPr lang="en-US" smtClean="0"/>
              <a:t>3/22/2022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7420C-3729-423F-88D7-B1A328EFE0A5}" type="slidenum">
              <a:rPr lang="en-US" smtClean="0"/>
              <a:t>‹#›</a:t>
            </a:fld>
            <a:endParaRPr lang="en-US"/>
          </a:p>
        </p:txBody>
      </p:sp>
    </p:spTree>
    <p:extLst>
      <p:ext uri="{BB962C8B-B14F-4D97-AF65-F5344CB8AC3E}">
        <p14:creationId xmlns:p14="http://schemas.microsoft.com/office/powerpoint/2010/main" val="425702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4" name="Rectangle 13"/>
          <p:cNvSpPr/>
          <p:nvPr/>
        </p:nvSpPr>
        <p:spPr>
          <a:xfrm>
            <a:off x="2189408" y="38209"/>
            <a:ext cx="8429412"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rPr>
              <a:t>HOẠT ĐỘNG CÁ NHÂN</a:t>
            </a:r>
          </a:p>
        </p:txBody>
      </p:sp>
      <p:sp>
        <p:nvSpPr>
          <p:cNvPr id="15" name="TextBox 14"/>
          <p:cNvSpPr txBox="1"/>
          <p:nvPr/>
        </p:nvSpPr>
        <p:spPr>
          <a:xfrm>
            <a:off x="1236699" y="1473209"/>
            <a:ext cx="9517155" cy="2554545"/>
          </a:xfrm>
          <a:prstGeom prst="rect">
            <a:avLst/>
          </a:prstGeom>
          <a:noFill/>
        </p:spPr>
        <p:txBody>
          <a:bodyPr wrap="square" rtlCol="0">
            <a:spAutoFit/>
          </a:bodyPr>
          <a:lstStyle/>
          <a:p>
            <a:pPr marL="571500" indent="-571500">
              <a:buFontTx/>
              <a:buChar char="-"/>
            </a:pPr>
            <a:r>
              <a:rPr lang="en-US" sz="3200" dirty="0" err="1">
                <a:latin typeface="Times New Roman" pitchFamily="18" charset="0"/>
                <a:cs typeface="Times New Roman" pitchFamily="18" charset="0"/>
              </a:rPr>
              <a:t>Lắng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Vĩnh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p>
          <a:p>
            <a:pPr marL="571500" indent="-571500">
              <a:buFontTx/>
              <a:buChar char="-"/>
            </a:pPr>
            <a:r>
              <a:rPr lang="en-US" sz="3200" dirty="0">
                <a:latin typeface="Times New Roman" pitchFamily="18" charset="0"/>
                <a:cs typeface="Times New Roman" pitchFamily="18" charset="0"/>
              </a:rPr>
              <a:t>Liệt kê các quyền trẻ em được nhắc tới trong bài hát vào phiếu học tập cá nhân </a:t>
            </a:r>
            <a:r>
              <a:rPr lang="en-US" sz="320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marL="571500" indent="-571500">
              <a:buFontTx/>
              <a:buChar char="-"/>
            </a:pPr>
            <a:r>
              <a:rPr lang="en-US" sz="3200" dirty="0" err="1">
                <a:latin typeface="Times New Roman" pitchFamily="18" charset="0"/>
                <a:cs typeface="Times New Roman" pitchFamily="18" charset="0"/>
              </a:rPr>
              <a:t>Hết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phút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gv</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suất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xét</a:t>
            </a:r>
            <a:r>
              <a:rPr lang="en-US" sz="3200" dirty="0">
                <a:latin typeface="Times New Roman" pitchFamily="18" charset="0"/>
                <a:cs typeface="Times New Roman" pitchFamily="18" charset="0"/>
              </a:rPr>
              <a:t>.</a:t>
            </a:r>
          </a:p>
        </p:txBody>
      </p:sp>
      <p:pic>
        <p:nvPicPr>
          <p:cNvPr id="17" name="Picture 2" descr="Start your Startup! - WritersRevival Start your start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925" y="4934528"/>
            <a:ext cx="1565328" cy="1029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8558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308643" y="866201"/>
            <a:ext cx="522915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HOẠT ĐỘNG CÁ NHÂN</a:t>
            </a:r>
          </a:p>
        </p:txBody>
      </p:sp>
      <p:pic>
        <p:nvPicPr>
          <p:cNvPr id="14"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6"/>
          <a:stretch>
            <a:fillRect/>
          </a:stretch>
        </p:blipFill>
        <p:spPr>
          <a:xfrm>
            <a:off x="9665770" y="3243920"/>
            <a:ext cx="2098419" cy="3634353"/>
          </a:xfrm>
          <a:prstGeom prst="rect">
            <a:avLst/>
          </a:prstGeom>
        </p:spPr>
      </p:pic>
      <p:grpSp>
        <p:nvGrpSpPr>
          <p:cNvPr id="16" name="组合 11"/>
          <p:cNvGrpSpPr/>
          <p:nvPr/>
        </p:nvGrpSpPr>
        <p:grpSpPr>
          <a:xfrm>
            <a:off x="1115883" y="1401630"/>
            <a:ext cx="9345473" cy="4721695"/>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195000098"/>
              </p:ext>
            </p:extLst>
          </p:nvPr>
        </p:nvGraphicFramePr>
        <p:xfrm>
          <a:off x="1291152" y="2736573"/>
          <a:ext cx="9170203" cy="2304644"/>
        </p:xfrm>
        <a:graphic>
          <a:graphicData uri="http://schemas.openxmlformats.org/drawingml/2006/table">
            <a:tbl>
              <a:tblPr firstRow="1" firstCol="1" bandRow="1">
                <a:tableStyleId>{5C22544A-7EE6-4342-B048-85BDC9FD1C3A}</a:tableStyleId>
              </a:tblPr>
              <a:tblGrid>
                <a:gridCol w="2291641">
                  <a:extLst>
                    <a:ext uri="{9D8B030D-6E8A-4147-A177-3AD203B41FA5}">
                      <a16:colId xmlns:a16="http://schemas.microsoft.com/office/drawing/2014/main" xmlns="" val="1593620524"/>
                    </a:ext>
                  </a:extLst>
                </a:gridCol>
                <a:gridCol w="2292854">
                  <a:extLst>
                    <a:ext uri="{9D8B030D-6E8A-4147-A177-3AD203B41FA5}">
                      <a16:colId xmlns:a16="http://schemas.microsoft.com/office/drawing/2014/main" xmlns="" val="3066325180"/>
                    </a:ext>
                  </a:extLst>
                </a:gridCol>
                <a:gridCol w="2292854">
                  <a:extLst>
                    <a:ext uri="{9D8B030D-6E8A-4147-A177-3AD203B41FA5}">
                      <a16:colId xmlns:a16="http://schemas.microsoft.com/office/drawing/2014/main" xmlns="" val="657235875"/>
                    </a:ext>
                  </a:extLst>
                </a:gridCol>
                <a:gridCol w="2292854">
                  <a:extLst>
                    <a:ext uri="{9D8B030D-6E8A-4147-A177-3AD203B41FA5}">
                      <a16:colId xmlns:a16="http://schemas.microsoft.com/office/drawing/2014/main" xmlns="" val="1901152246"/>
                    </a:ext>
                  </a:extLst>
                </a:gridCol>
              </a:tblGrid>
              <a:tr h="1199999">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còn</a:t>
                      </a:r>
                      <a:endParaRPr lang="en-US" sz="2800" dirty="0">
                        <a:effectLst/>
                        <a:latin typeface="Times New Roman" pitchFamily="18" charset="0"/>
                        <a:cs typeface="Times New Roman" pitchFamily="18" charset="0"/>
                      </a:endParaRP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bảo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vệ</a:t>
                      </a:r>
                      <a:endParaRPr lang="en-US" sz="2800" dirty="0">
                        <a:effectLst/>
                        <a:latin typeface="Times New Roman" pitchFamily="18" charset="0"/>
                        <a:cs typeface="Times New Roman" pitchFamily="18" charset="0"/>
                      </a:endParaRP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triển</a:t>
                      </a:r>
                      <a:r>
                        <a:rPr lang="en-US" sz="2800" dirty="0">
                          <a:effectLst/>
                          <a:latin typeface="Times New Roman" pitchFamily="18" charset="0"/>
                          <a:cs typeface="Times New Roman" pitchFamily="18" charset="0"/>
                        </a:rPr>
                        <a:t>.</a:t>
                      </a: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tham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gia</a:t>
                      </a:r>
                      <a:endParaRPr lang="en-US" sz="2800" dirty="0">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xmlns="" val="3810336346"/>
                  </a:ext>
                </a:extLst>
              </a:tr>
              <a:tr h="1024484">
                <a:tc>
                  <a:txBody>
                    <a:bodyPr/>
                    <a:lstStyle/>
                    <a:p>
                      <a:pPr indent="19685" algn="ctr">
                        <a:spcAft>
                          <a:spcPts val="0"/>
                        </a:spcAft>
                        <a:tabLst>
                          <a:tab pos="514985" algn="l"/>
                        </a:tabLst>
                      </a:pPr>
                      <a:r>
                        <a:rPr lang="en-US" sz="3600" dirty="0">
                          <a:effectLst/>
                          <a:latin typeface="Times New Roman" pitchFamily="18" charset="0"/>
                          <a:cs typeface="Times New Roman" pitchFamily="18" charset="0"/>
                        </a:rPr>
                        <a:t> </a:t>
                      </a:r>
                      <a:r>
                        <a:rPr lang="en-US" sz="3600" b="1" kern="1200" dirty="0">
                          <a:solidFill>
                            <a:schemeClr val="lt1"/>
                          </a:solidFill>
                          <a:effectLst/>
                          <a:latin typeface="Times New Roman" pitchFamily="18" charset="0"/>
                          <a:ea typeface="+mn-ea"/>
                          <a:cs typeface="Times New Roman" pitchFamily="18" charset="0"/>
                        </a:rPr>
                        <a:t>b, g, h</a:t>
                      </a:r>
                      <a:endParaRPr lang="en-US" sz="3600" dirty="0">
                        <a:effectLst/>
                        <a:latin typeface="Times New Roman" pitchFamily="18" charset="0"/>
                        <a:ea typeface="Times New Roman" panose="02020603050405020304" pitchFamily="18" charset="0"/>
                        <a:cs typeface="Times New Roman" pitchFamily="18" charset="0"/>
                      </a:endParaRPr>
                    </a:p>
                  </a:txBody>
                  <a:tcPr marL="68580" marR="68580" marT="0" marB="0">
                    <a:solidFill>
                      <a:srgbClr val="6FB001"/>
                    </a:solidFill>
                  </a:tcPr>
                </a:tc>
                <a:tc>
                  <a:txBody>
                    <a:bodyPr/>
                    <a:lstStyle/>
                    <a:p>
                      <a:pPr indent="19685" algn="ctr">
                        <a:spcAft>
                          <a:spcPts val="0"/>
                        </a:spcAft>
                        <a:tabLst>
                          <a:tab pos="514985" algn="l"/>
                        </a:tabLst>
                      </a:pPr>
                      <a:r>
                        <a:rPr lang="en-US" sz="3600" b="1" kern="1200" dirty="0">
                          <a:solidFill>
                            <a:schemeClr val="lt1"/>
                          </a:solidFill>
                          <a:effectLst/>
                          <a:latin typeface="Times New Roman" pitchFamily="18" charset="0"/>
                          <a:ea typeface="+mn-ea"/>
                          <a:cs typeface="Times New Roman" pitchFamily="18" charset="0"/>
                        </a:rPr>
                        <a:t> e, l</a:t>
                      </a:r>
                    </a:p>
                  </a:txBody>
                  <a:tcPr marL="68580" marR="68580" marT="0" marB="0">
                    <a:solidFill>
                      <a:srgbClr val="6FB001"/>
                    </a:solidFill>
                  </a:tcPr>
                </a:tc>
                <a:tc>
                  <a:txBody>
                    <a:bodyPr/>
                    <a:lstStyle/>
                    <a:p>
                      <a:pPr indent="19685" algn="ctr">
                        <a:spcAft>
                          <a:spcPts val="0"/>
                        </a:spcAft>
                        <a:tabLst>
                          <a:tab pos="514985" algn="l"/>
                        </a:tabLst>
                      </a:pPr>
                      <a:r>
                        <a:rPr lang="en-US" sz="3600" b="1" kern="1200" dirty="0">
                          <a:solidFill>
                            <a:schemeClr val="lt1"/>
                          </a:solidFill>
                          <a:effectLst/>
                          <a:latin typeface="Times New Roman" pitchFamily="18" charset="0"/>
                          <a:ea typeface="+mn-ea"/>
                          <a:cs typeface="Times New Roman" pitchFamily="18" charset="0"/>
                        </a:rPr>
                        <a:t> a, c, </a:t>
                      </a:r>
                      <a:r>
                        <a:rPr lang="en-US" sz="3600" b="1" kern="1200" dirty="0" err="1">
                          <a:solidFill>
                            <a:schemeClr val="lt1"/>
                          </a:solidFill>
                          <a:effectLst/>
                          <a:latin typeface="Times New Roman" pitchFamily="18" charset="0"/>
                          <a:ea typeface="+mn-ea"/>
                          <a:cs typeface="Times New Roman" pitchFamily="18" charset="0"/>
                        </a:rPr>
                        <a:t>i</a:t>
                      </a:r>
                      <a:endParaRPr lang="en-US" sz="3600" b="1" kern="1200" dirty="0">
                        <a:solidFill>
                          <a:schemeClr val="lt1"/>
                        </a:solidFill>
                        <a:effectLst/>
                        <a:latin typeface="Times New Roman" pitchFamily="18" charset="0"/>
                        <a:ea typeface="+mn-ea"/>
                        <a:cs typeface="Times New Roman" pitchFamily="18" charset="0"/>
                      </a:endParaRPr>
                    </a:p>
                  </a:txBody>
                  <a:tcPr marL="68580" marR="68580" marT="0" marB="0">
                    <a:solidFill>
                      <a:srgbClr val="6FB001"/>
                    </a:solidFill>
                  </a:tcPr>
                </a:tc>
                <a:tc>
                  <a:txBody>
                    <a:bodyPr/>
                    <a:lstStyle/>
                    <a:p>
                      <a:pPr indent="19685" algn="ctr">
                        <a:spcAft>
                          <a:spcPts val="0"/>
                        </a:spcAft>
                        <a:tabLst>
                          <a:tab pos="514985" algn="l"/>
                        </a:tabLst>
                      </a:pPr>
                      <a:r>
                        <a:rPr lang="en-US" sz="3600" b="1" kern="1200" dirty="0">
                          <a:solidFill>
                            <a:schemeClr val="lt1"/>
                          </a:solidFill>
                          <a:effectLst/>
                          <a:latin typeface="Times New Roman" pitchFamily="18" charset="0"/>
                          <a:ea typeface="+mn-ea"/>
                          <a:cs typeface="Times New Roman" pitchFamily="18" charset="0"/>
                        </a:rPr>
                        <a:t> d, k.</a:t>
                      </a:r>
                    </a:p>
                  </a:txBody>
                  <a:tcPr marL="68580" marR="68580" marT="0" marB="0">
                    <a:solidFill>
                      <a:srgbClr val="6FB001"/>
                    </a:solidFill>
                  </a:tcPr>
                </a:tc>
                <a:extLst>
                  <a:ext uri="{0D108BD9-81ED-4DB2-BD59-A6C34878D82A}">
                    <a16:rowId xmlns:a16="http://schemas.microsoft.com/office/drawing/2014/main" xmlns="" val="3850212988"/>
                  </a:ext>
                </a:extLst>
              </a:tr>
            </a:tbl>
          </a:graphicData>
        </a:graphic>
      </p:graphicFrame>
    </p:spTree>
    <p:extLst>
      <p:ext uri="{BB962C8B-B14F-4D97-AF65-F5344CB8AC3E}">
        <p14:creationId xmlns:p14="http://schemas.microsoft.com/office/powerpoint/2010/main" val="3813118977"/>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52" name="矩形 51"/>
          <p:cNvSpPr/>
          <p:nvPr/>
        </p:nvSpPr>
        <p:spPr>
          <a:xfrm>
            <a:off x="1648498" y="2438721"/>
            <a:ext cx="7463571" cy="1569660"/>
          </a:xfrm>
          <a:prstGeom prst="rect">
            <a:avLst/>
          </a:prstGeom>
        </p:spPr>
        <p:txBody>
          <a:bodyPr wrap="square">
            <a:spAutoFit/>
          </a:bodyPr>
          <a:lstStyle/>
          <a:p>
            <a:pPr algn="just"/>
            <a:r>
              <a:rPr lang="en-US" sz="3200" b="1" dirty="0" err="1">
                <a:latin typeface="Times New Roman" pitchFamily="18" charset="0"/>
                <a:cs typeface="Times New Roman" pitchFamily="18" charset="0"/>
              </a:rPr>
              <a:t>Kể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gương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rút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thân</a:t>
            </a:r>
            <a:endParaRPr lang="en-US" sz="3200" b="1" dirty="0">
              <a:latin typeface="Times New Roman" pitchFamily="18" charset="0"/>
              <a:cs typeface="Times New Roman" pitchFamily="18" charset="0"/>
            </a:endParaRPr>
          </a:p>
          <a:p>
            <a:pPr algn="just"/>
            <a:endParaRPr lang="en-US" sz="3200" b="1" dirty="0">
              <a:latin typeface="Times New Roman" pitchFamily="18" charset="0"/>
              <a:cs typeface="Times New Roman" pitchFamily="18" charset="0"/>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3434" y="3730255"/>
            <a:ext cx="2489913" cy="2674974"/>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381362676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4" name="文本框 21"/>
          <p:cNvSpPr txBox="1"/>
          <p:nvPr/>
        </p:nvSpPr>
        <p:spPr>
          <a:xfrm>
            <a:off x="1210615" y="1417191"/>
            <a:ext cx="9633396" cy="3687163"/>
          </a:xfrm>
          <a:prstGeom prst="rect">
            <a:avLst/>
          </a:prstGeom>
          <a:noFill/>
        </p:spPr>
        <p:txBody>
          <a:bodyPr wrap="square" rtlCol="0">
            <a:spAutoFit/>
          </a:bodyPr>
          <a:lstStyle/>
          <a:p>
            <a:pPr algn="ctr">
              <a:lnSpc>
                <a:spcPct val="130000"/>
              </a:lnSpc>
            </a:pPr>
            <a:r>
              <a:rPr lang="en-US" altLang="zh-CN" sz="3200" b="1" dirty="0">
                <a:latin typeface="Times New Roman" pitchFamily="18" charset="0"/>
                <a:cs typeface="Times New Roman" pitchFamily="18" charset="0"/>
              </a:rPr>
              <a:t>XỬ LÝ TÌNH HUỐNG</a:t>
            </a:r>
          </a:p>
          <a:p>
            <a:pPr algn="just"/>
            <a:r>
              <a:rPr lang="en-US" sz="3200" b="1" dirty="0" err="1">
                <a:latin typeface="Times New Roman" pitchFamily="18" charset="0"/>
                <a:cs typeface="Times New Roman" pitchFamily="18" charset="0"/>
              </a:rPr>
              <a:t>Đọc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huống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SGK, </a:t>
            </a:r>
            <a:r>
              <a:rPr lang="en-US" sz="3200" b="1" dirty="0" err="1">
                <a:latin typeface="Times New Roman" pitchFamily="18" charset="0"/>
                <a:cs typeface="Times New Roman" pitchFamily="18" charset="0"/>
              </a:rPr>
              <a:t>suy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yêu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a:t>
            </a:r>
          </a:p>
          <a:p>
            <a:pPr algn="just"/>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hỏi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huống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sai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a:t>
            </a:r>
          </a:p>
          <a:p>
            <a:pPr algn="just"/>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lí</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mắng</a:t>
            </a:r>
            <a:endParaRPr lang="en-US" altLang="zh-CN" sz="3200" b="1" dirty="0">
              <a:latin typeface="Times New Roman" pitchFamily="18" charset="0"/>
              <a:cs typeface="Times New Roman" pitchFamily="18" charset="0"/>
            </a:endParaRPr>
          </a:p>
        </p:txBody>
      </p:sp>
      <p:pic>
        <p:nvPicPr>
          <p:cNvPr id="15"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42522" y="4965059"/>
            <a:ext cx="2332707" cy="1186201"/>
          </a:xfrm>
          <a:prstGeom prst="rect">
            <a:avLst/>
          </a:prstGeom>
        </p:spPr>
      </p:pic>
    </p:spTree>
    <p:extLst>
      <p:ext uri="{BB962C8B-B14F-4D97-AF65-F5344CB8AC3E}">
        <p14:creationId xmlns:p14="http://schemas.microsoft.com/office/powerpoint/2010/main" val="315078240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52" name="矩形 51"/>
          <p:cNvSpPr/>
          <p:nvPr/>
        </p:nvSpPr>
        <p:spPr>
          <a:xfrm>
            <a:off x="2099257" y="2003081"/>
            <a:ext cx="8052134" cy="2062103"/>
          </a:xfrm>
          <a:prstGeom prst="rect">
            <a:avLst/>
          </a:prstGeom>
        </p:spPr>
        <p:txBody>
          <a:bodyPr wrap="square">
            <a:spAutoFit/>
          </a:bodyPr>
          <a:lstStyle/>
          <a:p>
            <a:pPr algn="just"/>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hãy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vấn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hay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giúp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được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hưởng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trẻ</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em</a:t>
            </a:r>
            <a:r>
              <a:rPr lang="en-US" sz="3200" b="1" dirty="0">
                <a:latin typeface="Times New Roman" pitchFamily="18" charset="0"/>
                <a:cs typeface="Times New Roman" pitchFamily="18" charset="0"/>
              </a:rPr>
              <a:t>. </a:t>
            </a:r>
          </a:p>
          <a:p>
            <a:pPr algn="just"/>
            <a:endParaRPr lang="en-US" sz="3200" b="1" dirty="0">
              <a:latin typeface="Times New Roman" pitchFamily="18" charset="0"/>
              <a:cs typeface="Times New Roman" pitchFamily="18" charset="0"/>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Tree>
    <p:extLst>
      <p:ext uri="{BB962C8B-B14F-4D97-AF65-F5344CB8AC3E}">
        <p14:creationId xmlns:p14="http://schemas.microsoft.com/office/powerpoint/2010/main" val="1506962606"/>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TextBox 5"/>
          <p:cNvSpPr txBox="1">
            <a:spLocks noChangeArrowheads="1"/>
          </p:cNvSpPr>
          <p:nvPr/>
        </p:nvSpPr>
        <p:spPr bwMode="auto">
          <a:xfrm>
            <a:off x="3024267" y="-18241"/>
            <a:ext cx="46342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600" b="1" dirty="0">
                <a:latin typeface="Times New Roman" panose="02020603050405020304" pitchFamily="18" charset="0"/>
                <a:cs typeface="Times New Roman" panose="02020603050405020304" pitchFamily="18" charset="0"/>
              </a:rPr>
              <a:t>HOẠT ĐỘNG DỰ ÁN</a:t>
            </a:r>
            <a:endParaRPr lang="en-US" altLang="en-US" sz="4000" b="1" i="1" dirty="0">
              <a:solidFill>
                <a:srgbClr val="7030A0"/>
              </a:solidFill>
              <a:latin typeface="Times New Roman" panose="02020603050405020304" pitchFamily="18" charset="0"/>
              <a:cs typeface="Times New Roman" panose="02020603050405020304" pitchFamily="18" charset="0"/>
            </a:endParaRPr>
          </a:p>
        </p:txBody>
      </p:sp>
      <p:sp>
        <p:nvSpPr>
          <p:cNvPr id="8" name="Title 7"/>
          <p:cNvSpPr txBox="1">
            <a:spLocks/>
          </p:cNvSpPr>
          <p:nvPr/>
        </p:nvSpPr>
        <p:spPr bwMode="auto">
          <a:xfrm>
            <a:off x="5638800" y="3839257"/>
            <a:ext cx="39036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a:solidFill>
                <a:srgbClr val="000000"/>
              </a:solidFill>
            </a:endParaRPr>
          </a:p>
          <a:p>
            <a:pPr eaLnBrk="1" hangingPunct="1">
              <a:spcBef>
                <a:spcPct val="0"/>
              </a:spcBef>
              <a:buFontTx/>
              <a:buNone/>
            </a:pPr>
            <a:r>
              <a:rPr lang="en-US" altLang="en-US">
                <a:solidFill>
                  <a:srgbClr val="000000"/>
                </a:solidFill>
              </a:rPr>
              <a:t> </a:t>
            </a:r>
          </a:p>
        </p:txBody>
      </p:sp>
      <p:sp>
        <p:nvSpPr>
          <p:cNvPr id="11" name="Title 7"/>
          <p:cNvSpPr txBox="1">
            <a:spLocks/>
          </p:cNvSpPr>
          <p:nvPr/>
        </p:nvSpPr>
        <p:spPr bwMode="auto">
          <a:xfrm>
            <a:off x="941028" y="1560001"/>
            <a:ext cx="10070406" cy="285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None/>
            </a:pP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Hướng</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dẫn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nội</a:t>
            </a:r>
            <a:r>
              <a:rPr lang="en-US" sz="2800" b="1" dirty="0">
                <a:latin typeface="Times New Roman" pitchFamily="18" charset="0"/>
                <a:cs typeface="Times New Roman" pitchFamily="18" charset="0"/>
              </a:rPr>
              <a:t> dung: </a:t>
            </a:r>
          </a:p>
          <a:p>
            <a:pPr marL="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chia </a:t>
            </a:r>
            <a:r>
              <a:rPr lang="en-US" sz="2800" b="1" dirty="0" err="1">
                <a:latin typeface="Times New Roman" pitchFamily="18" charset="0"/>
                <a:cs typeface="Times New Roman" pitchFamily="18" charset="0"/>
              </a:rPr>
              <a:t>sẻ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phạm</a:t>
            </a:r>
            <a:r>
              <a:rPr lang="en-US" sz="2800" b="1" dirty="0">
                <a:latin typeface="Times New Roman" pitchFamily="18" charset="0"/>
                <a:cs typeface="Times New Roman" pitchFamily="18" charset="0"/>
              </a:rPr>
              <a:t>.</a:t>
            </a:r>
          </a:p>
          <a:p>
            <a:pPr marL="0" indent="0">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Khuyên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đấu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nhờ</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can </a:t>
            </a:r>
            <a:r>
              <a:rPr lang="en-US" sz="2800" b="1" dirty="0" err="1">
                <a:latin typeface="Times New Roman" pitchFamily="18" charset="0"/>
                <a:cs typeface="Times New Roman" pitchFamily="18" charset="0"/>
              </a:rPr>
              <a:t>thiệp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tổ</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thẩm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giúp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doạ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p>
        </p:txBody>
      </p:sp>
      <p:sp>
        <p:nvSpPr>
          <p:cNvPr id="15" name="TextBox 12"/>
          <p:cNvSpPr txBox="1">
            <a:spLocks noChangeArrowheads="1"/>
          </p:cNvSpPr>
          <p:nvPr/>
        </p:nvSpPr>
        <p:spPr bwMode="auto">
          <a:xfrm>
            <a:off x="906816" y="552767"/>
            <a:ext cx="10774322" cy="523220"/>
          </a:xfrm>
          <a:prstGeom prst="rect">
            <a:avLst/>
          </a:prstGeom>
          <a:noFill/>
          <a:ln w="9525">
            <a:noFill/>
            <a:miter lim="800000"/>
            <a:headEnd/>
            <a:tailEnd/>
          </a:ln>
        </p:spPr>
        <p:txBody>
          <a:bodyPr wrap="square">
            <a:spAutoFit/>
          </a:bodyPr>
          <a:lstStyle/>
          <a:p>
            <a:pPr marL="285750" indent="-285750" algn="just">
              <a:defRPr/>
            </a:pPr>
            <a:r>
              <a:rPr lang="pt-BR" sz="2800" b="1" dirty="0">
                <a:latin typeface="Times New Roman" pitchFamily="18" charset="0"/>
                <a:cs typeface="Times New Roman" pitchFamily="18" charset="0"/>
              </a:rPr>
              <a:t>* Trao đổi, thống nhất nội dung, hình thức thực hiện nhiệm vụ.</a:t>
            </a:r>
            <a:r>
              <a:rPr lang="en-US" sz="2800" b="1" dirty="0">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735240558"/>
      </p:ext>
    </p:extLst>
  </p:cSld>
  <p:clrMapOvr>
    <a:masterClrMapping/>
  </p:clrMapOvr>
  <mc:AlternateContent xmlns:mc="http://schemas.openxmlformats.org/markup-compatibility/2006" xmlns:p14="http://schemas.microsoft.com/office/powerpoint/2010/main">
    <mc:Choice Requires="p14">
      <p:transition spd="slow" p14:dur="2000" advTm="45535"/>
    </mc:Choice>
    <mc:Fallback xmlns="">
      <p:transition spd="slow" advTm="4553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7943" y="79665"/>
            <a:ext cx="11926682" cy="6555641"/>
          </a:xfrm>
          <a:prstGeom prst="rect">
            <a:avLst/>
          </a:prstGeom>
        </p:spPr>
        <p:txBody>
          <a:bodyPr wrap="squar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20/11?</a:t>
            </a:r>
          </a:p>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764035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98" y="3119985"/>
            <a:ext cx="3046137" cy="3280455"/>
          </a:xfrm>
          <a:prstGeom prst="rect">
            <a:avLst/>
          </a:prstGeom>
        </p:spPr>
      </p:pic>
      <p:sp>
        <p:nvSpPr>
          <p:cNvPr id="6" name="矩形 5"/>
          <p:cNvSpPr/>
          <p:nvPr/>
        </p:nvSpPr>
        <p:spPr>
          <a:xfrm>
            <a:off x="2590859" y="1083926"/>
            <a:ext cx="8426141"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2382592" y="1225588"/>
            <a:ext cx="9234151" cy="4401205"/>
          </a:xfrm>
          <a:prstGeom prst="rect">
            <a:avLst/>
          </a:prstGeom>
          <a:noFill/>
        </p:spPr>
        <p:txBody>
          <a:bodyPr wrap="square" rtlCol="0">
            <a:spAutoFit/>
          </a:bodyPr>
          <a:lstStyle/>
          <a:p>
            <a:pPr algn="just"/>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gồm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nuôi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dưỡng</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khỏe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gặp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ảnh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yêu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nhằm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a:t>
            </a:r>
          </a:p>
          <a:p>
            <a:pPr algn="just"/>
            <a:endParaRPr lang="zh-CN" altLang="en-US" sz="2800" b="1" dirty="0">
              <a:solidFill>
                <a:schemeClr val="accent6">
                  <a:lumMod val="50000"/>
                </a:schemeClr>
              </a:solidFill>
              <a:latin typeface="Times New Roman" pitchFamily="18" charset="0"/>
              <a:ea typeface="方正少儿简体" panose="03000509000000000000" pitchFamily="65" charset="-122"/>
              <a:cs typeface="Times New Roman" pitchFamily="18" charset="0"/>
            </a:endParaRPr>
          </a:p>
        </p:txBody>
      </p:sp>
    </p:spTree>
    <p:extLst>
      <p:ext uri="{BB962C8B-B14F-4D97-AF65-F5344CB8AC3E}">
        <p14:creationId xmlns:p14="http://schemas.microsoft.com/office/powerpoint/2010/main" val="334771474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2668324" y="1032410"/>
            <a:ext cx="8426141"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2150773" y="1202446"/>
            <a:ext cx="9517486" cy="3970318"/>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a:t>
            </a:r>
            <a:r>
              <a:rPr lang="en-US" sz="2800" b="1" dirty="0">
                <a:latin typeface="Times New Roman" pitchFamily="18" charset="0"/>
                <a:cs typeface="Times New Roman" pitchFamily="18" charset="0"/>
              </a:rPr>
              <a:t>. </a:t>
            </a: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non </a:t>
            </a:r>
            <a:r>
              <a:rPr lang="en-US" sz="2800" b="1" dirty="0" err="1">
                <a:latin typeface="Times New Roman" pitchFamily="18" charset="0"/>
                <a:cs typeface="Times New Roman" pitchFamily="18" charset="0"/>
              </a:rPr>
              <a:t>nớt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nghiệm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dễ</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xâm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bắt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cóc</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đó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bảo</a:t>
            </a:r>
            <a:r>
              <a:rPr lang="en-US" sz="2800" b="1" dirty="0">
                <a:latin typeface="Times New Roman" pitchFamily="18" charset="0"/>
                <a:cs typeface="Times New Roman" pitchFamily="18" charset="0"/>
              </a:rPr>
              <a:t> an </a:t>
            </a:r>
            <a:r>
              <a:rPr lang="en-US" sz="2800" b="1" dirty="0" err="1">
                <a:latin typeface="Times New Roman" pitchFamily="18" charset="0"/>
                <a:cs typeface="Times New Roman" pitchFamily="18" charset="0"/>
              </a:rPr>
              <a:t>toàn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a:t>
            </a:r>
          </a:p>
          <a:p>
            <a:pPr algn="just"/>
            <a:endParaRPr lang="zh-CN" altLang="en-US" sz="2800" b="1" dirty="0">
              <a:solidFill>
                <a:schemeClr val="accent6">
                  <a:lumMod val="50000"/>
                </a:schemeClr>
              </a:solidFill>
              <a:latin typeface="Times New Roman" pitchFamily="18" charset="0"/>
              <a:ea typeface="方正少儿简体" panose="03000509000000000000" pitchFamily="65" charset="-122"/>
              <a:cs typeface="Times New Roman" pitchFamily="18" charset="0"/>
            </a:endParaRPr>
          </a:p>
        </p:txBody>
      </p:sp>
      <p:pic>
        <p:nvPicPr>
          <p:cNvPr id="1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4" y="3110277"/>
            <a:ext cx="3133488" cy="3169422"/>
          </a:xfrm>
          <a:prstGeom prst="rect">
            <a:avLst/>
          </a:prstGeom>
        </p:spPr>
      </p:pic>
    </p:spTree>
    <p:extLst>
      <p:ext uri="{BB962C8B-B14F-4D97-AF65-F5344CB8AC3E}">
        <p14:creationId xmlns:p14="http://schemas.microsoft.com/office/powerpoint/2010/main" val="3293616444"/>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2681203" y="955136"/>
            <a:ext cx="8426141"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2681203" y="970624"/>
            <a:ext cx="9102965" cy="4401205"/>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3: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endParaRPr lang="en-US" sz="2800" b="1" dirty="0">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khiếu</a:t>
            </a:r>
            <a:r>
              <a:rPr lang="en-US" sz="2800" b="1" dirty="0">
                <a:latin typeface="Times New Roman" pitchFamily="18" charset="0"/>
                <a:cs typeface="Times New Roman" pitchFamily="18" charset="0"/>
              </a:rPr>
              <a:t>.</a:t>
            </a:r>
          </a:p>
          <a:p>
            <a:pPr algn="just"/>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tượng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nhỏ</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trải</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chất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tuệ</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cấp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kiện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dưỡng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vui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toàn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diện</a:t>
            </a:r>
            <a:r>
              <a:rPr lang="en-US" sz="2800" b="1" dirty="0">
                <a:latin typeface="Times New Roman" pitchFamily="18" charset="0"/>
                <a:cs typeface="Times New Roman" pitchFamily="18" charset="0"/>
              </a:rPr>
              <a:t>.</a:t>
            </a:r>
          </a:p>
          <a:p>
            <a:pPr algn="just"/>
            <a:endParaRPr lang="zh-CN" altLang="en-US" sz="2800" b="1" dirty="0">
              <a:solidFill>
                <a:schemeClr val="accent6">
                  <a:lumMod val="50000"/>
                </a:schemeClr>
              </a:solidFill>
              <a:latin typeface="Times New Roman" pitchFamily="18" charset="0"/>
              <a:ea typeface="方正少儿简体" panose="03000509000000000000" pitchFamily="65" charset="-122"/>
              <a:cs typeface="Times New Roman" pitchFamily="18" charset="0"/>
            </a:endParaRPr>
          </a:p>
        </p:txBody>
      </p:sp>
      <p:pic>
        <p:nvPicPr>
          <p:cNvPr id="1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72" y="2779072"/>
            <a:ext cx="2675072" cy="3680596"/>
          </a:xfrm>
          <a:prstGeom prst="rect">
            <a:avLst/>
          </a:prstGeom>
        </p:spPr>
      </p:pic>
    </p:spTree>
    <p:extLst>
      <p:ext uri="{BB962C8B-B14F-4D97-AF65-F5344CB8AC3E}">
        <p14:creationId xmlns:p14="http://schemas.microsoft.com/office/powerpoint/2010/main" val="1731268462"/>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sp>
        <p:nvSpPr>
          <p:cNvPr id="6" name="矩形 5"/>
          <p:cNvSpPr/>
          <p:nvPr/>
        </p:nvSpPr>
        <p:spPr>
          <a:xfrm>
            <a:off x="2668324" y="890741"/>
            <a:ext cx="8426141" cy="442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Times New Roman" pitchFamily="18" charset="0"/>
              <a:cs typeface="Times New Roman" pitchFamily="18" charset="0"/>
            </a:endParaRPr>
          </a:p>
        </p:txBody>
      </p:sp>
      <p:grpSp>
        <p:nvGrpSpPr>
          <p:cNvPr id="12" name="组合 11"/>
          <p:cNvGrpSpPr/>
          <p:nvPr/>
        </p:nvGrpSpPr>
        <p:grpSpPr>
          <a:xfrm>
            <a:off x="3196798" y="841057"/>
            <a:ext cx="8085968" cy="1320575"/>
            <a:chOff x="2237048" y="1058849"/>
            <a:chExt cx="2352344" cy="485969"/>
          </a:xfrm>
          <a:solidFill>
            <a:schemeClr val="bg1">
              <a:lumMod val="95000"/>
              <a:alpha val="69000"/>
            </a:schemeClr>
          </a:solidFill>
        </p:grpSpPr>
        <p:sp>
          <p:nvSpPr>
            <p:cNvPr id="28" name="矩形 27"/>
            <p:cNvSpPr/>
            <p:nvPr/>
          </p:nvSpPr>
          <p:spPr>
            <a:xfrm rot="18455707">
              <a:off x="2070369" y="1225528"/>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2296509">
              <a:off x="4103423" y="1185342"/>
              <a:ext cx="485969" cy="1526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9" name="文本框 8"/>
          <p:cNvSpPr txBox="1"/>
          <p:nvPr/>
        </p:nvSpPr>
        <p:spPr>
          <a:xfrm>
            <a:off x="2792092" y="931987"/>
            <a:ext cx="9004956" cy="4401205"/>
          </a:xfrm>
          <a:prstGeom prst="rect">
            <a:avLst/>
          </a:prstGeom>
          <a:noFill/>
        </p:spPr>
        <p:txBody>
          <a:bodyPr wrap="square" rtlCol="0">
            <a:spAutoFit/>
          </a:bodyPr>
          <a:lstStyle/>
          <a:p>
            <a:pPr algn="ct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Nhóm</a:t>
            </a:r>
            <a:r>
              <a:rPr lang="en-US" sz="2800" b="1" dirty="0">
                <a:latin typeface="Times New Roman" pitchFamily="18" charset="0"/>
                <a:cs typeface="Times New Roman" pitchFamily="18" charset="0"/>
              </a:rPr>
              <a:t> 4: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biểu</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lưu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bạn</a:t>
            </a:r>
            <a:r>
              <a:rPr lang="en-US" sz="2800" b="1" dirty="0">
                <a:latin typeface="Times New Roman" pitchFamily="18" charset="0"/>
                <a:cs typeface="Times New Roman" pitchFamily="18" charset="0"/>
              </a:rPr>
              <a:t>.</a:t>
            </a:r>
          </a:p>
          <a:p>
            <a:r>
              <a:rPr lang="en-US" sz="2800" b="1" dirty="0">
                <a:latin typeface="Times New Roman" pitchFamily="18" charset="0"/>
                <a:cs typeface="Times New Roman" pitchFamily="18" charset="0"/>
              </a:rPr>
              <a:t>2.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xã</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hội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thức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suy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nghĩ</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từ</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tỏ</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kiến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đến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thân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mình</a:t>
            </a:r>
            <a:r>
              <a:rPr lang="en-US" sz="2800" b="1" dirty="0">
                <a:latin typeface="Times New Roman" pitchFamily="18" charset="0"/>
                <a:cs typeface="Times New Roman" pitchFamily="18" charset="0"/>
              </a:rPr>
              <a:t>.</a:t>
            </a:r>
          </a:p>
          <a:p>
            <a:pPr algn="just"/>
            <a:endParaRPr lang="zh-CN" altLang="en-US" sz="2800" b="1" dirty="0">
              <a:solidFill>
                <a:schemeClr val="accent6">
                  <a:lumMod val="50000"/>
                </a:schemeClr>
              </a:solidFill>
              <a:latin typeface="Times New Roman" pitchFamily="18" charset="0"/>
              <a:ea typeface="方正少儿简体" panose="03000509000000000000" pitchFamily="65" charset="-122"/>
              <a:cs typeface="Times New Roman" pitchFamily="18" charset="0"/>
            </a:endParaRPr>
          </a:p>
        </p:txBody>
      </p:sp>
      <p:pic>
        <p:nvPicPr>
          <p:cNvPr id="1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5090" y="4108732"/>
            <a:ext cx="1939881" cy="1962128"/>
          </a:xfrm>
          <a:prstGeom prst="rect">
            <a:avLst/>
          </a:prstGeom>
        </p:spPr>
      </p:pic>
    </p:spTree>
    <p:extLst>
      <p:ext uri="{BB962C8B-B14F-4D97-AF65-F5344CB8AC3E}">
        <p14:creationId xmlns:p14="http://schemas.microsoft.com/office/powerpoint/2010/main" val="2752727922"/>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2581248" y="804746"/>
            <a:ext cx="6381297"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Thảo</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luận</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nhóm</a:t>
            </a: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 </a:t>
            </a:r>
            <a:r>
              <a:rPr lang="en-US" sz="3600" b="1" kern="10" dirty="0" err="1">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đôi</a:t>
            </a:r>
            <a:endPar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endParaRPr>
          </a:p>
        </p:txBody>
      </p:sp>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5"/>
          <a:stretch>
            <a:fillRect/>
          </a:stretch>
        </p:blipFill>
        <p:spPr>
          <a:xfrm>
            <a:off x="9665770" y="3243920"/>
            <a:ext cx="2098419" cy="3634353"/>
          </a:xfrm>
          <a:prstGeom prst="rect">
            <a:avLst/>
          </a:prstGeom>
        </p:spPr>
      </p:pic>
      <p:grpSp>
        <p:nvGrpSpPr>
          <p:cNvPr id="16" name="组合 11"/>
          <p:cNvGrpSpPr/>
          <p:nvPr/>
        </p:nvGrpSpPr>
        <p:grpSpPr>
          <a:xfrm>
            <a:off x="1115883" y="1672090"/>
            <a:ext cx="9345473" cy="3050482"/>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pic>
        <p:nvPicPr>
          <p:cNvPr id="24" name="图片 17" descr="花"/>
          <p:cNvPicPr>
            <a:picLocks noChangeAspect="1"/>
          </p:cNvPicPr>
          <p:nvPr/>
        </p:nvPicPr>
        <p:blipFill>
          <a:blip r:embed="rId6"/>
          <a:stretch>
            <a:fillRect/>
          </a:stretch>
        </p:blipFill>
        <p:spPr>
          <a:xfrm>
            <a:off x="1097254" y="3400851"/>
            <a:ext cx="1229995" cy="1103630"/>
          </a:xfrm>
          <a:prstGeom prst="rect">
            <a:avLst/>
          </a:prstGeom>
        </p:spPr>
      </p:pic>
      <p:pic>
        <p:nvPicPr>
          <p:cNvPr id="25" name="图片 23" descr="花2"/>
          <p:cNvPicPr>
            <a:picLocks noChangeAspect="1"/>
          </p:cNvPicPr>
          <p:nvPr/>
        </p:nvPicPr>
        <p:blipFill>
          <a:blip r:embed="rId7"/>
          <a:stretch>
            <a:fillRect/>
          </a:stretch>
        </p:blipFill>
        <p:spPr>
          <a:xfrm>
            <a:off x="9594195" y="3563116"/>
            <a:ext cx="887095" cy="889754"/>
          </a:xfrm>
          <a:prstGeom prst="rect">
            <a:avLst/>
          </a:prstGeom>
        </p:spPr>
      </p:pic>
      <p:sp>
        <p:nvSpPr>
          <p:cNvPr id="26" name="文本框 21"/>
          <p:cNvSpPr txBox="1"/>
          <p:nvPr/>
        </p:nvSpPr>
        <p:spPr>
          <a:xfrm>
            <a:off x="1456368" y="1776643"/>
            <a:ext cx="8988989" cy="2456057"/>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2 </a:t>
            </a:r>
            <a:r>
              <a:rPr lang="en-US" sz="2800" b="1" dirty="0" err="1">
                <a:latin typeface="Times New Roman" pitchFamily="18" charset="0"/>
                <a:cs typeface="Times New Roman" pitchFamily="18" charset="0"/>
              </a:rPr>
              <a:t>phút</a:t>
            </a:r>
            <a:endParaRPr lang="en-US" sz="28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1.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ý </a:t>
            </a:r>
            <a:r>
              <a:rPr lang="en-US" sz="2800" b="1" dirty="0" err="1">
                <a:latin typeface="Times New Roman" pitchFamily="18" charset="0"/>
                <a:cs typeface="Times New Roman" pitchFamily="18" charset="0"/>
              </a:rPr>
              <a:t>nghĩa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p>
          <a:p>
            <a:r>
              <a:rPr lang="en-US" sz="2800" b="1" dirty="0">
                <a:latin typeface="Times New Roman" pitchFamily="18" charset="0"/>
                <a:cs typeface="Times New Roman" pitchFamily="18" charset="0"/>
              </a:rPr>
              <a:t>2. Theo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xảy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nếu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trẻ</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được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hiện</a:t>
            </a:r>
            <a:r>
              <a:rPr lang="en-US" sz="2800" b="1" dirty="0">
                <a:latin typeface="Times New Roman" pitchFamily="18" charset="0"/>
                <a:cs typeface="Times New Roman" pitchFamily="18" charset="0"/>
              </a:rPr>
              <a:t>?</a:t>
            </a:r>
          </a:p>
          <a:p>
            <a:pPr algn="just">
              <a:lnSpc>
                <a:spcPct val="130000"/>
              </a:lnSpc>
            </a:pPr>
            <a:endParaRPr lang="en-US" altLang="zh-CN" sz="3200" b="1" dirty="0">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970393908"/>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Scale>
                                      <p:cBhvr>
                                        <p:cTn id="3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6"/>
                                        </p:tgtEl>
                                        <p:attrNameLst>
                                          <p:attrName>ppt_x</p:attrName>
                                          <p:attrName>ppt_y</p:attrName>
                                        </p:attrNameLst>
                                      </p:cBhvr>
                                    </p:animMotion>
                                    <p:animEffect transition="in" filter="fade">
                                      <p:cBhvr>
                                        <p:cTn id="3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pic>
        <p:nvPicPr>
          <p:cNvPr id="1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34352" y="11321"/>
            <a:ext cx="1195521" cy="1174721"/>
          </a:xfrm>
          <a:prstGeom prst="rect">
            <a:avLst/>
          </a:prstGeom>
        </p:spPr>
      </p:pic>
      <p:sp>
        <p:nvSpPr>
          <p:cNvPr id="2" name="Rectangle 1"/>
          <p:cNvSpPr/>
          <p:nvPr/>
        </p:nvSpPr>
        <p:spPr>
          <a:xfrm>
            <a:off x="1081825" y="149402"/>
            <a:ext cx="10998558" cy="6124754"/>
          </a:xfrm>
          <a:prstGeom prst="rect">
            <a:avLst/>
          </a:prstGeom>
        </p:spPr>
        <p:txBody>
          <a:bodyPr wrap="square">
            <a:spAutoFit/>
          </a:bodyPr>
          <a:lstStyle/>
          <a:p>
            <a:pPr algn="just"/>
            <a:r>
              <a:rPr lang="en-US" sz="2800" b="1" dirty="0">
                <a:latin typeface="Times New Roman" pitchFamily="18" charset="0"/>
                <a:cs typeface="Times New Roman" pitchFamily="18" charset="0"/>
              </a:rPr>
              <a:t>+ Quyền trẻ em thể hiện sự tôn trọng quan tâm, bảo vệ của cộng đồng quốc tế và mỗi quốc gia đối với trẻ em. Đây là điều kiện cần thiết để trẻ em được phát triển đầy đủ, toàn diện cả về thể chất và tinh thần, Quyền trẻ em đảm bảo cho trẻ em được sống được phát triển trong bầu không khí hạnh phúc, yêu thương, an toàn và bình đẳng. Thực hiện quyền trẻ em cũng là sự đảm bảo cho tương lai tươi đẹp của đất nước và của toàn nhân loại.</a:t>
            </a:r>
          </a:p>
          <a:p>
            <a:pPr algn="just"/>
            <a:r>
              <a:rPr lang="en-US" sz="2800" b="1" dirty="0">
                <a:latin typeface="Times New Roman" pitchFamily="18" charset="0"/>
                <a:cs typeface="Times New Roman" pitchFamily="18" charset="0"/>
              </a:rPr>
              <a:t>+ Trẻ em là tương lai của nhân loại. Nếu quyền trẻ em không được thực hiện, trẻ em sẽ phải đối diện với rất nhiều nguy cơ mất an toàn, ảnh hưởng đến sự phát triển và sống còn của bản thân. Tình trạng bất bình đẳng và tệ nạn xã hội sẽ không ngừng gia tăng gây ảnh hưởng nghiêm trọng đến sự phát triển của các quốc gia và toàn thế giới. Do đó mỗi quốc gia cần có sự quan tâm, quán triệt việc thực hiện quyền trẻ em.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232427315"/>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700" cy="6858000"/>
          </a:xfrm>
          <a:prstGeom prst="rect">
            <a:avLst/>
          </a:prstGeom>
        </p:spPr>
      </p:pic>
      <p:sp>
        <p:nvSpPr>
          <p:cNvPr id="20" name="矩形 19"/>
          <p:cNvSpPr/>
          <p:nvPr/>
        </p:nvSpPr>
        <p:spPr>
          <a:xfrm rot="20718769">
            <a:off x="3590622" y="1746263"/>
            <a:ext cx="184731" cy="1107996"/>
          </a:xfrm>
          <a:prstGeom prst="rect">
            <a:avLst/>
          </a:prstGeom>
        </p:spPr>
        <p:txBody>
          <a:bodyPr wrap="none">
            <a:spAutoFit/>
          </a:bodyPr>
          <a:lstStyle/>
          <a:p>
            <a:endParaRPr lang="zh-CN" altLang="en-US" sz="6600" dirty="0">
              <a:solidFill>
                <a:srgbClr val="099F00"/>
              </a:solidFill>
              <a:latin typeface="方正少儿简体" panose="03000509000000000000" pitchFamily="65" charset="-122"/>
              <a:ea typeface="方正少儿简体" panose="03000509000000000000" pitchFamily="65" charset="-122"/>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54701"/>
            <a:ext cx="12204700" cy="1003300"/>
          </a:xfrm>
          <a:prstGeom prst="rect">
            <a:avLst/>
          </a:prstGeom>
        </p:spPr>
      </p:pic>
      <p:sp>
        <p:nvSpPr>
          <p:cNvPr id="13" name="WordArt 5"/>
          <p:cNvSpPr>
            <a:spLocks noChangeArrowheads="1" noChangeShapeType="1" noTextEdit="1"/>
          </p:cNvSpPr>
          <p:nvPr/>
        </p:nvSpPr>
        <p:spPr bwMode="auto">
          <a:xfrm>
            <a:off x="3270006" y="969233"/>
            <a:ext cx="5229153" cy="936199"/>
          </a:xfrm>
          <a:prstGeom prst="rect">
            <a:avLst/>
          </a:prstGeom>
        </p:spPr>
        <p:txBody>
          <a:bodyPr wrap="none" fromWordArt="1">
            <a:prstTxWarp prst="textPlain">
              <a:avLst>
                <a:gd name="adj" fmla="val 49706"/>
              </a:avLst>
            </a:prstTxWarp>
          </a:bodyPr>
          <a:lstStyle/>
          <a:p>
            <a:pPr algn="ctr" eaLnBrk="0" fontAlgn="base" hangingPunct="0">
              <a:spcBef>
                <a:spcPct val="0"/>
              </a:spcBef>
              <a:spcAft>
                <a:spcPct val="0"/>
              </a:spcAft>
            </a:pPr>
            <a:r>
              <a:rPr lang="en-US" sz="3600" b="1" kern="10" dirty="0">
                <a:ln w="9525">
                  <a:solidFill>
                    <a:srgbClr val="000000"/>
                  </a:solidFill>
                  <a:round/>
                  <a:headEnd/>
                  <a:tailEnd/>
                </a:ln>
                <a:solidFill>
                  <a:srgbClr val="F9DD00"/>
                </a:solidFill>
                <a:effectLst>
                  <a:outerShdw dist="107763" dir="13500000" algn="ctr" rotWithShape="0">
                    <a:srgbClr val="808080">
                      <a:alpha val="50000"/>
                    </a:srgbClr>
                  </a:outerShdw>
                </a:effectLst>
                <a:latin typeface="Times New Roman" pitchFamily="18" charset="0"/>
                <a:ea typeface="Verdana" panose="020B0604030504040204" pitchFamily="34" charset="0"/>
                <a:cs typeface="Times New Roman" pitchFamily="18" charset="0"/>
              </a:rPr>
              <a:t>HOẠT ĐỘNG CÁ NHÂN</a:t>
            </a:r>
          </a:p>
        </p:txBody>
      </p:sp>
      <p:pic>
        <p:nvPicPr>
          <p:cNvPr id="14" name="图片 1"/>
          <p:cNvPicPr>
            <a:picLocks noChangeAspect="1"/>
          </p:cNvPicPr>
          <p:nvPr/>
        </p:nvPicPr>
        <p:blipFill rotWithShape="1">
          <a:blip r:embed="rId5" cstate="print">
            <a:extLst>
              <a:ext uri="{28A0092B-C50C-407E-A947-70E740481C1C}">
                <a14:useLocalDpi xmlns:a14="http://schemas.microsoft.com/office/drawing/2010/main" val="0"/>
              </a:ext>
            </a:extLst>
          </a:blip>
          <a:srcRect l="32760" r="8347"/>
          <a:stretch>
            <a:fillRect/>
          </a:stretch>
        </p:blipFill>
        <p:spPr>
          <a:xfrm flipH="1">
            <a:off x="858608" y="217385"/>
            <a:ext cx="1195521" cy="1174721"/>
          </a:xfrm>
          <a:prstGeom prst="rect">
            <a:avLst/>
          </a:prstGeom>
        </p:spPr>
      </p:pic>
      <p:pic>
        <p:nvPicPr>
          <p:cNvPr id="15" name="Picture 14"/>
          <p:cNvPicPr>
            <a:picLocks noChangeAspect="1"/>
          </p:cNvPicPr>
          <p:nvPr/>
        </p:nvPicPr>
        <p:blipFill>
          <a:blip r:embed="rId6"/>
          <a:stretch>
            <a:fillRect/>
          </a:stretch>
        </p:blipFill>
        <p:spPr>
          <a:xfrm>
            <a:off x="9665770" y="3243920"/>
            <a:ext cx="2098419" cy="3634353"/>
          </a:xfrm>
          <a:prstGeom prst="rect">
            <a:avLst/>
          </a:prstGeom>
        </p:spPr>
      </p:pic>
      <p:grpSp>
        <p:nvGrpSpPr>
          <p:cNvPr id="16" name="组合 11"/>
          <p:cNvGrpSpPr/>
          <p:nvPr/>
        </p:nvGrpSpPr>
        <p:grpSpPr>
          <a:xfrm>
            <a:off x="1115883" y="1401630"/>
            <a:ext cx="9345473" cy="4721695"/>
            <a:chOff x="5261" y="3406"/>
            <a:chExt cx="8762" cy="4034"/>
          </a:xfrm>
        </p:grpSpPr>
        <p:grpSp>
          <p:nvGrpSpPr>
            <p:cNvPr id="17" name="组合 8"/>
            <p:cNvGrpSpPr/>
            <p:nvPr/>
          </p:nvGrpSpPr>
          <p:grpSpPr>
            <a:xfrm>
              <a:off x="5261" y="3406"/>
              <a:ext cx="8762" cy="4035"/>
              <a:chOff x="5219" y="2121"/>
              <a:chExt cx="8762" cy="4035"/>
            </a:xfrm>
          </p:grpSpPr>
          <p:cxnSp>
            <p:nvCxnSpPr>
              <p:cNvPr id="19" name="直接连接符 1"/>
              <p:cNvCxnSpPr/>
              <p:nvPr/>
            </p:nvCxnSpPr>
            <p:spPr>
              <a:xfrm>
                <a:off x="5219" y="6131"/>
                <a:ext cx="8762" cy="10"/>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1" name="直接连接符 2"/>
              <p:cNvCxnSpPr/>
              <p:nvPr/>
            </p:nvCxnSpPr>
            <p:spPr>
              <a:xfrm>
                <a:off x="5219"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2" name="直接连接符 5"/>
              <p:cNvCxnSpPr/>
              <p:nvPr/>
            </p:nvCxnSpPr>
            <p:spPr>
              <a:xfrm>
                <a:off x="13966" y="2121"/>
                <a:ext cx="0" cy="4035"/>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cxnSp>
            <p:nvCxnSpPr>
              <p:cNvPr id="23" name="直接连接符 6"/>
              <p:cNvCxnSpPr/>
              <p:nvPr/>
            </p:nvCxnSpPr>
            <p:spPr>
              <a:xfrm>
                <a:off x="5219" y="2124"/>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0"/>
            <p:cNvCxnSpPr/>
            <p:nvPr/>
          </p:nvCxnSpPr>
          <p:spPr>
            <a:xfrm>
              <a:off x="12672" y="3421"/>
              <a:ext cx="1336" cy="12"/>
            </a:xfrm>
            <a:prstGeom prst="line">
              <a:avLst/>
            </a:prstGeom>
            <a:ln w="22225">
              <a:solidFill>
                <a:srgbClr val="336601"/>
              </a:solidFill>
            </a:ln>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1450400522"/>
              </p:ext>
            </p:extLst>
          </p:nvPr>
        </p:nvGraphicFramePr>
        <p:xfrm>
          <a:off x="1162362" y="2503008"/>
          <a:ext cx="9170203" cy="2304644"/>
        </p:xfrm>
        <a:graphic>
          <a:graphicData uri="http://schemas.openxmlformats.org/drawingml/2006/table">
            <a:tbl>
              <a:tblPr firstRow="1" firstCol="1" bandRow="1">
                <a:tableStyleId>{5C22544A-7EE6-4342-B048-85BDC9FD1C3A}</a:tableStyleId>
              </a:tblPr>
              <a:tblGrid>
                <a:gridCol w="2291641">
                  <a:extLst>
                    <a:ext uri="{9D8B030D-6E8A-4147-A177-3AD203B41FA5}">
                      <a16:colId xmlns:a16="http://schemas.microsoft.com/office/drawing/2014/main" xmlns="" val="1593620524"/>
                    </a:ext>
                  </a:extLst>
                </a:gridCol>
                <a:gridCol w="2292854">
                  <a:extLst>
                    <a:ext uri="{9D8B030D-6E8A-4147-A177-3AD203B41FA5}">
                      <a16:colId xmlns:a16="http://schemas.microsoft.com/office/drawing/2014/main" xmlns="" val="3066325180"/>
                    </a:ext>
                  </a:extLst>
                </a:gridCol>
                <a:gridCol w="2292854">
                  <a:extLst>
                    <a:ext uri="{9D8B030D-6E8A-4147-A177-3AD203B41FA5}">
                      <a16:colId xmlns:a16="http://schemas.microsoft.com/office/drawing/2014/main" xmlns="" val="657235875"/>
                    </a:ext>
                  </a:extLst>
                </a:gridCol>
                <a:gridCol w="2292854">
                  <a:extLst>
                    <a:ext uri="{9D8B030D-6E8A-4147-A177-3AD203B41FA5}">
                      <a16:colId xmlns:a16="http://schemas.microsoft.com/office/drawing/2014/main" xmlns="" val="1901152246"/>
                    </a:ext>
                  </a:extLst>
                </a:gridCol>
              </a:tblGrid>
              <a:tr h="1199999">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còn</a:t>
                      </a:r>
                      <a:endParaRPr lang="en-US" sz="2800" dirty="0">
                        <a:effectLst/>
                        <a:latin typeface="Times New Roman" pitchFamily="18" charset="0"/>
                        <a:cs typeface="Times New Roman" pitchFamily="18" charset="0"/>
                      </a:endParaRP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bảo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vệ</a:t>
                      </a:r>
                      <a:endParaRPr lang="en-US" sz="2800" dirty="0">
                        <a:effectLst/>
                        <a:latin typeface="Times New Roman" pitchFamily="18" charset="0"/>
                        <a:cs typeface="Times New Roman" pitchFamily="18" charset="0"/>
                      </a:endParaRP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triển</a:t>
                      </a:r>
                      <a:r>
                        <a:rPr lang="en-US" sz="2800" dirty="0">
                          <a:effectLst/>
                          <a:latin typeface="Times New Roman" pitchFamily="18" charset="0"/>
                          <a:cs typeface="Times New Roman" pitchFamily="18" charset="0"/>
                        </a:rPr>
                        <a:t>.</a:t>
                      </a:r>
                    </a:p>
                  </a:txBody>
                  <a:tcPr marL="68580" marR="68580" marT="0" marB="0"/>
                </a:tc>
                <a:tc>
                  <a:txBody>
                    <a:bodyPr/>
                    <a:lstStyle/>
                    <a:p>
                      <a:pPr indent="19685" algn="ctr">
                        <a:spcAft>
                          <a:spcPts val="0"/>
                        </a:spcAft>
                        <a:tabLst>
                          <a:tab pos="514985" algn="l"/>
                        </a:tabLst>
                      </a:pPr>
                      <a:r>
                        <a:rPr lang="en-US" sz="2800" dirty="0" err="1">
                          <a:effectLst/>
                          <a:latin typeface="Times New Roman" pitchFamily="18" charset="0"/>
                          <a:cs typeface="Times New Roman" pitchFamily="18" charset="0"/>
                        </a:rPr>
                        <a:t>Nhóm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tham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gia</a:t>
                      </a:r>
                      <a:endParaRPr lang="en-US" sz="2800" dirty="0">
                        <a:effectLst/>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xmlns="" val="3810336346"/>
                  </a:ext>
                </a:extLst>
              </a:tr>
              <a:tr h="1024484">
                <a:tc>
                  <a:txBody>
                    <a:bodyPr/>
                    <a:lstStyle/>
                    <a:p>
                      <a:pPr indent="19685" algn="just">
                        <a:spcAft>
                          <a:spcPts val="0"/>
                        </a:spcAft>
                        <a:tabLst>
                          <a:tab pos="514985" algn="l"/>
                        </a:tabLs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rgbClr val="6FB001"/>
                    </a:solidFill>
                  </a:tcPr>
                </a:tc>
                <a:tc>
                  <a:txBody>
                    <a:bodyPr/>
                    <a:lstStyle/>
                    <a:p>
                      <a:pPr indent="19685" algn="just">
                        <a:spcAft>
                          <a:spcPts val="0"/>
                        </a:spcAft>
                        <a:tabLst>
                          <a:tab pos="514985" algn="l"/>
                        </a:tabLst>
                      </a:pPr>
                      <a:r>
                        <a:rPr lang="en-US" sz="1400" dirty="0">
                          <a:effectLst/>
                          <a:latin typeface="Times New Roman" pitchFamily="18" charset="0"/>
                          <a:cs typeface="Times New Roman" pitchFamily="18" charset="0"/>
                        </a:rPr>
                        <a:t> </a:t>
                      </a:r>
                      <a:endParaRPr lang="en-US" sz="1400" dirty="0">
                        <a:effectLst/>
                        <a:latin typeface="Times New Roman" pitchFamily="18" charset="0"/>
                        <a:ea typeface="Times New Roman" panose="02020603050405020304" pitchFamily="18" charset="0"/>
                        <a:cs typeface="Times New Roman" pitchFamily="18" charset="0"/>
                      </a:endParaRPr>
                    </a:p>
                  </a:txBody>
                  <a:tcPr marL="68580" marR="68580" marT="0" marB="0">
                    <a:solidFill>
                      <a:srgbClr val="6FB001"/>
                    </a:solidFill>
                  </a:tcPr>
                </a:tc>
                <a:extLst>
                  <a:ext uri="{0D108BD9-81ED-4DB2-BD59-A6C34878D82A}">
                    <a16:rowId xmlns:a16="http://schemas.microsoft.com/office/drawing/2014/main" xmlns="" val="3850212988"/>
                  </a:ext>
                </a:extLst>
              </a:tr>
            </a:tbl>
          </a:graphicData>
        </a:graphic>
      </p:graphicFrame>
    </p:spTree>
    <p:extLst>
      <p:ext uri="{BB962C8B-B14F-4D97-AF65-F5344CB8AC3E}">
        <p14:creationId xmlns:p14="http://schemas.microsoft.com/office/powerpoint/2010/main" val="1564396921"/>
      </p:ext>
    </p:extLst>
  </p:cSld>
  <p:clrMapOvr>
    <a:masterClrMapping/>
  </p:clrMapOvr>
  <mc:AlternateContent xmlns:mc="http://schemas.openxmlformats.org/markup-compatibility/2006" xmlns:p14="http://schemas.microsoft.com/office/powerpoint/2010/main">
    <mc:Choice Requires="p14">
      <p:transition p14:dur="10">
        <p:blinds dir="vert"/>
      </p:transition>
    </mc:Choice>
    <mc:Fallback xmlns="">
      <p:transition>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thúc bài học"/>
  <p:tag name="ISPRING_SLIDE_INDENT_LEVEL" val="0"/>
  <p:tag name="GENSWF_ADVANCE_TIME" val="45.535"/>
  <p:tag name="TIMING" val="|10.113|15.564"/>
  <p:tag name="ISPRING_SLIDE_ID_2" val="{6BAF4117-4235-48E1-B80A-983247CDB7D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1158</Words>
  <Application>Microsoft Office PowerPoint</Application>
  <PresentationFormat>Custom</PresentationFormat>
  <Paragraphs>78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2021-07-17T13:49:39Z</dcterms:created>
  <dcterms:modified xsi:type="dcterms:W3CDTF">2022-03-22T15:42:36Z</dcterms:modified>
</cp:coreProperties>
</file>