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3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4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883C902-4D2D-4D12-9EE3-169BFBFB2E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8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9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1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FA01-8FE9-4AB5-BCB8-E1E094F696E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45C9F-449D-4C90-A63E-09AF8E853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E:\Co-gai-mo-duong%20top%20ca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tes_029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990600" y="5181600"/>
            <a:ext cx="7239000" cy="1447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00FF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vi-VN" sz="3200" b="1">
                <a:solidFill>
                  <a:srgbClr val="FFFF00"/>
                </a:solidFill>
                <a:latin typeface="Arial" charset="0"/>
              </a:rPr>
              <a:t>MÔN NGỮ VĂN </a:t>
            </a:r>
            <a:r>
              <a:rPr lang="en-US" sz="3200" b="1">
                <a:solidFill>
                  <a:srgbClr val="FFFF00"/>
                </a:solidFill>
                <a:latin typeface="Arial" charset="0"/>
              </a:rPr>
              <a:t>9</a:t>
            </a:r>
            <a:r>
              <a:rPr lang="vi-VN" sz="3200" b="1">
                <a:solidFill>
                  <a:srgbClr val="FFFF00"/>
                </a:solidFill>
                <a:latin typeface="Arial" charset="0"/>
              </a:rPr>
              <a:t>                  </a:t>
            </a:r>
          </a:p>
          <a:p>
            <a:endParaRPr lang="vi-VN" sz="32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90120" name="Picture 8" descr="felicitsh71-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396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1676400" y="0"/>
            <a:ext cx="5867400" cy="685800"/>
          </a:xfrm>
          <a:prstGeom prst="flowChartTerminator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TRƯỜNG THCS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PHAN BỘI CHÂU</a:t>
            </a:r>
            <a:endParaRPr lang="vi-VN" sz="2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078" name="Picture 6" descr="blumen-pflanzen1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8725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blumen-pflanzen1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lumen-pflanzen1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blumen-pflanzen1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5114925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3335000" y="4678363"/>
            <a:ext cx="11430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00FF"/>
                </a:solidFill>
                <a:latin typeface="Arial" charset="0"/>
              </a:rPr>
              <a:t>Kính chào quý thầy cô giáo và các em học sinh yêu quý !</a:t>
            </a:r>
          </a:p>
        </p:txBody>
      </p:sp>
    </p:spTree>
    <p:extLst>
      <p:ext uri="{BB962C8B-B14F-4D97-AF65-F5344CB8AC3E}">
        <p14:creationId xmlns:p14="http://schemas.microsoft.com/office/powerpoint/2010/main" val="14404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67 0.00232 L -2.78333 -0.03099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83" y="-1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NXP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513" y="274638"/>
            <a:ext cx="7802562" cy="5851525"/>
          </a:xfrm>
        </p:spPr>
      </p:pic>
    </p:spTree>
    <p:extLst>
      <p:ext uri="{BB962C8B-B14F-4D97-AF65-F5344CB8AC3E}">
        <p14:creationId xmlns:p14="http://schemas.microsoft.com/office/powerpoint/2010/main" val="394409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*Tình đồng đội: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2.Nhân vật Phương Định: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81000" y="1219200"/>
            <a:ext cx="75438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Lo lắng khi chị Thao lên cao điểm chưa về.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-Nho bị thương ,chăm sóc Nho tận tình như cô y tá: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+Moi đất,bế Nho đặt lên đùi.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+Rửa cho Nho bằng nước sôi.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+Tiêm cho Nho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+Pha sữa cho Nho.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-Không muốn hát lúc Nho bị thương.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sds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yeu ngh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483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manh kho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81575"/>
            <a:ext cx="42767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HANH PHU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3240088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38100"/>
            <a:ext cx="2362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WordArt 7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5791200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KÍNH CHÚC QUÝ THẦY CÔ</a:t>
            </a:r>
          </a:p>
        </p:txBody>
      </p:sp>
      <p:sp>
        <p:nvSpPr>
          <p:cNvPr id="34824" name="WordArt 8"/>
          <p:cNvSpPr>
            <a:spLocks noChangeArrowheads="1" noChangeShapeType="1" noTextEdit="1"/>
          </p:cNvSpPr>
          <p:nvPr/>
        </p:nvSpPr>
        <p:spPr bwMode="auto">
          <a:xfrm>
            <a:off x="1733550" y="695325"/>
            <a:ext cx="611505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THCS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PHAN BỘI CHÂU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4825" name="Picture 9" descr="Firewrk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127793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Firewrk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127793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9" name="Co-gai-mo-duong top ca.mp3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6400800"/>
            <a:ext cx="304800" cy="304800"/>
          </a:xfrm>
        </p:spPr>
      </p:pic>
    </p:spTree>
    <p:extLst>
      <p:ext uri="{BB962C8B-B14F-4D97-AF65-F5344CB8AC3E}">
        <p14:creationId xmlns:p14="http://schemas.microsoft.com/office/powerpoint/2010/main" val="4011987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5151" fill="hold"/>
                                        <p:tgtEl>
                                          <p:spTgt spid="34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9"/>
                </p:tgtEl>
              </p:cMediaNode>
            </p:audio>
          </p:childTnLst>
        </p:cTn>
      </p:par>
    </p:tnLst>
    <p:bldLst>
      <p:bldP spid="348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9232" y="381000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NHỮNG NGÔI SAO XA XÔI  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200" y="457200"/>
            <a:ext cx="2767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TIẾT 108,109,110: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553200" y="9144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/>
              <a:t>Lê Minh Khuê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57200" y="11430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Arial" charset="0"/>
              </a:rPr>
              <a:t>I.TÌM HiỂU CHUNG: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971800" y="4419600"/>
            <a:ext cx="2606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10" name="Picture 7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>
            <a:fillRect/>
          </a:stretch>
        </p:blipFill>
        <p:spPr bwMode="auto">
          <a:xfrm>
            <a:off x="76200" y="1676400"/>
            <a:ext cx="4038600" cy="510540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114800" y="1600200"/>
            <a:ext cx="4876800" cy="525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Sinh năm 1949, bút danh khác: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Vũ Thị Miền. Quê  ở huyện Tĩnh Gia, tỉnh Thanh Hoá.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Gia nhập thanh niên xung phong trong kháng chiến chống Mĩ.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Sở trường viết truyện ngắn với ngòi bút miêu tả tâm lí phụ nữ tinh tế, đặc sắc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Hội viên hội nhà văn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Những tác phẩm chính: 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Cao điểm mùa hạ; Đoàn kết;  Một chiều xa thành phố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9800"/>
            <a:ext cx="2133600" cy="33528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6" descr="2209man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9800"/>
            <a:ext cx="220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toi da khong qu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39800"/>
            <a:ext cx="2286000" cy="3352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315200" cy="990600"/>
          </a:xfrm>
          <a:noFill/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</a:rPr>
              <a:t>Một số tác phẩm</a:t>
            </a:r>
          </a:p>
        </p:txBody>
      </p:sp>
      <p:pic>
        <p:nvPicPr>
          <p:cNvPr id="17414" name="imgb" descr="truyen-LM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11600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gb" descr="1436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11600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gb" descr="10832447-059-Khue-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11600"/>
            <a:ext cx="1981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0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971800" y="4419600"/>
            <a:ext cx="2606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57200" y="116632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a.Điểm chung: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251520" y="548680"/>
            <a:ext cx="8496944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-Trong một cái hang dưới chân cao điểm.Đường bị đánh lở loét .Hai bên đường không có lá xanh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-Thân cây bị tước khô cháy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-Xong việc về hang,cái mát lạnh toàn thân rung lên đột ngột,nằm dài trên nền suy nghĩ lung tung.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-Tựa vào thành đá bịa ra hát lộn xộn.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-Đón mưa đá vui thích cuống cuồng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-Khi có bom nổ chạy lên đo khối lượng đất,đếm bom chưa nổ,phá bom.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-Bị bom vùi luôn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-Thần kinh căng như chảo,tim đập bất chấp cả nhịp.</a:t>
            </a:r>
          </a:p>
        </p:txBody>
      </p:sp>
    </p:spTree>
    <p:extLst>
      <p:ext uri="{BB962C8B-B14F-4D97-AF65-F5344CB8AC3E}">
        <p14:creationId xmlns:p14="http://schemas.microsoft.com/office/powerpoint/2010/main" val="10104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XA XO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14725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8" descr="XA XOI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4405313" cy="32004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11" descr="TNXP DEP S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76200"/>
            <a:ext cx="4572000" cy="35814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9" descr="nnxx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66800" y="13716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81000" y="332656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*Chị Thao: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81000" y="-27384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b.Điểm riêng: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81000" y="764704"/>
            <a:ext cx="7315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-Bình tĩnh đến phát bực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-Aó lót thêu chỉ màu,lông mày tỉa nhỏ như cái tăm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-Sợ máu và vắt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-Hát giọng  chua,nhạc sai bét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-Hay mơ ước có dự tính thiết thực về tương lai.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81000" y="3284984"/>
            <a:ext cx="533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*Nho: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57200" y="3645024"/>
            <a:ext cx="8382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Đòi ăn kẹo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-Có cái cổ tròn như túi áo…mát mẻ như một que kem trắng.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-Thích thêu hoa lòe loẹt trên gối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-Mơ ước thành cầu thủ bóng chuyền.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-Bị thương vẫn bình thản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-Xin đá khi thấy Phương Định nhặt được.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8" grpId="0"/>
      <p:bldP spid="20489" grpId="0"/>
      <p:bldP spid="204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44624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2.Nhân vật Phương Định: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81000" y="404664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*Vẻ đẹp hình thức: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1000" y="764704"/>
            <a:ext cx="8763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-Là một cô gái khá.Hai bím tóc dày,tương đối mềm,cái cổ cao,kiêu hãnh như đài hoa loa kèn.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-Đôi mắt có cái nhìn sao mà xa xăm.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-Thích ngắm mắt mình trong gương:nó dài dài,màu nâu hay nheo lại.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81000" y="2899792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*Về tính cách,tâm hồn: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990600" y="46482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04800" y="3140968"/>
            <a:ext cx="8839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Không săn sóc ,vồn vã,đứng ra xa ,khoanh tay trước ngực…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-Tôi điệu thế thôi.Suy nghĩ:Người đẹp nhất…có sao trên mũ.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-Tôi mê hát:  Thuộc điệu nhạc bịa ra hát,hát lộn xộn…cười một mình.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-Gặp cơn mưa đá đến:Vui thích cuống cuồng,niềm vui con trẻ say sưa.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-Mưa tạnh tiếc thẫn thờ.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-Nhớ mẹ ,cái cửa sổ,ngôi sao trên trời.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4" grpId="0"/>
      <p:bldP spid="276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2.Nhân vật Phương Định: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*Phẩm chất chiến sĩ qua lần phá bom: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524000" y="19050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2895600" y="1371600"/>
            <a:ext cx="3352800" cy="533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533400" y="2209800"/>
            <a:ext cx="8153400" cy="2667000"/>
          </a:xfrm>
          <a:prstGeom prst="flowChartAlternateProcess">
            <a:avLst/>
          </a:prstGeom>
          <a:solidFill>
            <a:srgbClr val="0000CC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-Phẩm chất chiến sĩ của Phương Định hiện lên qua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chi tiết nào trong một lần phá bom?Phân tích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 biến tâm trạng nhân vật qua lần phá bom đó?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-Nhận xét về nghệ thuật kể chuyện và miêu tả tâm lí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vật của tác giả qua đoạn truyện?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2.Nhân vật Phương Định: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*Phẩm chất chiến sĩ qua lần phá bom: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752600" y="19812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81000" y="1127125"/>
            <a:ext cx="67056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-Đến gần quả bom ,không đi khom.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-Dùng xẻng nhỏ đào đất dưới quả bom.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-Lưỡi xẻng chạm quả bom thấy rùng mình-&gt;mình làm chậm quá.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-Cẩn thận bỏ thuốc mìn xuống lỗ đào,châm ngòi.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-Tim tôi đập không rõ..ruột quả bom.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-Nghĩ đến cái chết nhưng mờ nhạt…cái chính là bom,mìn có nổ không.</a:t>
            </a:r>
          </a:p>
        </p:txBody>
      </p:sp>
    </p:spTree>
    <p:extLst>
      <p:ext uri="{BB962C8B-B14F-4D97-AF65-F5344CB8AC3E}">
        <p14:creationId xmlns:p14="http://schemas.microsoft.com/office/powerpoint/2010/main" val="17277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717</Words>
  <Application>Microsoft Office PowerPoint</Application>
  <PresentationFormat>On-screen Show (4:3)</PresentationFormat>
  <Paragraphs>81</Paragraphs>
  <Slides>12</Slides>
  <Notes>0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Một số tác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2022-02-08T15:27:41Z</dcterms:created>
  <dcterms:modified xsi:type="dcterms:W3CDTF">2022-02-08T15:41:01Z</dcterms:modified>
</cp:coreProperties>
</file>