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22D11-7B00-4CC0-959C-0395E7183CD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429438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22D11-7B00-4CC0-959C-0395E7183CD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367272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22D11-7B00-4CC0-959C-0395E7183CD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312926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22D11-7B00-4CC0-959C-0395E7183CD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177639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22D11-7B00-4CC0-959C-0395E7183CD3}"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27579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22D11-7B00-4CC0-959C-0395E7183CD3}"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51380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22D11-7B00-4CC0-959C-0395E7183CD3}"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341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22D11-7B00-4CC0-959C-0395E7183CD3}"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306594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22D11-7B00-4CC0-959C-0395E7183CD3}"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188307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22D11-7B00-4CC0-959C-0395E7183CD3}"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408123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22D11-7B00-4CC0-959C-0395E7183CD3}"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093AE-F0EC-4610-8455-0409879F0F34}" type="slidenum">
              <a:rPr lang="en-US" smtClean="0"/>
              <a:t>‹#›</a:t>
            </a:fld>
            <a:endParaRPr lang="en-US"/>
          </a:p>
        </p:txBody>
      </p:sp>
    </p:spTree>
    <p:extLst>
      <p:ext uri="{BB962C8B-B14F-4D97-AF65-F5344CB8AC3E}">
        <p14:creationId xmlns:p14="http://schemas.microsoft.com/office/powerpoint/2010/main" val="119548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22D11-7B00-4CC0-959C-0395E7183CD3}" type="datetimeFigureOut">
              <a:rPr lang="en-US" smtClean="0"/>
              <a:t>3/16/2022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093AE-F0EC-4610-8455-0409879F0F34}" type="slidenum">
              <a:rPr lang="en-US" smtClean="0"/>
              <a:t>‹#›</a:t>
            </a:fld>
            <a:endParaRPr lang="en-US"/>
          </a:p>
        </p:txBody>
      </p:sp>
    </p:spTree>
    <p:extLst>
      <p:ext uri="{BB962C8B-B14F-4D97-AF65-F5344CB8AC3E}">
        <p14:creationId xmlns:p14="http://schemas.microsoft.com/office/powerpoint/2010/main" val="389092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gif"/><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audio" Target="../media/audio4.wav"/><Relationship Id="rId7" Type="http://schemas.openxmlformats.org/officeDocument/2006/relationships/slide" Target="slide4.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9.xml"/><Relationship Id="rId10" Type="http://schemas.openxmlformats.org/officeDocument/2006/relationships/slide" Target="slide1.xml"/><Relationship Id="rId4" Type="http://schemas.openxmlformats.org/officeDocument/2006/relationships/audio" Target="../media/audio5.wav"/><Relationship Id="rId9" Type="http://schemas.openxmlformats.org/officeDocument/2006/relationships/image" Target="../media/image24.GIF"/></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oleObject" Target="../embeddings/oleObject1.bin"/><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Pro\Giao%20an%20dien%20tu%20mon%20hoa\Hoa%208%20-%20Dieu%20che%20Hidro\Duong%20toi%20dinh%20vinh%20quang.mp3" TargetMode="External"/><Relationship Id="rId1" Type="http://schemas.microsoft.com/office/2007/relationships/media" Target="file:///D:\Pro\Giao%20an%20dien%20tu%20mon%20hoa\Hoa%208%20-%20Dieu%20che%20Hidro\Duong%20toi%20dinh%20vinh%20quang.mp3" TargetMode="External"/><Relationship Id="rId6" Type="http://schemas.openxmlformats.org/officeDocument/2006/relationships/slide" Target="slide1.xml"/><Relationship Id="rId5" Type="http://schemas.openxmlformats.org/officeDocument/2006/relationships/image" Target="../media/image28.png"/><Relationship Id="rId4" Type="http://schemas.openxmlformats.org/officeDocument/2006/relationships/hyperlink" Target="file:///C:\Documents%20and%20Settings\Pham%20Duy%20Anh\Local%20Settings\Temp\Rar$DI26.957\Hoa%208%20-%20Bai%2033%20Tiet%2050%20DIEU%20CHE%20HIDRO%20-%20PHAN%20UNG%20THE.ppt#-1,12,Slide 12"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Pro\Giao%20an%20dien%20tu%20mon%20hoa\Hoa%208%20-%20Dieu%20che%20Hidro\Duong%20toi%20dinh%20vinh%20quang.mp3" TargetMode="External"/><Relationship Id="rId1" Type="http://schemas.microsoft.com/office/2007/relationships/media" Target="file:///D:\Pro\Giao%20an%20dien%20tu%20mon%20hoa\Hoa%208%20-%20Dieu%20che%20Hidro\Duong%20toi%20dinh%20vinh%20quang.mp3" TargetMode="External"/><Relationship Id="rId6" Type="http://schemas.openxmlformats.org/officeDocument/2006/relationships/slide" Target="slide1.xml"/><Relationship Id="rId5" Type="http://schemas.openxmlformats.org/officeDocument/2006/relationships/image" Target="../media/image28.png"/><Relationship Id="rId4" Type="http://schemas.openxmlformats.org/officeDocument/2006/relationships/hyperlink" Target="file:///C:\Documents%20and%20Settings\Pham%20Duy%20Anh\Local%20Settings\Temp\Rar$DI26.957\Hoa%208%20-%20Bai%2033%20Tiet%2050%20DIEU%20CHE%20HIDRO%20-%20PHAN%20UNG%20THE.ppt#-1,12,Slide 12"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hyperlink" Target="../My%20Computer"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1.jpeg"/><Relationship Id="rId12" Type="http://schemas.openxmlformats.org/officeDocument/2006/relationships/image" Target="../media/image1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4.gif"/><Relationship Id="rId5" Type="http://schemas.openxmlformats.org/officeDocument/2006/relationships/image" Target="../media/image3.png"/><Relationship Id="rId10" Type="http://schemas.openxmlformats.org/officeDocument/2006/relationships/image" Target="../media/image13.gif"/><Relationship Id="rId4" Type="http://schemas.openxmlformats.org/officeDocument/2006/relationships/image" Target="../media/image10.gif"/><Relationship Id="rId9" Type="http://schemas.openxmlformats.org/officeDocument/2006/relationships/image" Target="../media/image12.gif"/><Relationship Id="rId14" Type="http://schemas.openxmlformats.org/officeDocument/2006/relationships/image" Target="../media/image17.gif"/></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1.jpeg"/><Relationship Id="rId12" Type="http://schemas.openxmlformats.org/officeDocument/2006/relationships/image" Target="../media/image1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gif"/><Relationship Id="rId5" Type="http://schemas.openxmlformats.org/officeDocument/2006/relationships/image" Target="../media/image5.png"/><Relationship Id="rId10" Type="http://schemas.openxmlformats.org/officeDocument/2006/relationships/image" Target="../media/image13.gif"/><Relationship Id="rId4" Type="http://schemas.openxmlformats.org/officeDocument/2006/relationships/image" Target="../media/image10.gif"/><Relationship Id="rId9" Type="http://schemas.openxmlformats.org/officeDocument/2006/relationships/image" Target="../media/image12.gif"/><Relationship Id="rId14" Type="http://schemas.openxmlformats.org/officeDocument/2006/relationships/image" Target="../media/image17.gif"/></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1.jpeg"/><Relationship Id="rId12" Type="http://schemas.openxmlformats.org/officeDocument/2006/relationships/image" Target="../media/image15.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gif"/><Relationship Id="rId5" Type="http://schemas.openxmlformats.org/officeDocument/2006/relationships/image" Target="../media/image7.png"/><Relationship Id="rId10" Type="http://schemas.openxmlformats.org/officeDocument/2006/relationships/image" Target="../media/image13.gif"/><Relationship Id="rId4" Type="http://schemas.openxmlformats.org/officeDocument/2006/relationships/image" Target="../media/image10.gif"/><Relationship Id="rId9" Type="http://schemas.openxmlformats.org/officeDocument/2006/relationships/image" Target="../media/image12.gif"/><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xmlns="" id="{6F9F1EA8-12E2-4319-AEA6-BECBB30F70E9}"/>
              </a:ext>
            </a:extLst>
          </p:cNvPr>
          <p:cNvGrpSpPr>
            <a:grpSpLocks/>
          </p:cNvGrpSpPr>
          <p:nvPr/>
        </p:nvGrpSpPr>
        <p:grpSpPr bwMode="auto">
          <a:xfrm>
            <a:off x="0" y="0"/>
            <a:ext cx="9144000" cy="6858000"/>
            <a:chOff x="0" y="-32"/>
            <a:chExt cx="5783" cy="4383"/>
          </a:xfrm>
        </p:grpSpPr>
        <p:pic>
          <p:nvPicPr>
            <p:cNvPr id="5126" name="Picture 3" descr="BAR">
              <a:extLst>
                <a:ext uri="{FF2B5EF4-FFF2-40B4-BE49-F238E27FC236}">
                  <a16:creationId xmlns:a16="http://schemas.microsoft.com/office/drawing/2014/main" xmlns="" id="{6ED22F20-7EA3-4935-ACA5-964E0005C29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00"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BAR">
              <a:extLst>
                <a:ext uri="{FF2B5EF4-FFF2-40B4-BE49-F238E27FC236}">
                  <a16:creationId xmlns:a16="http://schemas.microsoft.com/office/drawing/2014/main" xmlns="" id="{AF4E2000-0560-4975-8B50-E40DB03D805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36" y="2136"/>
              <a:ext cx="432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descr="BAR">
              <a:extLst>
                <a:ext uri="{FF2B5EF4-FFF2-40B4-BE49-F238E27FC236}">
                  <a16:creationId xmlns:a16="http://schemas.microsoft.com/office/drawing/2014/main" xmlns="" id="{7732F454-4F21-4182-9C65-440D321557E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6" descr="BAR">
              <a:extLst>
                <a:ext uri="{FF2B5EF4-FFF2-40B4-BE49-F238E27FC236}">
                  <a16:creationId xmlns:a16="http://schemas.microsoft.com/office/drawing/2014/main" xmlns="" id="{17CA08E8-C18D-4175-8CA5-A618B2CB9B6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Rectangle 31">
            <a:extLst>
              <a:ext uri="{FF2B5EF4-FFF2-40B4-BE49-F238E27FC236}">
                <a16:creationId xmlns:a16="http://schemas.microsoft.com/office/drawing/2014/main" xmlns="" id="{B333C669-8400-47C1-B8B4-38CF97383325}"/>
              </a:ext>
            </a:extLst>
          </p:cNvPr>
          <p:cNvSpPr>
            <a:spLocks noChangeArrowheads="1"/>
          </p:cNvSpPr>
          <p:nvPr/>
        </p:nvSpPr>
        <p:spPr bwMode="auto">
          <a:xfrm>
            <a:off x="75107" y="1371600"/>
            <a:ext cx="899536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1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5400" b="1" u="sng" dirty="0" smtClean="0">
                <a:solidFill>
                  <a:srgbClr val="FF0000"/>
                </a:solidFill>
                <a:latin typeface="Times New Roman" panose="02020603050405020304" pitchFamily="18" charset="0"/>
                <a:cs typeface="Times New Roman" panose="02020603050405020304" pitchFamily="18" charset="0"/>
              </a:rPr>
              <a:t>TIẾT 107,108</a:t>
            </a:r>
          </a:p>
          <a:p>
            <a:pPr algn="ctr">
              <a:lnSpc>
                <a:spcPct val="150000"/>
              </a:lnSpc>
            </a:pPr>
            <a:r>
              <a:rPr lang="en-US" altLang="en-US" sz="5400" b="1" dirty="0" smtClean="0">
                <a:solidFill>
                  <a:srgbClr val="FF0000"/>
                </a:solidFill>
                <a:latin typeface="Times New Roman" panose="02020603050405020304" pitchFamily="18" charset="0"/>
                <a:cs typeface="Times New Roman" panose="02020603050405020304" pitchFamily="18" charset="0"/>
              </a:rPr>
              <a:t>THỰC HÀNH TIẾNG VIỆT</a:t>
            </a:r>
            <a:endParaRPr lang="en-US" altLang="en-US" sz="5400" dirty="0">
              <a:solidFill>
                <a:srgbClr val="FF0000"/>
              </a:solidFill>
              <a:latin typeface="Times New Roman" panose="02020603050405020304" pitchFamily="18" charset="0"/>
              <a:cs typeface="Times New Roman" panose="02020603050405020304" pitchFamily="18" charset="0"/>
            </a:endParaRPr>
          </a:p>
          <a:p>
            <a:pPr>
              <a:lnSpc>
                <a:spcPct val="150000"/>
              </a:lnSpc>
              <a:spcBef>
                <a:spcPts val="600"/>
              </a:spcBef>
              <a:spcAft>
                <a:spcPts val="600"/>
              </a:spcAft>
            </a:pPr>
            <a:r>
              <a:rPr lang="vi-VN" altLang="en-US" sz="5400" b="1" dirty="0">
                <a:solidFill>
                  <a:srgbClr val="000000"/>
                </a:solidFill>
                <a:latin typeface="Times New Roman" panose="02020603050405020304" pitchFamily="18" charset="0"/>
                <a:cs typeface="Calibri" panose="020F0502020204030204" pitchFamily="34" charset="0"/>
              </a:rPr>
              <a:t>                                                                            </a:t>
            </a:r>
            <a:endParaRPr lang="en-US" altLang="en-US" sz="5400" dirty="0">
              <a:solidFill>
                <a:srgbClr val="0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5958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9817" y="44624"/>
            <a:ext cx="4614351" cy="584775"/>
          </a:xfrm>
          <a:prstGeom prst="rect">
            <a:avLst/>
          </a:prstGeom>
          <a:noFill/>
        </p:spPr>
        <p:txBody>
          <a:bodyPr wrap="square" rtlCol="0">
            <a:spAutoFit/>
          </a:bodyPr>
          <a:lstStyle/>
          <a:p>
            <a:pPr algn="ctr" eaLnBrk="1" fontAlgn="auto" hangingPunct="1">
              <a:spcBef>
                <a:spcPts val="0"/>
              </a:spcBef>
              <a:spcAft>
                <a:spcPts val="0"/>
              </a:spcAft>
            </a:pPr>
            <a:r>
              <a:rPr lang="en-US" sz="3200" b="1" dirty="0" err="1">
                <a:solidFill>
                  <a:srgbClr val="F79646">
                    <a:lumMod val="50000"/>
                  </a:srgbClr>
                </a:solidFill>
                <a:latin typeface="Times New Roman" panose="02020603050405020304" pitchFamily="18" charset="0"/>
                <a:cs typeface="Times New Roman" panose="02020603050405020304" pitchFamily="18" charset="0"/>
              </a:rPr>
              <a:t>Luyện</a:t>
            </a:r>
            <a:r>
              <a:rPr lang="en-US" sz="3200" b="1" dirty="0">
                <a:solidFill>
                  <a:srgbClr val="F79646">
                    <a:lumMod val="50000"/>
                  </a:srgbClr>
                </a:solidFill>
                <a:latin typeface="Times New Roman" panose="02020603050405020304" pitchFamily="18" charset="0"/>
                <a:cs typeface="Times New Roman" panose="02020603050405020304" pitchFamily="18" charset="0"/>
              </a:rPr>
              <a:t> </a:t>
            </a:r>
            <a:r>
              <a:rPr lang="en-US" sz="3200" b="1" dirty="0" err="1">
                <a:solidFill>
                  <a:srgbClr val="F79646">
                    <a:lumMod val="50000"/>
                  </a:srgbClr>
                </a:solidFill>
                <a:latin typeface="Times New Roman" panose="02020603050405020304" pitchFamily="18" charset="0"/>
                <a:cs typeface="Times New Roman" panose="02020603050405020304" pitchFamily="18" charset="0"/>
              </a:rPr>
              <a:t>tập</a:t>
            </a:r>
            <a:endParaRPr lang="en-US" sz="3200" b="1" dirty="0">
              <a:solidFill>
                <a:srgbClr val="F79646">
                  <a:lumMod val="5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7584" y="1139260"/>
            <a:ext cx="7011035" cy="1569660"/>
          </a:xfrm>
          <a:prstGeom prst="rect">
            <a:avLst/>
          </a:prstGeom>
          <a:noFill/>
        </p:spPr>
        <p:txBody>
          <a:bodyPr wrap="square" rtlCol="0">
            <a:spAutoFit/>
          </a:bodyPr>
          <a:lstStyle/>
          <a:p>
            <a:pPr algn="just" eaLnBrk="1" fontAlgn="auto" hangingPunct="1">
              <a:spcBef>
                <a:spcPts val="0"/>
              </a:spcBef>
              <a:spcAft>
                <a:spcPts val="0"/>
              </a:spcAft>
            </a:pPr>
            <a:r>
              <a:rPr lang="vi-VN" sz="2400" b="1" i="1" dirty="0">
                <a:solidFill>
                  <a:srgbClr val="1F497D"/>
                </a:solidFill>
                <a:latin typeface="Times New Roman" panose="02020603050405020304" pitchFamily="18" charset="0"/>
                <a:cs typeface="Times New Roman" panose="02020603050405020304" pitchFamily="18" charset="0"/>
              </a:rPr>
              <a:t>Từ khuất được dùng trong câu </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Giờ đây, mẹ tôi đã khuất và tôi cũng đã lớn</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 có ph</a:t>
            </a:r>
            <a:r>
              <a:rPr lang="en-US" sz="2400" b="1" i="1" dirty="0">
                <a:solidFill>
                  <a:srgbClr val="1F497D"/>
                </a:solidFill>
                <a:latin typeface="Times New Roman" panose="02020603050405020304" pitchFamily="18" charset="0"/>
                <a:cs typeface="Times New Roman" panose="02020603050405020304" pitchFamily="18" charset="0"/>
              </a:rPr>
              <a:t>ù</a:t>
            </a:r>
            <a:r>
              <a:rPr lang="vi-VN" sz="2400" b="1" i="1" dirty="0">
                <a:solidFill>
                  <a:srgbClr val="1F497D"/>
                </a:solidFill>
                <a:latin typeface="Times New Roman" panose="02020603050405020304" pitchFamily="18" charset="0"/>
                <a:cs typeface="Times New Roman" panose="02020603050405020304" pitchFamily="18" charset="0"/>
              </a:rPr>
              <a:t> hợp hơn so với một số t</a:t>
            </a:r>
            <a:r>
              <a:rPr lang="en-US" sz="2400" b="1" i="1" dirty="0">
                <a:solidFill>
                  <a:srgbClr val="1F497D"/>
                </a:solidFill>
                <a:latin typeface="Times New Roman" panose="02020603050405020304" pitchFamily="18" charset="0"/>
                <a:cs typeface="Times New Roman" panose="02020603050405020304" pitchFamily="18" charset="0"/>
              </a:rPr>
              <a:t>ừ</a:t>
            </a:r>
            <a:r>
              <a:rPr lang="vi-VN" sz="2400" b="1" i="1" dirty="0">
                <a:solidFill>
                  <a:srgbClr val="1F497D"/>
                </a:solidFill>
                <a:latin typeface="Times New Roman" panose="02020603050405020304" pitchFamily="18" charset="0"/>
                <a:cs typeface="Times New Roman" panose="02020603050405020304" pitchFamily="18" charset="0"/>
              </a:rPr>
              <a:t> khác cũng có nghĩa là chết như: m</a:t>
            </a:r>
            <a:r>
              <a:rPr lang="en-US" sz="2400" b="1" i="1" dirty="0">
                <a:solidFill>
                  <a:srgbClr val="1F497D"/>
                </a:solidFill>
                <a:latin typeface="Times New Roman" panose="02020603050405020304" pitchFamily="18" charset="0"/>
                <a:cs typeface="Times New Roman" panose="02020603050405020304" pitchFamily="18" charset="0"/>
              </a:rPr>
              <a:t>ấ</a:t>
            </a:r>
            <a:r>
              <a:rPr lang="vi-VN" sz="2400" b="1" i="1" dirty="0">
                <a:solidFill>
                  <a:srgbClr val="1F497D"/>
                </a:solidFill>
                <a:latin typeface="Times New Roman" panose="02020603050405020304" pitchFamily="18" charset="0"/>
                <a:cs typeface="Times New Roman" panose="02020603050405020304" pitchFamily="18" charset="0"/>
              </a:rPr>
              <a:t>t, từ trần, hi sinh</a:t>
            </a:r>
            <a:r>
              <a:rPr lang="en-US" sz="2400" b="1" i="1" dirty="0">
                <a:solidFill>
                  <a:srgbClr val="1F497D"/>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11674" y="2971800"/>
            <a:ext cx="8879928" cy="3685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r>
              <a:rPr lang="vi-VN" sz="3600" b="1" dirty="0">
                <a:solidFill>
                  <a:prstClr val="black"/>
                </a:solidFill>
                <a:latin typeface="Times New Roman" panose="02020603050405020304" pitchFamily="18" charset="0"/>
                <a:cs typeface="Times New Roman" panose="02020603050405020304" pitchFamily="18" charset="0"/>
              </a:rPr>
              <a:t>Nhắc đến cái chết của mẹ, người con dùng từ khuất thể hiện cách nói giảm, nhằm giấu bớt nỗi đau mất mát.</a:t>
            </a:r>
            <a:endParaRPr lang="en-US" sz="3600" b="1" dirty="0">
              <a:solidFill>
                <a:prstClr val="black"/>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pPr>
            <a:endParaRPr lang="en-US" sz="3600" b="1" dirty="0">
              <a:solidFill>
                <a:prstClr val="black"/>
              </a:solidFill>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pPr>
            <a:r>
              <a:rPr lang="en-US" sz="3600" b="1"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prstClr val="black"/>
                </a:solidFill>
                <a:latin typeface="Times New Roman" panose="02020603050405020304" pitchFamily="18" charset="0"/>
                <a:cs typeface="Times New Roman" panose="02020603050405020304" pitchFamily="18" charset="0"/>
                <a:sym typeface="Wingdings" pitchFamily="2" charset="2"/>
              </a:rPr>
              <a:t>Phù</a:t>
            </a:r>
            <a:r>
              <a:rPr lang="en-US" sz="3600" b="1"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prstClr val="black"/>
                </a:solidFill>
                <a:latin typeface="Times New Roman" panose="02020603050405020304" pitchFamily="18" charset="0"/>
                <a:cs typeface="Times New Roman" panose="02020603050405020304" pitchFamily="18" charset="0"/>
                <a:sym typeface="Wingdings" pitchFamily="2" charset="2"/>
              </a:rPr>
              <a:t>hợp</a:t>
            </a:r>
            <a:r>
              <a:rPr lang="en-US" sz="3600" b="1" dirty="0">
                <a:solidFill>
                  <a:prstClr val="black"/>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prstClr val="black"/>
                </a:solidFill>
                <a:latin typeface="Times New Roman" panose="02020603050405020304" pitchFamily="18" charset="0"/>
                <a:cs typeface="Times New Roman" panose="02020603050405020304" pitchFamily="18" charset="0"/>
                <a:sym typeface="Wingdings" pitchFamily="2" charset="2"/>
              </a:rPr>
              <a:t>hơn</a:t>
            </a:r>
            <a:endParaRPr 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5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1833" y="304808"/>
            <a:ext cx="5036391" cy="584775"/>
          </a:xfrm>
          <a:prstGeom prst="rect">
            <a:avLst/>
          </a:prstGeom>
          <a:noFill/>
        </p:spPr>
        <p:txBody>
          <a:bodyPr wrap="square" rtlCol="0">
            <a:spAutoFit/>
          </a:bodyPr>
          <a:lstStyle/>
          <a:p>
            <a:pPr algn="ctr" eaLnBrk="1" fontAlgn="auto" hangingPunct="1">
              <a:spcBef>
                <a:spcPts val="0"/>
              </a:spcBef>
              <a:spcAft>
                <a:spcPts val="0"/>
              </a:spcAft>
            </a:pPr>
            <a:r>
              <a:rPr lang="en-US" sz="3200" b="1" u="sng" dirty="0" err="1">
                <a:solidFill>
                  <a:srgbClr val="F79646">
                    <a:lumMod val="50000"/>
                  </a:srgbClr>
                </a:solidFill>
                <a:latin typeface="Times New Roman" panose="02020603050405020304" pitchFamily="18" charset="0"/>
                <a:cs typeface="Times New Roman" panose="02020603050405020304" pitchFamily="18" charset="0"/>
              </a:rPr>
              <a:t>Luyện</a:t>
            </a:r>
            <a:r>
              <a:rPr lang="en-US" sz="3200" b="1" u="sng" dirty="0">
                <a:solidFill>
                  <a:srgbClr val="F79646">
                    <a:lumMod val="50000"/>
                  </a:srgbClr>
                </a:solidFill>
                <a:latin typeface="Times New Roman" panose="02020603050405020304" pitchFamily="18" charset="0"/>
                <a:cs typeface="Times New Roman" panose="02020603050405020304" pitchFamily="18" charset="0"/>
              </a:rPr>
              <a:t> </a:t>
            </a:r>
            <a:r>
              <a:rPr lang="en-US" sz="3200" b="1" u="sng" dirty="0" err="1">
                <a:solidFill>
                  <a:srgbClr val="F79646">
                    <a:lumMod val="50000"/>
                  </a:srgbClr>
                </a:solidFill>
                <a:latin typeface="Times New Roman" panose="02020603050405020304" pitchFamily="18" charset="0"/>
                <a:cs typeface="Times New Roman" panose="02020603050405020304" pitchFamily="18" charset="0"/>
              </a:rPr>
              <a:t>tập</a:t>
            </a:r>
            <a:endParaRPr lang="en-US" sz="3200" b="1" u="sng" dirty="0">
              <a:solidFill>
                <a:srgbClr val="F79646">
                  <a:lumMod val="5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55576" y="1148551"/>
            <a:ext cx="7632848" cy="1200329"/>
          </a:xfrm>
          <a:prstGeom prst="rect">
            <a:avLst/>
          </a:prstGeom>
          <a:noFill/>
        </p:spPr>
        <p:txBody>
          <a:bodyPr wrap="square" rtlCol="0">
            <a:spAutoFit/>
          </a:bodyPr>
          <a:lstStyle/>
          <a:p>
            <a:pPr algn="just" eaLnBrk="1" fontAlgn="auto" hangingPunct="1">
              <a:spcBef>
                <a:spcPts val="0"/>
              </a:spcBef>
              <a:spcAft>
                <a:spcPts val="0"/>
              </a:spcAft>
            </a:pPr>
            <a:r>
              <a:rPr lang="vi-VN" sz="2400" b="1" i="1" dirty="0">
                <a:solidFill>
                  <a:srgbClr val="1F497D"/>
                </a:solidFill>
                <a:latin typeface="Times New Roman" panose="02020603050405020304" pitchFamily="18" charset="0"/>
                <a:cs typeface="Times New Roman" panose="02020603050405020304" pitchFamily="18" charset="0"/>
              </a:rPr>
              <a:t>Vì sao trong câu </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Tôi luôn nhớ về mẹ v</a:t>
            </a:r>
            <a:r>
              <a:rPr lang="en-US" sz="2400" b="1" i="1" dirty="0" err="1">
                <a:solidFill>
                  <a:srgbClr val="1F497D"/>
                </a:solidFill>
                <a:latin typeface="Times New Roman" panose="02020603050405020304" pitchFamily="18" charset="0"/>
                <a:cs typeface="Times New Roman" panose="02020603050405020304" pitchFamily="18" charset="0"/>
              </a:rPr>
              <a:t>ới</a:t>
            </a:r>
            <a:r>
              <a:rPr lang="vi-VN" sz="2400" b="1" i="1" dirty="0">
                <a:solidFill>
                  <a:srgbClr val="1F497D"/>
                </a:solidFill>
                <a:latin typeface="Times New Roman" panose="02020603050405020304" pitchFamily="18" charset="0"/>
                <a:cs typeface="Times New Roman" panose="02020603050405020304" pitchFamily="18" charset="0"/>
              </a:rPr>
              <a:t> niềm xúc động khôn ng</a:t>
            </a:r>
            <a:r>
              <a:rPr lang="en-US" sz="2400" b="1" i="1" dirty="0" err="1">
                <a:solidFill>
                  <a:srgbClr val="1F497D"/>
                </a:solidFill>
                <a:latin typeface="Times New Roman" panose="02020603050405020304" pitchFamily="18" charset="0"/>
                <a:cs typeface="Times New Roman" panose="02020603050405020304" pitchFamily="18" charset="0"/>
              </a:rPr>
              <a:t>uôi</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 không thể dùng từ </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rung động</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 thay cho t</a:t>
            </a:r>
            <a:r>
              <a:rPr lang="en-US" sz="2400" b="1" i="1" dirty="0">
                <a:solidFill>
                  <a:srgbClr val="1F497D"/>
                </a:solidFill>
                <a:latin typeface="Times New Roman" panose="02020603050405020304" pitchFamily="18" charset="0"/>
                <a:cs typeface="Times New Roman" panose="02020603050405020304" pitchFamily="18" charset="0"/>
              </a:rPr>
              <a:t>ừ</a:t>
            </a:r>
            <a:r>
              <a:rPr lang="vi-VN" sz="2400" b="1" i="1" dirty="0">
                <a:solidFill>
                  <a:srgbClr val="1F497D"/>
                </a:solidFill>
                <a:latin typeface="Times New Roman" panose="02020603050405020304" pitchFamily="18" charset="0"/>
                <a:cs typeface="Times New Roman" panose="02020603050405020304" pitchFamily="18" charset="0"/>
              </a:rPr>
              <a:t> </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xúc động</a:t>
            </a:r>
            <a:r>
              <a:rPr lang="en-US" sz="2400" b="1" i="1" dirty="0">
                <a:solidFill>
                  <a:srgbClr val="1F497D"/>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11674" y="2971800"/>
            <a:ext cx="8879928" cy="36854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r>
              <a:rPr lang="vi-VN" sz="3600" b="1" dirty="0">
                <a:solidFill>
                  <a:prstClr val="black"/>
                </a:solidFill>
                <a:latin typeface="Times New Roman" panose="02020603050405020304" pitchFamily="18" charset="0"/>
                <a:cs typeface="Times New Roman" panose="02020603050405020304" pitchFamily="18" charset="0"/>
              </a:rPr>
              <a:t>Xúc động biểu hiện cảm xúc mạnh hơn so với cảm động hay xúc cảm. Vì thế, từ xúc động là sự lựa chọn phù hợp nhất cho câu “Tôi luôn nhớ về mẹ với niềm xúc động không nguôi”</a:t>
            </a:r>
            <a:endParaRPr lang="en-US" sz="3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9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oa 3D cánh nhọn bộ 12 b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916" y="4209394"/>
            <a:ext cx="2923082" cy="2648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CA51A46-2B77-234C-BE21-9358D55D14BB}"/>
              </a:ext>
            </a:extLst>
          </p:cNvPr>
          <p:cNvSpPr txBox="1"/>
          <p:nvPr/>
        </p:nvSpPr>
        <p:spPr>
          <a:xfrm>
            <a:off x="592523" y="1471000"/>
            <a:ext cx="8229600" cy="3539430"/>
          </a:xfrm>
          <a:prstGeom prst="rect">
            <a:avLst/>
          </a:prstGeom>
          <a:noFill/>
        </p:spPr>
        <p:txBody>
          <a:bodyPr wrap="square" rtlCol="0">
            <a:spAutoFit/>
          </a:bodyPr>
          <a:lstStyle/>
          <a:p>
            <a:pPr algn="just" eaLnBrk="1" fontAlgn="auto" hangingPunct="1">
              <a:spcBef>
                <a:spcPts val="0"/>
              </a:spcBef>
              <a:spcAft>
                <a:spcPts val="0"/>
              </a:spcAft>
            </a:pPr>
            <a:r>
              <a:rPr lang="x-none" sz="2800" b="1" dirty="0">
                <a:solidFill>
                  <a:prstClr val="black"/>
                </a:solidFill>
                <a:latin typeface="Times New Roman" pitchFamily="18" charset="0"/>
                <a:cs typeface="Times New Roman" pitchFamily="18" charset="0"/>
              </a:rPr>
              <a:t>Câu </a:t>
            </a:r>
            <a:r>
              <a:rPr lang="x-none" sz="2800" b="1">
                <a:solidFill>
                  <a:prstClr val="black"/>
                </a:solidFill>
                <a:latin typeface="Times New Roman" pitchFamily="18" charset="0"/>
                <a:cs typeface="Times New Roman" pitchFamily="18" charset="0"/>
              </a:rPr>
              <a:t>hỏi 1</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phải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mọi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giống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nhau</a:t>
            </a:r>
            <a:r>
              <a:rPr lang="x-none" sz="2800" b="1" i="1">
                <a:solidFill>
                  <a:prstClr val="black"/>
                </a:solidFill>
                <a:latin typeface="Times New Roman" pitchFamily="18" charset="0"/>
                <a:cs typeface="Times New Roman" pitchFamily="18" charset="0"/>
              </a:rPr>
              <a:t>"</a:t>
            </a:r>
            <a:r>
              <a:rPr lang="x-none" sz="2800" b="1">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endParaRPr lang="x-none" sz="2800">
              <a:solidFill>
                <a:prstClr val="black"/>
              </a:solidFill>
              <a:latin typeface="Times New Roman" pitchFamily="18" charset="0"/>
              <a:cs typeface="Times New Roman" pitchFamily="18" charset="0"/>
            </a:endParaRPr>
          </a:p>
          <a:p>
            <a:pPr eaLnBrk="1" fontAlgn="auto" hangingPunct="1">
              <a:spcBef>
                <a:spcPts val="0"/>
              </a:spcBef>
              <a:spcAft>
                <a:spcPts val="0"/>
              </a:spcAft>
            </a:pPr>
            <a:r>
              <a:rPr lang="x-none" sz="2800">
                <a:solidFill>
                  <a:prstClr val="black"/>
                </a:solidFill>
                <a:latin typeface="Times New Roman" pitchFamily="18" charset="0"/>
                <a:cs typeface="Times New Roman" pitchFamily="18" charset="0"/>
              </a:rPr>
              <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a.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ứng</a:t>
            </a:r>
            <a:r>
              <a:rPr lang="x-none" sz="2800">
                <a:solidFill>
                  <a:prstClr val="black"/>
                </a:solidFill>
                <a:latin typeface="Times New Roman" pitchFamily="18" charset="0"/>
                <a:cs typeface="Times New Roman" pitchFamily="18" charset="0"/>
              </a:rPr>
              <a:t>.</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b.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xạ</a:t>
            </a:r>
            <a:r>
              <a:rPr lang="x-none" sz="2800">
                <a:solidFill>
                  <a:prstClr val="black"/>
                </a:solidFill>
                <a:latin typeface="Times New Roman" pitchFamily="18" charset="0"/>
                <a:cs typeface="Times New Roman" pitchFamily="18" charset="0"/>
              </a:rPr>
              <a:t>.</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c.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đối</a:t>
            </a:r>
            <a:r>
              <a:rPr lang="x-none" sz="2800">
                <a:solidFill>
                  <a:prstClr val="black"/>
                </a:solidFill>
                <a:latin typeface="Times New Roman" pitchFamily="18" charset="0"/>
                <a:cs typeface="Times New Roman" pitchFamily="18" charset="0"/>
              </a:rPr>
              <a:t>.</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d.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bác</a:t>
            </a:r>
            <a:r>
              <a:rPr lang="x-none" sz="2800">
                <a:solidFill>
                  <a:prstClr val="black"/>
                </a:solidFill>
                <a:latin typeface="Times New Roman" pitchFamily="18" charset="0"/>
                <a:cs typeface="Times New Roman" pitchFamily="18" charset="0"/>
              </a:rPr>
              <a:t>.</a:t>
            </a:r>
            <a:r>
              <a:rPr lang="x-none" sz="2800" i="1">
                <a:solidFill>
                  <a:prstClr val="black"/>
                </a:solidFill>
                <a:latin typeface="Times New Roman" pitchFamily="18" charset="0"/>
                <a:cs typeface="Times New Roman" pitchFamily="18" charset="0"/>
              </a:rPr>
              <a:t> </a:t>
            </a:r>
            <a:endParaRPr lang="x-none" sz="2800">
              <a:solidFill>
                <a:prstClr val="black"/>
              </a:solidFill>
              <a:latin typeface="Times New Roman" pitchFamily="18" charset="0"/>
              <a:cs typeface="Times New Roman" pitchFamily="18" charset="0"/>
            </a:endParaRPr>
          </a:p>
          <a:p>
            <a:pPr eaLnBrk="1" fontAlgn="auto" hangingPunct="1">
              <a:spcBef>
                <a:spcPts val="0"/>
              </a:spcBef>
              <a:spcAft>
                <a:spcPts val="0"/>
              </a:spcAft>
            </a:pPr>
            <a:endParaRPr lang="vi-VN" sz="2800" dirty="0">
              <a:solidFill>
                <a:prstClr val="black"/>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D23E181F-DE89-334C-9D97-CCF47AB36396}"/>
              </a:ext>
            </a:extLst>
          </p:cNvPr>
          <p:cNvSpPr txBox="1"/>
          <p:nvPr/>
        </p:nvSpPr>
        <p:spPr>
          <a:xfrm>
            <a:off x="2438407" y="5310426"/>
            <a:ext cx="3972562" cy="861774"/>
          </a:xfrm>
          <a:prstGeom prst="rect">
            <a:avLst/>
          </a:prstGeom>
          <a:noFill/>
        </p:spPr>
        <p:txBody>
          <a:bodyPr wrap="none" rtlCol="0">
            <a:spAutoFit/>
          </a:bodyPr>
          <a:lstStyle/>
          <a:p>
            <a:pPr eaLnBrk="1" fontAlgn="auto" hangingPunct="1">
              <a:spcBef>
                <a:spcPts val="0"/>
              </a:spcBef>
              <a:spcAft>
                <a:spcPts val="0"/>
              </a:spcAft>
            </a:pPr>
            <a:r>
              <a:rPr lang="en-US" sz="3200" b="1" i="1" dirty="0" err="1">
                <a:solidFill>
                  <a:srgbClr val="F79646">
                    <a:lumMod val="50000"/>
                  </a:srgbClr>
                </a:solidFill>
                <a:latin typeface="Times New Roman" pitchFamily="18" charset="0"/>
                <a:cs typeface="Times New Roman" pitchFamily="18" charset="0"/>
              </a:rPr>
              <a:t>Đáp</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án</a:t>
            </a:r>
            <a:r>
              <a:rPr lang="en-US" sz="3200" b="1" i="1" dirty="0">
                <a:solidFill>
                  <a:srgbClr val="F79646">
                    <a:lumMod val="50000"/>
                  </a:srgbClr>
                </a:solidFill>
                <a:latin typeface="Times New Roman" pitchFamily="18" charset="0"/>
                <a:cs typeface="Times New Roman" pitchFamily="18" charset="0"/>
              </a:rPr>
              <a:t>: a</a:t>
            </a:r>
            <a:r>
              <a:rPr lang="x-none" sz="3200" b="1" i="1">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Phản</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ứng</a:t>
            </a:r>
            <a:r>
              <a:rPr lang="x-none" sz="3200" b="1" i="1">
                <a:solidFill>
                  <a:srgbClr val="F79646">
                    <a:lumMod val="50000"/>
                  </a:srgbClr>
                </a:solidFill>
                <a:latin typeface="Times New Roman" pitchFamily="18" charset="0"/>
                <a:cs typeface="Times New Roman" pitchFamily="18" charset="0"/>
              </a:rPr>
              <a:t>.</a:t>
            </a:r>
            <a:r>
              <a:rPr lang="x-none" sz="3200" b="1" i="1" dirty="0">
                <a:solidFill>
                  <a:srgbClr val="F79646">
                    <a:lumMod val="50000"/>
                  </a:srgbClr>
                </a:solidFill>
                <a:latin typeface="Times New Roman" pitchFamily="18" charset="0"/>
                <a:cs typeface="Times New Roman" pitchFamily="18" charset="0"/>
              </a:rPr>
              <a:t> </a:t>
            </a:r>
          </a:p>
          <a:p>
            <a:pPr eaLnBrk="1" fontAlgn="auto" hangingPunct="1">
              <a:spcBef>
                <a:spcPts val="0"/>
              </a:spcBef>
              <a:spcAft>
                <a:spcPts val="0"/>
              </a:spcAft>
            </a:pPr>
            <a:endParaRPr lang="vi-VN" i="1" dirty="0">
              <a:solidFill>
                <a:srgbClr val="F79646">
                  <a:lumMod val="50000"/>
                </a:srgbClr>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D23E181F-DE89-334C-9D97-CCF47AB36396}"/>
              </a:ext>
            </a:extLst>
          </p:cNvPr>
          <p:cNvSpPr txBox="1"/>
          <p:nvPr/>
        </p:nvSpPr>
        <p:spPr>
          <a:xfrm>
            <a:off x="1295400" y="228609"/>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906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oa 3D cánh nhọn bộ 12 b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916" y="4209394"/>
            <a:ext cx="2923082" cy="2648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CA51A46-2B77-234C-BE21-9358D55D14BB}"/>
              </a:ext>
            </a:extLst>
          </p:cNvPr>
          <p:cNvSpPr txBox="1"/>
          <p:nvPr/>
        </p:nvSpPr>
        <p:spPr>
          <a:xfrm>
            <a:off x="592523" y="1471000"/>
            <a:ext cx="8229600" cy="3539430"/>
          </a:xfrm>
          <a:prstGeom prst="rect">
            <a:avLst/>
          </a:prstGeom>
          <a:noFill/>
        </p:spPr>
        <p:txBody>
          <a:bodyPr wrap="square" rtlCol="0">
            <a:spAutoFit/>
          </a:bodyPr>
          <a:lstStyle/>
          <a:p>
            <a:pPr algn="just" eaLnBrk="1" fontAlgn="auto" hangingPunct="1">
              <a:spcBef>
                <a:spcPts val="0"/>
              </a:spcBef>
              <a:spcAft>
                <a:spcPts val="0"/>
              </a:spcAft>
            </a:pPr>
            <a:r>
              <a:rPr lang="x-none" sz="2800" b="1" dirty="0">
                <a:solidFill>
                  <a:prstClr val="black"/>
                </a:solidFill>
                <a:latin typeface="Times New Roman" pitchFamily="18" charset="0"/>
                <a:cs typeface="Times New Roman" pitchFamily="18" charset="0"/>
              </a:rPr>
              <a:t>Câu </a:t>
            </a:r>
            <a:r>
              <a:rPr lang="x-none" sz="2800" b="1">
                <a:solidFill>
                  <a:prstClr val="black"/>
                </a:solidFill>
                <a:latin typeface="Times New Roman" pitchFamily="18" charset="0"/>
                <a:cs typeface="Times New Roman" pitchFamily="18" charset="0"/>
              </a:rPr>
              <a:t>hỏi 1</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phải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mọi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người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giống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nhau</a:t>
            </a:r>
            <a:r>
              <a:rPr lang="x-none" sz="2800" b="1" i="1">
                <a:solidFill>
                  <a:prstClr val="black"/>
                </a:solidFill>
                <a:latin typeface="Times New Roman" pitchFamily="18" charset="0"/>
                <a:cs typeface="Times New Roman" pitchFamily="18" charset="0"/>
              </a:rPr>
              <a:t>"</a:t>
            </a:r>
            <a:r>
              <a:rPr lang="x-none" sz="2800" b="1">
                <a:solidFill>
                  <a:prstClr val="black"/>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endParaRPr lang="x-none" sz="2800">
              <a:solidFill>
                <a:prstClr val="black"/>
              </a:solidFill>
              <a:latin typeface="Times New Roman" pitchFamily="18" charset="0"/>
              <a:cs typeface="Times New Roman" pitchFamily="18" charset="0"/>
            </a:endParaRPr>
          </a:p>
          <a:p>
            <a:pPr eaLnBrk="1" fontAlgn="auto" hangingPunct="1">
              <a:spcBef>
                <a:spcPts val="0"/>
              </a:spcBef>
              <a:spcAft>
                <a:spcPts val="0"/>
              </a:spcAft>
            </a:pPr>
            <a:r>
              <a:rPr lang="x-none" sz="2800">
                <a:solidFill>
                  <a:prstClr val="black"/>
                </a:solidFill>
                <a:latin typeface="Times New Roman" pitchFamily="18" charset="0"/>
                <a:cs typeface="Times New Roman" pitchFamily="18" charset="0"/>
              </a:rPr>
              <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a.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ứng</a:t>
            </a:r>
            <a:r>
              <a:rPr lang="x-none" sz="2800">
                <a:solidFill>
                  <a:prstClr val="black"/>
                </a:solidFill>
                <a:latin typeface="Times New Roman" pitchFamily="18" charset="0"/>
                <a:cs typeface="Times New Roman" pitchFamily="18" charset="0"/>
              </a:rPr>
              <a:t>.</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b.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xạ</a:t>
            </a:r>
            <a:r>
              <a:rPr lang="x-none" sz="2800">
                <a:solidFill>
                  <a:prstClr val="black"/>
                </a:solidFill>
                <a:latin typeface="Times New Roman" pitchFamily="18" charset="0"/>
                <a:cs typeface="Times New Roman" pitchFamily="18" charset="0"/>
              </a:rPr>
              <a:t>.</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c.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đối</a:t>
            </a:r>
            <a:r>
              <a:rPr lang="x-none" sz="2800">
                <a:solidFill>
                  <a:prstClr val="black"/>
                </a:solidFill>
                <a:latin typeface="Times New Roman" pitchFamily="18" charset="0"/>
                <a:cs typeface="Times New Roman" pitchFamily="18" charset="0"/>
              </a:rPr>
              <a:t>.</a:t>
            </a:r>
            <a:br>
              <a:rPr lang="x-none" sz="2800">
                <a:solidFill>
                  <a:prstClr val="black"/>
                </a:solidFill>
                <a:latin typeface="Times New Roman" pitchFamily="18" charset="0"/>
                <a:cs typeface="Times New Roman" pitchFamily="18" charset="0"/>
              </a:rPr>
            </a:br>
            <a:r>
              <a:rPr lang="x-none" sz="2800">
                <a:solidFill>
                  <a:prstClr val="black"/>
                </a:solidFill>
                <a:latin typeface="Times New Roman" pitchFamily="18" charset="0"/>
                <a:cs typeface="Times New Roman" pitchFamily="18" charset="0"/>
              </a:rPr>
              <a:t>d. </a:t>
            </a:r>
            <a:r>
              <a:rPr lang="en-US" sz="2800" i="1" dirty="0" err="1">
                <a:solidFill>
                  <a:prstClr val="black"/>
                </a:solidFill>
                <a:latin typeface="Times New Roman" pitchFamily="18" charset="0"/>
                <a:cs typeface="Times New Roman" pitchFamily="18" charset="0"/>
              </a:rPr>
              <a:t>Phản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bác</a:t>
            </a:r>
            <a:r>
              <a:rPr lang="x-none" sz="2800">
                <a:solidFill>
                  <a:prstClr val="black"/>
                </a:solidFill>
                <a:latin typeface="Times New Roman" pitchFamily="18" charset="0"/>
                <a:cs typeface="Times New Roman" pitchFamily="18" charset="0"/>
              </a:rPr>
              <a:t>.</a:t>
            </a:r>
            <a:r>
              <a:rPr lang="x-none" sz="2800" i="1">
                <a:solidFill>
                  <a:prstClr val="black"/>
                </a:solidFill>
                <a:latin typeface="Times New Roman" pitchFamily="18" charset="0"/>
                <a:cs typeface="Times New Roman" pitchFamily="18" charset="0"/>
              </a:rPr>
              <a:t> </a:t>
            </a:r>
            <a:endParaRPr lang="x-none" sz="2800">
              <a:solidFill>
                <a:prstClr val="black"/>
              </a:solidFill>
              <a:latin typeface="Times New Roman" pitchFamily="18" charset="0"/>
              <a:cs typeface="Times New Roman" pitchFamily="18" charset="0"/>
            </a:endParaRPr>
          </a:p>
          <a:p>
            <a:pPr eaLnBrk="1" fontAlgn="auto" hangingPunct="1">
              <a:spcBef>
                <a:spcPts val="0"/>
              </a:spcBef>
              <a:spcAft>
                <a:spcPts val="0"/>
              </a:spcAft>
            </a:pPr>
            <a:endParaRPr lang="vi-VN" sz="2800" dirty="0">
              <a:solidFill>
                <a:prstClr val="black"/>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D23E181F-DE89-334C-9D97-CCF47AB36396}"/>
              </a:ext>
            </a:extLst>
          </p:cNvPr>
          <p:cNvSpPr txBox="1"/>
          <p:nvPr/>
        </p:nvSpPr>
        <p:spPr>
          <a:xfrm>
            <a:off x="2438407" y="5310426"/>
            <a:ext cx="3972562" cy="861774"/>
          </a:xfrm>
          <a:prstGeom prst="rect">
            <a:avLst/>
          </a:prstGeom>
          <a:noFill/>
        </p:spPr>
        <p:txBody>
          <a:bodyPr wrap="none" rtlCol="0">
            <a:spAutoFit/>
          </a:bodyPr>
          <a:lstStyle/>
          <a:p>
            <a:pPr eaLnBrk="1" fontAlgn="auto" hangingPunct="1">
              <a:spcBef>
                <a:spcPts val="0"/>
              </a:spcBef>
              <a:spcAft>
                <a:spcPts val="0"/>
              </a:spcAft>
            </a:pPr>
            <a:r>
              <a:rPr lang="en-US" sz="3200" b="1" i="1" dirty="0" err="1">
                <a:solidFill>
                  <a:srgbClr val="F79646">
                    <a:lumMod val="50000"/>
                  </a:srgbClr>
                </a:solidFill>
                <a:latin typeface="Times New Roman" pitchFamily="18" charset="0"/>
                <a:cs typeface="Times New Roman" pitchFamily="18" charset="0"/>
              </a:rPr>
              <a:t>Đáp</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án</a:t>
            </a:r>
            <a:r>
              <a:rPr lang="en-US" sz="3200" b="1" i="1" dirty="0">
                <a:solidFill>
                  <a:srgbClr val="F79646">
                    <a:lumMod val="50000"/>
                  </a:srgbClr>
                </a:solidFill>
                <a:latin typeface="Times New Roman" pitchFamily="18" charset="0"/>
                <a:cs typeface="Times New Roman" pitchFamily="18" charset="0"/>
              </a:rPr>
              <a:t>: a</a:t>
            </a:r>
            <a:r>
              <a:rPr lang="x-none" sz="3200" b="1" i="1">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Phản</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ứng</a:t>
            </a:r>
            <a:r>
              <a:rPr lang="x-none" sz="3200" b="1" i="1">
                <a:solidFill>
                  <a:srgbClr val="F79646">
                    <a:lumMod val="50000"/>
                  </a:srgbClr>
                </a:solidFill>
                <a:latin typeface="Times New Roman" pitchFamily="18" charset="0"/>
                <a:cs typeface="Times New Roman" pitchFamily="18" charset="0"/>
              </a:rPr>
              <a:t>.</a:t>
            </a:r>
            <a:r>
              <a:rPr lang="x-none" sz="3200" b="1" i="1" dirty="0">
                <a:solidFill>
                  <a:srgbClr val="F79646">
                    <a:lumMod val="50000"/>
                  </a:srgbClr>
                </a:solidFill>
                <a:latin typeface="Times New Roman" pitchFamily="18" charset="0"/>
                <a:cs typeface="Times New Roman" pitchFamily="18" charset="0"/>
              </a:rPr>
              <a:t> </a:t>
            </a:r>
          </a:p>
          <a:p>
            <a:pPr eaLnBrk="1" fontAlgn="auto" hangingPunct="1">
              <a:spcBef>
                <a:spcPts val="0"/>
              </a:spcBef>
              <a:spcAft>
                <a:spcPts val="0"/>
              </a:spcAft>
            </a:pPr>
            <a:endParaRPr lang="vi-VN" i="1" dirty="0">
              <a:solidFill>
                <a:srgbClr val="F79646">
                  <a:lumMod val="50000"/>
                </a:srgbClr>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D23E181F-DE89-334C-9D97-CCF47AB36396}"/>
              </a:ext>
            </a:extLst>
          </p:cNvPr>
          <p:cNvSpPr txBox="1"/>
          <p:nvPr/>
        </p:nvSpPr>
        <p:spPr>
          <a:xfrm>
            <a:off x="1295400" y="228609"/>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745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arn(inVertical)">
                                      <p:cBhvr>
                                        <p:cTn id="2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hopee Việt Nam | Mua và Bán Trên Ứng Dụng Di Động Hoặc Web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93" y="3878316"/>
            <a:ext cx="2234762" cy="2979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4CA51A46-2B77-234C-BE21-9358D55D14BB}"/>
              </a:ext>
            </a:extLst>
          </p:cNvPr>
          <p:cNvSpPr txBox="1"/>
          <p:nvPr/>
        </p:nvSpPr>
        <p:spPr>
          <a:xfrm>
            <a:off x="1685630" y="914402"/>
            <a:ext cx="6378433" cy="5447645"/>
          </a:xfrm>
          <a:prstGeom prst="rect">
            <a:avLst/>
          </a:prstGeom>
          <a:noFill/>
        </p:spPr>
        <p:txBody>
          <a:bodyPr wrap="square" rtlCol="0">
            <a:spAutoFit/>
          </a:bodyPr>
          <a:lstStyle/>
          <a:p>
            <a:pPr eaLnBrk="1" fontAlgn="auto" hangingPunct="1">
              <a:lnSpc>
                <a:spcPct val="150000"/>
              </a:lnSpc>
              <a:spcBef>
                <a:spcPts val="0"/>
              </a:spcBef>
              <a:spcAft>
                <a:spcPts val="0"/>
              </a:spcAft>
            </a:pPr>
            <a:r>
              <a:rPr lang="x-none" sz="3200" b="1" dirty="0">
                <a:solidFill>
                  <a:prstClr val="black"/>
                </a:solidFill>
                <a:latin typeface="Times New Roman" pitchFamily="18" charset="0"/>
                <a:cs typeface="Times New Roman" pitchFamily="18" charset="0"/>
              </a:rPr>
              <a:t>Câu hỏi </a:t>
            </a:r>
            <a:r>
              <a:rPr lang="x-none" sz="3200" b="1">
                <a:solidFill>
                  <a:prstClr val="black"/>
                </a:solidFill>
                <a:latin typeface="Times New Roman" pitchFamily="18" charset="0"/>
                <a:cs typeface="Times New Roman" pitchFamily="18" charset="0"/>
              </a:rPr>
              <a:t>3:</a:t>
            </a:r>
            <a:r>
              <a:rPr lang="en-US" sz="3200" b="1" dirty="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a:t>
            </a:r>
            <a:r>
              <a:rPr lang="en-US" sz="3200" b="1" i="1" dirty="0" err="1">
                <a:solidFill>
                  <a:prstClr val="black"/>
                </a:solidFill>
                <a:latin typeface="Times New Roman" pitchFamily="18" charset="0"/>
                <a:cs typeface="Times New Roman" pitchFamily="18" charset="0"/>
              </a:rPr>
              <a:t>Đi</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đường</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phải</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luôn</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luôn</a:t>
            </a:r>
            <a:r>
              <a:rPr lang="en-US" sz="3200" b="1" i="1" dirty="0">
                <a:solidFill>
                  <a:prstClr val="black"/>
                </a:solidFill>
                <a:latin typeface="Times New Roman" pitchFamily="18" charset="0"/>
                <a:cs typeface="Times New Roman" pitchFamily="18" charset="0"/>
              </a:rPr>
              <a:t> … </a:t>
            </a:r>
            <a:r>
              <a:rPr lang="en-US" sz="3200" b="1" i="1" dirty="0" err="1">
                <a:solidFill>
                  <a:prstClr val="black"/>
                </a:solidFill>
                <a:latin typeface="Times New Roman" pitchFamily="18" charset="0"/>
                <a:cs typeface="Times New Roman" pitchFamily="18" charset="0"/>
              </a:rPr>
              <a:t>để</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tránh</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xảy</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ra</a:t>
            </a:r>
            <a:r>
              <a:rPr lang="en-US" sz="3200" b="1" i="1" dirty="0">
                <a:solidFill>
                  <a:prstClr val="black"/>
                </a:solidFill>
                <a:latin typeface="Times New Roman" pitchFamily="18" charset="0"/>
                <a:cs typeface="Times New Roman" pitchFamily="18" charset="0"/>
              </a:rPr>
              <a:t> tai </a:t>
            </a:r>
            <a:r>
              <a:rPr lang="en-US" sz="3200" b="1" i="1" dirty="0" err="1">
                <a:solidFill>
                  <a:prstClr val="black"/>
                </a:solidFill>
                <a:latin typeface="Times New Roman" pitchFamily="18" charset="0"/>
                <a:cs typeface="Times New Roman" pitchFamily="18" charset="0"/>
              </a:rPr>
              <a:t>nạn</a:t>
            </a:r>
            <a:r>
              <a:rPr lang="en-US" sz="3200" b="1" i="1" dirty="0">
                <a:solidFill>
                  <a:prstClr val="black"/>
                </a:solidFill>
                <a:latin typeface="Times New Roman" pitchFamily="18" charset="0"/>
                <a:cs typeface="Times New Roman" pitchFamily="18" charset="0"/>
              </a:rPr>
              <a:t>”.</a:t>
            </a:r>
          </a:p>
          <a:p>
            <a:pPr eaLnBrk="1" fontAlgn="auto" hangingPunct="1">
              <a:lnSpc>
                <a:spcPct val="150000"/>
              </a:lnSpc>
              <a:spcBef>
                <a:spcPts val="0"/>
              </a:spcBef>
              <a:spcAft>
                <a:spcPts val="0"/>
              </a:spcAft>
            </a:pPr>
            <a:r>
              <a:rPr lang="x-none" sz="3200">
                <a:solidFill>
                  <a:prstClr val="black"/>
                </a:solidFill>
                <a:latin typeface="Times New Roman" pitchFamily="18" charset="0"/>
                <a:cs typeface="Times New Roman" pitchFamily="18" charset="0"/>
              </a:rPr>
              <a:t>a. </a:t>
            </a:r>
            <a:r>
              <a:rPr lang="en-US" sz="3200" i="1" dirty="0" err="1">
                <a:solidFill>
                  <a:prstClr val="black"/>
                </a:solidFill>
                <a:latin typeface="Times New Roman" pitchFamily="18" charset="0"/>
                <a:cs typeface="Times New Roman" pitchFamily="18" charset="0"/>
              </a:rPr>
              <a:t>Nhìn</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ngó</a:t>
            </a:r>
            <a:r>
              <a:rPr lang="x-none" sz="3200">
                <a:solidFill>
                  <a:prstClr val="black"/>
                </a:solidFill>
                <a:latin typeface="Times New Roman" pitchFamily="18" charset="0"/>
                <a:cs typeface="Times New Roman" pitchFamily="18" charset="0"/>
              </a:rPr>
              <a:t>.</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b</a:t>
            </a:r>
            <a:r>
              <a:rPr lang="x-none" sz="320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Dòm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ngó</a:t>
            </a:r>
            <a:r>
              <a:rPr lang="x-none" sz="3200">
                <a:solidFill>
                  <a:prstClr val="black"/>
                </a:solidFill>
                <a:latin typeface="Times New Roman" pitchFamily="18" charset="0"/>
                <a:cs typeface="Times New Roman" pitchFamily="18" charset="0"/>
              </a:rPr>
              <a:t>.</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c</a:t>
            </a:r>
            <a:r>
              <a:rPr lang="x-none" sz="320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Quan</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sát</a:t>
            </a:r>
            <a:r>
              <a:rPr lang="x-none" sz="3200">
                <a:solidFill>
                  <a:prstClr val="black"/>
                </a:solidFill>
                <a:latin typeface="Times New Roman" pitchFamily="18" charset="0"/>
                <a:cs typeface="Times New Roman" pitchFamily="18" charset="0"/>
              </a:rPr>
              <a:t>.</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d</a:t>
            </a:r>
            <a:r>
              <a:rPr lang="x-none" sz="320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Ngó</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nghiêng</a:t>
            </a:r>
            <a:endParaRPr lang="x-none" sz="3200" dirty="0">
              <a:solidFill>
                <a:prstClr val="black"/>
              </a:solidFill>
              <a:latin typeface="Times New Roman" pitchFamily="18" charset="0"/>
              <a:cs typeface="Times New Roman" pitchFamily="18" charset="0"/>
            </a:endParaRPr>
          </a:p>
          <a:p>
            <a:pPr eaLnBrk="1" fontAlgn="auto" hangingPunct="1">
              <a:lnSpc>
                <a:spcPct val="150000"/>
              </a:lnSpc>
              <a:spcBef>
                <a:spcPts val="0"/>
              </a:spcBef>
              <a:spcAft>
                <a:spcPts val="0"/>
              </a:spcAft>
            </a:pPr>
            <a:endParaRPr lang="vi-VN" sz="4000" dirty="0">
              <a:solidFill>
                <a:prstClr val="black"/>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D23E181F-DE89-334C-9D97-CCF47AB36396}"/>
              </a:ext>
            </a:extLst>
          </p:cNvPr>
          <p:cNvSpPr txBox="1"/>
          <p:nvPr/>
        </p:nvSpPr>
        <p:spPr>
          <a:xfrm>
            <a:off x="4874846" y="5084564"/>
            <a:ext cx="3603872" cy="1077218"/>
          </a:xfrm>
          <a:prstGeom prst="rect">
            <a:avLst/>
          </a:prstGeom>
          <a:noFill/>
        </p:spPr>
        <p:txBody>
          <a:bodyPr wrap="none" rtlCol="0">
            <a:spAutoFit/>
          </a:bodyPr>
          <a:lstStyle/>
          <a:p>
            <a:pPr eaLnBrk="1" fontAlgn="auto" hangingPunct="1">
              <a:spcBef>
                <a:spcPts val="0"/>
              </a:spcBef>
              <a:spcAft>
                <a:spcPts val="0"/>
              </a:spcAft>
            </a:pPr>
            <a:r>
              <a:rPr lang="en-US" sz="3200" b="1" i="1" dirty="0" err="1">
                <a:solidFill>
                  <a:srgbClr val="F79646">
                    <a:lumMod val="50000"/>
                  </a:srgbClr>
                </a:solidFill>
                <a:latin typeface="Times New Roman" pitchFamily="18" charset="0"/>
                <a:cs typeface="Times New Roman" pitchFamily="18" charset="0"/>
              </a:rPr>
              <a:t>Đáp</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án</a:t>
            </a:r>
            <a:r>
              <a:rPr lang="en-US" sz="3200" b="1" i="1" dirty="0">
                <a:solidFill>
                  <a:srgbClr val="F79646">
                    <a:lumMod val="50000"/>
                  </a:srgbClr>
                </a:solidFill>
                <a:latin typeface="Times New Roman" pitchFamily="18" charset="0"/>
                <a:cs typeface="Times New Roman" pitchFamily="18" charset="0"/>
              </a:rPr>
              <a:t>: c</a:t>
            </a:r>
            <a:r>
              <a:rPr lang="x-none" sz="3200" b="1" i="1">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quan</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sát</a:t>
            </a:r>
            <a:r>
              <a:rPr lang="x-none" sz="3200" b="1" i="1">
                <a:solidFill>
                  <a:srgbClr val="F79646">
                    <a:lumMod val="50000"/>
                  </a:srgbClr>
                </a:solidFill>
                <a:latin typeface="Times New Roman" pitchFamily="18" charset="0"/>
                <a:cs typeface="Times New Roman" pitchFamily="18" charset="0"/>
              </a:rPr>
              <a:t>.</a:t>
            </a:r>
            <a:endParaRPr lang="x-none" sz="3200" b="1" i="1" dirty="0">
              <a:solidFill>
                <a:srgbClr val="F79646">
                  <a:lumMod val="50000"/>
                </a:srgbClr>
              </a:solidFill>
              <a:latin typeface="Times New Roman" pitchFamily="18" charset="0"/>
              <a:cs typeface="Times New Roman" pitchFamily="18" charset="0"/>
            </a:endParaRPr>
          </a:p>
          <a:p>
            <a:pPr eaLnBrk="1" fontAlgn="auto" hangingPunct="1">
              <a:spcBef>
                <a:spcPts val="0"/>
              </a:spcBef>
              <a:spcAft>
                <a:spcPts val="0"/>
              </a:spcAft>
            </a:pPr>
            <a:endParaRPr lang="vi-VN" sz="3200" b="1" i="1" dirty="0">
              <a:solidFill>
                <a:srgbClr val="F79646">
                  <a:lumMod val="50000"/>
                </a:srgbClr>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D23E181F-DE89-334C-9D97-CCF47AB36396}"/>
              </a:ext>
            </a:extLst>
          </p:cNvPr>
          <p:cNvSpPr txBox="1"/>
          <p:nvPr/>
        </p:nvSpPr>
        <p:spPr>
          <a:xfrm>
            <a:off x="1295400" y="228609"/>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415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901962" cy="253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xmlns="" id="{4CA51A46-2B77-234C-BE21-9358D55D14BB}"/>
              </a:ext>
            </a:extLst>
          </p:cNvPr>
          <p:cNvSpPr txBox="1"/>
          <p:nvPr/>
        </p:nvSpPr>
        <p:spPr>
          <a:xfrm>
            <a:off x="1212273" y="1267975"/>
            <a:ext cx="7815254" cy="5401479"/>
          </a:xfrm>
          <a:prstGeom prst="rect">
            <a:avLst/>
          </a:prstGeom>
          <a:noFill/>
        </p:spPr>
        <p:txBody>
          <a:bodyPr wrap="square" rtlCol="0">
            <a:spAutoFit/>
          </a:bodyPr>
          <a:lstStyle/>
          <a:p>
            <a:pPr eaLnBrk="1" fontAlgn="auto" hangingPunct="1">
              <a:lnSpc>
                <a:spcPct val="150000"/>
              </a:lnSpc>
              <a:spcBef>
                <a:spcPts val="0"/>
              </a:spcBef>
              <a:spcAft>
                <a:spcPts val="0"/>
              </a:spcAft>
            </a:pPr>
            <a:r>
              <a:rPr lang="x-none" sz="3200" b="1" dirty="0">
                <a:solidFill>
                  <a:prstClr val="black"/>
                </a:solidFill>
                <a:latin typeface="Times New Roman" pitchFamily="18" charset="0"/>
                <a:cs typeface="Times New Roman" pitchFamily="18" charset="0"/>
              </a:rPr>
              <a:t>Câu hỏi </a:t>
            </a:r>
            <a:r>
              <a:rPr lang="x-none" sz="3200" b="1">
                <a:solidFill>
                  <a:prstClr val="black"/>
                </a:solidFill>
                <a:latin typeface="Times New Roman" pitchFamily="18" charset="0"/>
                <a:cs typeface="Times New Roman" pitchFamily="18" charset="0"/>
              </a:rPr>
              <a:t>4:</a:t>
            </a:r>
            <a:r>
              <a:rPr lang="en-US" sz="3200" b="1" dirty="0">
                <a:solidFill>
                  <a:prstClr val="black"/>
                </a:solidFill>
                <a:latin typeface="Times New Roman" pitchFamily="18" charset="0"/>
                <a:cs typeface="Times New Roman" pitchFamily="18" charset="0"/>
              </a:rPr>
              <a:t> </a:t>
            </a:r>
            <a:r>
              <a:rPr lang="en-US" sz="3000" b="1" i="1" dirty="0">
                <a:solidFill>
                  <a:prstClr val="black"/>
                </a:solidFill>
                <a:latin typeface="Times New Roman" pitchFamily="18" charset="0"/>
                <a:cs typeface="Times New Roman" pitchFamily="18" charset="0"/>
              </a:rPr>
              <a:t>“</a:t>
            </a:r>
            <a:r>
              <a:rPr lang="en-US" sz="3000" b="1" i="1" dirty="0" err="1">
                <a:solidFill>
                  <a:prstClr val="black"/>
                </a:solidFill>
                <a:latin typeface="Times New Roman" pitchFamily="18" charset="0"/>
                <a:cs typeface="Times New Roman" pitchFamily="18" charset="0"/>
              </a:rPr>
              <a:t>Ngoài</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của</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bản</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thân</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tôi</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còn</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được</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bạn</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bè</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thầy</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cco</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thường</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xuyên</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khích</a:t>
            </a:r>
            <a:r>
              <a:rPr lang="en-US" sz="3000" b="1" i="1" dirty="0">
                <a:solidFill>
                  <a:prstClr val="black"/>
                </a:solidFill>
                <a:latin typeface="Times New Roman" pitchFamily="18" charset="0"/>
                <a:cs typeface="Times New Roman" pitchFamily="18" charset="0"/>
              </a:rPr>
              <a:t> </a:t>
            </a:r>
            <a:r>
              <a:rPr lang="en-US" sz="3000" b="1" i="1" dirty="0" err="1">
                <a:solidFill>
                  <a:prstClr val="black"/>
                </a:solidFill>
                <a:latin typeface="Times New Roman" pitchFamily="18" charset="0"/>
                <a:cs typeface="Times New Roman" pitchFamily="18" charset="0"/>
              </a:rPr>
              <a:t>lệ</a:t>
            </a:r>
            <a:r>
              <a:rPr lang="en-US" sz="3000" b="1" i="1" dirty="0">
                <a:solidFill>
                  <a:prstClr val="black"/>
                </a:solidFill>
                <a:latin typeface="Times New Roman" pitchFamily="18" charset="0"/>
                <a:cs typeface="Times New Roman" pitchFamily="18" charset="0"/>
              </a:rPr>
              <a:t>”.</a:t>
            </a:r>
          </a:p>
          <a:p>
            <a:pPr eaLnBrk="1" fontAlgn="auto" hangingPunct="1">
              <a:lnSpc>
                <a:spcPct val="150000"/>
              </a:lnSpc>
              <a:spcBef>
                <a:spcPts val="0"/>
              </a:spcBef>
              <a:spcAft>
                <a:spcPts val="0"/>
              </a:spcAft>
            </a:pPr>
            <a:r>
              <a:rPr lang="x-none" sz="3200">
                <a:solidFill>
                  <a:prstClr val="black"/>
                </a:solidFill>
                <a:latin typeface="Times New Roman" pitchFamily="18" charset="0"/>
                <a:cs typeface="Times New Roman" pitchFamily="18" charset="0"/>
              </a:rPr>
              <a:t>a. </a:t>
            </a:r>
            <a:r>
              <a:rPr lang="en-US" sz="3200" i="1" dirty="0" err="1">
                <a:solidFill>
                  <a:prstClr val="black"/>
                </a:solidFill>
                <a:latin typeface="Times New Roman" pitchFamily="18" charset="0"/>
                <a:cs typeface="Times New Roman" pitchFamily="18" charset="0"/>
              </a:rPr>
              <a:t>cố</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sức</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b</a:t>
            </a:r>
            <a:r>
              <a:rPr lang="x-none" sz="320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sức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lực</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c</a:t>
            </a:r>
            <a:r>
              <a:rPr lang="x-none" sz="320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tiềm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lực</a:t>
            </a:r>
            <a:r>
              <a:rPr lang="x-none" sz="3200" dirty="0">
                <a:solidFill>
                  <a:prstClr val="black"/>
                </a:solidFill>
                <a:latin typeface="Times New Roman" pitchFamily="18" charset="0"/>
                <a:cs typeface="Times New Roman" pitchFamily="18" charset="0"/>
              </a:rPr>
              <a:t/>
            </a:r>
            <a:br>
              <a:rPr lang="x-none" sz="3200" dirty="0">
                <a:solidFill>
                  <a:prstClr val="black"/>
                </a:solidFill>
                <a:latin typeface="Times New Roman" pitchFamily="18" charset="0"/>
                <a:cs typeface="Times New Roman" pitchFamily="18" charset="0"/>
              </a:rPr>
            </a:br>
            <a:r>
              <a:rPr lang="x-none" sz="3200" dirty="0">
                <a:solidFill>
                  <a:prstClr val="black"/>
                </a:solidFill>
                <a:latin typeface="Times New Roman" pitchFamily="18" charset="0"/>
                <a:cs typeface="Times New Roman" pitchFamily="18" charset="0"/>
              </a:rPr>
              <a:t>d</a:t>
            </a:r>
            <a:r>
              <a:rPr lang="x-none" sz="320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nỗ</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lực</a:t>
            </a:r>
            <a:endParaRPr lang="x-none" sz="3200" dirty="0">
              <a:solidFill>
                <a:prstClr val="black"/>
              </a:solidFill>
              <a:latin typeface="Times New Roman" pitchFamily="18" charset="0"/>
              <a:cs typeface="Times New Roman" pitchFamily="18" charset="0"/>
            </a:endParaRPr>
          </a:p>
          <a:p>
            <a:pPr eaLnBrk="1" fontAlgn="auto" hangingPunct="1">
              <a:lnSpc>
                <a:spcPct val="150000"/>
              </a:lnSpc>
              <a:spcBef>
                <a:spcPts val="0"/>
              </a:spcBef>
              <a:spcAft>
                <a:spcPts val="0"/>
              </a:spcAft>
            </a:pPr>
            <a:endParaRPr lang="vi-VN" sz="4000" dirty="0">
              <a:solidFill>
                <a:prstClr val="black"/>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D23E181F-DE89-334C-9D97-CCF47AB36396}"/>
              </a:ext>
            </a:extLst>
          </p:cNvPr>
          <p:cNvSpPr txBox="1"/>
          <p:nvPr/>
        </p:nvSpPr>
        <p:spPr>
          <a:xfrm>
            <a:off x="3733800" y="5623382"/>
            <a:ext cx="3153427" cy="1077218"/>
          </a:xfrm>
          <a:prstGeom prst="rect">
            <a:avLst/>
          </a:prstGeom>
          <a:noFill/>
        </p:spPr>
        <p:txBody>
          <a:bodyPr wrap="none" rtlCol="0">
            <a:spAutoFit/>
          </a:bodyPr>
          <a:lstStyle/>
          <a:p>
            <a:pPr eaLnBrk="1" fontAlgn="auto" hangingPunct="1">
              <a:spcBef>
                <a:spcPts val="0"/>
              </a:spcBef>
              <a:spcAft>
                <a:spcPts val="0"/>
              </a:spcAft>
            </a:pPr>
            <a:r>
              <a:rPr lang="en-US" sz="3200" b="1" i="1" dirty="0" err="1">
                <a:solidFill>
                  <a:srgbClr val="F79646">
                    <a:lumMod val="50000"/>
                  </a:srgbClr>
                </a:solidFill>
                <a:latin typeface="Times New Roman" pitchFamily="18" charset="0"/>
                <a:cs typeface="Times New Roman" pitchFamily="18" charset="0"/>
              </a:rPr>
              <a:t>Đáp</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án</a:t>
            </a:r>
            <a:r>
              <a:rPr lang="en-US" sz="3200" b="1" i="1" dirty="0">
                <a:solidFill>
                  <a:srgbClr val="F79646">
                    <a:lumMod val="50000"/>
                  </a:srgbClr>
                </a:solidFill>
                <a:latin typeface="Times New Roman" pitchFamily="18" charset="0"/>
                <a:cs typeface="Times New Roman" pitchFamily="18" charset="0"/>
              </a:rPr>
              <a:t>: </a:t>
            </a:r>
            <a:r>
              <a:rPr lang="x-none" sz="3200" b="1" i="1">
                <a:solidFill>
                  <a:srgbClr val="F79646">
                    <a:lumMod val="50000"/>
                  </a:srgbClr>
                </a:solidFill>
                <a:latin typeface="Times New Roman" pitchFamily="18" charset="0"/>
                <a:cs typeface="Times New Roman" pitchFamily="18" charset="0"/>
              </a:rPr>
              <a:t>d. </a:t>
            </a:r>
            <a:r>
              <a:rPr lang="en-US" sz="3200" b="1" i="1" dirty="0" err="1">
                <a:solidFill>
                  <a:srgbClr val="F79646">
                    <a:lumMod val="50000"/>
                  </a:srgbClr>
                </a:solidFill>
                <a:latin typeface="Times New Roman" pitchFamily="18" charset="0"/>
                <a:cs typeface="Times New Roman" pitchFamily="18" charset="0"/>
              </a:rPr>
              <a:t>nỗ</a:t>
            </a:r>
            <a:r>
              <a:rPr lang="en-US" sz="3200" b="1" i="1" dirty="0">
                <a:solidFill>
                  <a:srgbClr val="F79646">
                    <a:lumMod val="50000"/>
                  </a:srgbClr>
                </a:solidFill>
                <a:latin typeface="Times New Roman" pitchFamily="18" charset="0"/>
                <a:cs typeface="Times New Roman" pitchFamily="18" charset="0"/>
              </a:rPr>
              <a:t> </a:t>
            </a:r>
            <a:r>
              <a:rPr lang="en-US" sz="3200" b="1" i="1" dirty="0" err="1">
                <a:solidFill>
                  <a:srgbClr val="F79646">
                    <a:lumMod val="50000"/>
                  </a:srgbClr>
                </a:solidFill>
                <a:latin typeface="Times New Roman" pitchFamily="18" charset="0"/>
                <a:cs typeface="Times New Roman" pitchFamily="18" charset="0"/>
              </a:rPr>
              <a:t>lực</a:t>
            </a:r>
            <a:endParaRPr lang="x-none" sz="3200" b="1" i="1" dirty="0">
              <a:solidFill>
                <a:srgbClr val="F79646">
                  <a:lumMod val="50000"/>
                </a:srgbClr>
              </a:solidFill>
              <a:latin typeface="Times New Roman" pitchFamily="18" charset="0"/>
              <a:cs typeface="Times New Roman" pitchFamily="18" charset="0"/>
            </a:endParaRPr>
          </a:p>
          <a:p>
            <a:pPr eaLnBrk="1" fontAlgn="auto" hangingPunct="1">
              <a:spcBef>
                <a:spcPts val="0"/>
              </a:spcBef>
              <a:spcAft>
                <a:spcPts val="0"/>
              </a:spcAft>
            </a:pPr>
            <a:endParaRPr lang="vi-VN" sz="3200" b="1" i="1" dirty="0">
              <a:solidFill>
                <a:srgbClr val="F79646">
                  <a:lumMod val="50000"/>
                </a:srgbClr>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D23E181F-DE89-334C-9D97-CCF47AB36396}"/>
              </a:ext>
            </a:extLst>
          </p:cNvPr>
          <p:cNvSpPr txBox="1"/>
          <p:nvPr/>
        </p:nvSpPr>
        <p:spPr>
          <a:xfrm>
            <a:off x="1295400" y="609600"/>
            <a:ext cx="7030964" cy="954107"/>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BÀI TẬP 2: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Chọn</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phù</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rPr>
              <a:t>nhất</a:t>
            </a:r>
            <a:endParaRPr lang="x-none" sz="3600" b="1"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Bef>
                <a:spcPts val="0"/>
              </a:spcBef>
              <a:spcAft>
                <a:spcPts val="0"/>
              </a:spcAft>
            </a:pPr>
            <a:endParaRPr lang="vi-VN" sz="2000" dirty="0">
              <a:solidFill>
                <a:srgbClr val="F79646">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3736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solidFill>
                  <a:srgbClr val="E7DEC9">
                    <a:shade val="50000"/>
                    <a:satMod val="200000"/>
                  </a:srgbClr>
                </a:solidFill>
              </a:rPr>
              <a:pPr/>
              <a:t>16</a:t>
            </a:fld>
            <a:endParaRPr lang="en-US">
              <a:solidFill>
                <a:srgbClr val="E7DEC9">
                  <a:shade val="50000"/>
                  <a:satMod val="200000"/>
                </a:srgbClr>
              </a:solidFill>
            </a:endParaRPr>
          </a:p>
        </p:txBody>
      </p:sp>
      <p:sp>
        <p:nvSpPr>
          <p:cNvPr id="6" name="TextBox 5"/>
          <p:cNvSpPr txBox="1"/>
          <p:nvPr/>
        </p:nvSpPr>
        <p:spPr>
          <a:xfrm>
            <a:off x="304800" y="76200"/>
            <a:ext cx="8610600" cy="6093976"/>
          </a:xfrm>
          <a:prstGeom prst="rect">
            <a:avLst/>
          </a:prstGeom>
          <a:noFill/>
        </p:spPr>
        <p:txBody>
          <a:bodyPr wrap="square" rtlCol="0">
            <a:spAutoFit/>
          </a:bodyPr>
          <a:lstStyle/>
          <a:p>
            <a:pPr algn="just" eaLnBrk="1" fontAlgn="auto" hangingPunct="1">
              <a:lnSpc>
                <a:spcPct val="150000"/>
              </a:lnSpc>
              <a:spcBef>
                <a:spcPts val="0"/>
              </a:spcBef>
              <a:spcAft>
                <a:spcPts val="0"/>
              </a:spcAft>
            </a:pPr>
            <a:r>
              <a:rPr lang="en-US" sz="2800" b="1" dirty="0">
                <a:solidFill>
                  <a:srgbClr val="0070C0"/>
                </a:solidFill>
                <a:latin typeface="Times New Roman" pitchFamily="18" charset="0"/>
                <a:cs typeface="Times New Roman" pitchFamily="18" charset="0"/>
              </a:rPr>
              <a:t>II. </a:t>
            </a:r>
            <a:r>
              <a:rPr lang="en-US" sz="2800" b="1" dirty="0" err="1">
                <a:solidFill>
                  <a:srgbClr val="0070C0"/>
                </a:solidFill>
                <a:latin typeface="Times New Roman" pitchFamily="18" charset="0"/>
                <a:cs typeface="Times New Roman" pitchFamily="18" charset="0"/>
              </a:rPr>
              <a:t>Luyện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tập</a:t>
            </a:r>
            <a:r>
              <a:rPr lang="en-US" sz="2800" b="1" dirty="0">
                <a:solidFill>
                  <a:srgbClr val="0070C0"/>
                </a:solidFill>
                <a:latin typeface="Times New Roman" pitchFamily="18" charset="0"/>
                <a:cs typeface="Times New Roman" pitchFamily="18" charset="0"/>
              </a:rPr>
              <a:t>:</a:t>
            </a:r>
          </a:p>
          <a:p>
            <a:pPr algn="just" eaLnBrk="1" fontAlgn="auto" hangingPunct="1">
              <a:lnSpc>
                <a:spcPct val="150000"/>
              </a:lnSpc>
              <a:spcBef>
                <a:spcPts val="0"/>
              </a:spcBef>
              <a:spcAft>
                <a:spcPts val="0"/>
              </a:spcAft>
            </a:pPr>
            <a:r>
              <a:rPr lang="en-US" sz="2400" b="1" i="1" dirty="0">
                <a:solidFill>
                  <a:srgbClr val="0070C0"/>
                </a:solidFill>
                <a:latin typeface="Times New Roman" pitchFamily="18" charset="0"/>
                <a:cs typeface="Times New Roman" pitchFamily="18" charset="0"/>
              </a:rPr>
              <a:t>*</a:t>
            </a:r>
            <a:r>
              <a:rPr lang="en-US" sz="2400" b="1" i="1" dirty="0" err="1">
                <a:solidFill>
                  <a:srgbClr val="0070C0"/>
                </a:solidFill>
                <a:latin typeface="Times New Roman" pitchFamily="18" charset="0"/>
                <a:cs typeface="Times New Roman" pitchFamily="18" charset="0"/>
              </a:rPr>
              <a:t>Bài</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tập</a:t>
            </a:r>
            <a:r>
              <a:rPr lang="en-US" sz="2400" b="1" i="1" dirty="0">
                <a:solidFill>
                  <a:srgbClr val="0070C0"/>
                </a:solidFill>
                <a:latin typeface="Times New Roman" pitchFamily="18" charset="0"/>
                <a:cs typeface="Times New Roman" pitchFamily="18" charset="0"/>
              </a:rPr>
              <a:t> 3: </a:t>
            </a:r>
          </a:p>
          <a:p>
            <a:pPr algn="just" eaLnBrk="1" fontAlgn="auto" hangingPunct="1">
              <a:lnSpc>
                <a:spcPct val="150000"/>
              </a:lnSpc>
              <a:spcBef>
                <a:spcPts val="0"/>
              </a:spcBef>
              <a:spcAft>
                <a:spcPts val="0"/>
              </a:spcAft>
            </a:pPr>
            <a:r>
              <a:rPr lang="en-US" sz="2400" b="1" i="1" dirty="0">
                <a:solidFill>
                  <a:srgbClr val="0070C0"/>
                </a:solidFill>
                <a:latin typeface="Times New Roman" pitchFamily="18" charset="0"/>
                <a:cs typeface="Times New Roman" pitchFamily="18" charset="0"/>
              </a:rPr>
              <a:t>a, </a:t>
            </a:r>
            <a:r>
              <a:rPr lang="vi-VN" sz="2400" b="1" i="1" dirty="0">
                <a:solidFill>
                  <a:srgbClr val="0070C0"/>
                </a:solidFill>
                <a:latin typeface="Times New Roman" pitchFamily="18" charset="0"/>
                <a:cs typeface="Times New Roman" pitchFamily="18" charset="0"/>
              </a:rPr>
              <a:t>cụm từ </a:t>
            </a:r>
            <a:r>
              <a:rPr lang="en-US" sz="2400" b="1" i="1" dirty="0">
                <a:solidFill>
                  <a:srgbClr val="0070C0"/>
                </a:solidFill>
                <a:latin typeface="Times New Roman" pitchFamily="18" charset="0"/>
                <a:cs typeface="Times New Roman" pitchFamily="18" charset="0"/>
              </a:rPr>
              <a:t>“</a:t>
            </a:r>
            <a:r>
              <a:rPr lang="vi-VN" sz="2400" b="1" i="1" dirty="0">
                <a:solidFill>
                  <a:srgbClr val="0070C0"/>
                </a:solidFill>
                <a:latin typeface="Times New Roman" pitchFamily="18" charset="0"/>
                <a:cs typeface="Times New Roman" pitchFamily="18" charset="0"/>
              </a:rPr>
              <a:t>giờ đây khi hổi tưởng lại</a:t>
            </a:r>
            <a:r>
              <a:rPr lang="en-US" sz="2400" b="1" i="1" dirty="0">
                <a:solidFill>
                  <a:srgbClr val="0070C0"/>
                </a:solidFill>
                <a:latin typeface="Times New Roman" pitchFamily="18" charset="0"/>
                <a:cs typeface="Times New Roman" pitchFamily="18" charset="0"/>
              </a:rPr>
              <a:t>”</a:t>
            </a:r>
            <a:r>
              <a:rPr lang="vi-VN" sz="2400" b="1" i="1" dirty="0">
                <a:solidFill>
                  <a:srgbClr val="0070C0"/>
                </a:solidFill>
                <a:latin typeface="Times New Roman" pitchFamily="18" charset="0"/>
                <a:cs typeface="Times New Roman" pitchFamily="18" charset="0"/>
              </a:rPr>
              <a:t> là trạng ngữ. </a:t>
            </a:r>
            <a:r>
              <a:rPr lang="en-US" sz="2400" b="1" i="1" dirty="0">
                <a:solidFill>
                  <a:prstClr val="black"/>
                </a:solidFill>
                <a:latin typeface="Times New Roman" pitchFamily="18" charset="0"/>
                <a:cs typeface="Times New Roman" pitchFamily="18" charset="0"/>
                <a:sym typeface="Wingdings" pitchFamily="2" charset="2"/>
              </a:rPr>
              <a:t> </a:t>
            </a:r>
            <a:r>
              <a:rPr lang="vi-VN" sz="2400" b="1" i="1" dirty="0">
                <a:solidFill>
                  <a:prstClr val="black"/>
                </a:solidFill>
                <a:latin typeface="Times New Roman" pitchFamily="18" charset="0"/>
                <a:cs typeface="Times New Roman" pitchFamily="18" charset="0"/>
              </a:rPr>
              <a:t>Thành phần này thông báo về thời gian xảy ra sự việc. Nếu bỏ trạng ngữ, câu văn sẽ không còn cụ thể, vì không xác định rõ hành động đó xảy ra vào lúc nào.</a:t>
            </a:r>
            <a:endParaRPr lang="en-US" sz="2400" dirty="0">
              <a:solidFill>
                <a:prstClr val="black"/>
              </a:solidFill>
              <a:latin typeface="Times New Roman" pitchFamily="18" charset="0"/>
              <a:cs typeface="Times New Roman" pitchFamily="18" charset="0"/>
            </a:endParaRPr>
          </a:p>
          <a:p>
            <a:pPr algn="just" eaLnBrk="1" fontAlgn="auto" hangingPunct="1">
              <a:spcBef>
                <a:spcPts val="0"/>
              </a:spcBef>
              <a:spcAft>
                <a:spcPts val="0"/>
              </a:spcAft>
            </a:pPr>
            <a:r>
              <a:rPr lang="en-US" sz="2400" b="1" i="1" dirty="0">
                <a:solidFill>
                  <a:srgbClr val="0070C0"/>
                </a:solidFill>
                <a:latin typeface="Times New Roman" pitchFamily="18" charset="0"/>
                <a:cs typeface="Times New Roman" pitchFamily="18" charset="0"/>
              </a:rPr>
              <a:t>b, C</a:t>
            </a:r>
            <a:r>
              <a:rPr lang="vi-VN" sz="2400" b="1" i="1" dirty="0">
                <a:solidFill>
                  <a:srgbClr val="0070C0"/>
                </a:solidFill>
                <a:latin typeface="Times New Roman" pitchFamily="18" charset="0"/>
                <a:cs typeface="Times New Roman" pitchFamily="18" charset="0"/>
              </a:rPr>
              <a:t>ác hành động không theo trật tự hợp lí như từng xảy ra trong thực tế</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đứng</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lên</a:t>
            </a:r>
            <a:r>
              <a:rPr lang="en-US" sz="2400" b="1" i="1" dirty="0">
                <a:solidFill>
                  <a:srgbClr val="0070C0"/>
                </a:solidFill>
                <a:latin typeface="Times New Roman" pitchFamily="18" charset="0"/>
                <a:cs typeface="Times New Roman" pitchFamily="18" charset="0"/>
              </a:rPr>
              <a:t> </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trả</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lời</a:t>
            </a:r>
            <a:r>
              <a:rPr lang="vi-VN" sz="2400" b="1" i="1" dirty="0">
                <a:solidFill>
                  <a:srgbClr val="0070C0"/>
                </a:solidFill>
                <a:latin typeface="Times New Roman" pitchFamily="18" charset="0"/>
                <a:cs typeface="Times New Roman" pitchFamily="18" charset="0"/>
              </a:rPr>
              <a:t>.</a:t>
            </a:r>
            <a:endParaRPr lang="en-US" sz="2400" b="1" i="1" dirty="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endParaRPr lang="en-US" sz="2400" b="1" i="1" dirty="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r>
              <a:rPr lang="en-US" sz="2400" b="1" i="1" dirty="0">
                <a:solidFill>
                  <a:srgbClr val="0070C0"/>
                </a:solidFill>
                <a:latin typeface="Times New Roman" pitchFamily="18" charset="0"/>
                <a:cs typeface="Times New Roman" pitchFamily="18" charset="0"/>
              </a:rPr>
              <a:t>c, C</a:t>
            </a:r>
            <a:r>
              <a:rPr lang="vi-VN" sz="2400" b="1" i="1" dirty="0">
                <a:solidFill>
                  <a:srgbClr val="0070C0"/>
                </a:solidFill>
                <a:latin typeface="Times New Roman" pitchFamily="18" charset="0"/>
                <a:cs typeface="Times New Roman" pitchFamily="18" charset="0"/>
              </a:rPr>
              <a:t>ác hành động không theo trật tự hợp lí như từng xảy ra trong thực tế</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tiến</a:t>
            </a:r>
            <a:r>
              <a:rPr lang="en-US" sz="2400" b="1" i="1" dirty="0">
                <a:solidFill>
                  <a:srgbClr val="0070C0"/>
                </a:solidFill>
                <a:latin typeface="Times New Roman" pitchFamily="18" charset="0"/>
                <a:cs typeface="Times New Roman" pitchFamily="18" charset="0"/>
              </a:rPr>
              <a:t> </a:t>
            </a:r>
            <a:r>
              <a:rPr lang="en-US" sz="2400" b="1" i="1" dirty="0" err="1">
                <a:solidFill>
                  <a:srgbClr val="0070C0"/>
                </a:solidFill>
                <a:latin typeface="Times New Roman" pitchFamily="18" charset="0"/>
                <a:cs typeface="Times New Roman" pitchFamily="18" charset="0"/>
              </a:rPr>
              <a:t>lên</a:t>
            </a:r>
            <a:r>
              <a:rPr lang="en-US" sz="2400" b="1" i="1" dirty="0">
                <a:solidFill>
                  <a:srgbClr val="0070C0"/>
                </a:solidFill>
                <a:latin typeface="Times New Roman" pitchFamily="18" charset="0"/>
                <a:cs typeface="Times New Roman" pitchFamily="18" charset="0"/>
              </a:rPr>
              <a:t> </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bắt</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tay</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vì</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bạn</a:t>
            </a:r>
            <a:r>
              <a:rPr lang="en-US" sz="2400" b="1" i="1" dirty="0">
                <a:solidFill>
                  <a:srgbClr val="0070C0"/>
                </a:solidFill>
                <a:latin typeface="Times New Roman" pitchFamily="18" charset="0"/>
                <a:cs typeface="Times New Roman" pitchFamily="18" charset="0"/>
                <a:sym typeface="Wingdings" pitchFamily="2" charset="2"/>
              </a:rPr>
              <a:t> J </a:t>
            </a:r>
            <a:r>
              <a:rPr lang="en-US" sz="2400" b="1" i="1" dirty="0" err="1">
                <a:solidFill>
                  <a:srgbClr val="0070C0"/>
                </a:solidFill>
                <a:latin typeface="Times New Roman" pitchFamily="18" charset="0"/>
                <a:cs typeface="Times New Roman" pitchFamily="18" charset="0"/>
                <a:sym typeface="Wingdings" pitchFamily="2" charset="2"/>
              </a:rPr>
              <a:t>đang</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ngồi</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dưới</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lớp</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còn</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thầy</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đang</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trên</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bục</a:t>
            </a:r>
            <a:r>
              <a:rPr lang="en-US" sz="2400" b="1" i="1" dirty="0">
                <a:solidFill>
                  <a:srgbClr val="0070C0"/>
                </a:solidFill>
                <a:latin typeface="Times New Roman" pitchFamily="18" charset="0"/>
                <a:cs typeface="Times New Roman" pitchFamily="18" charset="0"/>
                <a:sym typeface="Wingdings" pitchFamily="2" charset="2"/>
              </a:rPr>
              <a:t> </a:t>
            </a:r>
            <a:r>
              <a:rPr lang="en-US" sz="2400" b="1" i="1" dirty="0" err="1">
                <a:solidFill>
                  <a:srgbClr val="0070C0"/>
                </a:solidFill>
                <a:latin typeface="Times New Roman" pitchFamily="18" charset="0"/>
                <a:cs typeface="Times New Roman" pitchFamily="18" charset="0"/>
                <a:sym typeface="Wingdings" pitchFamily="2" charset="2"/>
              </a:rPr>
              <a:t>giảng</a:t>
            </a:r>
            <a:r>
              <a:rPr lang="en-US" sz="2400" b="1" i="1" dirty="0">
                <a:solidFill>
                  <a:srgbClr val="0070C0"/>
                </a:solidFill>
                <a:latin typeface="Times New Roman" pitchFamily="18" charset="0"/>
                <a:cs typeface="Times New Roman" pitchFamily="18" charset="0"/>
                <a:sym typeface="Wingdings" pitchFamily="2" charset="2"/>
              </a:rPr>
              <a:t>).</a:t>
            </a:r>
            <a:endParaRPr lang="en-US" sz="2400" b="1" i="1" dirty="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2990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heel(1)">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123174"/>
            <a:ext cx="807720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spcBef>
                <a:spcPct val="50000"/>
              </a:spcBef>
            </a:pPr>
            <a:r>
              <a:rPr lang="en-US" sz="2800" b="1" i="1" u="sng" dirty="0">
                <a:solidFill>
                  <a:srgbClr val="0000CC"/>
                </a:solidFill>
                <a:latin typeface="Times New Roman" pitchFamily="18" charset="0"/>
                <a:cs typeface="Times New Roman" pitchFamily="18" charset="0"/>
              </a:rPr>
              <a:t>BÀI TẬP 4:</a:t>
            </a:r>
            <a:endParaRPr lang="en-US" sz="2800" b="1" i="1" dirty="0">
              <a:solidFill>
                <a:srgbClr val="0000CC"/>
              </a:solidFill>
              <a:latin typeface="Times New Roman" pitchFamily="18" charset="0"/>
              <a:cs typeface="Times New Roman" pitchFamily="18" charset="0"/>
            </a:endParaRPr>
          </a:p>
        </p:txBody>
      </p:sp>
      <p:sp>
        <p:nvSpPr>
          <p:cNvPr id="44035" name="Text Box 3"/>
          <p:cNvSpPr txBox="1">
            <a:spLocks noChangeArrowheads="1"/>
          </p:cNvSpPr>
          <p:nvPr/>
        </p:nvSpPr>
        <p:spPr bwMode="auto">
          <a:xfrm>
            <a:off x="370974" y="723281"/>
            <a:ext cx="4277225"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150000"/>
              </a:lnSpc>
              <a:spcBef>
                <a:spcPct val="50000"/>
              </a:spcBef>
            </a:pPr>
            <a:r>
              <a:rPr lang="vi-VN" sz="2600" b="1" dirty="0">
                <a:solidFill>
                  <a:prstClr val="black"/>
                </a:solidFill>
                <a:latin typeface="Times New Roman" pitchFamily="18" charset="0"/>
                <a:cs typeface="Times New Roman" pitchFamily="18" charset="0"/>
              </a:rPr>
              <a:t>“</a:t>
            </a:r>
            <a:r>
              <a:rPr lang="vi-VN" sz="2600" b="1" i="1" dirty="0">
                <a:solidFill>
                  <a:prstClr val="black"/>
                </a:solidFill>
                <a:latin typeface="Times New Roman" pitchFamily="18" charset="0"/>
                <a:cs typeface="Times New Roman" pitchFamily="18" charset="0"/>
              </a:rPr>
              <a:t>Tôi không rõ tại sao cậu lại làm thế; có lẽ cậu thực sự có điều gì đó muốn nhắn nhủ với chúng tôi</a:t>
            </a:r>
            <a:r>
              <a:rPr lang="vi-VN" sz="2600" b="1" dirty="0">
                <a:solidFill>
                  <a:prstClr val="black"/>
                </a:solidFill>
                <a:latin typeface="Times New Roman" pitchFamily="18" charset="0"/>
                <a:cs typeface="Times New Roman" pitchFamily="18" charset="0"/>
              </a:rPr>
              <a:t>” </a:t>
            </a:r>
            <a:endParaRPr lang="en-US" sz="2600" b="1" dirty="0">
              <a:solidFill>
                <a:prstClr val="black"/>
              </a:solidFill>
              <a:latin typeface="Times New Roman" pitchFamily="18" charset="0"/>
              <a:cs typeface="Times New Roman" pitchFamily="18" charset="0"/>
            </a:endParaRPr>
          </a:p>
          <a:p>
            <a:pPr algn="just">
              <a:lnSpc>
                <a:spcPct val="150000"/>
              </a:lnSpc>
              <a:spcBef>
                <a:spcPct val="50000"/>
              </a:spcBef>
            </a:pPr>
            <a:r>
              <a:rPr lang="en-US" sz="2600" b="1" dirty="0">
                <a:solidFill>
                  <a:prstClr val="black"/>
                </a:solidFill>
                <a:latin typeface="Times New Roman" pitchFamily="18" charset="0"/>
                <a:cs typeface="Times New Roman" pitchFamily="18" charset="0"/>
                <a:sym typeface="Wingdings" pitchFamily="2" charset="2"/>
              </a:rPr>
              <a:t> </a:t>
            </a:r>
            <a:r>
              <a:rPr lang="vi-VN" sz="2600" b="1" dirty="0">
                <a:solidFill>
                  <a:prstClr val="black"/>
                </a:solidFill>
                <a:latin typeface="Times New Roman" pitchFamily="18" charset="0"/>
                <a:cs typeface="Times New Roman" pitchFamily="18" charset="0"/>
              </a:rPr>
              <a:t>có hai vế, vế đầu nêu băn khoăn về một đi</a:t>
            </a:r>
            <a:r>
              <a:rPr lang="en-US" sz="2600" b="1" dirty="0">
                <a:solidFill>
                  <a:prstClr val="black"/>
                </a:solidFill>
                <a:latin typeface="Times New Roman" pitchFamily="18" charset="0"/>
                <a:cs typeface="Times New Roman" pitchFamily="18" charset="0"/>
              </a:rPr>
              <a:t>ề</a:t>
            </a:r>
            <a:r>
              <a:rPr lang="vi-VN" sz="2600" b="1" dirty="0">
                <a:solidFill>
                  <a:prstClr val="black"/>
                </a:solidFill>
                <a:latin typeface="Times New Roman" pitchFamily="18" charset="0"/>
                <a:cs typeface="Times New Roman" pitchFamily="18" charset="0"/>
              </a:rPr>
              <a:t>u chưa rõ, vế sau đưa ra một dự đoán nhằm giải thích cho điều </a:t>
            </a:r>
            <a:r>
              <a:rPr lang="en-US" sz="2600" b="1" dirty="0" err="1">
                <a:solidFill>
                  <a:prstClr val="black"/>
                </a:solidFill>
                <a:latin typeface="Times New Roman" pitchFamily="18" charset="0"/>
                <a:cs typeface="Times New Roman" pitchFamily="18" charset="0"/>
              </a:rPr>
              <a:t>đó</a:t>
            </a:r>
            <a:r>
              <a:rPr lang="en-US" sz="2600" b="1" dirty="0">
                <a:solidFill>
                  <a:prstClr val="black"/>
                </a:solidFill>
                <a:latin typeface="Times New Roman" pitchFamily="18" charset="0"/>
                <a:cs typeface="Times New Roman" pitchFamily="18" charset="0"/>
              </a:rPr>
              <a:t>.</a:t>
            </a:r>
          </a:p>
        </p:txBody>
      </p:sp>
      <p:sp>
        <p:nvSpPr>
          <p:cNvPr id="44037" name="Text Box 5"/>
          <p:cNvSpPr txBox="1">
            <a:spLocks noChangeArrowheads="1"/>
          </p:cNvSpPr>
          <p:nvPr/>
        </p:nvSpPr>
        <p:spPr bwMode="auto">
          <a:xfrm>
            <a:off x="4952999" y="889292"/>
            <a:ext cx="40386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r>
              <a:rPr lang="vi-VN" sz="2600" b="1" dirty="0">
                <a:solidFill>
                  <a:prstClr val="black"/>
                </a:solidFill>
                <a:latin typeface="Times New Roman" pitchFamily="18" charset="0"/>
                <a:cs typeface="Times New Roman" pitchFamily="18" charset="0"/>
                <a:sym typeface="Wingdings" pitchFamily="2" charset="2"/>
              </a:rPr>
              <a:t>“</a:t>
            </a:r>
            <a:r>
              <a:rPr lang="vi-VN" sz="2600" b="1" i="1" dirty="0">
                <a:solidFill>
                  <a:prstClr val="black"/>
                </a:solidFill>
                <a:latin typeface="Times New Roman" pitchFamily="18" charset="0"/>
                <a:cs typeface="Times New Roman" pitchFamily="18" charset="0"/>
                <a:sym typeface="Wingdings" pitchFamily="2" charset="2"/>
              </a:rPr>
              <a:t>Có lẽ cậu thực sự có điều gì đó muốn nhắn nhủ với chúng tôi; tôi không rõ tại sao cậu lại làm thế</a:t>
            </a:r>
            <a:r>
              <a:rPr lang="vi-VN" sz="2600" b="1" dirty="0">
                <a:solidFill>
                  <a:prstClr val="black"/>
                </a:solidFill>
                <a:latin typeface="Times New Roman" pitchFamily="18" charset="0"/>
                <a:cs typeface="Times New Roman" pitchFamily="18" charset="0"/>
                <a:sym typeface="Wingdings" pitchFamily="2" charset="2"/>
              </a:rPr>
              <a:t>” </a:t>
            </a:r>
            <a:endParaRPr lang="en-US" sz="2600" b="1" dirty="0">
              <a:solidFill>
                <a:prstClr val="black"/>
              </a:solidFill>
              <a:latin typeface="Times New Roman" pitchFamily="18" charset="0"/>
              <a:cs typeface="Times New Roman" pitchFamily="18" charset="0"/>
              <a:sym typeface="Wingdings" pitchFamily="2" charset="2"/>
            </a:endParaRPr>
          </a:p>
          <a:p>
            <a:pPr algn="just"/>
            <a:endParaRPr lang="en-US" sz="2600" b="1" dirty="0">
              <a:solidFill>
                <a:prstClr val="black"/>
              </a:solidFill>
              <a:latin typeface="Times New Roman" pitchFamily="18" charset="0"/>
              <a:cs typeface="Times New Roman" pitchFamily="18" charset="0"/>
              <a:sym typeface="Wingdings" pitchFamily="2" charset="2"/>
            </a:endParaRPr>
          </a:p>
          <a:p>
            <a:pPr algn="just"/>
            <a:endParaRPr lang="en-US" sz="2600" b="1" dirty="0">
              <a:solidFill>
                <a:prstClr val="black"/>
              </a:solidFill>
              <a:latin typeface="Times New Roman" pitchFamily="18" charset="0"/>
              <a:cs typeface="Times New Roman" pitchFamily="18" charset="0"/>
              <a:sym typeface="Wingdings" pitchFamily="2" charset="2"/>
            </a:endParaRPr>
          </a:p>
          <a:p>
            <a:pPr algn="just"/>
            <a:r>
              <a:rPr lang="en-US" sz="2600" b="1" dirty="0">
                <a:solidFill>
                  <a:prstClr val="black"/>
                </a:solidFill>
                <a:latin typeface="Times New Roman" pitchFamily="18" charset="0"/>
                <a:cs typeface="Times New Roman" pitchFamily="18" charset="0"/>
                <a:sym typeface="Wingdings" pitchFamily="2" charset="2"/>
              </a:rPr>
              <a:t></a:t>
            </a:r>
            <a:r>
              <a:rPr lang="vi-VN" sz="2600" b="1" dirty="0">
                <a:solidFill>
                  <a:prstClr val="black"/>
                </a:solidFill>
                <a:latin typeface="Times New Roman" pitchFamily="18" charset="0"/>
                <a:cs typeface="Times New Roman" pitchFamily="18" charset="0"/>
                <a:sym typeface="Wingdings" pitchFamily="2" charset="2"/>
              </a:rPr>
              <a:t> lời giải thích lại xuất hiện trước điểu băn khoăn. </a:t>
            </a:r>
            <a:endParaRPr lang="en-US" sz="2600" b="1" dirty="0">
              <a:solidFill>
                <a:prstClr val="black"/>
              </a:solidFill>
              <a:latin typeface="Times New Roman" pitchFamily="18" charset="0"/>
              <a:cs typeface="Times New Roman" pitchFamily="18" charset="0"/>
              <a:sym typeface="Wingdings" pitchFamily="2" charset="2"/>
            </a:endParaRPr>
          </a:p>
          <a:p>
            <a:pPr algn="just"/>
            <a:endParaRPr lang="en-US" sz="2600" b="1" dirty="0">
              <a:solidFill>
                <a:prstClr val="black"/>
              </a:solidFill>
              <a:latin typeface="Times New Roman" pitchFamily="18" charset="0"/>
              <a:cs typeface="Times New Roman" pitchFamily="18" charset="0"/>
              <a:sym typeface="Wingdings" pitchFamily="2" charset="2"/>
            </a:endParaRPr>
          </a:p>
          <a:p>
            <a:pPr algn="just"/>
            <a:r>
              <a:rPr lang="en-US" sz="2600" b="1" dirty="0">
                <a:solidFill>
                  <a:prstClr val="black"/>
                </a:solidFill>
                <a:latin typeface="Times New Roman" pitchFamily="18" charset="0"/>
                <a:cs typeface="Times New Roman" pitchFamily="18" charset="0"/>
                <a:sym typeface="Wingdings" pitchFamily="2" charset="2"/>
              </a:rPr>
              <a:t>=&gt; </a:t>
            </a:r>
            <a:r>
              <a:rPr lang="vi-VN" sz="2600" b="1" dirty="0">
                <a:solidFill>
                  <a:prstClr val="black"/>
                </a:solidFill>
                <a:latin typeface="Times New Roman" pitchFamily="18" charset="0"/>
                <a:cs typeface="Times New Roman" pitchFamily="18" charset="0"/>
                <a:sym typeface="Wingdings" pitchFamily="2" charset="2"/>
              </a:rPr>
              <a:t>Đặt câu thay đổi cấu trúc vào </a:t>
            </a:r>
            <a:r>
              <a:rPr lang="en-US" sz="2600" b="1" dirty="0" err="1">
                <a:solidFill>
                  <a:prstClr val="black"/>
                </a:solidFill>
                <a:latin typeface="Times New Roman" pitchFamily="18" charset="0"/>
                <a:cs typeface="Times New Roman" pitchFamily="18" charset="0"/>
                <a:sym typeface="Wingdings" pitchFamily="2" charset="2"/>
              </a:rPr>
              <a:t>văn</a:t>
            </a:r>
            <a:r>
              <a:rPr lang="en-US" sz="2600" b="1" dirty="0">
                <a:solidFill>
                  <a:prstClr val="black"/>
                </a:solidFill>
                <a:latin typeface="Times New Roman" pitchFamily="18" charset="0"/>
                <a:cs typeface="Times New Roman" pitchFamily="18" charset="0"/>
                <a:sym typeface="Wingdings" pitchFamily="2" charset="2"/>
              </a:rPr>
              <a:t> </a:t>
            </a:r>
            <a:r>
              <a:rPr lang="en-US" sz="2600" b="1" dirty="0" err="1">
                <a:solidFill>
                  <a:prstClr val="black"/>
                </a:solidFill>
                <a:latin typeface="Times New Roman" pitchFamily="18" charset="0"/>
                <a:cs typeface="Times New Roman" pitchFamily="18" charset="0"/>
                <a:sym typeface="Wingdings" pitchFamily="2" charset="2"/>
              </a:rPr>
              <a:t>bản</a:t>
            </a:r>
            <a:r>
              <a:rPr lang="vi-VN" sz="2600" b="1" dirty="0">
                <a:solidFill>
                  <a:prstClr val="black"/>
                </a:solidFill>
                <a:latin typeface="Times New Roman" pitchFamily="18" charset="0"/>
                <a:cs typeface="Times New Roman" pitchFamily="18" charset="0"/>
                <a:sym typeface="Wingdings" pitchFamily="2" charset="2"/>
              </a:rPr>
              <a:t> sẽ thấy không hợp lí.</a:t>
            </a:r>
            <a:endParaRPr lang="en-US" sz="2600" b="1" dirty="0">
              <a:solidFill>
                <a:prstClr val="black"/>
              </a:solidFill>
              <a:latin typeface="Times New Roman" pitchFamily="18" charset="0"/>
              <a:cs typeface="Times New Roman" pitchFamily="18" charset="0"/>
              <a:sym typeface="Wingdings" pitchFamily="2" charset="2"/>
            </a:endParaRPr>
          </a:p>
        </p:txBody>
      </p:sp>
      <p:sp>
        <p:nvSpPr>
          <p:cNvPr id="44038" name="Line 6"/>
          <p:cNvSpPr>
            <a:spLocks noChangeShapeType="1"/>
          </p:cNvSpPr>
          <p:nvPr/>
        </p:nvSpPr>
        <p:spPr bwMode="auto">
          <a:xfrm>
            <a:off x="4757737" y="854656"/>
            <a:ext cx="0" cy="24219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VNI-Cooper" pitchFamily="2" charset="0"/>
              <a:cs typeface="Arial" charset="0"/>
            </a:endParaRPr>
          </a:p>
        </p:txBody>
      </p:sp>
    </p:spTree>
    <p:extLst>
      <p:ext uri="{BB962C8B-B14F-4D97-AF65-F5344CB8AC3E}">
        <p14:creationId xmlns:p14="http://schemas.microsoft.com/office/powerpoint/2010/main" val="374724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1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amond(in)">
                                      <p:cBhvr>
                                        <p:cTn id="12" dur="10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wipe(down)">
                                      <p:cBhvr>
                                        <p:cTn id="17" dur="500"/>
                                        <p:tgtEl>
                                          <p:spTgt spid="440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0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4037">
                                            <p:txEl>
                                              <p:pRg st="0" end="0"/>
                                            </p:txEl>
                                          </p:spTgt>
                                        </p:tgtEl>
                                        <p:attrNameLst>
                                          <p:attrName>style.visibility</p:attrName>
                                        </p:attrNameLst>
                                      </p:cBhvr>
                                      <p:to>
                                        <p:strVal val="visible"/>
                                      </p:to>
                                    </p:set>
                                    <p:animEffect transition="in" filter="circle(in)">
                                      <p:cBhvr>
                                        <p:cTn id="26" dur="2000"/>
                                        <p:tgtEl>
                                          <p:spTgt spid="4403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4037"/>
                                        </p:tgtEl>
                                        <p:attrNameLst>
                                          <p:attrName>style.visibility</p:attrName>
                                        </p:attrNameLst>
                                      </p:cBhvr>
                                      <p:to>
                                        <p:strVal val="visible"/>
                                      </p:to>
                                    </p:set>
                                    <p:animEffect transition="in" filter="wipe(down)">
                                      <p:cBhvr>
                                        <p:cTn id="31" dur="500"/>
                                        <p:tgtEl>
                                          <p:spTgt spid="440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4035">
                                            <p:txEl>
                                              <p:pRg st="1" end="1"/>
                                            </p:txEl>
                                          </p:spTgt>
                                        </p:tgtEl>
                                        <p:attrNameLst>
                                          <p:attrName>style.visibility</p:attrName>
                                        </p:attrNameLst>
                                      </p:cBhvr>
                                      <p:to>
                                        <p:strVal val="visible"/>
                                      </p:to>
                                    </p:set>
                                    <p:animEffect transition="in" filter="wipe(down)">
                                      <p:cBhvr>
                                        <p:cTn id="36" dur="500"/>
                                        <p:tgtEl>
                                          <p:spTgt spid="4403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44037">
                                            <p:txEl>
                                              <p:pRg st="3" end="3"/>
                                            </p:txEl>
                                          </p:spTgt>
                                        </p:tgtEl>
                                        <p:attrNameLst>
                                          <p:attrName>style.visibility</p:attrName>
                                        </p:attrNameLst>
                                      </p:cBhvr>
                                      <p:to>
                                        <p:strVal val="visible"/>
                                      </p:to>
                                    </p:set>
                                    <p:animEffect transition="in" filter="circle(in)">
                                      <p:cBhvr>
                                        <p:cTn id="41" dur="2000"/>
                                        <p:tgtEl>
                                          <p:spTgt spid="4403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4037">
                                            <p:txEl>
                                              <p:pRg st="5" end="5"/>
                                            </p:txEl>
                                          </p:spTgt>
                                        </p:tgtEl>
                                        <p:attrNameLst>
                                          <p:attrName>style.visibility</p:attrName>
                                        </p:attrNameLst>
                                      </p:cBhvr>
                                      <p:to>
                                        <p:strVal val="visible"/>
                                      </p:to>
                                    </p:set>
                                    <p:animEffect transition="in" filter="wipe(down)">
                                      <p:cBhvr>
                                        <p:cTn id="46" dur="500"/>
                                        <p:tgtEl>
                                          <p:spTgt spid="440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7" grpId="0"/>
      <p:bldP spid="440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123174"/>
            <a:ext cx="8077200"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spcBef>
                <a:spcPct val="50000"/>
              </a:spcBef>
            </a:pPr>
            <a:r>
              <a:rPr lang="en-US" sz="2800" b="1" i="1" u="sng" dirty="0">
                <a:solidFill>
                  <a:srgbClr val="0000CC"/>
                </a:solidFill>
                <a:latin typeface="Times New Roman" pitchFamily="18" charset="0"/>
                <a:cs typeface="Times New Roman" pitchFamily="18" charset="0"/>
              </a:rPr>
              <a:t>BÀI TẬP 4:</a:t>
            </a:r>
            <a:endParaRPr lang="en-US" sz="2800" b="1" i="1" dirty="0">
              <a:solidFill>
                <a:srgbClr val="0000CC"/>
              </a:solidFill>
              <a:latin typeface="Times New Roman" pitchFamily="18" charset="0"/>
              <a:cs typeface="Times New Roman" pitchFamily="18" charset="0"/>
            </a:endParaRPr>
          </a:p>
        </p:txBody>
      </p:sp>
      <p:sp>
        <p:nvSpPr>
          <p:cNvPr id="44035" name="Text Box 3"/>
          <p:cNvSpPr txBox="1">
            <a:spLocks noChangeArrowheads="1"/>
          </p:cNvSpPr>
          <p:nvPr/>
        </p:nvSpPr>
        <p:spPr bwMode="auto">
          <a:xfrm>
            <a:off x="370974" y="723281"/>
            <a:ext cx="4277225" cy="324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150000"/>
              </a:lnSpc>
              <a:spcBef>
                <a:spcPct val="50000"/>
              </a:spcBef>
            </a:pPr>
            <a:r>
              <a:rPr lang="vi-VN" sz="2800" b="1" dirty="0">
                <a:solidFill>
                  <a:prstClr val="black"/>
                </a:solidFill>
                <a:latin typeface="Times New Roman" pitchFamily="18" charset="0"/>
                <a:cs typeface="Times New Roman" pitchFamily="18" charset="0"/>
              </a:rPr>
              <a:t>“</a:t>
            </a:r>
            <a:r>
              <a:rPr lang="en-US" sz="2800" b="1" dirty="0" err="1">
                <a:solidFill>
                  <a:prstClr val="black"/>
                </a:solidFill>
                <a:latin typeface="Times New Roman" pitchFamily="18" charset="0"/>
                <a:cs typeface="Times New Roman" pitchFamily="18" charset="0"/>
              </a:rPr>
              <a:t>Tuy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nhiên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đây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phải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quá</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nghiêm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trọng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càng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phải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căn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bệnh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chữa</a:t>
            </a:r>
            <a:r>
              <a:rPr lang="vi-VN" sz="2800" b="1" dirty="0">
                <a:solidFill>
                  <a:prstClr val="black"/>
                </a:solidFill>
                <a:latin typeface="Times New Roman" pitchFamily="18" charset="0"/>
                <a:cs typeface="Times New Roman" pitchFamily="18" charset="0"/>
              </a:rPr>
              <a:t>”</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a:t>
            </a:r>
            <a:endParaRPr lang="en-US" sz="2800" b="1" dirty="0">
              <a:solidFill>
                <a:prstClr val="black"/>
              </a:solidFill>
              <a:latin typeface="Times New Roman" pitchFamily="18" charset="0"/>
              <a:cs typeface="Times New Roman" pitchFamily="18" charset="0"/>
            </a:endParaRPr>
          </a:p>
        </p:txBody>
      </p:sp>
      <p:sp>
        <p:nvSpPr>
          <p:cNvPr id="44037" name="Text Box 5"/>
          <p:cNvSpPr txBox="1">
            <a:spLocks noChangeArrowheads="1"/>
          </p:cNvSpPr>
          <p:nvPr/>
        </p:nvSpPr>
        <p:spPr bwMode="auto">
          <a:xfrm>
            <a:off x="4952999" y="786345"/>
            <a:ext cx="4038601"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I-Cooper" pitchFamily="2" charset="0"/>
                <a:cs typeface="Arial" charset="0"/>
              </a:defRPr>
            </a:lvl1pPr>
            <a:lvl2pPr marL="742950" indent="-285750">
              <a:defRPr>
                <a:solidFill>
                  <a:schemeClr val="tx1"/>
                </a:solidFill>
                <a:latin typeface="VNI-Cooper" pitchFamily="2" charset="0"/>
                <a:cs typeface="Arial" charset="0"/>
              </a:defRPr>
            </a:lvl2pPr>
            <a:lvl3pPr marL="1143000" indent="-228600">
              <a:defRPr>
                <a:solidFill>
                  <a:schemeClr val="tx1"/>
                </a:solidFill>
                <a:latin typeface="VNI-Cooper" pitchFamily="2" charset="0"/>
                <a:cs typeface="Arial" charset="0"/>
              </a:defRPr>
            </a:lvl3pPr>
            <a:lvl4pPr marL="1600200" indent="-228600">
              <a:defRPr>
                <a:solidFill>
                  <a:schemeClr val="tx1"/>
                </a:solidFill>
                <a:latin typeface="VNI-Cooper" pitchFamily="2" charset="0"/>
                <a:cs typeface="Arial" charset="0"/>
              </a:defRPr>
            </a:lvl4pPr>
            <a:lvl5pPr marL="2057400" indent="-228600">
              <a:defRPr>
                <a:solidFill>
                  <a:schemeClr val="tx1"/>
                </a:solidFill>
                <a:latin typeface="VNI-Cooper" pitchFamily="2" charset="0"/>
                <a:cs typeface="Arial" charset="0"/>
              </a:defRPr>
            </a:lvl5pPr>
            <a:lvl6pPr marL="2514600" indent="-228600" eaLnBrk="0" fontAlgn="base" hangingPunct="0">
              <a:spcBef>
                <a:spcPct val="0"/>
              </a:spcBef>
              <a:spcAft>
                <a:spcPct val="0"/>
              </a:spcAft>
              <a:defRPr>
                <a:solidFill>
                  <a:schemeClr val="tx1"/>
                </a:solidFill>
                <a:latin typeface="VNI-Cooper" pitchFamily="2" charset="0"/>
                <a:cs typeface="Arial" charset="0"/>
              </a:defRPr>
            </a:lvl6pPr>
            <a:lvl7pPr marL="2971800" indent="-228600" eaLnBrk="0" fontAlgn="base" hangingPunct="0">
              <a:spcBef>
                <a:spcPct val="0"/>
              </a:spcBef>
              <a:spcAft>
                <a:spcPct val="0"/>
              </a:spcAft>
              <a:defRPr>
                <a:solidFill>
                  <a:schemeClr val="tx1"/>
                </a:solidFill>
                <a:latin typeface="VNI-Cooper" pitchFamily="2" charset="0"/>
                <a:cs typeface="Arial" charset="0"/>
              </a:defRPr>
            </a:lvl7pPr>
            <a:lvl8pPr marL="3429000" indent="-228600" eaLnBrk="0" fontAlgn="base" hangingPunct="0">
              <a:spcBef>
                <a:spcPct val="0"/>
              </a:spcBef>
              <a:spcAft>
                <a:spcPct val="0"/>
              </a:spcAft>
              <a:defRPr>
                <a:solidFill>
                  <a:schemeClr val="tx1"/>
                </a:solidFill>
                <a:latin typeface="VNI-Cooper" pitchFamily="2" charset="0"/>
                <a:cs typeface="Arial" charset="0"/>
              </a:defRPr>
            </a:lvl8pPr>
            <a:lvl9pPr marL="3886200" indent="-228600" eaLnBrk="0" fontAlgn="base" hangingPunct="0">
              <a:spcBef>
                <a:spcPct val="0"/>
              </a:spcBef>
              <a:spcAft>
                <a:spcPct val="0"/>
              </a:spcAft>
              <a:defRPr>
                <a:solidFill>
                  <a:schemeClr val="tx1"/>
                </a:solidFill>
                <a:latin typeface="VNI-Cooper" pitchFamily="2" charset="0"/>
                <a:cs typeface="Arial" charset="0"/>
              </a:defRPr>
            </a:lvl9pPr>
          </a:lstStyle>
          <a:p>
            <a:pPr algn="just">
              <a:lnSpc>
                <a:spcPct val="150000"/>
              </a:lnSpc>
            </a:pPr>
            <a:r>
              <a:rPr lang="vi-VN" sz="2800" b="1" dirty="0">
                <a:solidFill>
                  <a:prstClr val="black"/>
                </a:solidFill>
                <a:latin typeface="Times New Roman" pitchFamily="18" charset="0"/>
                <a:cs typeface="Times New Roman" pitchFamily="18" charset="0"/>
                <a:sym typeface="Wingdings" pitchFamily="2" charset="2"/>
              </a:rPr>
              <a:t>“Tuy nhiên, đây không phải là “căn bệnh” hết cách chữa</a:t>
            </a:r>
          </a:p>
          <a:p>
            <a:pPr algn="just">
              <a:lnSpc>
                <a:spcPct val="150000"/>
              </a:lnSpc>
            </a:pPr>
            <a:r>
              <a:rPr lang="vi-VN" sz="2800" b="1" dirty="0">
                <a:solidFill>
                  <a:prstClr val="black"/>
                </a:solidFill>
                <a:latin typeface="Times New Roman" pitchFamily="18" charset="0"/>
                <a:cs typeface="Times New Roman" pitchFamily="18" charset="0"/>
                <a:sym typeface="Wingdings" pitchFamily="2" charset="2"/>
              </a:rPr>
              <a:t>và càng không phải là điều quá nghiêm trọng,”. </a:t>
            </a:r>
          </a:p>
        </p:txBody>
      </p:sp>
      <p:sp>
        <p:nvSpPr>
          <p:cNvPr id="44038" name="Line 6"/>
          <p:cNvSpPr>
            <a:spLocks noChangeShapeType="1"/>
          </p:cNvSpPr>
          <p:nvPr/>
        </p:nvSpPr>
        <p:spPr bwMode="auto">
          <a:xfrm>
            <a:off x="4932040" y="1070679"/>
            <a:ext cx="0" cy="29343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VNI-Cooper" pitchFamily="2" charset="0"/>
              <a:cs typeface="Arial" charset="0"/>
            </a:endParaRPr>
          </a:p>
        </p:txBody>
      </p:sp>
      <p:sp>
        <p:nvSpPr>
          <p:cNvPr id="2" name="Rectangle 1"/>
          <p:cNvSpPr/>
          <p:nvPr/>
        </p:nvSpPr>
        <p:spPr>
          <a:xfrm>
            <a:off x="337886" y="4207728"/>
            <a:ext cx="8620626" cy="2677656"/>
          </a:xfrm>
          <a:prstGeom prst="rect">
            <a:avLst/>
          </a:prstGeom>
        </p:spPr>
        <p:txBody>
          <a:bodyPr wrap="square">
            <a:spAutoFit/>
          </a:bodyPr>
          <a:lstStyle/>
          <a:p>
            <a:pPr marL="457200" indent="-457200" algn="just" eaLnBrk="1" fontAlgn="auto" hangingPunct="1">
              <a:spcBef>
                <a:spcPts val="0"/>
              </a:spcBef>
              <a:spcAft>
                <a:spcPts val="0"/>
              </a:spcAft>
              <a:buFont typeface="Wingdings"/>
              <a:buChar char="à"/>
            </a:pPr>
            <a:r>
              <a:rPr lang="en-US" sz="2800" dirty="0" err="1">
                <a:solidFill>
                  <a:prstClr val="black"/>
                </a:solidFill>
                <a:latin typeface="Times New Roman" pitchFamily="18" charset="0"/>
                <a:ea typeface="Tahoma" pitchFamily="34" charset="0"/>
                <a:cs typeface="Times New Roman" pitchFamily="18" charset="0"/>
              </a:rPr>
              <a:t>Hai</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vế</a:t>
            </a:r>
            <a:r>
              <a:rPr lang="en-US" sz="2800"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điều</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quá</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nghiêm</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trọng</a:t>
            </a:r>
            <a:r>
              <a:rPr lang="en-US" sz="2800" b="1" i="1" dirty="0">
                <a:solidFill>
                  <a:prstClr val="black"/>
                </a:solidFill>
                <a:latin typeface="Times New Roman" pitchFamily="18" charset="0"/>
                <a:ea typeface="Tahoma" pitchFamily="34" charset="0"/>
                <a:cs typeface="Times New Roman" pitchFamily="18" charset="0"/>
              </a:rPr>
              <a:t> </a:t>
            </a:r>
            <a:r>
              <a:rPr lang="en-US" sz="2800" i="1" dirty="0" err="1">
                <a:solidFill>
                  <a:prstClr val="black"/>
                </a:solidFill>
                <a:latin typeface="Times New Roman" pitchFamily="18" charset="0"/>
                <a:ea typeface="Tahoma" pitchFamily="34" charset="0"/>
                <a:cs typeface="Times New Roman" pitchFamily="18" charset="0"/>
              </a:rPr>
              <a:t>và</a:t>
            </a:r>
            <a:r>
              <a:rPr lang="en-US" sz="2800" i="1" dirty="0">
                <a:solidFill>
                  <a:prstClr val="black"/>
                </a:solidFill>
                <a:latin typeface="Times New Roman" pitchFamily="18" charset="0"/>
                <a:ea typeface="Tahoma" pitchFamily="34" charset="0"/>
                <a:cs typeface="Times New Roman" pitchFamily="18" charset="0"/>
              </a:rPr>
              <a:t> </a:t>
            </a:r>
            <a:r>
              <a:rPr lang="en-US" sz="2800" b="1" i="1" dirty="0">
                <a:solidFill>
                  <a:prstClr val="black"/>
                </a:solidFill>
                <a:latin typeface="Times New Roman" pitchFamily="18" charset="0"/>
                <a:ea typeface="Tahoma" pitchFamily="34" charset="0"/>
                <a:cs typeface="Times New Roman" pitchFamily="18" charset="0"/>
              </a:rPr>
              <a:t>“</a:t>
            </a:r>
            <a:r>
              <a:rPr lang="en-US" sz="2800" b="1" i="1" dirty="0" err="1">
                <a:solidFill>
                  <a:prstClr val="black"/>
                </a:solidFill>
                <a:latin typeface="Times New Roman" pitchFamily="18" charset="0"/>
                <a:ea typeface="Tahoma" pitchFamily="34" charset="0"/>
                <a:cs typeface="Times New Roman" pitchFamily="18" charset="0"/>
              </a:rPr>
              <a:t>căn</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bệnh</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hết</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cách</a:t>
            </a:r>
            <a:r>
              <a:rPr lang="en-US" sz="2800" b="1" i="1" dirty="0">
                <a:solidFill>
                  <a:prstClr val="black"/>
                </a:solidFill>
                <a:latin typeface="Times New Roman" pitchFamily="18" charset="0"/>
                <a:ea typeface="Tahoma" pitchFamily="34" charset="0"/>
                <a:cs typeface="Times New Roman" pitchFamily="18" charset="0"/>
              </a:rPr>
              <a:t> </a:t>
            </a:r>
            <a:r>
              <a:rPr lang="en-US" sz="2800" b="1" i="1" dirty="0" err="1">
                <a:solidFill>
                  <a:prstClr val="black"/>
                </a:solidFill>
                <a:latin typeface="Times New Roman" pitchFamily="18" charset="0"/>
                <a:ea typeface="Tahoma" pitchFamily="34" charset="0"/>
                <a:cs typeface="Times New Roman" pitchFamily="18" charset="0"/>
              </a:rPr>
              <a:t>chữa</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được</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đặt</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trong</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quan</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hệ</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tăng</a:t>
            </a:r>
            <a:r>
              <a:rPr lang="en-US" sz="2800" dirty="0">
                <a:solidFill>
                  <a:prstClr val="black"/>
                </a:solidFill>
                <a:latin typeface="Times New Roman" pitchFamily="18" charset="0"/>
                <a:ea typeface="Tahoma" pitchFamily="34" charset="0"/>
                <a:cs typeface="Times New Roman" pitchFamily="18" charset="0"/>
              </a:rPr>
              <a:t> </a:t>
            </a:r>
            <a:r>
              <a:rPr lang="en-US" sz="2800" dirty="0" err="1">
                <a:solidFill>
                  <a:prstClr val="black"/>
                </a:solidFill>
                <a:latin typeface="Times New Roman" pitchFamily="18" charset="0"/>
                <a:ea typeface="Tahoma" pitchFamily="34" charset="0"/>
                <a:cs typeface="Times New Roman" pitchFamily="18" charset="0"/>
              </a:rPr>
              <a:t>tiến</a:t>
            </a:r>
            <a:r>
              <a:rPr lang="en-US" sz="2800" dirty="0">
                <a:solidFill>
                  <a:prstClr val="black"/>
                </a:solidFill>
                <a:latin typeface="Times New Roman" pitchFamily="18" charset="0"/>
                <a:ea typeface="Tahoma" pitchFamily="34" charset="0"/>
                <a:cs typeface="Times New Roman" pitchFamily="18" charset="0"/>
              </a:rPr>
              <a:t>,</a:t>
            </a:r>
            <a:r>
              <a:rPr lang="vi-VN" sz="2800" dirty="0">
                <a:solidFill>
                  <a:prstClr val="black"/>
                </a:solidFill>
                <a:latin typeface="Times New Roman" pitchFamily="18" charset="0"/>
                <a:ea typeface="Tahoma" pitchFamily="34" charset="0"/>
                <a:cs typeface="Times New Roman" pitchFamily="18" charset="0"/>
              </a:rPr>
              <a:t> vế sau phải diễn đạt tính chất ở mức cao hơn vế trước</a:t>
            </a:r>
            <a:r>
              <a:rPr lang="en-US" sz="2800" dirty="0">
                <a:solidFill>
                  <a:prstClr val="black"/>
                </a:solidFill>
                <a:latin typeface="Times New Roman" pitchFamily="18" charset="0"/>
                <a:ea typeface="Tahoma" pitchFamily="34" charset="0"/>
                <a:cs typeface="Times New Roman" pitchFamily="18" charset="0"/>
              </a:rPr>
              <a:t>.</a:t>
            </a:r>
          </a:p>
          <a:p>
            <a:pPr marL="457200" indent="-457200" algn="just" eaLnBrk="1" fontAlgn="auto" hangingPunct="1">
              <a:spcBef>
                <a:spcPts val="0"/>
              </a:spcBef>
              <a:spcAft>
                <a:spcPts val="0"/>
              </a:spcAft>
              <a:buFont typeface="Wingdings"/>
              <a:buChar char="à"/>
            </a:pPr>
            <a:r>
              <a:rPr lang="en-US" sz="2800" dirty="0">
                <a:solidFill>
                  <a:prstClr val="black"/>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Không</a:t>
            </a:r>
            <a:r>
              <a:rPr lang="en-US" sz="2800" b="1" dirty="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thể</a:t>
            </a:r>
            <a:r>
              <a:rPr lang="en-US" sz="2800" b="1" dirty="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thay</a:t>
            </a:r>
            <a:r>
              <a:rPr lang="en-US" sz="2800" b="1" dirty="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đổi</a:t>
            </a:r>
            <a:r>
              <a:rPr lang="en-US" sz="2800" b="1" dirty="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thứ</a:t>
            </a:r>
            <a:r>
              <a:rPr lang="en-US" sz="2800" b="1" dirty="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tự</a:t>
            </a:r>
            <a:r>
              <a:rPr lang="en-US" sz="2800" b="1" dirty="0">
                <a:solidFill>
                  <a:srgbClr val="FF0000"/>
                </a:solidFill>
                <a:latin typeface="Times New Roman" pitchFamily="18" charset="0"/>
                <a:ea typeface="Tahoma" pitchFamily="34" charset="0"/>
                <a:cs typeface="Times New Roman" pitchFamily="18" charset="0"/>
              </a:rPr>
              <a:t>.</a:t>
            </a:r>
          </a:p>
          <a:p>
            <a:pPr marL="457200" indent="-457200" algn="just" eaLnBrk="1" fontAlgn="auto" hangingPunct="1">
              <a:spcBef>
                <a:spcPts val="0"/>
              </a:spcBef>
              <a:spcAft>
                <a:spcPts val="0"/>
              </a:spcAft>
              <a:buFont typeface="Wingdings"/>
              <a:buChar char="à"/>
            </a:pPr>
            <a:endParaRPr lang="en-US" sz="2800" dirty="0">
              <a:solidFill>
                <a:prstClr val="black"/>
              </a:solidFill>
              <a:latin typeface="Times New Roman" pitchFamily="18" charset="0"/>
              <a:ea typeface="Tahoma" pitchFamily="34" charset="0"/>
              <a:cs typeface="Times New Roman" pitchFamily="18" charset="0"/>
            </a:endParaRPr>
          </a:p>
          <a:p>
            <a:pPr marL="457200" indent="-457200" algn="just" eaLnBrk="1" fontAlgn="auto" hangingPunct="1">
              <a:spcBef>
                <a:spcPts val="0"/>
              </a:spcBef>
              <a:spcAft>
                <a:spcPts val="0"/>
              </a:spcAft>
              <a:buFont typeface="Wingdings"/>
              <a:buChar char="à"/>
            </a:pPr>
            <a:endParaRPr lang="en-US" sz="2800" dirty="0">
              <a:solidFill>
                <a:prstClr val="black"/>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081767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1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amond(in)">
                                      <p:cBhvr>
                                        <p:cTn id="12" dur="1000"/>
                                        <p:tgtEl>
                                          <p:spTgt spid="44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44037">
                                            <p:txEl>
                                              <p:pRg st="0" end="0"/>
                                            </p:txEl>
                                          </p:spTgt>
                                        </p:tgtEl>
                                        <p:attrNameLst>
                                          <p:attrName>style.visibility</p:attrName>
                                        </p:attrNameLst>
                                      </p:cBhvr>
                                      <p:to>
                                        <p:strVal val="visible"/>
                                      </p:to>
                                    </p:set>
                                    <p:anim calcmode="lin" valueType="num">
                                      <p:cBhvr>
                                        <p:cTn id="21" dur="1000" fill="hold"/>
                                        <p:tgtEl>
                                          <p:spTgt spid="4403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403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403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4037">
                                            <p:txEl>
                                              <p:pRg st="1" end="1"/>
                                            </p:txEl>
                                          </p:spTgt>
                                        </p:tgtEl>
                                        <p:attrNameLst>
                                          <p:attrName>style.visibility</p:attrName>
                                        </p:attrNameLst>
                                      </p:cBhvr>
                                      <p:to>
                                        <p:strVal val="visible"/>
                                      </p:to>
                                    </p:set>
                                    <p:anim calcmode="lin" valueType="num">
                                      <p:cBhvr>
                                        <p:cTn id="28" dur="1000" fill="hold"/>
                                        <p:tgtEl>
                                          <p:spTgt spid="44037">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4037">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403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barn(inVertical)">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circle(in)">
                                      <p:cBhvr>
                                        <p:cTn id="4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474828EF-BA5B-46D5-AFCB-E58386DD0B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pic>
        <p:nvPicPr>
          <p:cNvPr id="19459" name="Content Placeholder 4">
            <a:extLst>
              <a:ext uri="{FF2B5EF4-FFF2-40B4-BE49-F238E27FC236}">
                <a16:creationId xmlns:a16="http://schemas.microsoft.com/office/drawing/2014/main" xmlns="" id="{7273DFE7-9034-461B-916E-8744AACBCD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4C776B4E-E667-41AA-906B-1F763C003277}"/>
              </a:ext>
            </a:extLst>
          </p:cNvPr>
          <p:cNvSpPr>
            <a:spLocks noChangeArrowheads="1"/>
          </p:cNvSpPr>
          <p:nvPr/>
        </p:nvSpPr>
        <p:spPr bwMode="auto">
          <a:xfrm>
            <a:off x="1670050" y="2468563"/>
            <a:ext cx="6019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it-IT" altLang="en-US" sz="2800" dirty="0">
                <a:latin typeface="Times New Roman" pitchFamily="18" charset="0"/>
                <a:cs typeface="Times New Roman" pitchFamily="18" charset="0"/>
              </a:rPr>
              <a:t>Theo em, bài học về sự khác biệt được rút ra từ văn bản này có phải chỉ có giá trị đối với lứa tuổi học sinh hay không? Vì sao?</a:t>
            </a:r>
            <a:endParaRPr lang="en-US" altLang="en-US" sz="2800" dirty="0">
              <a:latin typeface="Times New Roman" pitchFamily="18" charset="0"/>
              <a:cs typeface="Times New Roman" pitchFamily="18" charset="0"/>
            </a:endParaRPr>
          </a:p>
          <a:p>
            <a:pPr algn="just">
              <a:lnSpc>
                <a:spcPct val="150000"/>
              </a:lnSpc>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33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3429004"/>
            <a:ext cx="9144000" cy="114174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8" name="Picture 7">
            <a:hlinkClick r:id="rId3"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93" y="2371213"/>
            <a:ext cx="1476884" cy="1743607"/>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00" y="1816488"/>
            <a:ext cx="1545470" cy="1383912"/>
          </a:xfrm>
          <a:prstGeom prst="rect">
            <a:avLst/>
          </a:prstGeom>
        </p:spPr>
      </p:pic>
      <p:pic>
        <p:nvPicPr>
          <p:cNvPr id="10" name="Picture 9">
            <a:hlinkClick r:id="rId3"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3558" y="2371213"/>
            <a:ext cx="1476884" cy="1743607"/>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9265" y="1816488"/>
            <a:ext cx="1545470" cy="1383912"/>
          </a:xfrm>
          <a:prstGeom prst="rect">
            <a:avLst/>
          </a:prstGeom>
        </p:spPr>
      </p:pic>
      <p:pic>
        <p:nvPicPr>
          <p:cNvPr id="12" name="Picture 11">
            <a:hlinkClick r:id="rId8"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11" y="2371213"/>
            <a:ext cx="1476884" cy="1743607"/>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3718" y="1828800"/>
            <a:ext cx="1545470" cy="1383912"/>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 y="6308788"/>
            <a:ext cx="4571999" cy="334819"/>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12" y="6308788"/>
            <a:ext cx="4571999" cy="334819"/>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 y="20"/>
            <a:ext cx="4571999" cy="334819"/>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12" y="20"/>
            <a:ext cx="4571999" cy="334819"/>
          </a:xfrm>
          <a:prstGeom prst="rect">
            <a:avLst/>
          </a:prstGeom>
        </p:spPr>
      </p:pic>
      <p:sp>
        <p:nvSpPr>
          <p:cNvPr id="42" name="Flowchart: Summing Junction 41">
            <a:hlinkClick r:id="" action="ppaction://noaction"/>
            <a:extLst>
              <a:ext uri="{FF2B5EF4-FFF2-40B4-BE49-F238E27FC236}">
                <a16:creationId xmlns:a16="http://schemas.microsoft.com/office/drawing/2014/main" xmlns="" id="{E51D645D-F5EB-48AD-9720-05E0BE57DF46}"/>
              </a:ext>
            </a:extLst>
          </p:cNvPr>
          <p:cNvSpPr/>
          <p:nvPr/>
        </p:nvSpPr>
        <p:spPr>
          <a:xfrm>
            <a:off x="8549018" y="6114928"/>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9" name="Rectangle 28">
            <a:extLst>
              <a:ext uri="{FF2B5EF4-FFF2-40B4-BE49-F238E27FC236}">
                <a16:creationId xmlns:a16="http://schemas.microsoft.com/office/drawing/2014/main" xmlns="" id="{6FE0A47F-DE0D-4AFB-A019-3B65ECEF2308}"/>
              </a:ext>
            </a:extLst>
          </p:cNvPr>
          <p:cNvSpPr/>
          <p:nvPr/>
        </p:nvSpPr>
        <p:spPr>
          <a:xfrm>
            <a:off x="1233586" y="5144889"/>
            <a:ext cx="6676829" cy="646331"/>
          </a:xfrm>
          <a:prstGeom prst="rect">
            <a:avLst/>
          </a:prstGeom>
          <a:noFill/>
        </p:spPr>
        <p:txBody>
          <a:bodyPr wrap="none" lIns="91440" tIns="45720" rIns="91440" bIns="45720">
            <a:spAutoFit/>
          </a:bodyPr>
          <a:lstStyle/>
          <a:p>
            <a:pPr algn="ctr" eaLnBrk="1" fontAlgn="auto" hangingPunct="1">
              <a:spcBef>
                <a:spcPts val="0"/>
              </a:spcBef>
              <a:spcAft>
                <a:spcPts val="0"/>
              </a:spcAft>
            </a:pPr>
            <a:r>
              <a:rPr lang="en-US"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FFFF00"/>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27042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2.59259E-6 L 0 -0.07222 " pathEditMode="relative" rAng="0" ptsTypes="AA">
                                      <p:cBhvr>
                                        <p:cTn id="11" dur="250" accel="50000" decel="50000" autoRev="1" fill="hold">
                                          <p:stCondLst>
                                            <p:cond delay="0"/>
                                          </p:stCondLst>
                                        </p:cTn>
                                        <p:tgtEl>
                                          <p:spTgt spid="29"/>
                                        </p:tgtEl>
                                        <p:attrNameLst>
                                          <p:attrName>ppt_x</p:attrName>
                                          <p:attrName>ppt_y</p:attrName>
                                        </p:attrNameLst>
                                      </p:cBhvr>
                                      <p:rCtr x="0" y="-3611"/>
                                    </p:animMotion>
                                    <p:animRot by="1500000">
                                      <p:cBhvr>
                                        <p:cTn id="12" dur="125" fill="hold">
                                          <p:stCondLst>
                                            <p:cond delay="0"/>
                                          </p:stCondLst>
                                        </p:cTn>
                                        <p:tgtEl>
                                          <p:spTgt spid="29"/>
                                        </p:tgtEl>
                                        <p:attrNameLst>
                                          <p:attrName>r</p:attrName>
                                        </p:attrNameLst>
                                      </p:cBhvr>
                                    </p:animRot>
                                    <p:animRot by="-1500000">
                                      <p:cBhvr>
                                        <p:cTn id="13" dur="125" fill="hold">
                                          <p:stCondLst>
                                            <p:cond delay="125"/>
                                          </p:stCondLst>
                                        </p:cTn>
                                        <p:tgtEl>
                                          <p:spTgt spid="29"/>
                                        </p:tgtEl>
                                        <p:attrNameLst>
                                          <p:attrName>r</p:attrName>
                                        </p:attrNameLst>
                                      </p:cBhvr>
                                    </p:animRot>
                                    <p:animRot by="-1500000">
                                      <p:cBhvr>
                                        <p:cTn id="14" dur="125" fill="hold">
                                          <p:stCondLst>
                                            <p:cond delay="250"/>
                                          </p:stCondLst>
                                        </p:cTn>
                                        <p:tgtEl>
                                          <p:spTgt spid="29"/>
                                        </p:tgtEl>
                                        <p:attrNameLst>
                                          <p:attrName>r</p:attrName>
                                        </p:attrNameLst>
                                      </p:cBhvr>
                                    </p:animRot>
                                    <p:animRot by="1500000">
                                      <p:cBhvr>
                                        <p:cTn id="15" dur="125" fill="hold">
                                          <p:stCondLst>
                                            <p:cond delay="375"/>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9" grpId="0"/>
      <p:bldP spid="2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WordArt 5"/>
          <p:cNvSpPr>
            <a:spLocks noChangeArrowheads="1" noChangeShapeType="1" noTextEdit="1"/>
          </p:cNvSpPr>
          <p:nvPr/>
        </p:nvSpPr>
        <p:spPr bwMode="auto">
          <a:xfrm>
            <a:off x="2362200" y="457200"/>
            <a:ext cx="4829175" cy="695325"/>
          </a:xfrm>
          <a:prstGeom prst="rect">
            <a:avLst/>
          </a:prstGeom>
        </p:spPr>
        <p:txBody>
          <a:bodyPr wrap="none" fromWordArt="1">
            <a:prstTxWarp prst="textPlain">
              <a:avLst>
                <a:gd name="adj" fmla="val 47602"/>
              </a:avLst>
            </a:prstTxWarp>
          </a:bodyPr>
          <a:lstStyle/>
          <a:p>
            <a:pPr algn="ctr" eaLnBrk="1" fontAlgn="auto" hangingPunct="1">
              <a:spcBef>
                <a:spcPts val="0"/>
              </a:spcBef>
              <a:spcAft>
                <a:spcPts val="0"/>
              </a:spcAft>
            </a:pPr>
            <a:endParaRPr lang="en-US" sz="3600" kern="10" dirty="0">
              <a:ln w="19050">
                <a:solidFill>
                  <a:srgbClr val="FFFF00"/>
                </a:solidFill>
                <a:round/>
              </a:ln>
              <a:solidFill>
                <a:srgbClr val="FF3300"/>
              </a:solidFill>
              <a:effectLst>
                <a:outerShdw dist="35921" dir="2700000" algn="ctr" rotWithShape="0">
                  <a:srgbClr val="990000"/>
                </a:outerShdw>
              </a:effectLst>
              <a:latin typeface=".VnTimeH" panose="020B7200000000000000"/>
            </a:endParaRPr>
          </a:p>
        </p:txBody>
      </p:sp>
      <p:sp>
        <p:nvSpPr>
          <p:cNvPr id="45062" name="AutoShape 6">
            <a:hlinkClick r:id="rId5" action="ppaction://hlinksldjump"/>
          </p:cNvPr>
          <p:cNvSpPr>
            <a:spLocks noChangeArrowheads="1"/>
          </p:cNvSpPr>
          <p:nvPr/>
        </p:nvSpPr>
        <p:spPr bwMode="auto">
          <a:xfrm>
            <a:off x="1676400" y="2743200"/>
            <a:ext cx="1371600" cy="1219200"/>
          </a:xfrm>
          <a:prstGeom prst="star5">
            <a:avLst/>
          </a:prstGeom>
          <a:solidFill>
            <a:srgbClr val="FF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3" name="AutoShape 7">
            <a:hlinkClick r:id="rId6" action="ppaction://hlinksldjump"/>
          </p:cNvPr>
          <p:cNvSpPr>
            <a:spLocks noChangeArrowheads="1"/>
          </p:cNvSpPr>
          <p:nvPr/>
        </p:nvSpPr>
        <p:spPr bwMode="auto">
          <a:xfrm>
            <a:off x="6172200" y="3962400"/>
            <a:ext cx="1371600" cy="1219200"/>
          </a:xfrm>
          <a:prstGeom prst="star5">
            <a:avLst/>
          </a:prstGeom>
          <a:solidFill>
            <a:srgbClr val="008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4" name="AutoShape 8">
            <a:hlinkClick r:id="rId7" action="ppaction://hlinksldjump"/>
          </p:cNvPr>
          <p:cNvSpPr>
            <a:spLocks noChangeArrowheads="1"/>
          </p:cNvSpPr>
          <p:nvPr/>
        </p:nvSpPr>
        <p:spPr bwMode="auto">
          <a:xfrm>
            <a:off x="2286000" y="4648200"/>
            <a:ext cx="1371600" cy="1219200"/>
          </a:xfrm>
          <a:prstGeom prst="star5">
            <a:avLst/>
          </a:prstGeom>
          <a:solidFill>
            <a:srgbClr val="6C0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5" name="AutoShape 9">
            <a:hlinkClick r:id="rId8" action="ppaction://hlinksldjump"/>
          </p:cNvPr>
          <p:cNvSpPr>
            <a:spLocks noChangeArrowheads="1"/>
          </p:cNvSpPr>
          <p:nvPr/>
        </p:nvSpPr>
        <p:spPr bwMode="auto">
          <a:xfrm>
            <a:off x="4343400" y="5257800"/>
            <a:ext cx="1371600" cy="1219200"/>
          </a:xfrm>
          <a:prstGeom prst="star5">
            <a:avLst/>
          </a:prstGeom>
          <a:solidFill>
            <a:srgbClr val="FF8F4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6" name="AutoShape 10">
            <a:hlinkClick r:id="rId6" action="ppaction://hlinksldjump"/>
          </p:cNvPr>
          <p:cNvSpPr>
            <a:spLocks noChangeArrowheads="1"/>
          </p:cNvSpPr>
          <p:nvPr/>
        </p:nvSpPr>
        <p:spPr bwMode="auto">
          <a:xfrm>
            <a:off x="5638800" y="1905000"/>
            <a:ext cx="1371600" cy="1219200"/>
          </a:xfrm>
          <a:prstGeom prst="star5">
            <a:avLst/>
          </a:prstGeom>
          <a:solidFill>
            <a:srgbClr val="FF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sp>
        <p:nvSpPr>
          <p:cNvPr id="45067" name="AutoShape 11">
            <a:hlinkClick r:id="rId7" action="ppaction://hlinksldjump"/>
          </p:cNvPr>
          <p:cNvSpPr>
            <a:spLocks noChangeArrowheads="1"/>
          </p:cNvSpPr>
          <p:nvPr/>
        </p:nvSpPr>
        <p:spPr bwMode="auto">
          <a:xfrm>
            <a:off x="3429000" y="1447800"/>
            <a:ext cx="1371600" cy="1219200"/>
          </a:xfrm>
          <a:prstGeom prst="star5">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latin typeface="Calibri"/>
            </a:endParaRPr>
          </a:p>
        </p:txBody>
      </p:sp>
      <p:pic>
        <p:nvPicPr>
          <p:cNvPr id="20489" name="Picture 13" descr="Picture67"/>
          <p:cNvPicPr>
            <a:picLocks noChangeAspect="1" noChangeArrowheads="1" noCrop="1"/>
          </p:cNvPicPr>
          <p:nvPr/>
        </p:nvPicPr>
        <p:blipFill>
          <a:blip r:embed="rId9"/>
          <a:srcRect/>
          <a:stretch>
            <a:fillRect/>
          </a:stretch>
        </p:blipFill>
        <p:spPr bwMode="auto">
          <a:xfrm>
            <a:off x="3505200" y="3124200"/>
            <a:ext cx="2286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15">
            <a:hlinkClick r:id="rId10" action="ppaction://hlinksldjump" highlightClick="1"/>
          </p:cNvPr>
          <p:cNvSpPr>
            <a:spLocks noChangeArrowheads="1"/>
          </p:cNvSpPr>
          <p:nvPr/>
        </p:nvSpPr>
        <p:spPr bwMode="auto">
          <a:xfrm>
            <a:off x="7772400" y="5791200"/>
            <a:ext cx="838200" cy="609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 name="TextBox 1"/>
          <p:cNvSpPr txBox="1"/>
          <p:nvPr/>
        </p:nvSpPr>
        <p:spPr>
          <a:xfrm>
            <a:off x="2699792" y="44624"/>
            <a:ext cx="52197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NGÔI SAO MAY MẮN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971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nodePh="1">
                                  <p:stCondLst>
                                    <p:cond delay="0"/>
                                  </p:stCondLst>
                                  <p:endCondLst>
                                    <p:cond evt="begin" delay="0">
                                      <p:tn val="5"/>
                                    </p:cond>
                                  </p:endCondLst>
                                  <p:childTnLst>
                                    <p:animClr clrSpc="hsl" dir="cw">
                                      <p:cBhvr override="childStyle">
                                        <p:cTn id="6" dur="500" fill="hold"/>
                                        <p:tgtEl>
                                          <p:spTgt spid="45061"/>
                                        </p:tgtEl>
                                        <p:attrNameLst>
                                          <p:attrName>style.color</p:attrName>
                                        </p:attrNameLst>
                                      </p:cBhvr>
                                      <p:by>
                                        <p:hsl h="7200000" s="0" l="0"/>
                                      </p:by>
                                    </p:animClr>
                                    <p:animClr clrSpc="hsl" dir="cw">
                                      <p:cBhvr>
                                        <p:cTn id="7" dur="500" fill="hold"/>
                                        <p:tgtEl>
                                          <p:spTgt spid="45061"/>
                                        </p:tgtEl>
                                        <p:attrNameLst>
                                          <p:attrName>fillcolor</p:attrName>
                                        </p:attrNameLst>
                                      </p:cBhvr>
                                      <p:by>
                                        <p:hsl h="7200000" s="0" l="0"/>
                                      </p:by>
                                    </p:animClr>
                                    <p:animClr clrSpc="hsl" dir="cw">
                                      <p:cBhvr>
                                        <p:cTn id="8" dur="500" fill="hold"/>
                                        <p:tgtEl>
                                          <p:spTgt spid="45061"/>
                                        </p:tgtEl>
                                        <p:attrNameLst>
                                          <p:attrName>stroke.color</p:attrName>
                                        </p:attrNameLst>
                                      </p:cBhvr>
                                      <p:by>
                                        <p:hsl h="7200000" s="0" l="0"/>
                                      </p:by>
                                    </p:animClr>
                                    <p:set>
                                      <p:cBhvr>
                                        <p:cTn id="9" dur="500" fill="hold"/>
                                        <p:tgtEl>
                                          <p:spTgt spid="450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5062"/>
                    </p:tgtEl>
                  </p:cond>
                </p:stCondLst>
                <p:endSync evt="end" delay="0">
                  <p:rtn val="all"/>
                </p:endSync>
                <p:childTnLst>
                  <p:par>
                    <p:cTn id="11" fill="hold">
                      <p:stCondLst>
                        <p:cond delay="0"/>
                      </p:stCondLst>
                      <p:childTnLst>
                        <p:par>
                          <p:cTn id="12" fill="hold">
                            <p:stCondLst>
                              <p:cond delay="0"/>
                            </p:stCondLst>
                            <p:childTnLst>
                              <p:par>
                                <p:cTn id="13" presetID="8" presetClass="emph" presetSubtype="0" repeatCount="3000" fill="hold" nodeType="withEffect">
                                  <p:stCondLst>
                                    <p:cond delay="3800"/>
                                  </p:stCondLst>
                                  <p:childTnLst>
                                    <p:animRot by="21600000">
                                      <p:cBhvr>
                                        <p:cTn id="14" dur="2000" fill="hold"/>
                                        <p:tgtEl>
                                          <p:spTgt spid="45062"/>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drumroll.wav"/>
                                        </p:tgtEl>
                                      </p:cMediaNode>
                                    </p:audio>
                                  </p:subTnLst>
                                </p:cTn>
                              </p:par>
                              <p:par>
                                <p:cTn id="15" presetID="9" presetClass="exit" presetSubtype="0" fill="hold" nodeType="withEffect">
                                  <p:stCondLst>
                                    <p:cond delay="0"/>
                                  </p:stCondLst>
                                  <p:childTnLst>
                                    <p:animEffect transition="out" filter="dissolve">
                                      <p:cBhvr>
                                        <p:cTn id="16" dur="500"/>
                                        <p:tgtEl>
                                          <p:spTgt spid="45062"/>
                                        </p:tgtEl>
                                      </p:cBhvr>
                                    </p:animEffect>
                                    <p:set>
                                      <p:cBhvr>
                                        <p:cTn id="17" dur="1" fill="hold">
                                          <p:stCondLst>
                                            <p:cond delay="499"/>
                                          </p:stCondLst>
                                        </p:cTn>
                                        <p:tgtEl>
                                          <p:spTgt spid="45062"/>
                                        </p:tgtEl>
                                        <p:attrNameLst>
                                          <p:attrName>style.visibility</p:attrName>
                                        </p:attrNameLst>
                                      </p:cBhvr>
                                      <p:to>
                                        <p:strVal val="hidden"/>
                                      </p:to>
                                    </p:set>
                                  </p:childTnLst>
                                </p:cTn>
                              </p:par>
                            </p:childTnLst>
                          </p:cTn>
                        </p:par>
                      </p:childTnLst>
                    </p:cTn>
                  </p:par>
                </p:childTnLst>
              </p:cTn>
              <p:nextCondLst>
                <p:cond evt="onClick" delay="0">
                  <p:tgtEl>
                    <p:spTgt spid="45062"/>
                  </p:tgtEl>
                </p:cond>
              </p:nextCondLst>
            </p:seq>
            <p:seq concurrent="1" nextAc="seek">
              <p:cTn id="18" restart="whenNotActive" fill="hold" evtFilter="cancelBubble" nodeType="interactiveSeq">
                <p:stCondLst>
                  <p:cond evt="onClick" delay="0">
                    <p:tgtEl>
                      <p:spTgt spid="45063"/>
                    </p:tgtEl>
                  </p:cond>
                </p:stCondLst>
                <p:endSync evt="end" delay="0">
                  <p:rtn val="all"/>
                </p:endSync>
                <p:childTnLst>
                  <p:par>
                    <p:cTn id="19" fill="hold">
                      <p:stCondLst>
                        <p:cond delay="0"/>
                      </p:stCondLst>
                      <p:childTnLst>
                        <p:par>
                          <p:cTn id="20" fill="hold">
                            <p:stCondLst>
                              <p:cond delay="0"/>
                            </p:stCondLst>
                            <p:childTnLst>
                              <p:par>
                                <p:cTn id="21" presetID="8" presetClass="emph" presetSubtype="0" repeatCount="3000" fill="hold" nodeType="withEffect">
                                  <p:stCondLst>
                                    <p:cond delay="3600"/>
                                  </p:stCondLst>
                                  <p:childTnLst>
                                    <p:animRot by="21600000">
                                      <p:cBhvr>
                                        <p:cTn id="22" dur="2000" fill="hold"/>
                                        <p:tgtEl>
                                          <p:spTgt spid="45063"/>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3" presetID="9" presetClass="exit" presetSubtype="0" fill="hold" nodeType="withEffect">
                                  <p:stCondLst>
                                    <p:cond delay="500"/>
                                  </p:stCondLst>
                                  <p:childTnLst>
                                    <p:animEffect transition="out" filter="dissolve">
                                      <p:cBhvr>
                                        <p:cTn id="24" dur="500"/>
                                        <p:tgtEl>
                                          <p:spTgt spid="45063"/>
                                        </p:tgtEl>
                                      </p:cBhvr>
                                    </p:animEffect>
                                    <p:set>
                                      <p:cBhvr>
                                        <p:cTn id="25" dur="1" fill="hold">
                                          <p:stCondLst>
                                            <p:cond delay="499"/>
                                          </p:stCondLst>
                                        </p:cTn>
                                        <p:tgtEl>
                                          <p:spTgt spid="45063"/>
                                        </p:tgtEl>
                                        <p:attrNameLst>
                                          <p:attrName>style.visibility</p:attrName>
                                        </p:attrNameLst>
                                      </p:cBhvr>
                                      <p:to>
                                        <p:strVal val="hidden"/>
                                      </p:to>
                                    </p:set>
                                  </p:childTnLst>
                                </p:cTn>
                              </p:par>
                            </p:childTnLst>
                          </p:cTn>
                        </p:par>
                      </p:childTnLst>
                    </p:cTn>
                  </p:par>
                </p:childTnLst>
              </p:cTn>
              <p:nextCondLst>
                <p:cond evt="onClick" delay="0">
                  <p:tgtEl>
                    <p:spTgt spid="45063"/>
                  </p:tgtEl>
                </p:cond>
              </p:nextCondLst>
            </p:seq>
            <p:seq concurrent="1" nextAc="seek">
              <p:cTn id="26" restart="whenNotActive" fill="hold" evtFilter="cancelBubble" nodeType="interactiveSeq">
                <p:stCondLst>
                  <p:cond evt="onClick" delay="0">
                    <p:tgtEl>
                      <p:spTgt spid="45064"/>
                    </p:tgtEl>
                  </p:cond>
                </p:stCondLst>
                <p:endSync evt="end" delay="0">
                  <p:rtn val="all"/>
                </p:endSync>
                <p:childTnLst>
                  <p:par>
                    <p:cTn id="27" fill="hold">
                      <p:stCondLst>
                        <p:cond delay="0"/>
                      </p:stCondLst>
                      <p:childTnLst>
                        <p:par>
                          <p:cTn id="28" fill="hold">
                            <p:stCondLst>
                              <p:cond delay="0"/>
                            </p:stCondLst>
                            <p:childTnLst>
                              <p:par>
                                <p:cTn id="29" presetID="8" presetClass="emph" presetSubtype="0" repeatCount="3000" fill="hold" nodeType="withEffect">
                                  <p:stCondLst>
                                    <p:cond delay="0"/>
                                  </p:stCondLst>
                                  <p:childTnLst>
                                    <p:animRot by="21600000">
                                      <p:cBhvr>
                                        <p:cTn id="30" dur="2000" fill="hold"/>
                                        <p:tgtEl>
                                          <p:spTgt spid="45064"/>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par>
                                <p:cTn id="31" presetID="9" presetClass="exit" presetSubtype="0" fill="hold" nodeType="withEffect">
                                  <p:stCondLst>
                                    <p:cond delay="500"/>
                                  </p:stCondLst>
                                  <p:childTnLst>
                                    <p:animEffect transition="out" filter="dissolve">
                                      <p:cBhvr>
                                        <p:cTn id="32" dur="500"/>
                                        <p:tgtEl>
                                          <p:spTgt spid="45064"/>
                                        </p:tgtEl>
                                      </p:cBhvr>
                                    </p:animEffect>
                                    <p:set>
                                      <p:cBhvr>
                                        <p:cTn id="33" dur="1" fill="hold">
                                          <p:stCondLst>
                                            <p:cond delay="499"/>
                                          </p:stCondLst>
                                        </p:cTn>
                                        <p:tgtEl>
                                          <p:spTgt spid="45064"/>
                                        </p:tgtEl>
                                        <p:attrNameLst>
                                          <p:attrName>style.visibility</p:attrName>
                                        </p:attrNameLst>
                                      </p:cBhvr>
                                      <p:to>
                                        <p:strVal val="hidden"/>
                                      </p:to>
                                    </p:set>
                                  </p:childTnLst>
                                </p:cTn>
                              </p:par>
                            </p:childTnLst>
                          </p:cTn>
                        </p:par>
                      </p:childTnLst>
                    </p:cTn>
                  </p:par>
                </p:childTnLst>
              </p:cTn>
              <p:nextCondLst>
                <p:cond evt="onClick" delay="0">
                  <p:tgtEl>
                    <p:spTgt spid="45064"/>
                  </p:tgtEl>
                </p:cond>
              </p:nextCondLst>
            </p:seq>
            <p:seq concurrent="1" nextAc="seek">
              <p:cTn id="34" restart="whenNotActive" fill="hold" evtFilter="cancelBubble" nodeType="interactiveSeq">
                <p:stCondLst>
                  <p:cond evt="onClick" delay="0">
                    <p:tgtEl>
                      <p:spTgt spid="45065"/>
                    </p:tgtEl>
                  </p:cond>
                </p:stCondLst>
                <p:endSync evt="end" delay="0">
                  <p:rtn val="all"/>
                </p:endSync>
                <p:childTnLst>
                  <p:par>
                    <p:cTn id="35" fill="hold">
                      <p:stCondLst>
                        <p:cond delay="0"/>
                      </p:stCondLst>
                      <p:childTnLst>
                        <p:par>
                          <p:cTn id="36" fill="hold">
                            <p:stCondLst>
                              <p:cond delay="0"/>
                            </p:stCondLst>
                            <p:childTnLst>
                              <p:par>
                                <p:cTn id="37" presetID="8" presetClass="emph" presetSubtype="0" repeatCount="3000" fill="hold" nodeType="withEffect">
                                  <p:stCondLst>
                                    <p:cond delay="0"/>
                                  </p:stCondLst>
                                  <p:childTnLst>
                                    <p:animRot by="21600000">
                                      <p:cBhvr>
                                        <p:cTn id="38" dur="2000" fill="hold"/>
                                        <p:tgtEl>
                                          <p:spTgt spid="45065"/>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4" name="type.wav"/>
                                        </p:tgtEl>
                                      </p:cMediaNode>
                                    </p:audio>
                                  </p:subTnLst>
                                </p:cTn>
                              </p:par>
                              <p:par>
                                <p:cTn id="39" presetID="9" presetClass="exit" presetSubtype="0" fill="hold" nodeType="withEffect">
                                  <p:stCondLst>
                                    <p:cond delay="500"/>
                                  </p:stCondLst>
                                  <p:childTnLst>
                                    <p:animEffect transition="out" filter="dissolve">
                                      <p:cBhvr>
                                        <p:cTn id="40" dur="500"/>
                                        <p:tgtEl>
                                          <p:spTgt spid="45065"/>
                                        </p:tgtEl>
                                      </p:cBhvr>
                                    </p:animEffect>
                                    <p:set>
                                      <p:cBhvr>
                                        <p:cTn id="41" dur="1" fill="hold">
                                          <p:stCondLst>
                                            <p:cond delay="499"/>
                                          </p:stCondLst>
                                        </p:cTn>
                                        <p:tgtEl>
                                          <p:spTgt spid="45065"/>
                                        </p:tgtEl>
                                        <p:attrNameLst>
                                          <p:attrName>style.visibility</p:attrName>
                                        </p:attrNameLst>
                                      </p:cBhvr>
                                      <p:to>
                                        <p:strVal val="hidden"/>
                                      </p:to>
                                    </p:set>
                                  </p:childTnLst>
                                </p:cTn>
                              </p:par>
                            </p:childTnLst>
                          </p:cTn>
                        </p:par>
                      </p:childTnLst>
                    </p:cTn>
                  </p:par>
                </p:childTnLst>
              </p:cTn>
              <p:nextCondLst>
                <p:cond evt="onClick" delay="0">
                  <p:tgtEl>
                    <p:spTgt spid="45065"/>
                  </p:tgtEl>
                </p:cond>
              </p:nextCondLst>
            </p:seq>
            <p:seq concurrent="1" nextAc="seek">
              <p:cTn id="42" restart="whenNotActive" fill="hold" evtFilter="cancelBubble" nodeType="interactiveSeq">
                <p:stCondLst>
                  <p:cond evt="onClick" delay="0">
                    <p:tgtEl>
                      <p:spTgt spid="45066"/>
                    </p:tgtEl>
                  </p:cond>
                </p:stCondLst>
                <p:endSync evt="end" delay="0">
                  <p:rtn val="all"/>
                </p:endSync>
                <p:childTnLst>
                  <p:par>
                    <p:cTn id="43" fill="hold">
                      <p:stCondLst>
                        <p:cond delay="0"/>
                      </p:stCondLst>
                      <p:childTnLst>
                        <p:par>
                          <p:cTn id="44" fill="hold">
                            <p:stCondLst>
                              <p:cond delay="0"/>
                            </p:stCondLst>
                            <p:childTnLst>
                              <p:par>
                                <p:cTn id="45" presetID="8" presetClass="emph" presetSubtype="0" repeatCount="3000" fill="hold" nodeType="withEffect">
                                  <p:stCondLst>
                                    <p:cond delay="0"/>
                                  </p:stCondLst>
                                  <p:childTnLst>
                                    <p:animRot by="21600000">
                                      <p:cBhvr>
                                        <p:cTn id="46" dur="2000" fill="hold"/>
                                        <p:tgtEl>
                                          <p:spTgt spid="45066"/>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2" name="drumroll.wav"/>
                                        </p:tgtEl>
                                      </p:cMediaNode>
                                    </p:audio>
                                  </p:subTnLst>
                                </p:cTn>
                              </p:par>
                              <p:par>
                                <p:cTn id="47" presetID="9" presetClass="exit" presetSubtype="0" fill="hold" nodeType="withEffect">
                                  <p:stCondLst>
                                    <p:cond delay="500"/>
                                  </p:stCondLst>
                                  <p:childTnLst>
                                    <p:animEffect transition="out" filter="dissolve">
                                      <p:cBhvr>
                                        <p:cTn id="48" dur="500"/>
                                        <p:tgtEl>
                                          <p:spTgt spid="45066"/>
                                        </p:tgtEl>
                                      </p:cBhvr>
                                    </p:animEffect>
                                    <p:set>
                                      <p:cBhvr>
                                        <p:cTn id="49" dur="1" fill="hold">
                                          <p:stCondLst>
                                            <p:cond delay="499"/>
                                          </p:stCondLst>
                                        </p:cTn>
                                        <p:tgtEl>
                                          <p:spTgt spid="45066"/>
                                        </p:tgtEl>
                                        <p:attrNameLst>
                                          <p:attrName>style.visibility</p:attrName>
                                        </p:attrNameLst>
                                      </p:cBhvr>
                                      <p:to>
                                        <p:strVal val="hidden"/>
                                      </p:to>
                                    </p:set>
                                  </p:childTnLst>
                                </p:cTn>
                              </p:par>
                            </p:childTnLst>
                          </p:cTn>
                        </p:par>
                      </p:childTnLst>
                    </p:cTn>
                  </p:par>
                </p:childTnLst>
              </p:cTn>
              <p:nextCondLst>
                <p:cond evt="onClick" delay="0">
                  <p:tgtEl>
                    <p:spTgt spid="45066"/>
                  </p:tgtEl>
                </p:cond>
              </p:nextCondLst>
            </p:seq>
            <p:seq concurrent="1" nextAc="seek">
              <p:cTn id="50" restart="whenNotActive" fill="hold" evtFilter="cancelBubble" nodeType="interactiveSeq">
                <p:stCondLst>
                  <p:cond evt="onClick" delay="0">
                    <p:tgtEl>
                      <p:spTgt spid="45067"/>
                    </p:tgtEl>
                  </p:cond>
                </p:stCondLst>
                <p:endSync evt="end" delay="0">
                  <p:rtn val="all"/>
                </p:endSync>
                <p:childTnLst>
                  <p:par>
                    <p:cTn id="51" fill="hold">
                      <p:stCondLst>
                        <p:cond delay="0"/>
                      </p:stCondLst>
                      <p:childTnLst>
                        <p:par>
                          <p:cTn id="52" fill="hold">
                            <p:stCondLst>
                              <p:cond delay="0"/>
                            </p:stCondLst>
                            <p:childTnLst>
                              <p:par>
                                <p:cTn id="53" presetID="8" presetClass="emph" presetSubtype="0" repeatCount="3000" fill="hold" nodeType="withEffect">
                                  <p:stCondLst>
                                    <p:cond delay="0"/>
                                  </p:stCondLst>
                                  <p:childTnLst>
                                    <p:animRot by="21600000">
                                      <p:cBhvr>
                                        <p:cTn id="54" dur="2000" fill="hold"/>
                                        <p:tgtEl>
                                          <p:spTgt spid="45067"/>
                                        </p:tgtEl>
                                        <p:attrNameLst>
                                          <p:attrName>r</p:attrName>
                                        </p:attrNameLst>
                                      </p:cBhvr>
                                    </p:animRot>
                                  </p:childTnLst>
                                </p:cTn>
                              </p:par>
                              <p:par>
                                <p:cTn id="55" presetID="9" presetClass="exit" presetSubtype="0" fill="hold" nodeType="withEffect">
                                  <p:stCondLst>
                                    <p:cond delay="500"/>
                                  </p:stCondLst>
                                  <p:childTnLst>
                                    <p:animEffect transition="out" filter="dissolve">
                                      <p:cBhvr>
                                        <p:cTn id="56" dur="500"/>
                                        <p:tgtEl>
                                          <p:spTgt spid="45067"/>
                                        </p:tgtEl>
                                      </p:cBhvr>
                                    </p:animEffect>
                                    <p:set>
                                      <p:cBhvr>
                                        <p:cTn id="57" dur="1" fill="hold">
                                          <p:stCondLst>
                                            <p:cond delay="499"/>
                                          </p:stCondLst>
                                        </p:cTn>
                                        <p:tgtEl>
                                          <p:spTgt spid="4506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45067"/>
                  </p:tgtEl>
                </p:cond>
              </p:nextCondLst>
            </p:seq>
          </p:childTnLst>
        </p:cTn>
      </p:par>
    </p:tnLst>
    <p:bldLst>
      <p:bldP spid="450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6925" y="-6930"/>
          <a:ext cx="604277" cy="561115"/>
        </p:xfrm>
        <a:graphic>
          <a:graphicData uri="http://schemas.openxmlformats.org/presentationml/2006/ole">
            <mc:AlternateContent xmlns:mc="http://schemas.openxmlformats.org/markup-compatibility/2006">
              <mc:Choice xmlns:v="urn:schemas-microsoft-com:vml" Requires="v">
                <p:oleObj spid="_x0000_s1046" r:id="rId3" imgW="1278255" imgH="1273810" progId="MS_ClipArt_Gallery">
                  <p:embed/>
                </p:oleObj>
              </mc:Choice>
              <mc:Fallback>
                <p:oleObj r:id="rId3" imgW="1278255" imgH="127381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 y="-6930"/>
                        <a:ext cx="604277" cy="56111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nvGraphicFramePr>
        <p:xfrm>
          <a:off x="8458200" y="6230204"/>
          <a:ext cx="685799" cy="627796"/>
        </p:xfrm>
        <a:graphic>
          <a:graphicData uri="http://schemas.openxmlformats.org/presentationml/2006/ole">
            <mc:AlternateContent xmlns:mc="http://schemas.openxmlformats.org/markup-compatibility/2006">
              <mc:Choice xmlns:v="urn:schemas-microsoft-com:vml" Requires="v">
                <p:oleObj spid="_x0000_s1047" r:id="rId5" imgW="1999615" imgH="1831340" progId="MS_ClipArt_Gallery">
                  <p:embed/>
                </p:oleObj>
              </mc:Choice>
              <mc:Fallback>
                <p:oleObj r:id="rId5" imgW="1999615" imgH="1831340"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6230204"/>
                        <a:ext cx="685799" cy="627796"/>
                      </a:xfrm>
                      <a:prstGeom prst="rect">
                        <a:avLst/>
                      </a:prstGeom>
                      <a:noFill/>
                      <a:ln>
                        <a:noFill/>
                      </a:ln>
                    </p:spPr>
                  </p:pic>
                </p:oleObj>
              </mc:Fallback>
            </mc:AlternateContent>
          </a:graphicData>
        </a:graphic>
      </p:graphicFrame>
      <p:sp>
        <p:nvSpPr>
          <p:cNvPr id="8" name="WordArt 56"/>
          <p:cNvSpPr>
            <a:spLocks noChangeArrowheads="1" noChangeShapeType="1" noTextEdit="1"/>
          </p:cNvSpPr>
          <p:nvPr/>
        </p:nvSpPr>
        <p:spPr bwMode="auto">
          <a:xfrm>
            <a:off x="409934" y="2514600"/>
            <a:ext cx="7866063" cy="1295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pPr>
            <a:endParaRPr lang="en-US" sz="3600" b="1" kern="10" dirty="0">
              <a:ln w="12700">
                <a:solidFill>
                  <a:srgbClr val="FF0066"/>
                </a:solidFill>
                <a:round/>
              </a:ln>
              <a:solidFill>
                <a:srgbClr val="FF0000"/>
              </a:solidFill>
              <a:latin typeface="Times New Roman" panose="02020603050405020304"/>
              <a:cs typeface="Times New Roman" panose="02020603050405020304"/>
            </a:endParaRPr>
          </a:p>
        </p:txBody>
      </p:sp>
      <p:pic>
        <p:nvPicPr>
          <p:cNvPr id="9" name="Picture 6" descr="978110qblx53mn6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34066" y="0"/>
            <a:ext cx="409934"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978110qblx53mn6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 y="6248400"/>
            <a:ext cx="409934" cy="609600"/>
          </a:xfrm>
          <a:prstGeom prst="rect">
            <a:avLst/>
          </a:prstGeom>
          <a:noFill/>
          <a:extLst>
            <a:ext uri="{909E8E84-426E-40DD-AFC4-6F175D3DCCD1}">
              <a14:hiddenFill xmlns:a14="http://schemas.microsoft.com/office/drawing/2010/main">
                <a:solidFill>
                  <a:srgbClr val="FFFFFF"/>
                </a:solidFill>
              </a14:hiddenFill>
            </a:ext>
          </a:extLst>
        </p:spPr>
      </p:pic>
      <p:sp>
        <p:nvSpPr>
          <p:cNvPr id="11" name="WordArt 45"/>
          <p:cNvSpPr>
            <a:spLocks noChangeArrowheads="1" noChangeShapeType="1" noTextEdit="1"/>
          </p:cNvSpPr>
          <p:nvPr/>
        </p:nvSpPr>
        <p:spPr bwMode="auto">
          <a:xfrm>
            <a:off x="2842613" y="560990"/>
            <a:ext cx="3352800" cy="533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1" fontAlgn="auto" hangingPunct="1">
              <a:spcBef>
                <a:spcPts val="0"/>
              </a:spcBef>
              <a:spcAft>
                <a:spcPts val="0"/>
              </a:spcAft>
            </a:pPr>
            <a:r>
              <a:rPr lang="en-US" sz="3600" kern="10" dirty="0" err="1">
                <a:ln w="9525">
                  <a:solidFill>
                    <a:srgbClr val="000000"/>
                  </a:solidFill>
                  <a:round/>
                </a:ln>
                <a:solidFill>
                  <a:srgbClr val="0000FF"/>
                </a:solidFill>
                <a:latin typeface="Times New Roman" panose="02020603050405020304" pitchFamily="18" charset="0"/>
                <a:cs typeface="Times New Roman" panose="02020603050405020304" pitchFamily="18" charset="0"/>
              </a:rPr>
              <a:t>Luật</a:t>
            </a:r>
            <a:r>
              <a:rPr lang="en-US" sz="3600" kern="10" dirty="0">
                <a:ln w="9525">
                  <a:solidFill>
                    <a:srgbClr val="000000"/>
                  </a:solidFill>
                  <a:round/>
                </a:ln>
                <a:solidFill>
                  <a:srgbClr val="0000FF"/>
                </a:solidFill>
                <a:latin typeface="Times New Roman" panose="02020603050405020304" pitchFamily="18" charset="0"/>
                <a:cs typeface="Times New Roman" panose="02020603050405020304" pitchFamily="18" charset="0"/>
              </a:rPr>
              <a:t> </a:t>
            </a:r>
            <a:r>
              <a:rPr lang="en-US" sz="3600" kern="10" dirty="0" err="1">
                <a:ln w="9525">
                  <a:solidFill>
                    <a:srgbClr val="000000"/>
                  </a:solidFill>
                  <a:round/>
                </a:ln>
                <a:solidFill>
                  <a:srgbClr val="0000FF"/>
                </a:solidFill>
                <a:latin typeface="Times New Roman" panose="02020603050405020304" pitchFamily="18" charset="0"/>
                <a:cs typeface="Times New Roman" panose="02020603050405020304" pitchFamily="18" charset="0"/>
              </a:rPr>
              <a:t>chơi</a:t>
            </a:r>
            <a:endParaRPr lang="en-US" sz="3600" kern="10" dirty="0">
              <a:ln w="9525">
                <a:solidFill>
                  <a:srgbClr val="000000"/>
                </a:solidFill>
                <a:round/>
              </a:ln>
              <a:solidFill>
                <a:srgbClr val="0000FF"/>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5478" y="1676400"/>
            <a:ext cx="8734065" cy="4401205"/>
          </a:xfrm>
          <a:prstGeom prst="rect">
            <a:avLst/>
          </a:prstGeom>
        </p:spPr>
        <p:txBody>
          <a:bodyPr wrap="square">
            <a:spAutoFit/>
          </a:bodyPr>
          <a:lstStyle/>
          <a:p>
            <a:pPr algn="just" eaLnBrk="1" fontAlgn="auto" hangingPunct="1">
              <a:spcBef>
                <a:spcPts val="0"/>
              </a:spcBef>
              <a:spcAft>
                <a:spcPts val="0"/>
              </a:spcAft>
            </a:pP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Trò</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chơi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này</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gồm</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có</a:t>
            </a:r>
            <a:r>
              <a:rPr lang="en-US" sz="2800" b="1" dirty="0">
                <a:solidFill>
                  <a:prstClr val="black"/>
                </a:solidFill>
                <a:latin typeface="Times New Roman" panose="02020603050405020304" pitchFamily="18" charset="0"/>
              </a:rPr>
              <a:t> 6 </a:t>
            </a:r>
            <a:r>
              <a:rPr lang="en-US" sz="2800" b="1" dirty="0" err="1">
                <a:solidFill>
                  <a:prstClr val="black"/>
                </a:solidFill>
                <a:latin typeface="Times New Roman" panose="02020603050405020304" pitchFamily="18" charset="0"/>
              </a:rPr>
              <a:t>ngôi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sao</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Ẩn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chứa</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đằng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các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ngôi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sao</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là</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những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câu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hỏi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Thời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gian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để</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trả</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cho</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mỗi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câu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hỏi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là</a:t>
            </a:r>
            <a:r>
              <a:rPr lang="en-US" sz="2800" b="1" dirty="0">
                <a:solidFill>
                  <a:prstClr val="black"/>
                </a:solidFill>
                <a:latin typeface="Times New Roman" panose="02020603050405020304" pitchFamily="18" charset="0"/>
              </a:rPr>
              <a:t> 5 </a:t>
            </a:r>
            <a:r>
              <a:rPr lang="en-US" sz="2800" b="1" dirty="0" err="1">
                <a:solidFill>
                  <a:prstClr val="black"/>
                </a:solidFill>
                <a:latin typeface="Times New Roman" panose="02020603050405020304" pitchFamily="18" charset="0"/>
              </a:rPr>
              <a:t>giây</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Trả</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đúng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các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câu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hỏi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các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em</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sẽ</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được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nhận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những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phần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thưởng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Khi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bạn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trả</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bị</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bạn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khác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có</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quyền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giơ</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tay</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xin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trả</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nếu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trả</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đúng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vẫn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được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nhận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thưởng</a:t>
            </a:r>
            <a:r>
              <a:rPr lang="en-US" sz="2800" b="1" dirty="0">
                <a:solidFill>
                  <a:prstClr val="black"/>
                </a:solidFill>
                <a:latin typeface="Times New Roman" panose="02020603050405020304" pitchFamily="18" charset="0"/>
              </a:rPr>
              <a:t>.</a:t>
            </a:r>
          </a:p>
          <a:p>
            <a:pPr algn="just" eaLnBrk="1" fontAlgn="auto" hangingPunct="1">
              <a:spcBef>
                <a:spcPts val="0"/>
              </a:spcBef>
              <a:spcAft>
                <a:spcPts val="0"/>
              </a:spcAft>
            </a:pP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Điều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đặc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biệt</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trong</a:t>
            </a:r>
            <a:r>
              <a:rPr lang="en-US" sz="2800" b="1" dirty="0">
                <a:solidFill>
                  <a:prstClr val="black"/>
                </a:solidFill>
                <a:latin typeface="Times New Roman" panose="02020603050405020304" pitchFamily="18" charset="0"/>
              </a:rPr>
              <a:t> 6 </a:t>
            </a:r>
            <a:r>
              <a:rPr lang="en-US" sz="2800" b="1" dirty="0" err="1">
                <a:solidFill>
                  <a:prstClr val="black"/>
                </a:solidFill>
                <a:latin typeface="Times New Roman" panose="02020603050405020304" pitchFamily="18" charset="0"/>
              </a:rPr>
              <a:t>ngôi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sao</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trên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có</a:t>
            </a:r>
            <a:r>
              <a:rPr lang="en-US" sz="2800" b="1" dirty="0">
                <a:solidFill>
                  <a:prstClr val="black"/>
                </a:solidFill>
                <a:latin typeface="Times New Roman" panose="02020603050405020304" pitchFamily="18" charset="0"/>
              </a:rPr>
              <a:t> 2 </a:t>
            </a:r>
            <a:r>
              <a:rPr lang="en-US" sz="2800" b="1" dirty="0" err="1">
                <a:solidFill>
                  <a:prstClr val="black"/>
                </a:solidFill>
                <a:latin typeface="Times New Roman" panose="02020603050405020304" pitchFamily="18" charset="0"/>
              </a:rPr>
              <a:t>ngôi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sao</a:t>
            </a:r>
            <a:r>
              <a:rPr lang="en-US" sz="2800" b="1" dirty="0">
                <a:solidFill>
                  <a:prstClr val="black"/>
                </a:solidFill>
                <a:latin typeface="Times New Roman" panose="02020603050405020304" pitchFamily="18" charset="0"/>
              </a:rPr>
              <a:t> may </a:t>
            </a:r>
            <a:r>
              <a:rPr lang="en-US" sz="2800" b="1" dirty="0" err="1">
                <a:solidFill>
                  <a:prstClr val="black"/>
                </a:solidFill>
                <a:latin typeface="Times New Roman" panose="02020603050405020304" pitchFamily="18" charset="0"/>
              </a:rPr>
              <a:t>mắn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nếu</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chọn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trúng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ngôi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sao</a:t>
            </a:r>
            <a:r>
              <a:rPr lang="en-US" sz="2800" b="1" dirty="0">
                <a:solidFill>
                  <a:prstClr val="black"/>
                </a:solidFill>
                <a:latin typeface="Times New Roman" panose="02020603050405020304" pitchFamily="18" charset="0"/>
              </a:rPr>
              <a:t> may </a:t>
            </a:r>
            <a:r>
              <a:rPr lang="en-US" sz="2800" b="1" dirty="0" err="1">
                <a:solidFill>
                  <a:prstClr val="black"/>
                </a:solidFill>
                <a:latin typeface="Times New Roman" panose="02020603050405020304" pitchFamily="18" charset="0"/>
              </a:rPr>
              <a:t>mắn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các</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em</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không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phải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trả</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lời</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mà</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sẽ</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nhận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thưởng</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với</a:t>
            </a:r>
            <a:r>
              <a:rPr lang="en-US" sz="2800" b="1" dirty="0">
                <a:solidFill>
                  <a:prstClr val="black"/>
                </a:solidFill>
                <a:latin typeface="Times New Roman" panose="02020603050405020304" pitchFamily="18" charset="0"/>
              </a:rPr>
              <a:t> 1 </a:t>
            </a:r>
            <a:r>
              <a:rPr lang="en-US" sz="2800" b="1" dirty="0" err="1">
                <a:solidFill>
                  <a:prstClr val="black"/>
                </a:solidFill>
                <a:latin typeface="Times New Roman" panose="02020603050405020304" pitchFamily="18" charset="0"/>
              </a:rPr>
              <a:t>phần</a:t>
            </a:r>
            <a:r>
              <a:rPr lang="en-US" sz="2800" b="1" dirty="0">
                <a:solidFill>
                  <a:prstClr val="black"/>
                </a:solidFill>
                <a:latin typeface="Times New Roman" panose="02020603050405020304" pitchFamily="18" charset="0"/>
              </a:rPr>
              <a:t> </a:t>
            </a:r>
            <a:r>
              <a:rPr lang="en-US" sz="2800" b="1" dirty="0" err="1">
                <a:solidFill>
                  <a:prstClr val="black"/>
                </a:solidFill>
                <a:latin typeface="Times New Roman" panose="02020603050405020304" pitchFamily="18" charset="0"/>
              </a:rPr>
              <a:t>quà</a:t>
            </a:r>
            <a:r>
              <a:rPr lang="en-US" sz="2800" b="1" dirty="0">
                <a:solidFill>
                  <a:prstClr val="black"/>
                </a:solidFill>
                <a:latin typeface="Times New Roman" panose="02020603050405020304" pitchFamily="18" charset="0"/>
              </a:rPr>
              <a:t> may </a:t>
            </a:r>
            <a:r>
              <a:rPr lang="en-US" sz="2800" b="1" dirty="0" err="1">
                <a:solidFill>
                  <a:prstClr val="black"/>
                </a:solidFill>
                <a:latin typeface="Times New Roman" panose="02020603050405020304" pitchFamily="18" charset="0"/>
              </a:rPr>
              <a:t>mắn</a:t>
            </a:r>
            <a:r>
              <a:rPr lang="en-US" sz="2800" b="1" dirty="0">
                <a:solidFill>
                  <a:prstClr val="black"/>
                </a:solidFill>
                <a:latin typeface="Times New Roman" panose="02020603050405020304" pitchFamily="18" charset="0"/>
              </a:rPr>
              <a:t>.</a:t>
            </a:r>
          </a:p>
        </p:txBody>
      </p:sp>
      <p:sp>
        <p:nvSpPr>
          <p:cNvPr id="13" name="AutoShape 1350">
            <a:hlinkClick r:id="rId8" action="ppaction://hlinksldjump" highlightClick="1"/>
          </p:cNvPr>
          <p:cNvSpPr>
            <a:spLocks noChangeArrowheads="1"/>
          </p:cNvSpPr>
          <p:nvPr/>
        </p:nvSpPr>
        <p:spPr bwMode="auto">
          <a:xfrm>
            <a:off x="7743048" y="6080041"/>
            <a:ext cx="708147" cy="5334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3678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762000" y="4635500"/>
            <a:ext cx="755904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BẠN ĐƯỢC MỘT PHẦN QUÀ GỒM: </a:t>
            </a:r>
          </a:p>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1 CÂY VIẾT + 1 MÓC KHÓA </a:t>
            </a:r>
          </a:p>
        </p:txBody>
      </p:sp>
      <p:sp>
        <p:nvSpPr>
          <p:cNvPr id="59399" name="AutoShape 7"/>
          <p:cNvSpPr>
            <a:spLocks noChangeArrowheads="1"/>
          </p:cNvSpPr>
          <p:nvPr/>
        </p:nvSpPr>
        <p:spPr bwMode="auto">
          <a:xfrm>
            <a:off x="4038600" y="3124200"/>
            <a:ext cx="533400" cy="457200"/>
          </a:xfrm>
          <a:prstGeom prst="star5">
            <a:avLst/>
          </a:prstGeom>
          <a:solidFill>
            <a:srgbClr val="FF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0" name="AutoShape 8"/>
          <p:cNvSpPr>
            <a:spLocks noChangeArrowheads="1"/>
          </p:cNvSpPr>
          <p:nvPr/>
        </p:nvSpPr>
        <p:spPr bwMode="auto">
          <a:xfrm>
            <a:off x="4038600" y="3124200"/>
            <a:ext cx="533400" cy="457200"/>
          </a:xfrm>
          <a:prstGeom prst="star5">
            <a:avLst/>
          </a:prstGeom>
          <a:solidFill>
            <a:srgbClr val="FF00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1" name="AutoShape 9"/>
          <p:cNvSpPr>
            <a:spLocks noChangeArrowheads="1"/>
          </p:cNvSpPr>
          <p:nvPr/>
        </p:nvSpPr>
        <p:spPr bwMode="auto">
          <a:xfrm>
            <a:off x="4038600" y="3124200"/>
            <a:ext cx="533400" cy="457200"/>
          </a:xfrm>
          <a:prstGeom prst="star5">
            <a:avLst/>
          </a:prstGeom>
          <a:solidFill>
            <a:srgbClr val="00CC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2" name="AutoShape 10"/>
          <p:cNvSpPr>
            <a:spLocks noChangeArrowheads="1"/>
          </p:cNvSpPr>
          <p:nvPr/>
        </p:nvSpPr>
        <p:spPr bwMode="auto">
          <a:xfrm>
            <a:off x="4038600" y="3124200"/>
            <a:ext cx="533400" cy="457200"/>
          </a:xfrm>
          <a:prstGeom prst="star5">
            <a:avLst/>
          </a:prstGeom>
          <a:solidFill>
            <a:srgbClr val="FF9999"/>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3" name="AutoShape 11"/>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4" name="AutoShape 12"/>
          <p:cNvSpPr>
            <a:spLocks noChangeArrowheads="1"/>
          </p:cNvSpPr>
          <p:nvPr/>
        </p:nvSpPr>
        <p:spPr bwMode="auto">
          <a:xfrm>
            <a:off x="4038600" y="3124200"/>
            <a:ext cx="533400" cy="457200"/>
          </a:xfrm>
          <a:prstGeom prst="star5">
            <a:avLst/>
          </a:prstGeom>
          <a:solidFill>
            <a:srgbClr val="CC00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5" name="AutoShape 13"/>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6" name="AutoShape 14"/>
          <p:cNvSpPr>
            <a:spLocks noChangeArrowheads="1"/>
          </p:cNvSpPr>
          <p:nvPr/>
        </p:nvSpPr>
        <p:spPr bwMode="auto">
          <a:xfrm>
            <a:off x="4038600" y="3124200"/>
            <a:ext cx="533400" cy="457200"/>
          </a:xfrm>
          <a:prstGeom prst="star5">
            <a:avLst/>
          </a:prstGeom>
          <a:solidFill>
            <a:srgbClr val="FFFF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7" name="AutoShape 15"/>
          <p:cNvSpPr>
            <a:spLocks noChangeArrowheads="1"/>
          </p:cNvSpPr>
          <p:nvPr/>
        </p:nvSpPr>
        <p:spPr bwMode="auto">
          <a:xfrm>
            <a:off x="4038600" y="3124200"/>
            <a:ext cx="533400" cy="457200"/>
          </a:xfrm>
          <a:prstGeom prst="star5">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8" name="AutoShape 16"/>
          <p:cNvSpPr>
            <a:spLocks noChangeArrowheads="1"/>
          </p:cNvSpPr>
          <p:nvPr/>
        </p:nvSpPr>
        <p:spPr bwMode="auto">
          <a:xfrm>
            <a:off x="4038600" y="3124200"/>
            <a:ext cx="533400" cy="457200"/>
          </a:xfrm>
          <a:prstGeom prst="star5">
            <a:avLst/>
          </a:prstGeom>
          <a:gradFill rotWithShape="1">
            <a:gsLst>
              <a:gs pos="0">
                <a:srgbClr val="DCEBF5"/>
              </a:gs>
              <a:gs pos="4000">
                <a:srgbClr val="83A7C3"/>
              </a:gs>
              <a:gs pos="6500">
                <a:srgbClr val="768FB9"/>
              </a:gs>
              <a:gs pos="10501">
                <a:srgbClr val="83A7C3"/>
              </a:gs>
              <a:gs pos="26000">
                <a:srgbClr val="FFFFFF"/>
              </a:gs>
              <a:gs pos="28000">
                <a:srgbClr val="9C6563"/>
              </a:gs>
              <a:gs pos="29000">
                <a:srgbClr val="80302D"/>
              </a:gs>
              <a:gs pos="35501">
                <a:srgbClr val="C0524E"/>
              </a:gs>
              <a:gs pos="47000">
                <a:srgbClr val="EBDAD4"/>
              </a:gs>
              <a:gs pos="50000">
                <a:srgbClr val="55261C"/>
              </a:gs>
              <a:gs pos="53000">
                <a:srgbClr val="EBDAD4"/>
              </a:gs>
              <a:gs pos="64500">
                <a:srgbClr val="C0524E"/>
              </a:gs>
              <a:gs pos="71000">
                <a:srgbClr val="80302D"/>
              </a:gs>
              <a:gs pos="72000">
                <a:srgbClr val="9C6563"/>
              </a:gs>
              <a:gs pos="74000">
                <a:srgbClr val="FFFFFF"/>
              </a:gs>
              <a:gs pos="89500">
                <a:srgbClr val="83A7C3"/>
              </a:gs>
              <a:gs pos="93500">
                <a:srgbClr val="768FB9"/>
              </a:gs>
              <a:gs pos="96000">
                <a:srgbClr val="83A7C3"/>
              </a:gs>
              <a:gs pos="100000">
                <a:srgbClr val="DCEBF5"/>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9" name="AutoShape 17"/>
          <p:cNvSpPr>
            <a:spLocks noChangeArrowheads="1"/>
          </p:cNvSpPr>
          <p:nvPr/>
        </p:nvSpPr>
        <p:spPr bwMode="auto">
          <a:xfrm>
            <a:off x="4038600" y="3124200"/>
            <a:ext cx="533400" cy="457200"/>
          </a:xfrm>
          <a:prstGeom prst="star5">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0" name="AutoShape 18"/>
          <p:cNvSpPr>
            <a:spLocks noChangeArrowheads="1"/>
          </p:cNvSpPr>
          <p:nvPr/>
        </p:nvSpPr>
        <p:spPr bwMode="auto">
          <a:xfrm>
            <a:off x="4038600" y="3124200"/>
            <a:ext cx="533400" cy="457200"/>
          </a:xfrm>
          <a:prstGeom prst="star5">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1" name="AutoShape 19"/>
          <p:cNvSpPr>
            <a:spLocks noChangeArrowheads="1"/>
          </p:cNvSpPr>
          <p:nvPr/>
        </p:nvSpPr>
        <p:spPr bwMode="auto">
          <a:xfrm>
            <a:off x="4038600" y="3124200"/>
            <a:ext cx="533400" cy="457200"/>
          </a:xfrm>
          <a:prstGeom prst="star5">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2" name="AutoShape 20"/>
          <p:cNvSpPr>
            <a:spLocks noChangeArrowheads="1"/>
          </p:cNvSpPr>
          <p:nvPr/>
        </p:nvSpPr>
        <p:spPr bwMode="auto">
          <a:xfrm>
            <a:off x="4038600" y="3124200"/>
            <a:ext cx="533400" cy="457200"/>
          </a:xfrm>
          <a:prstGeom prst="star5">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3" name="AutoShape 21"/>
          <p:cNvSpPr>
            <a:spLocks noChangeArrowheads="1"/>
          </p:cNvSpPr>
          <p:nvPr/>
        </p:nvSpPr>
        <p:spPr bwMode="auto">
          <a:xfrm>
            <a:off x="4038600" y="3124200"/>
            <a:ext cx="533400" cy="457200"/>
          </a:xfrm>
          <a:prstGeom prst="star5">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4" name="Line 22"/>
          <p:cNvSpPr>
            <a:spLocks noChangeShapeType="1"/>
          </p:cNvSpPr>
          <p:nvPr/>
        </p:nvSpPr>
        <p:spPr bwMode="auto">
          <a:xfrm>
            <a:off x="4267200" y="41910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5" name="AutoShape 23">
            <a:hlinkClick r:id="rId4" action="ppaction://hlinkpres?slideindex=12&amp;slidetitle=Slide 12"/>
          </p:cNvPr>
          <p:cNvSpPr>
            <a:spLocks noChangeArrowheads="1"/>
          </p:cNvSpPr>
          <p:nvPr/>
        </p:nvSpPr>
        <p:spPr bwMode="auto">
          <a:xfrm>
            <a:off x="3200400" y="2286000"/>
            <a:ext cx="2286000" cy="1905000"/>
          </a:xfrm>
          <a:prstGeom prst="star5">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lang="vi-VN">
              <a:solidFill>
                <a:srgbClr val="FFFF00"/>
              </a:solidFill>
              <a:latin typeface=".VnBlack" panose="020B7200000000000000" pitchFamily="34" charset="0"/>
              <a:cs typeface="Arial" panose="020B0604020202020204" pitchFamily="34" charset="0"/>
            </a:endParaRPr>
          </a:p>
        </p:txBody>
      </p:sp>
      <p:sp>
        <p:nvSpPr>
          <p:cNvPr id="59416" name="Line 24"/>
          <p:cNvSpPr>
            <a:spLocks noChangeShapeType="1"/>
          </p:cNvSpPr>
          <p:nvPr/>
        </p:nvSpPr>
        <p:spPr bwMode="auto">
          <a:xfrm>
            <a:off x="4267200" y="49530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7" name="Line 25"/>
          <p:cNvSpPr>
            <a:spLocks noChangeShapeType="1"/>
          </p:cNvSpPr>
          <p:nvPr/>
        </p:nvSpPr>
        <p:spPr bwMode="auto">
          <a:xfrm>
            <a:off x="4267200" y="58674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8" name="Line 26"/>
          <p:cNvSpPr>
            <a:spLocks noChangeShapeType="1"/>
          </p:cNvSpPr>
          <p:nvPr/>
        </p:nvSpPr>
        <p:spPr bwMode="auto">
          <a:xfrm>
            <a:off x="4343400" y="3048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9" name="Line 27"/>
          <p:cNvSpPr>
            <a:spLocks noChangeShapeType="1"/>
          </p:cNvSpPr>
          <p:nvPr/>
        </p:nvSpPr>
        <p:spPr bwMode="auto">
          <a:xfrm>
            <a:off x="4343400" y="10668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0" name="Line 28"/>
          <p:cNvSpPr>
            <a:spLocks noChangeShapeType="1"/>
          </p:cNvSpPr>
          <p:nvPr/>
        </p:nvSpPr>
        <p:spPr bwMode="auto">
          <a:xfrm>
            <a:off x="4343400" y="19812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1" name="Line 29"/>
          <p:cNvSpPr>
            <a:spLocks noChangeShapeType="1"/>
          </p:cNvSpPr>
          <p:nvPr/>
        </p:nvSpPr>
        <p:spPr bwMode="auto">
          <a:xfrm>
            <a:off x="5105400" y="3505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2" name="Line 30"/>
          <p:cNvSpPr>
            <a:spLocks noChangeShapeType="1"/>
          </p:cNvSpPr>
          <p:nvPr/>
        </p:nvSpPr>
        <p:spPr bwMode="auto">
          <a:xfrm>
            <a:off x="6248400" y="3733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3" name="Line 31"/>
          <p:cNvSpPr>
            <a:spLocks noChangeShapeType="1"/>
          </p:cNvSpPr>
          <p:nvPr/>
        </p:nvSpPr>
        <p:spPr bwMode="auto">
          <a:xfrm>
            <a:off x="7772400" y="4038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4" name="Line 32"/>
          <p:cNvSpPr>
            <a:spLocks noChangeShapeType="1"/>
          </p:cNvSpPr>
          <p:nvPr/>
        </p:nvSpPr>
        <p:spPr bwMode="auto">
          <a:xfrm>
            <a:off x="-76200" y="2362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5" name="Line 33"/>
          <p:cNvSpPr>
            <a:spLocks noChangeShapeType="1"/>
          </p:cNvSpPr>
          <p:nvPr/>
        </p:nvSpPr>
        <p:spPr bwMode="auto">
          <a:xfrm>
            <a:off x="1066800" y="2590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6" name="Line 34"/>
          <p:cNvSpPr>
            <a:spLocks noChangeShapeType="1"/>
          </p:cNvSpPr>
          <p:nvPr/>
        </p:nvSpPr>
        <p:spPr bwMode="auto">
          <a:xfrm>
            <a:off x="2590800" y="2895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7" name="Line 35"/>
          <p:cNvSpPr>
            <a:spLocks noChangeShapeType="1"/>
          </p:cNvSpPr>
          <p:nvPr/>
        </p:nvSpPr>
        <p:spPr bwMode="auto">
          <a:xfrm flipV="1">
            <a:off x="5562600" y="2971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8" name="Line 36"/>
          <p:cNvSpPr>
            <a:spLocks noChangeShapeType="1"/>
          </p:cNvSpPr>
          <p:nvPr/>
        </p:nvSpPr>
        <p:spPr bwMode="auto">
          <a:xfrm flipV="1">
            <a:off x="6553200" y="2667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9" name="Line 37"/>
          <p:cNvSpPr>
            <a:spLocks noChangeShapeType="1"/>
          </p:cNvSpPr>
          <p:nvPr/>
        </p:nvSpPr>
        <p:spPr bwMode="auto">
          <a:xfrm flipV="1">
            <a:off x="8001000" y="2362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0" name="Line 38"/>
          <p:cNvSpPr>
            <a:spLocks noChangeShapeType="1"/>
          </p:cNvSpPr>
          <p:nvPr/>
        </p:nvSpPr>
        <p:spPr bwMode="auto">
          <a:xfrm flipV="1">
            <a:off x="76200" y="4114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1" name="Line 39"/>
          <p:cNvSpPr>
            <a:spLocks noChangeShapeType="1"/>
          </p:cNvSpPr>
          <p:nvPr/>
        </p:nvSpPr>
        <p:spPr bwMode="auto">
          <a:xfrm flipV="1">
            <a:off x="1066800" y="3810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2" name="Line 40"/>
          <p:cNvSpPr>
            <a:spLocks noChangeShapeType="1"/>
          </p:cNvSpPr>
          <p:nvPr/>
        </p:nvSpPr>
        <p:spPr bwMode="auto">
          <a:xfrm flipV="1">
            <a:off x="2514600" y="3505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3" name="Line 41"/>
          <p:cNvSpPr>
            <a:spLocks noChangeShapeType="1"/>
          </p:cNvSpPr>
          <p:nvPr/>
        </p:nvSpPr>
        <p:spPr bwMode="auto">
          <a:xfrm flipH="1">
            <a:off x="3352800" y="42672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4" name="Line 42"/>
          <p:cNvSpPr>
            <a:spLocks noChangeShapeType="1"/>
          </p:cNvSpPr>
          <p:nvPr/>
        </p:nvSpPr>
        <p:spPr bwMode="auto">
          <a:xfrm flipH="1">
            <a:off x="2438400" y="59436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5" name="Line 43"/>
          <p:cNvSpPr>
            <a:spLocks noChangeShapeType="1"/>
          </p:cNvSpPr>
          <p:nvPr/>
        </p:nvSpPr>
        <p:spPr bwMode="auto">
          <a:xfrm flipH="1">
            <a:off x="5943600" y="3048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6" name="Line 44"/>
          <p:cNvSpPr>
            <a:spLocks noChangeShapeType="1"/>
          </p:cNvSpPr>
          <p:nvPr/>
        </p:nvSpPr>
        <p:spPr bwMode="auto">
          <a:xfrm flipH="1">
            <a:off x="5029200" y="19812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7" name="Line 45"/>
          <p:cNvSpPr>
            <a:spLocks noChangeShapeType="1"/>
          </p:cNvSpPr>
          <p:nvPr/>
        </p:nvSpPr>
        <p:spPr bwMode="auto">
          <a:xfrm>
            <a:off x="4800600" y="42672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8" name="Line 46"/>
          <p:cNvSpPr>
            <a:spLocks noChangeShapeType="1"/>
          </p:cNvSpPr>
          <p:nvPr/>
        </p:nvSpPr>
        <p:spPr bwMode="auto">
          <a:xfrm>
            <a:off x="5715000" y="59436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9" name="Line 47"/>
          <p:cNvSpPr>
            <a:spLocks noChangeShapeType="1"/>
          </p:cNvSpPr>
          <p:nvPr/>
        </p:nvSpPr>
        <p:spPr bwMode="auto">
          <a:xfrm>
            <a:off x="2438400" y="2286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0" name="Line 48"/>
          <p:cNvSpPr>
            <a:spLocks noChangeShapeType="1"/>
          </p:cNvSpPr>
          <p:nvPr/>
        </p:nvSpPr>
        <p:spPr bwMode="auto">
          <a:xfrm>
            <a:off x="3352800" y="19050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1" name="Line 49"/>
          <p:cNvSpPr>
            <a:spLocks noChangeShapeType="1"/>
          </p:cNvSpPr>
          <p:nvPr/>
        </p:nvSpPr>
        <p:spPr bwMode="auto">
          <a:xfrm flipH="1">
            <a:off x="2286000" y="39624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2" name="Line 50"/>
          <p:cNvSpPr>
            <a:spLocks noChangeShapeType="1"/>
          </p:cNvSpPr>
          <p:nvPr/>
        </p:nvSpPr>
        <p:spPr bwMode="auto">
          <a:xfrm flipH="1">
            <a:off x="0" y="57150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3" name="Line 51"/>
          <p:cNvSpPr>
            <a:spLocks noChangeShapeType="1"/>
          </p:cNvSpPr>
          <p:nvPr/>
        </p:nvSpPr>
        <p:spPr bwMode="auto">
          <a:xfrm flipH="1">
            <a:off x="7467600" y="3810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4" name="Line 52"/>
          <p:cNvSpPr>
            <a:spLocks noChangeShapeType="1"/>
          </p:cNvSpPr>
          <p:nvPr/>
        </p:nvSpPr>
        <p:spPr bwMode="auto">
          <a:xfrm flipH="1">
            <a:off x="5181600" y="21336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5" name="Line 53"/>
          <p:cNvSpPr>
            <a:spLocks noChangeShapeType="1"/>
          </p:cNvSpPr>
          <p:nvPr/>
        </p:nvSpPr>
        <p:spPr bwMode="auto">
          <a:xfrm>
            <a:off x="5257800" y="4038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6" name="Line 54"/>
          <p:cNvSpPr>
            <a:spLocks noChangeShapeType="1"/>
          </p:cNvSpPr>
          <p:nvPr/>
        </p:nvSpPr>
        <p:spPr bwMode="auto">
          <a:xfrm>
            <a:off x="2590800" y="22098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7" name="Line 55"/>
          <p:cNvSpPr>
            <a:spLocks noChangeShapeType="1"/>
          </p:cNvSpPr>
          <p:nvPr/>
        </p:nvSpPr>
        <p:spPr bwMode="auto">
          <a:xfrm>
            <a:off x="762000" y="990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8" name="Line 56"/>
          <p:cNvSpPr>
            <a:spLocks noChangeShapeType="1"/>
          </p:cNvSpPr>
          <p:nvPr/>
        </p:nvSpPr>
        <p:spPr bwMode="auto">
          <a:xfrm>
            <a:off x="8153400" y="59436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pic>
        <p:nvPicPr>
          <p:cNvPr id="59449" name="Duong toi dinh vinh quang.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534400" y="7086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07" name="AutoShape 58">
            <a:hlinkClick r:id="rId6" action="ppaction://hlinksldjump" highlightClick="1"/>
          </p:cNvPr>
          <p:cNvSpPr>
            <a:spLocks noChangeArrowheads="1"/>
          </p:cNvSpPr>
          <p:nvPr/>
        </p:nvSpPr>
        <p:spPr bwMode="auto">
          <a:xfrm>
            <a:off x="8229600" y="6248400"/>
            <a:ext cx="914400" cy="6096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pPr>
            <a:endParaRPr lang="vi-VN" sz="2400" b="1">
              <a:solidFill>
                <a:prstClr val="black"/>
              </a:solidFill>
              <a:latin typeface="VNI-Times" pitchFamily="2" charset="0"/>
            </a:endParaRPr>
          </a:p>
        </p:txBody>
      </p:sp>
    </p:spTree>
    <p:extLst>
      <p:ext uri="{BB962C8B-B14F-4D97-AF65-F5344CB8AC3E}">
        <p14:creationId xmlns:p14="http://schemas.microsoft.com/office/powerpoint/2010/main" val="30125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449"/>
                                        </p:tgtEl>
                                      </p:cBhvr>
                                    </p:cmd>
                                  </p:childTnLst>
                                </p:cTn>
                              </p:par>
                              <p:par>
                                <p:cTn id="7" presetID="8" presetClass="emph" presetSubtype="0" repeatCount="indefinite" fill="hold" nodeType="withEffect">
                                  <p:stCondLst>
                                    <p:cond delay="0"/>
                                  </p:stCondLst>
                                  <p:childTnLst>
                                    <p:animRot by="21600000">
                                      <p:cBhvr>
                                        <p:cTn id="8" dur="500" fill="hold"/>
                                        <p:tgtEl>
                                          <p:spTgt spid="59415"/>
                                        </p:tgtEl>
                                        <p:attrNameLst>
                                          <p:attrName>r</p:attrName>
                                        </p:attrNameLst>
                                      </p:cBhvr>
                                    </p:animRot>
                                  </p:childTnLst>
                                </p:cTn>
                              </p:par>
                              <p:par>
                                <p:cTn id="9" presetID="35" presetClass="path" presetSubtype="0" repeatCount="indefinite" accel="50000" decel="50000" fill="hold" nodeType="withEffect">
                                  <p:stCondLst>
                                    <p:cond delay="0"/>
                                  </p:stCondLst>
                                  <p:childTnLst>
                                    <p:animMotion origin="layout" path="M -3.33333E-6 -3.69942E-6 L -0.42916 -3.69942E-6 " pathEditMode="relative" rAng="0" ptsTypes="AA">
                                      <p:cBhvr>
                                        <p:cTn id="10" dur="2000" fill="hold"/>
                                        <p:tgtEl>
                                          <p:spTgt spid="59399"/>
                                        </p:tgtEl>
                                        <p:attrNameLst>
                                          <p:attrName>ppt_x</p:attrName>
                                          <p:attrName>ppt_y</p:attrName>
                                        </p:attrNameLst>
                                      </p:cBhvr>
                                      <p:rCtr x="-21458" y="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9398"/>
                                        </p:tgtEl>
                                        <p:attrNameLst>
                                          <p:attrName>style.visibility</p:attrName>
                                        </p:attrNameLst>
                                      </p:cBhvr>
                                      <p:to>
                                        <p:strVal val="visible"/>
                                      </p:to>
                                    </p:set>
                                    <p:anim calcmode="lin" valueType="num">
                                      <p:cBhvr additive="base">
                                        <p:cTn id="15" dur="500" fill="hold"/>
                                        <p:tgtEl>
                                          <p:spTgt spid="59398"/>
                                        </p:tgtEl>
                                        <p:attrNameLst>
                                          <p:attrName>ppt_x</p:attrName>
                                        </p:attrNameLst>
                                      </p:cBhvr>
                                      <p:tavLst>
                                        <p:tav tm="0">
                                          <p:val>
                                            <p:strVal val="#ppt_x"/>
                                          </p:val>
                                        </p:tav>
                                        <p:tav tm="100000">
                                          <p:val>
                                            <p:strVal val="#ppt_x"/>
                                          </p:val>
                                        </p:tav>
                                      </p:tavLst>
                                    </p:anim>
                                    <p:anim calcmode="lin" valueType="num">
                                      <p:cBhvr additive="base">
                                        <p:cTn id="16" dur="500" fill="hold"/>
                                        <p:tgtEl>
                                          <p:spTgt spid="59398"/>
                                        </p:tgtEl>
                                        <p:attrNameLst>
                                          <p:attrName>ppt_y</p:attrName>
                                        </p:attrNameLst>
                                      </p:cBhvr>
                                      <p:tavLst>
                                        <p:tav tm="0">
                                          <p:val>
                                            <p:strVal val="1+#ppt_h/2"/>
                                          </p:val>
                                        </p:tav>
                                        <p:tav tm="100000">
                                          <p:val>
                                            <p:strVal val="#ppt_y"/>
                                          </p:val>
                                        </p:tav>
                                      </p:tavLst>
                                    </p:anim>
                                  </p:childTnLst>
                                </p:cTn>
                              </p:par>
                              <p:par>
                                <p:cTn id="17" presetID="35" presetClass="path" presetSubtype="0" repeatCount="indefinite" accel="50000" decel="50000" fill="hold" nodeType="withEffect">
                                  <p:stCondLst>
                                    <p:cond delay="0"/>
                                  </p:stCondLst>
                                  <p:childTnLst>
                                    <p:animMotion origin="layout" path="M -3.33333E-6 -3.69942E-6 L -0.3625 -0.21086 " pathEditMode="relative" rAng="0" ptsTypes="AA">
                                      <p:cBhvr>
                                        <p:cTn id="18" dur="2000" fill="hold"/>
                                        <p:tgtEl>
                                          <p:spTgt spid="59400"/>
                                        </p:tgtEl>
                                        <p:attrNameLst>
                                          <p:attrName>ppt_x</p:attrName>
                                          <p:attrName>ppt_y</p:attrName>
                                        </p:attrNameLst>
                                      </p:cBhvr>
                                      <p:rCtr x="-18125" y="-10543"/>
                                    </p:animMotion>
                                  </p:childTnLst>
                                </p:cTn>
                              </p:par>
                              <p:par>
                                <p:cTn id="19" presetID="35" presetClass="path" presetSubtype="0" repeatCount="indefinite" accel="50000" decel="50000" fill="hold" nodeType="withEffect">
                                  <p:stCondLst>
                                    <p:cond delay="0"/>
                                  </p:stCondLst>
                                  <p:childTnLst>
                                    <p:animMotion origin="layout" path="M -3.33333E-6 -3.69942E-6 L -0.2625 -0.35514 " pathEditMode="relative" rAng="0" ptsTypes="AA">
                                      <p:cBhvr>
                                        <p:cTn id="20" dur="2000" fill="hold"/>
                                        <p:tgtEl>
                                          <p:spTgt spid="59401"/>
                                        </p:tgtEl>
                                        <p:attrNameLst>
                                          <p:attrName>ppt_x</p:attrName>
                                          <p:attrName>ppt_y</p:attrName>
                                        </p:attrNameLst>
                                      </p:cBhvr>
                                      <p:rCtr x="-13125" y="-17757"/>
                                    </p:animMotion>
                                  </p:childTnLst>
                                </p:cTn>
                              </p:par>
                              <p:par>
                                <p:cTn id="21" presetID="35" presetClass="path" presetSubtype="0" repeatCount="indefinite" accel="50000" decel="50000" fill="hold" nodeType="withEffect">
                                  <p:stCondLst>
                                    <p:cond delay="0"/>
                                  </p:stCondLst>
                                  <p:childTnLst>
                                    <p:animMotion origin="layout" path="M -3.33333E-6 -3.69942E-6 L -0.12916 -0.44393 " pathEditMode="relative" rAng="0" ptsTypes="AA">
                                      <p:cBhvr>
                                        <p:cTn id="22" dur="2000" fill="hold"/>
                                        <p:tgtEl>
                                          <p:spTgt spid="59402"/>
                                        </p:tgtEl>
                                        <p:attrNameLst>
                                          <p:attrName>ppt_x</p:attrName>
                                          <p:attrName>ppt_y</p:attrName>
                                        </p:attrNameLst>
                                      </p:cBhvr>
                                      <p:rCtr x="-6458" y="-22197"/>
                                    </p:animMotion>
                                  </p:childTnLst>
                                </p:cTn>
                              </p:par>
                              <p:par>
                                <p:cTn id="23" presetID="35" presetClass="path" presetSubtype="0" repeatCount="indefinite" accel="50000" decel="50000" fill="hold" nodeType="withEffect">
                                  <p:stCondLst>
                                    <p:cond delay="0"/>
                                  </p:stCondLst>
                                  <p:childTnLst>
                                    <p:animMotion origin="layout" path="M -3.33333E-6 -3.69942E-6 L 0.00417 -0.48832 " pathEditMode="relative" rAng="0" ptsTypes="AA">
                                      <p:cBhvr>
                                        <p:cTn id="24" dur="2000" fill="hold"/>
                                        <p:tgtEl>
                                          <p:spTgt spid="59403"/>
                                        </p:tgtEl>
                                        <p:attrNameLst>
                                          <p:attrName>ppt_x</p:attrName>
                                          <p:attrName>ppt_y</p:attrName>
                                        </p:attrNameLst>
                                      </p:cBhvr>
                                      <p:rCtr x="208" y="-24416"/>
                                    </p:animMotion>
                                  </p:childTnLst>
                                </p:cTn>
                              </p:par>
                              <p:par>
                                <p:cTn id="25" presetID="35" presetClass="path" presetSubtype="0" repeatCount="indefinite" accel="50000" decel="50000" fill="hold" nodeType="withEffect">
                                  <p:stCondLst>
                                    <p:cond delay="0"/>
                                  </p:stCondLst>
                                  <p:childTnLst>
                                    <p:animMotion origin="layout" path="M -3.33333E-6 -3.69942E-6 L 0.17917 -0.45503 " pathEditMode="relative" rAng="0" ptsTypes="AA">
                                      <p:cBhvr>
                                        <p:cTn id="26" dur="2000" fill="hold"/>
                                        <p:tgtEl>
                                          <p:spTgt spid="59404"/>
                                        </p:tgtEl>
                                        <p:attrNameLst>
                                          <p:attrName>ppt_x</p:attrName>
                                          <p:attrName>ppt_y</p:attrName>
                                        </p:attrNameLst>
                                      </p:cBhvr>
                                      <p:rCtr x="8958" y="-22751"/>
                                    </p:animMotion>
                                  </p:childTnLst>
                                </p:cTn>
                              </p:par>
                              <p:par>
                                <p:cTn id="27" presetID="35" presetClass="path" presetSubtype="0" repeatCount="indefinite" accel="50000" decel="50000" fill="hold" nodeType="withEffect">
                                  <p:stCondLst>
                                    <p:cond delay="0"/>
                                  </p:stCondLst>
                                  <p:childTnLst>
                                    <p:animMotion origin="layout" path="M -3.33333E-6 -3.69942E-6 L 0.32084 -0.38844 " pathEditMode="relative" rAng="0" ptsTypes="AA">
                                      <p:cBhvr>
                                        <p:cTn id="28" dur="2000" fill="hold"/>
                                        <p:tgtEl>
                                          <p:spTgt spid="59405"/>
                                        </p:tgtEl>
                                        <p:attrNameLst>
                                          <p:attrName>ppt_x</p:attrName>
                                          <p:attrName>ppt_y</p:attrName>
                                        </p:attrNameLst>
                                      </p:cBhvr>
                                      <p:rCtr x="16042" y="-19422"/>
                                    </p:animMotion>
                                  </p:childTnLst>
                                </p:cTn>
                              </p:par>
                              <p:par>
                                <p:cTn id="29" presetID="35" presetClass="path" presetSubtype="0" repeatCount="indefinite" accel="50000" decel="50000" fill="hold" nodeType="withEffect">
                                  <p:stCondLst>
                                    <p:cond delay="0"/>
                                  </p:stCondLst>
                                  <p:childTnLst>
                                    <p:animMotion origin="layout" path="M -3.33333E-6 -3.69942E-6 L 0.42084 -0.24416 " pathEditMode="relative" rAng="0" ptsTypes="AA">
                                      <p:cBhvr>
                                        <p:cTn id="30" dur="2000" fill="hold"/>
                                        <p:tgtEl>
                                          <p:spTgt spid="59406"/>
                                        </p:tgtEl>
                                        <p:attrNameLst>
                                          <p:attrName>ppt_x</p:attrName>
                                          <p:attrName>ppt_y</p:attrName>
                                        </p:attrNameLst>
                                      </p:cBhvr>
                                      <p:rCtr x="21042" y="-12208"/>
                                    </p:animMotion>
                                  </p:childTnLst>
                                </p:cTn>
                              </p:par>
                              <p:par>
                                <p:cTn id="31" presetID="35" presetClass="path" presetSubtype="0" repeatCount="indefinite" accel="50000" decel="50000" fill="hold" nodeType="withEffect">
                                  <p:stCondLst>
                                    <p:cond delay="0"/>
                                  </p:stCondLst>
                                  <p:childTnLst>
                                    <p:animMotion origin="layout" path="M -3.33333E-6 -3.69942E-6 L 0.47084 -3.69942E-6 " pathEditMode="relative" rAng="0" ptsTypes="AA">
                                      <p:cBhvr>
                                        <p:cTn id="32" dur="2000" fill="hold"/>
                                        <p:tgtEl>
                                          <p:spTgt spid="59407"/>
                                        </p:tgtEl>
                                        <p:attrNameLst>
                                          <p:attrName>ppt_x</p:attrName>
                                          <p:attrName>ppt_y</p:attrName>
                                        </p:attrNameLst>
                                      </p:cBhvr>
                                      <p:rCtr x="23542" y="0"/>
                                    </p:animMotion>
                                  </p:childTnLst>
                                </p:cTn>
                              </p:par>
                              <p:par>
                                <p:cTn id="33" presetID="35" presetClass="path" presetSubtype="0" repeatCount="indefinite" accel="50000" decel="50000" fill="hold" nodeType="withEffect">
                                  <p:stCondLst>
                                    <p:cond delay="0"/>
                                  </p:stCondLst>
                                  <p:childTnLst>
                                    <p:animMotion origin="layout" path="M 0.0125 0.0111 L 0.44167 0.24417 " pathEditMode="relative" rAng="0" ptsTypes="AA">
                                      <p:cBhvr>
                                        <p:cTn id="34" dur="2000" fill="hold"/>
                                        <p:tgtEl>
                                          <p:spTgt spid="59408"/>
                                        </p:tgtEl>
                                        <p:attrNameLst>
                                          <p:attrName>ppt_x</p:attrName>
                                          <p:attrName>ppt_y</p:attrName>
                                        </p:attrNameLst>
                                      </p:cBhvr>
                                      <p:rCtr x="21458" y="11653"/>
                                    </p:animMotion>
                                  </p:childTnLst>
                                </p:cTn>
                              </p:par>
                              <p:par>
                                <p:cTn id="35" presetID="35" presetClass="path" presetSubtype="0" repeatCount="indefinite" accel="50000" decel="50000" fill="hold" nodeType="withEffect">
                                  <p:stCondLst>
                                    <p:cond delay="0"/>
                                  </p:stCondLst>
                                  <p:childTnLst>
                                    <p:animMotion origin="layout" path="M -3.33333E-6 -3.69942E-6 L 0.29584 0.38844 " pathEditMode="relative" rAng="0" ptsTypes="AA">
                                      <p:cBhvr>
                                        <p:cTn id="36" dur="2000" fill="hold"/>
                                        <p:tgtEl>
                                          <p:spTgt spid="59409"/>
                                        </p:tgtEl>
                                        <p:attrNameLst>
                                          <p:attrName>ppt_x</p:attrName>
                                          <p:attrName>ppt_y</p:attrName>
                                        </p:attrNameLst>
                                      </p:cBhvr>
                                      <p:rCtr x="14792" y="19422"/>
                                    </p:animMotion>
                                  </p:childTnLst>
                                </p:cTn>
                              </p:par>
                              <p:par>
                                <p:cTn id="37" presetID="35" presetClass="path" presetSubtype="0" repeatCount="indefinite" accel="50000" decel="50000" fill="hold" nodeType="withEffect">
                                  <p:stCondLst>
                                    <p:cond delay="0"/>
                                  </p:stCondLst>
                                  <p:childTnLst>
                                    <p:animMotion origin="layout" path="M -3.33333E-6 -3.69942E-6 L 0.09584 0.46613 " pathEditMode="relative" rAng="0" ptsTypes="AA">
                                      <p:cBhvr>
                                        <p:cTn id="38" dur="2000" fill="hold"/>
                                        <p:tgtEl>
                                          <p:spTgt spid="59410"/>
                                        </p:tgtEl>
                                        <p:attrNameLst>
                                          <p:attrName>ppt_x</p:attrName>
                                          <p:attrName>ppt_y</p:attrName>
                                        </p:attrNameLst>
                                      </p:cBhvr>
                                      <p:rCtr x="4792" y="23306"/>
                                    </p:animMotion>
                                  </p:childTnLst>
                                </p:cTn>
                              </p:par>
                              <p:par>
                                <p:cTn id="39" presetID="35" presetClass="path" presetSubtype="0" repeatCount="indefinite" accel="50000" decel="50000" fill="hold" nodeType="withEffect">
                                  <p:stCondLst>
                                    <p:cond delay="0"/>
                                  </p:stCondLst>
                                  <p:childTnLst>
                                    <p:animMotion origin="layout" path="M -3.33333E-6 -3.69942E-6 L -0.1125 0.45503 " pathEditMode="relative" rAng="0" ptsTypes="AA">
                                      <p:cBhvr>
                                        <p:cTn id="40" dur="2000" fill="hold"/>
                                        <p:tgtEl>
                                          <p:spTgt spid="59411"/>
                                        </p:tgtEl>
                                        <p:attrNameLst>
                                          <p:attrName>ppt_x</p:attrName>
                                          <p:attrName>ppt_y</p:attrName>
                                        </p:attrNameLst>
                                      </p:cBhvr>
                                      <p:rCtr x="-5625" y="22751"/>
                                    </p:animMotion>
                                  </p:childTnLst>
                                </p:cTn>
                              </p:par>
                              <p:par>
                                <p:cTn id="41" presetID="35" presetClass="path" presetSubtype="0" repeatCount="indefinite" accel="50000" decel="50000" fill="hold" nodeType="withEffect">
                                  <p:stCondLst>
                                    <p:cond delay="0"/>
                                  </p:stCondLst>
                                  <p:childTnLst>
                                    <p:animMotion origin="layout" path="M 3.33333E-6 -3.69942E-6 L -0.26667 0.37734 " pathEditMode="relative" rAng="0" ptsTypes="AA">
                                      <p:cBhvr>
                                        <p:cTn id="42" dur="2000" fill="hold"/>
                                        <p:tgtEl>
                                          <p:spTgt spid="59412"/>
                                        </p:tgtEl>
                                        <p:attrNameLst>
                                          <p:attrName>ppt_x</p:attrName>
                                          <p:attrName>ppt_y</p:attrName>
                                        </p:attrNameLst>
                                      </p:cBhvr>
                                      <p:rCtr x="-13333" y="18867"/>
                                    </p:animMotion>
                                  </p:childTnLst>
                                </p:cTn>
                              </p:par>
                              <p:par>
                                <p:cTn id="43" presetID="35" presetClass="path" presetSubtype="0" repeatCount="indefinite" accel="50000" decel="50000" fill="hold" nodeType="withEffect">
                                  <p:stCondLst>
                                    <p:cond delay="0"/>
                                  </p:stCondLst>
                                  <p:childTnLst>
                                    <p:animMotion origin="layout" path="M -3.33333E-6 -3.69942E-6 L -0.37083 0.23307 " pathEditMode="relative" rAng="0" ptsTypes="AA">
                                      <p:cBhvr>
                                        <p:cTn id="44" dur="2000" fill="hold"/>
                                        <p:tgtEl>
                                          <p:spTgt spid="59413"/>
                                        </p:tgtEl>
                                        <p:attrNameLst>
                                          <p:attrName>ppt_x</p:attrName>
                                          <p:attrName>ppt_y</p:attrName>
                                        </p:attrNameLst>
                                      </p:cBhvr>
                                      <p:rCtr x="-18542" y="11653"/>
                                    </p:animMotion>
                                  </p:childTnLst>
                                </p:cTn>
                              </p:par>
                              <p:par>
                                <p:cTn id="45" presetID="35" presetClass="emph" presetSubtype="0" repeatCount="indefinite" fill="hold" grpId="0" nodeType="withEffect">
                                  <p:stCondLst>
                                    <p:cond delay="0"/>
                                  </p:stCondLst>
                                  <p:childTnLst>
                                    <p:anim calcmode="discrete" valueType="str">
                                      <p:cBhvr>
                                        <p:cTn id="46" dur="1000" fill="hold"/>
                                        <p:tgtEl>
                                          <p:spTgt spid="59416"/>
                                        </p:tgtEl>
                                        <p:attrNameLst>
                                          <p:attrName>style.visibility</p:attrName>
                                        </p:attrNameLst>
                                      </p:cBhvr>
                                      <p:tavLst>
                                        <p:tav tm="0">
                                          <p:val>
                                            <p:strVal val="hidden"/>
                                          </p:val>
                                        </p:tav>
                                        <p:tav tm="50000">
                                          <p:val>
                                            <p:strVal val="visible"/>
                                          </p:val>
                                        </p:tav>
                                      </p:tavLst>
                                    </p:anim>
                                  </p:childTnLst>
                                </p:cTn>
                              </p:par>
                              <p:par>
                                <p:cTn id="47" presetID="35" presetClass="emph" presetSubtype="0" repeatCount="indefinite" fill="hold" grpId="0" nodeType="withEffect">
                                  <p:stCondLst>
                                    <p:cond delay="0"/>
                                  </p:stCondLst>
                                  <p:childTnLst>
                                    <p:anim calcmode="discrete" valueType="str">
                                      <p:cBhvr>
                                        <p:cTn id="48" dur="1000" fill="hold"/>
                                        <p:tgtEl>
                                          <p:spTgt spid="59414"/>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0" nodeType="withEffect">
                                  <p:stCondLst>
                                    <p:cond delay="0"/>
                                  </p:stCondLst>
                                  <p:childTnLst>
                                    <p:anim calcmode="discrete" valueType="str">
                                      <p:cBhvr>
                                        <p:cTn id="50" dur="1000" fill="hold"/>
                                        <p:tgtEl>
                                          <p:spTgt spid="59417"/>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grpId="0" nodeType="withEffect">
                                  <p:stCondLst>
                                    <p:cond delay="0"/>
                                  </p:stCondLst>
                                  <p:childTnLst>
                                    <p:anim calcmode="discrete" valueType="str">
                                      <p:cBhvr>
                                        <p:cTn id="52" dur="1000" fill="hold"/>
                                        <p:tgtEl>
                                          <p:spTgt spid="59419"/>
                                        </p:tgtEl>
                                        <p:attrNameLst>
                                          <p:attrName>style.visibility</p:attrName>
                                        </p:attrNameLst>
                                      </p:cBhvr>
                                      <p:tavLst>
                                        <p:tav tm="0">
                                          <p:val>
                                            <p:strVal val="hidden"/>
                                          </p:val>
                                        </p:tav>
                                        <p:tav tm="50000">
                                          <p:val>
                                            <p:strVal val="visible"/>
                                          </p:val>
                                        </p:tav>
                                      </p:tavLst>
                                    </p:anim>
                                  </p:childTnLst>
                                </p:cTn>
                              </p:par>
                              <p:par>
                                <p:cTn id="53" presetID="35" presetClass="emph" presetSubtype="0" repeatCount="indefinite" fill="hold" grpId="0" nodeType="withEffect">
                                  <p:stCondLst>
                                    <p:cond delay="0"/>
                                  </p:stCondLst>
                                  <p:childTnLst>
                                    <p:anim calcmode="discrete" valueType="str">
                                      <p:cBhvr>
                                        <p:cTn id="54" dur="1000" fill="hold"/>
                                        <p:tgtEl>
                                          <p:spTgt spid="59418"/>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grpId="0" nodeType="withEffect">
                                  <p:stCondLst>
                                    <p:cond delay="0"/>
                                  </p:stCondLst>
                                  <p:childTnLst>
                                    <p:anim calcmode="discrete" valueType="str">
                                      <p:cBhvr>
                                        <p:cTn id="56" dur="1000" fill="hold"/>
                                        <p:tgtEl>
                                          <p:spTgt spid="59420"/>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grpId="0" nodeType="withEffect">
                                  <p:stCondLst>
                                    <p:cond delay="0"/>
                                  </p:stCondLst>
                                  <p:childTnLst>
                                    <p:anim calcmode="discrete" valueType="str">
                                      <p:cBhvr>
                                        <p:cTn id="58" dur="1000" fill="hold"/>
                                        <p:tgtEl>
                                          <p:spTgt spid="59423"/>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grpId="0" nodeType="withEffect">
                                  <p:stCondLst>
                                    <p:cond delay="0"/>
                                  </p:stCondLst>
                                  <p:childTnLst>
                                    <p:anim calcmode="discrete" valueType="str">
                                      <p:cBhvr>
                                        <p:cTn id="60" dur="1000" fill="hold"/>
                                        <p:tgtEl>
                                          <p:spTgt spid="59422"/>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0" nodeType="withEffect">
                                  <p:stCondLst>
                                    <p:cond delay="0"/>
                                  </p:stCondLst>
                                  <p:childTnLst>
                                    <p:anim calcmode="discrete" valueType="str">
                                      <p:cBhvr>
                                        <p:cTn id="62" dur="1000" fill="hold"/>
                                        <p:tgtEl>
                                          <p:spTgt spid="59421"/>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0" nodeType="withEffect">
                                  <p:stCondLst>
                                    <p:cond delay="0"/>
                                  </p:stCondLst>
                                  <p:childTnLst>
                                    <p:anim calcmode="discrete" valueType="str">
                                      <p:cBhvr>
                                        <p:cTn id="64" dur="1000" fill="hold"/>
                                        <p:tgtEl>
                                          <p:spTgt spid="59426"/>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0" nodeType="withEffect">
                                  <p:stCondLst>
                                    <p:cond delay="0"/>
                                  </p:stCondLst>
                                  <p:childTnLst>
                                    <p:anim calcmode="discrete" valueType="str">
                                      <p:cBhvr>
                                        <p:cTn id="66" dur="1000" fill="hold"/>
                                        <p:tgtEl>
                                          <p:spTgt spid="59425"/>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0" nodeType="withEffect">
                                  <p:stCondLst>
                                    <p:cond delay="0"/>
                                  </p:stCondLst>
                                  <p:childTnLst>
                                    <p:anim calcmode="discrete" valueType="str">
                                      <p:cBhvr>
                                        <p:cTn id="68" dur="1000" fill="hold"/>
                                        <p:tgtEl>
                                          <p:spTgt spid="59424"/>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0" nodeType="withEffect">
                                  <p:stCondLst>
                                    <p:cond delay="0"/>
                                  </p:stCondLst>
                                  <p:childTnLst>
                                    <p:anim calcmode="discrete" valueType="str">
                                      <p:cBhvr>
                                        <p:cTn id="70" dur="1000" fill="hold"/>
                                        <p:tgtEl>
                                          <p:spTgt spid="59427"/>
                                        </p:tgtEl>
                                        <p:attrNameLst>
                                          <p:attrName>style.visibility</p:attrName>
                                        </p:attrNameLst>
                                      </p:cBhvr>
                                      <p:tavLst>
                                        <p:tav tm="0">
                                          <p:val>
                                            <p:strVal val="hidden"/>
                                          </p:val>
                                        </p:tav>
                                        <p:tav tm="50000">
                                          <p:val>
                                            <p:strVal val="visible"/>
                                          </p:val>
                                        </p:tav>
                                      </p:tavLst>
                                    </p:anim>
                                  </p:childTnLst>
                                </p:cTn>
                              </p:par>
                              <p:par>
                                <p:cTn id="71" presetID="35" presetClass="emph" presetSubtype="0" repeatCount="indefinite" fill="hold" grpId="0" nodeType="withEffect">
                                  <p:stCondLst>
                                    <p:cond delay="0"/>
                                  </p:stCondLst>
                                  <p:childTnLst>
                                    <p:anim calcmode="discrete" valueType="str">
                                      <p:cBhvr>
                                        <p:cTn id="72" dur="1000" fill="hold"/>
                                        <p:tgtEl>
                                          <p:spTgt spid="59428"/>
                                        </p:tgtEl>
                                        <p:attrNameLst>
                                          <p:attrName>style.visibility</p:attrName>
                                        </p:attrNameLst>
                                      </p:cBhvr>
                                      <p:tavLst>
                                        <p:tav tm="0">
                                          <p:val>
                                            <p:strVal val="hidden"/>
                                          </p:val>
                                        </p:tav>
                                        <p:tav tm="50000">
                                          <p:val>
                                            <p:strVal val="visible"/>
                                          </p:val>
                                        </p:tav>
                                      </p:tavLst>
                                    </p:anim>
                                  </p:childTnLst>
                                </p:cTn>
                              </p:par>
                              <p:par>
                                <p:cTn id="73" presetID="35" presetClass="emph" presetSubtype="0" repeatCount="indefinite" fill="hold" grpId="0" nodeType="withEffect">
                                  <p:stCondLst>
                                    <p:cond delay="0"/>
                                  </p:stCondLst>
                                  <p:childTnLst>
                                    <p:anim calcmode="discrete" valueType="str">
                                      <p:cBhvr>
                                        <p:cTn id="74" dur="1000" fill="hold"/>
                                        <p:tgtEl>
                                          <p:spTgt spid="59429"/>
                                        </p:tgtEl>
                                        <p:attrNameLst>
                                          <p:attrName>style.visibility</p:attrName>
                                        </p:attrNameLst>
                                      </p:cBhvr>
                                      <p:tavLst>
                                        <p:tav tm="0">
                                          <p:val>
                                            <p:strVal val="hidden"/>
                                          </p:val>
                                        </p:tav>
                                        <p:tav tm="50000">
                                          <p:val>
                                            <p:strVal val="visible"/>
                                          </p:val>
                                        </p:tav>
                                      </p:tavLst>
                                    </p:anim>
                                  </p:childTnLst>
                                </p:cTn>
                              </p:par>
                              <p:par>
                                <p:cTn id="75" presetID="35" presetClass="emph" presetSubtype="0" repeatCount="indefinite" fill="hold" grpId="0" nodeType="withEffect">
                                  <p:stCondLst>
                                    <p:cond delay="0"/>
                                  </p:stCondLst>
                                  <p:childTnLst>
                                    <p:anim calcmode="discrete" valueType="str">
                                      <p:cBhvr>
                                        <p:cTn id="76" dur="1000" fill="hold"/>
                                        <p:tgtEl>
                                          <p:spTgt spid="59430"/>
                                        </p:tgtEl>
                                        <p:attrNameLst>
                                          <p:attrName>style.visibility</p:attrName>
                                        </p:attrNameLst>
                                      </p:cBhvr>
                                      <p:tavLst>
                                        <p:tav tm="0">
                                          <p:val>
                                            <p:strVal val="hidden"/>
                                          </p:val>
                                        </p:tav>
                                        <p:tav tm="50000">
                                          <p:val>
                                            <p:strVal val="visible"/>
                                          </p:val>
                                        </p:tav>
                                      </p:tavLst>
                                    </p:anim>
                                  </p:childTnLst>
                                </p:cTn>
                              </p:par>
                              <p:par>
                                <p:cTn id="77" presetID="35" presetClass="emph" presetSubtype="0" repeatCount="indefinite" fill="hold" grpId="0" nodeType="withEffect">
                                  <p:stCondLst>
                                    <p:cond delay="0"/>
                                  </p:stCondLst>
                                  <p:childTnLst>
                                    <p:anim calcmode="discrete" valueType="str">
                                      <p:cBhvr>
                                        <p:cTn id="78" dur="1000" fill="hold"/>
                                        <p:tgtEl>
                                          <p:spTgt spid="59431"/>
                                        </p:tgtEl>
                                        <p:attrNameLst>
                                          <p:attrName>style.visibility</p:attrName>
                                        </p:attrNameLst>
                                      </p:cBhvr>
                                      <p:tavLst>
                                        <p:tav tm="0">
                                          <p:val>
                                            <p:strVal val="hidden"/>
                                          </p:val>
                                        </p:tav>
                                        <p:tav tm="50000">
                                          <p:val>
                                            <p:strVal val="visible"/>
                                          </p:val>
                                        </p:tav>
                                      </p:tavLst>
                                    </p:anim>
                                  </p:childTnLst>
                                </p:cTn>
                              </p:par>
                              <p:par>
                                <p:cTn id="79" presetID="35" presetClass="emph" presetSubtype="0" repeatCount="indefinite" fill="hold" grpId="0" nodeType="withEffect">
                                  <p:stCondLst>
                                    <p:cond delay="0"/>
                                  </p:stCondLst>
                                  <p:childTnLst>
                                    <p:anim calcmode="discrete" valueType="str">
                                      <p:cBhvr>
                                        <p:cTn id="80" dur="1000" fill="hold"/>
                                        <p:tgtEl>
                                          <p:spTgt spid="59432"/>
                                        </p:tgtEl>
                                        <p:attrNameLst>
                                          <p:attrName>style.visibility</p:attrName>
                                        </p:attrNameLst>
                                      </p:cBhvr>
                                      <p:tavLst>
                                        <p:tav tm="0">
                                          <p:val>
                                            <p:strVal val="hidden"/>
                                          </p:val>
                                        </p:tav>
                                        <p:tav tm="50000">
                                          <p:val>
                                            <p:strVal val="visible"/>
                                          </p:val>
                                        </p:tav>
                                      </p:tavLst>
                                    </p:anim>
                                  </p:childTnLst>
                                </p:cTn>
                              </p:par>
                              <p:par>
                                <p:cTn id="81" presetID="35" presetClass="emph" presetSubtype="0" repeatCount="indefinite" fill="hold" grpId="0" nodeType="withEffect">
                                  <p:stCondLst>
                                    <p:cond delay="0"/>
                                  </p:stCondLst>
                                  <p:childTnLst>
                                    <p:anim calcmode="discrete" valueType="str">
                                      <p:cBhvr>
                                        <p:cTn id="82" dur="1000" fill="hold"/>
                                        <p:tgtEl>
                                          <p:spTgt spid="59433"/>
                                        </p:tgtEl>
                                        <p:attrNameLst>
                                          <p:attrName>style.visibility</p:attrName>
                                        </p:attrNameLst>
                                      </p:cBhvr>
                                      <p:tavLst>
                                        <p:tav tm="0">
                                          <p:val>
                                            <p:strVal val="hidden"/>
                                          </p:val>
                                        </p:tav>
                                        <p:tav tm="50000">
                                          <p:val>
                                            <p:strVal val="visible"/>
                                          </p:val>
                                        </p:tav>
                                      </p:tavLst>
                                    </p:anim>
                                  </p:childTnLst>
                                </p:cTn>
                              </p:par>
                              <p:par>
                                <p:cTn id="83" presetID="35" presetClass="emph" presetSubtype="0" repeatCount="indefinite" fill="hold" grpId="0" nodeType="withEffect">
                                  <p:stCondLst>
                                    <p:cond delay="0"/>
                                  </p:stCondLst>
                                  <p:childTnLst>
                                    <p:anim calcmode="discrete" valueType="str">
                                      <p:cBhvr>
                                        <p:cTn id="84" dur="1000" fill="hold"/>
                                        <p:tgtEl>
                                          <p:spTgt spid="59434"/>
                                        </p:tgtEl>
                                        <p:attrNameLst>
                                          <p:attrName>style.visibility</p:attrName>
                                        </p:attrNameLst>
                                      </p:cBhvr>
                                      <p:tavLst>
                                        <p:tav tm="0">
                                          <p:val>
                                            <p:strVal val="hidden"/>
                                          </p:val>
                                        </p:tav>
                                        <p:tav tm="50000">
                                          <p:val>
                                            <p:strVal val="visible"/>
                                          </p:val>
                                        </p:tav>
                                      </p:tavLst>
                                    </p:anim>
                                  </p:childTnLst>
                                </p:cTn>
                              </p:par>
                              <p:par>
                                <p:cTn id="85" presetID="35" presetClass="emph" presetSubtype="0" repeatCount="indefinite" fill="hold" grpId="0" nodeType="withEffect">
                                  <p:stCondLst>
                                    <p:cond delay="0"/>
                                  </p:stCondLst>
                                  <p:childTnLst>
                                    <p:anim calcmode="discrete" valueType="str">
                                      <p:cBhvr>
                                        <p:cTn id="86" dur="1000" fill="hold"/>
                                        <p:tgtEl>
                                          <p:spTgt spid="59435"/>
                                        </p:tgtEl>
                                        <p:attrNameLst>
                                          <p:attrName>style.visibility</p:attrName>
                                        </p:attrNameLst>
                                      </p:cBhvr>
                                      <p:tavLst>
                                        <p:tav tm="0">
                                          <p:val>
                                            <p:strVal val="hidden"/>
                                          </p:val>
                                        </p:tav>
                                        <p:tav tm="50000">
                                          <p:val>
                                            <p:strVal val="visible"/>
                                          </p:val>
                                        </p:tav>
                                      </p:tavLst>
                                    </p:anim>
                                  </p:childTnLst>
                                </p:cTn>
                              </p:par>
                              <p:par>
                                <p:cTn id="87" presetID="35" presetClass="emph" presetSubtype="0" repeatCount="indefinite" fill="hold" grpId="0" nodeType="withEffect">
                                  <p:stCondLst>
                                    <p:cond delay="0"/>
                                  </p:stCondLst>
                                  <p:childTnLst>
                                    <p:anim calcmode="discrete" valueType="str">
                                      <p:cBhvr>
                                        <p:cTn id="88" dur="1000" fill="hold"/>
                                        <p:tgtEl>
                                          <p:spTgt spid="59436"/>
                                        </p:tgtEl>
                                        <p:attrNameLst>
                                          <p:attrName>style.visibility</p:attrName>
                                        </p:attrNameLst>
                                      </p:cBhvr>
                                      <p:tavLst>
                                        <p:tav tm="0">
                                          <p:val>
                                            <p:strVal val="hidden"/>
                                          </p:val>
                                        </p:tav>
                                        <p:tav tm="50000">
                                          <p:val>
                                            <p:strVal val="visible"/>
                                          </p:val>
                                        </p:tav>
                                      </p:tavLst>
                                    </p:anim>
                                  </p:childTnLst>
                                </p:cTn>
                              </p:par>
                              <p:par>
                                <p:cTn id="89" presetID="35" presetClass="emph" presetSubtype="0" repeatCount="indefinite" fill="hold" grpId="0" nodeType="withEffect">
                                  <p:stCondLst>
                                    <p:cond delay="0"/>
                                  </p:stCondLst>
                                  <p:childTnLst>
                                    <p:anim calcmode="discrete" valueType="str">
                                      <p:cBhvr>
                                        <p:cTn id="90" dur="1000" fill="hold"/>
                                        <p:tgtEl>
                                          <p:spTgt spid="59438"/>
                                        </p:tgtEl>
                                        <p:attrNameLst>
                                          <p:attrName>style.visibility</p:attrName>
                                        </p:attrNameLst>
                                      </p:cBhvr>
                                      <p:tavLst>
                                        <p:tav tm="0">
                                          <p:val>
                                            <p:strVal val="hidden"/>
                                          </p:val>
                                        </p:tav>
                                        <p:tav tm="50000">
                                          <p:val>
                                            <p:strVal val="visible"/>
                                          </p:val>
                                        </p:tav>
                                      </p:tavLst>
                                    </p:anim>
                                  </p:childTnLst>
                                </p:cTn>
                              </p:par>
                              <p:par>
                                <p:cTn id="91" presetID="35" presetClass="emph" presetSubtype="0" repeatCount="indefinite" fill="hold" grpId="0" nodeType="withEffect">
                                  <p:stCondLst>
                                    <p:cond delay="0"/>
                                  </p:stCondLst>
                                  <p:childTnLst>
                                    <p:anim calcmode="discrete" valueType="str">
                                      <p:cBhvr>
                                        <p:cTn id="92" dur="1000" fill="hold"/>
                                        <p:tgtEl>
                                          <p:spTgt spid="59437"/>
                                        </p:tgtEl>
                                        <p:attrNameLst>
                                          <p:attrName>style.visibility</p:attrName>
                                        </p:attrNameLst>
                                      </p:cBhvr>
                                      <p:tavLst>
                                        <p:tav tm="0">
                                          <p:val>
                                            <p:strVal val="hidden"/>
                                          </p:val>
                                        </p:tav>
                                        <p:tav tm="50000">
                                          <p:val>
                                            <p:strVal val="visible"/>
                                          </p:val>
                                        </p:tav>
                                      </p:tavLst>
                                    </p:anim>
                                  </p:childTnLst>
                                </p:cTn>
                              </p:par>
                              <p:par>
                                <p:cTn id="93" presetID="35" presetClass="emph" presetSubtype="0" repeatCount="indefinite" fill="hold" grpId="0" nodeType="withEffect">
                                  <p:stCondLst>
                                    <p:cond delay="0"/>
                                  </p:stCondLst>
                                  <p:childTnLst>
                                    <p:anim calcmode="discrete" valueType="str">
                                      <p:cBhvr>
                                        <p:cTn id="94" dur="1000" fill="hold"/>
                                        <p:tgtEl>
                                          <p:spTgt spid="59440"/>
                                        </p:tgtEl>
                                        <p:attrNameLst>
                                          <p:attrName>style.visibility</p:attrName>
                                        </p:attrNameLst>
                                      </p:cBhvr>
                                      <p:tavLst>
                                        <p:tav tm="0">
                                          <p:val>
                                            <p:strVal val="hidden"/>
                                          </p:val>
                                        </p:tav>
                                        <p:tav tm="50000">
                                          <p:val>
                                            <p:strVal val="visible"/>
                                          </p:val>
                                        </p:tav>
                                      </p:tavLst>
                                    </p:anim>
                                  </p:childTnLst>
                                </p:cTn>
                              </p:par>
                              <p:par>
                                <p:cTn id="95" presetID="35" presetClass="emph" presetSubtype="0" repeatCount="indefinite" fill="hold" grpId="0" nodeType="withEffect">
                                  <p:stCondLst>
                                    <p:cond delay="0"/>
                                  </p:stCondLst>
                                  <p:childTnLst>
                                    <p:anim calcmode="discrete" valueType="str">
                                      <p:cBhvr>
                                        <p:cTn id="96" dur="1000" fill="hold"/>
                                        <p:tgtEl>
                                          <p:spTgt spid="59439"/>
                                        </p:tgtEl>
                                        <p:attrNameLst>
                                          <p:attrName>style.visibility</p:attrName>
                                        </p:attrNameLst>
                                      </p:cBhvr>
                                      <p:tavLst>
                                        <p:tav tm="0">
                                          <p:val>
                                            <p:strVal val="hidden"/>
                                          </p:val>
                                        </p:tav>
                                        <p:tav tm="50000">
                                          <p:val>
                                            <p:strVal val="visible"/>
                                          </p:val>
                                        </p:tav>
                                      </p:tavLst>
                                    </p:anim>
                                  </p:childTnLst>
                                </p:cTn>
                              </p:par>
                              <p:par>
                                <p:cTn id="97" presetID="35" presetClass="emph" presetSubtype="0" repeatCount="indefinite" fill="hold" grpId="0" nodeType="withEffect">
                                  <p:stCondLst>
                                    <p:cond delay="0"/>
                                  </p:stCondLst>
                                  <p:childTnLst>
                                    <p:anim calcmode="discrete" valueType="str">
                                      <p:cBhvr>
                                        <p:cTn id="98" dur="1000" fill="hold"/>
                                        <p:tgtEl>
                                          <p:spTgt spid="59442"/>
                                        </p:tgtEl>
                                        <p:attrNameLst>
                                          <p:attrName>style.visibility</p:attrName>
                                        </p:attrNameLst>
                                      </p:cBhvr>
                                      <p:tavLst>
                                        <p:tav tm="0">
                                          <p:val>
                                            <p:strVal val="hidden"/>
                                          </p:val>
                                        </p:tav>
                                        <p:tav tm="50000">
                                          <p:val>
                                            <p:strVal val="visible"/>
                                          </p:val>
                                        </p:tav>
                                      </p:tavLst>
                                    </p:anim>
                                  </p:childTnLst>
                                </p:cTn>
                              </p:par>
                              <p:par>
                                <p:cTn id="99" presetID="35" presetClass="emph" presetSubtype="0" repeatCount="indefinite" fill="hold" grpId="0" nodeType="withEffect">
                                  <p:stCondLst>
                                    <p:cond delay="0"/>
                                  </p:stCondLst>
                                  <p:childTnLst>
                                    <p:anim calcmode="discrete" valueType="str">
                                      <p:cBhvr>
                                        <p:cTn id="100" dur="1000" fill="hold"/>
                                        <p:tgtEl>
                                          <p:spTgt spid="59441"/>
                                        </p:tgtEl>
                                        <p:attrNameLst>
                                          <p:attrName>style.visibility</p:attrName>
                                        </p:attrNameLst>
                                      </p:cBhvr>
                                      <p:tavLst>
                                        <p:tav tm="0">
                                          <p:val>
                                            <p:strVal val="hidden"/>
                                          </p:val>
                                        </p:tav>
                                        <p:tav tm="50000">
                                          <p:val>
                                            <p:strVal val="visible"/>
                                          </p:val>
                                        </p:tav>
                                      </p:tavLst>
                                    </p:anim>
                                  </p:childTnLst>
                                </p:cTn>
                              </p:par>
                              <p:par>
                                <p:cTn id="101" presetID="35" presetClass="emph" presetSubtype="0" repeatCount="indefinite" fill="hold" grpId="0" nodeType="withEffect">
                                  <p:stCondLst>
                                    <p:cond delay="0"/>
                                  </p:stCondLst>
                                  <p:childTnLst>
                                    <p:anim calcmode="discrete" valueType="str">
                                      <p:cBhvr>
                                        <p:cTn id="102" dur="1000" fill="hold"/>
                                        <p:tgtEl>
                                          <p:spTgt spid="59444"/>
                                        </p:tgtEl>
                                        <p:attrNameLst>
                                          <p:attrName>style.visibility</p:attrName>
                                        </p:attrNameLst>
                                      </p:cBhvr>
                                      <p:tavLst>
                                        <p:tav tm="0">
                                          <p:val>
                                            <p:strVal val="hidden"/>
                                          </p:val>
                                        </p:tav>
                                        <p:tav tm="50000">
                                          <p:val>
                                            <p:strVal val="visible"/>
                                          </p:val>
                                        </p:tav>
                                      </p:tavLst>
                                    </p:anim>
                                  </p:childTnLst>
                                </p:cTn>
                              </p:par>
                              <p:par>
                                <p:cTn id="103" presetID="35" presetClass="emph" presetSubtype="0" repeatCount="indefinite" fill="hold" grpId="0" nodeType="withEffect">
                                  <p:stCondLst>
                                    <p:cond delay="0"/>
                                  </p:stCondLst>
                                  <p:childTnLst>
                                    <p:anim calcmode="discrete" valueType="str">
                                      <p:cBhvr>
                                        <p:cTn id="104" dur="1000" fill="hold"/>
                                        <p:tgtEl>
                                          <p:spTgt spid="59443"/>
                                        </p:tgtEl>
                                        <p:attrNameLst>
                                          <p:attrName>style.visibility</p:attrName>
                                        </p:attrNameLst>
                                      </p:cBhvr>
                                      <p:tavLst>
                                        <p:tav tm="0">
                                          <p:val>
                                            <p:strVal val="hidden"/>
                                          </p:val>
                                        </p:tav>
                                        <p:tav tm="50000">
                                          <p:val>
                                            <p:strVal val="visible"/>
                                          </p:val>
                                        </p:tav>
                                      </p:tavLst>
                                    </p:anim>
                                  </p:childTnLst>
                                </p:cTn>
                              </p:par>
                              <p:par>
                                <p:cTn id="105" presetID="35" presetClass="emph" presetSubtype="0" repeatCount="indefinite" fill="hold" grpId="0" nodeType="withEffect">
                                  <p:stCondLst>
                                    <p:cond delay="0"/>
                                  </p:stCondLst>
                                  <p:childTnLst>
                                    <p:anim calcmode="discrete" valueType="str">
                                      <p:cBhvr>
                                        <p:cTn id="106" dur="1000" fill="hold"/>
                                        <p:tgtEl>
                                          <p:spTgt spid="59446"/>
                                        </p:tgtEl>
                                        <p:attrNameLst>
                                          <p:attrName>style.visibility</p:attrName>
                                        </p:attrNameLst>
                                      </p:cBhvr>
                                      <p:tavLst>
                                        <p:tav tm="0">
                                          <p:val>
                                            <p:strVal val="hidden"/>
                                          </p:val>
                                        </p:tav>
                                        <p:tav tm="50000">
                                          <p:val>
                                            <p:strVal val="visible"/>
                                          </p:val>
                                        </p:tav>
                                      </p:tavLst>
                                    </p:anim>
                                  </p:childTnLst>
                                </p:cTn>
                              </p:par>
                              <p:par>
                                <p:cTn id="107" presetID="35" presetClass="emph" presetSubtype="0" repeatCount="indefinite" fill="hold" grpId="0" nodeType="withEffect">
                                  <p:stCondLst>
                                    <p:cond delay="0"/>
                                  </p:stCondLst>
                                  <p:childTnLst>
                                    <p:anim calcmode="discrete" valueType="str">
                                      <p:cBhvr>
                                        <p:cTn id="108" dur="1000" fill="hold"/>
                                        <p:tgtEl>
                                          <p:spTgt spid="59445"/>
                                        </p:tgtEl>
                                        <p:attrNameLst>
                                          <p:attrName>style.visibility</p:attrName>
                                        </p:attrNameLst>
                                      </p:cBhvr>
                                      <p:tavLst>
                                        <p:tav tm="0">
                                          <p:val>
                                            <p:strVal val="hidden"/>
                                          </p:val>
                                        </p:tav>
                                        <p:tav tm="50000">
                                          <p:val>
                                            <p:strVal val="visible"/>
                                          </p:val>
                                        </p:tav>
                                      </p:tavLst>
                                    </p:anim>
                                  </p:childTnLst>
                                </p:cTn>
                              </p:par>
                              <p:par>
                                <p:cTn id="109" presetID="35" presetClass="emph" presetSubtype="0" repeatCount="indefinite" fill="hold" grpId="0" nodeType="withEffect">
                                  <p:stCondLst>
                                    <p:cond delay="0"/>
                                  </p:stCondLst>
                                  <p:childTnLst>
                                    <p:anim calcmode="discrete" valueType="str">
                                      <p:cBhvr>
                                        <p:cTn id="110" dur="1000" fill="hold"/>
                                        <p:tgtEl>
                                          <p:spTgt spid="59448"/>
                                        </p:tgtEl>
                                        <p:attrNameLst>
                                          <p:attrName>style.visibility</p:attrName>
                                        </p:attrNameLst>
                                      </p:cBhvr>
                                      <p:tavLst>
                                        <p:tav tm="0">
                                          <p:val>
                                            <p:strVal val="hidden"/>
                                          </p:val>
                                        </p:tav>
                                        <p:tav tm="50000">
                                          <p:val>
                                            <p:strVal val="visible"/>
                                          </p:val>
                                        </p:tav>
                                      </p:tavLst>
                                    </p:anim>
                                  </p:childTnLst>
                                </p:cTn>
                              </p:par>
                              <p:par>
                                <p:cTn id="111" presetID="35" presetClass="emph" presetSubtype="0" repeatCount="indefinite" fill="hold" grpId="0" nodeType="withEffect">
                                  <p:stCondLst>
                                    <p:cond delay="0"/>
                                  </p:stCondLst>
                                  <p:childTnLst>
                                    <p:anim calcmode="discrete" valueType="str">
                                      <p:cBhvr>
                                        <p:cTn id="112" dur="1000" fill="hold"/>
                                        <p:tgtEl>
                                          <p:spTgt spid="594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3" repeatCount="indefinite" fill="hold" display="0">
                  <p:stCondLst>
                    <p:cond delay="indefinite"/>
                  </p:stCondLst>
                  <p:endCondLst>
                    <p:cond evt="onPrev" delay="0">
                      <p:tgtEl>
                        <p:sldTgt/>
                      </p:tgtEl>
                    </p:cond>
                    <p:cond evt="onStopAudio" delay="0">
                      <p:tgtEl>
                        <p:sldTgt/>
                      </p:tgtEl>
                    </p:cond>
                  </p:endCondLst>
                </p:cTn>
                <p:tgtEl>
                  <p:spTgt spid="59449"/>
                </p:tgtEl>
              </p:cMediaNode>
            </p:audio>
          </p:childTnLst>
        </p:cTn>
      </p:par>
    </p:tnLst>
    <p:bldLst>
      <p:bldP spid="59398" grpId="0" bldLvl="0" animBg="1"/>
      <p:bldP spid="59414" grpId="0" animBg="1"/>
      <p:bldP spid="59416" grpId="0" animBg="1"/>
      <p:bldP spid="59417" grpId="0" animBg="1"/>
      <p:bldP spid="59418" grpId="0" animBg="1"/>
      <p:bldP spid="59419" grpId="0" animBg="1"/>
      <p:bldP spid="59420" grpId="0" animBg="1"/>
      <p:bldP spid="59421" grpId="0" animBg="1"/>
      <p:bldP spid="59422" grpId="0" animBg="1"/>
      <p:bldP spid="59423" grpId="0" animBg="1"/>
      <p:bldP spid="59424" grpId="0" animBg="1"/>
      <p:bldP spid="59425" grpId="0" animBg="1"/>
      <p:bldP spid="59426" grpId="0" animBg="1"/>
      <p:bldP spid="59427" grpId="0" animBg="1"/>
      <p:bldP spid="59428" grpId="0" animBg="1"/>
      <p:bldP spid="59429" grpId="0" animBg="1"/>
      <p:bldP spid="59430" grpId="0" animBg="1"/>
      <p:bldP spid="59431" grpId="0" animBg="1"/>
      <p:bldP spid="59432" grpId="0" animBg="1"/>
      <p:bldP spid="59433" grpId="0" animBg="1"/>
      <p:bldP spid="59434" grpId="0" animBg="1"/>
      <p:bldP spid="59435" grpId="0" animBg="1"/>
      <p:bldP spid="59436" grpId="0" animBg="1"/>
      <p:bldP spid="59437" grpId="0" animBg="1"/>
      <p:bldP spid="59438" grpId="0" animBg="1"/>
      <p:bldP spid="59439" grpId="0" animBg="1"/>
      <p:bldP spid="59440" grpId="0" animBg="1"/>
      <p:bldP spid="59441" grpId="0" animBg="1"/>
      <p:bldP spid="59442" grpId="0" animBg="1"/>
      <p:bldP spid="59443" grpId="0" animBg="1"/>
      <p:bldP spid="59444" grpId="0" animBg="1"/>
      <p:bldP spid="59445" grpId="0" animBg="1"/>
      <p:bldP spid="59446" grpId="0" animBg="1"/>
      <p:bldP spid="59447" grpId="0" animBg="1"/>
      <p:bldP spid="594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447800" y="4648200"/>
            <a:ext cx="6627495"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	BẠN </a:t>
            </a:r>
            <a:r>
              <a:rPr lang="en-US" sz="2800" b="1">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ĐƯỢC MỘT</a:t>
            </a:r>
            <a:endPar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p>
            <a:pPr algn="ctr" eaLnBrk="1" fontAlgn="auto" hangingPunct="1">
              <a:spcBef>
                <a:spcPct val="50000"/>
              </a:spcBef>
              <a:spcAft>
                <a:spcPts val="0"/>
              </a:spcAft>
              <a:defRPr/>
            </a:pPr>
            <a:r>
              <a:rPr lang="en-US" sz="2800" b="1">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PHẦN </a:t>
            </a: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QUÀ: </a:t>
            </a:r>
          </a:p>
          <a:p>
            <a:pPr algn="ctr" eaLnBrk="1" fontAlgn="auto" hangingPunct="1">
              <a:spcBef>
                <a:spcPct val="50000"/>
              </a:spcBef>
              <a:spcAft>
                <a:spcPts val="0"/>
              </a:spcAft>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Arial" panose="020B0604020202020204" pitchFamily="34" charset="0"/>
              </a:rPr>
              <a:t>1 QUYỂN VỞ + 1 MÓC KHÓA</a:t>
            </a:r>
          </a:p>
        </p:txBody>
      </p:sp>
      <p:sp>
        <p:nvSpPr>
          <p:cNvPr id="59399" name="AutoShape 7"/>
          <p:cNvSpPr>
            <a:spLocks noChangeArrowheads="1"/>
          </p:cNvSpPr>
          <p:nvPr/>
        </p:nvSpPr>
        <p:spPr bwMode="auto">
          <a:xfrm>
            <a:off x="4038600" y="3124200"/>
            <a:ext cx="533400" cy="457200"/>
          </a:xfrm>
          <a:prstGeom prst="star5">
            <a:avLst/>
          </a:prstGeom>
          <a:solidFill>
            <a:srgbClr val="FF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0" name="AutoShape 8"/>
          <p:cNvSpPr>
            <a:spLocks noChangeArrowheads="1"/>
          </p:cNvSpPr>
          <p:nvPr/>
        </p:nvSpPr>
        <p:spPr bwMode="auto">
          <a:xfrm>
            <a:off x="4038600" y="3124200"/>
            <a:ext cx="533400" cy="457200"/>
          </a:xfrm>
          <a:prstGeom prst="star5">
            <a:avLst/>
          </a:prstGeom>
          <a:solidFill>
            <a:srgbClr val="FF00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1" name="AutoShape 9"/>
          <p:cNvSpPr>
            <a:spLocks noChangeArrowheads="1"/>
          </p:cNvSpPr>
          <p:nvPr/>
        </p:nvSpPr>
        <p:spPr bwMode="auto">
          <a:xfrm>
            <a:off x="4038600" y="3124200"/>
            <a:ext cx="533400" cy="457200"/>
          </a:xfrm>
          <a:prstGeom prst="star5">
            <a:avLst/>
          </a:prstGeom>
          <a:solidFill>
            <a:srgbClr val="00CC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2" name="AutoShape 10"/>
          <p:cNvSpPr>
            <a:spLocks noChangeArrowheads="1"/>
          </p:cNvSpPr>
          <p:nvPr/>
        </p:nvSpPr>
        <p:spPr bwMode="auto">
          <a:xfrm>
            <a:off x="4038600" y="3124200"/>
            <a:ext cx="533400" cy="457200"/>
          </a:xfrm>
          <a:prstGeom prst="star5">
            <a:avLst/>
          </a:prstGeom>
          <a:solidFill>
            <a:srgbClr val="FF9999"/>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3" name="AutoShape 11"/>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4" name="AutoShape 12"/>
          <p:cNvSpPr>
            <a:spLocks noChangeArrowheads="1"/>
          </p:cNvSpPr>
          <p:nvPr/>
        </p:nvSpPr>
        <p:spPr bwMode="auto">
          <a:xfrm>
            <a:off x="4038600" y="3124200"/>
            <a:ext cx="533400" cy="457200"/>
          </a:xfrm>
          <a:prstGeom prst="star5">
            <a:avLst/>
          </a:prstGeom>
          <a:solidFill>
            <a:srgbClr val="CC00FF"/>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5" name="AutoShape 13"/>
          <p:cNvSpPr>
            <a:spLocks noChangeArrowheads="1"/>
          </p:cNvSpPr>
          <p:nvPr/>
        </p:nvSpPr>
        <p:spPr bwMode="auto">
          <a:xfrm>
            <a:off x="4038600" y="3124200"/>
            <a:ext cx="533400" cy="457200"/>
          </a:xfrm>
          <a:prstGeom prst="star5">
            <a:avLst/>
          </a:prstGeom>
          <a:solidFill>
            <a:srgbClr val="00FF00"/>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6" name="AutoShape 14"/>
          <p:cNvSpPr>
            <a:spLocks noChangeArrowheads="1"/>
          </p:cNvSpPr>
          <p:nvPr/>
        </p:nvSpPr>
        <p:spPr bwMode="auto">
          <a:xfrm>
            <a:off x="4038600" y="3124200"/>
            <a:ext cx="533400" cy="457200"/>
          </a:xfrm>
          <a:prstGeom prst="star5">
            <a:avLst/>
          </a:prstGeom>
          <a:solidFill>
            <a:srgbClr val="FFFF66"/>
          </a:soli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7" name="AutoShape 15"/>
          <p:cNvSpPr>
            <a:spLocks noChangeArrowheads="1"/>
          </p:cNvSpPr>
          <p:nvPr/>
        </p:nvSpPr>
        <p:spPr bwMode="auto">
          <a:xfrm>
            <a:off x="4038600" y="3124200"/>
            <a:ext cx="533400" cy="457200"/>
          </a:xfrm>
          <a:prstGeom prst="star5">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8" name="AutoShape 16"/>
          <p:cNvSpPr>
            <a:spLocks noChangeArrowheads="1"/>
          </p:cNvSpPr>
          <p:nvPr/>
        </p:nvSpPr>
        <p:spPr bwMode="auto">
          <a:xfrm>
            <a:off x="4038600" y="3124200"/>
            <a:ext cx="533400" cy="457200"/>
          </a:xfrm>
          <a:prstGeom prst="star5">
            <a:avLst/>
          </a:prstGeom>
          <a:gradFill rotWithShape="1">
            <a:gsLst>
              <a:gs pos="0">
                <a:srgbClr val="DCEBF5"/>
              </a:gs>
              <a:gs pos="4000">
                <a:srgbClr val="83A7C3"/>
              </a:gs>
              <a:gs pos="6500">
                <a:srgbClr val="768FB9"/>
              </a:gs>
              <a:gs pos="10501">
                <a:srgbClr val="83A7C3"/>
              </a:gs>
              <a:gs pos="26000">
                <a:srgbClr val="FFFFFF"/>
              </a:gs>
              <a:gs pos="28000">
                <a:srgbClr val="9C6563"/>
              </a:gs>
              <a:gs pos="29000">
                <a:srgbClr val="80302D"/>
              </a:gs>
              <a:gs pos="35501">
                <a:srgbClr val="C0524E"/>
              </a:gs>
              <a:gs pos="47000">
                <a:srgbClr val="EBDAD4"/>
              </a:gs>
              <a:gs pos="50000">
                <a:srgbClr val="55261C"/>
              </a:gs>
              <a:gs pos="53000">
                <a:srgbClr val="EBDAD4"/>
              </a:gs>
              <a:gs pos="64500">
                <a:srgbClr val="C0524E"/>
              </a:gs>
              <a:gs pos="71000">
                <a:srgbClr val="80302D"/>
              </a:gs>
              <a:gs pos="72000">
                <a:srgbClr val="9C6563"/>
              </a:gs>
              <a:gs pos="74000">
                <a:srgbClr val="FFFFFF"/>
              </a:gs>
              <a:gs pos="89500">
                <a:srgbClr val="83A7C3"/>
              </a:gs>
              <a:gs pos="93500">
                <a:srgbClr val="768FB9"/>
              </a:gs>
              <a:gs pos="96000">
                <a:srgbClr val="83A7C3"/>
              </a:gs>
              <a:gs pos="100000">
                <a:srgbClr val="DCEBF5"/>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09" name="AutoShape 17"/>
          <p:cNvSpPr>
            <a:spLocks noChangeArrowheads="1"/>
          </p:cNvSpPr>
          <p:nvPr/>
        </p:nvSpPr>
        <p:spPr bwMode="auto">
          <a:xfrm>
            <a:off x="4038600" y="3124200"/>
            <a:ext cx="533400" cy="457200"/>
          </a:xfrm>
          <a:prstGeom prst="star5">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0" name="AutoShape 18"/>
          <p:cNvSpPr>
            <a:spLocks noChangeArrowheads="1"/>
          </p:cNvSpPr>
          <p:nvPr/>
        </p:nvSpPr>
        <p:spPr bwMode="auto">
          <a:xfrm>
            <a:off x="4038600" y="3124200"/>
            <a:ext cx="533400" cy="457200"/>
          </a:xfrm>
          <a:prstGeom prst="star5">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1" name="AutoShape 19"/>
          <p:cNvSpPr>
            <a:spLocks noChangeArrowheads="1"/>
          </p:cNvSpPr>
          <p:nvPr/>
        </p:nvSpPr>
        <p:spPr bwMode="auto">
          <a:xfrm>
            <a:off x="4038600" y="3124200"/>
            <a:ext cx="533400" cy="457200"/>
          </a:xfrm>
          <a:prstGeom prst="star5">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2" name="AutoShape 20"/>
          <p:cNvSpPr>
            <a:spLocks noChangeArrowheads="1"/>
          </p:cNvSpPr>
          <p:nvPr/>
        </p:nvSpPr>
        <p:spPr bwMode="auto">
          <a:xfrm>
            <a:off x="4038600" y="3124200"/>
            <a:ext cx="533400" cy="457200"/>
          </a:xfrm>
          <a:prstGeom prst="star5">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3" name="AutoShape 21"/>
          <p:cNvSpPr>
            <a:spLocks noChangeArrowheads="1"/>
          </p:cNvSpPr>
          <p:nvPr/>
        </p:nvSpPr>
        <p:spPr bwMode="auto">
          <a:xfrm>
            <a:off x="4038600" y="3124200"/>
            <a:ext cx="533400" cy="457200"/>
          </a:xfrm>
          <a:prstGeom prst="star5">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n w="9525">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defRPr/>
            </a:pPr>
            <a:endParaRPr lang="vi-VN" sz="2400" b="1">
              <a:solidFill>
                <a:prstClr val="black"/>
              </a:solidFill>
              <a:latin typeface="VNI-Times" pitchFamily="2" charset="0"/>
            </a:endParaRPr>
          </a:p>
        </p:txBody>
      </p:sp>
      <p:sp>
        <p:nvSpPr>
          <p:cNvPr id="59414" name="Line 22"/>
          <p:cNvSpPr>
            <a:spLocks noChangeShapeType="1"/>
          </p:cNvSpPr>
          <p:nvPr/>
        </p:nvSpPr>
        <p:spPr bwMode="auto">
          <a:xfrm>
            <a:off x="4267200" y="41910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5" name="AutoShape 23">
            <a:hlinkClick r:id="rId4" action="ppaction://hlinkpres?slideindex=12&amp;slidetitle=Slide 12"/>
          </p:cNvPr>
          <p:cNvSpPr>
            <a:spLocks noChangeArrowheads="1"/>
          </p:cNvSpPr>
          <p:nvPr/>
        </p:nvSpPr>
        <p:spPr bwMode="auto">
          <a:xfrm>
            <a:off x="3200400" y="2286000"/>
            <a:ext cx="2286000" cy="1905000"/>
          </a:xfrm>
          <a:prstGeom prst="star5">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lang="vi-VN">
              <a:solidFill>
                <a:srgbClr val="FFFF00"/>
              </a:solidFill>
              <a:latin typeface=".VnBlack" panose="020B7200000000000000" pitchFamily="34" charset="0"/>
              <a:cs typeface="Arial" panose="020B0604020202020204" pitchFamily="34" charset="0"/>
            </a:endParaRPr>
          </a:p>
        </p:txBody>
      </p:sp>
      <p:sp>
        <p:nvSpPr>
          <p:cNvPr id="59416" name="Line 24"/>
          <p:cNvSpPr>
            <a:spLocks noChangeShapeType="1"/>
          </p:cNvSpPr>
          <p:nvPr/>
        </p:nvSpPr>
        <p:spPr bwMode="auto">
          <a:xfrm>
            <a:off x="4267200" y="49530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7" name="Line 25"/>
          <p:cNvSpPr>
            <a:spLocks noChangeShapeType="1"/>
          </p:cNvSpPr>
          <p:nvPr/>
        </p:nvSpPr>
        <p:spPr bwMode="auto">
          <a:xfrm>
            <a:off x="4267200" y="58674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8" name="Line 26"/>
          <p:cNvSpPr>
            <a:spLocks noChangeShapeType="1"/>
          </p:cNvSpPr>
          <p:nvPr/>
        </p:nvSpPr>
        <p:spPr bwMode="auto">
          <a:xfrm>
            <a:off x="4343400" y="304800"/>
            <a:ext cx="0" cy="3810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19" name="Line 27"/>
          <p:cNvSpPr>
            <a:spLocks noChangeShapeType="1"/>
          </p:cNvSpPr>
          <p:nvPr/>
        </p:nvSpPr>
        <p:spPr bwMode="auto">
          <a:xfrm>
            <a:off x="4343400" y="1066800"/>
            <a:ext cx="0" cy="5334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0" name="Line 28"/>
          <p:cNvSpPr>
            <a:spLocks noChangeShapeType="1"/>
          </p:cNvSpPr>
          <p:nvPr/>
        </p:nvSpPr>
        <p:spPr bwMode="auto">
          <a:xfrm>
            <a:off x="4343400" y="1981200"/>
            <a:ext cx="0" cy="533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1" name="Line 29"/>
          <p:cNvSpPr>
            <a:spLocks noChangeShapeType="1"/>
          </p:cNvSpPr>
          <p:nvPr/>
        </p:nvSpPr>
        <p:spPr bwMode="auto">
          <a:xfrm>
            <a:off x="5105400" y="3505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2" name="Line 30"/>
          <p:cNvSpPr>
            <a:spLocks noChangeShapeType="1"/>
          </p:cNvSpPr>
          <p:nvPr/>
        </p:nvSpPr>
        <p:spPr bwMode="auto">
          <a:xfrm>
            <a:off x="6248400" y="3733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3" name="Line 31"/>
          <p:cNvSpPr>
            <a:spLocks noChangeShapeType="1"/>
          </p:cNvSpPr>
          <p:nvPr/>
        </p:nvSpPr>
        <p:spPr bwMode="auto">
          <a:xfrm>
            <a:off x="7772400" y="4038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4" name="Line 32"/>
          <p:cNvSpPr>
            <a:spLocks noChangeShapeType="1"/>
          </p:cNvSpPr>
          <p:nvPr/>
        </p:nvSpPr>
        <p:spPr bwMode="auto">
          <a:xfrm>
            <a:off x="-76200" y="2362200"/>
            <a:ext cx="762000" cy="1524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5" name="Line 33"/>
          <p:cNvSpPr>
            <a:spLocks noChangeShapeType="1"/>
          </p:cNvSpPr>
          <p:nvPr/>
        </p:nvSpPr>
        <p:spPr bwMode="auto">
          <a:xfrm>
            <a:off x="1066800" y="2590800"/>
            <a:ext cx="1219200" cy="22860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6" name="Line 34"/>
          <p:cNvSpPr>
            <a:spLocks noChangeShapeType="1"/>
          </p:cNvSpPr>
          <p:nvPr/>
        </p:nvSpPr>
        <p:spPr bwMode="auto">
          <a:xfrm>
            <a:off x="2590800" y="2895600"/>
            <a:ext cx="1371600" cy="3048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7" name="Line 35"/>
          <p:cNvSpPr>
            <a:spLocks noChangeShapeType="1"/>
          </p:cNvSpPr>
          <p:nvPr/>
        </p:nvSpPr>
        <p:spPr bwMode="auto">
          <a:xfrm flipV="1">
            <a:off x="5562600" y="2971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8" name="Line 36"/>
          <p:cNvSpPr>
            <a:spLocks noChangeShapeType="1"/>
          </p:cNvSpPr>
          <p:nvPr/>
        </p:nvSpPr>
        <p:spPr bwMode="auto">
          <a:xfrm flipV="1">
            <a:off x="6553200" y="2667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29" name="Line 37"/>
          <p:cNvSpPr>
            <a:spLocks noChangeShapeType="1"/>
          </p:cNvSpPr>
          <p:nvPr/>
        </p:nvSpPr>
        <p:spPr bwMode="auto">
          <a:xfrm flipV="1">
            <a:off x="8001000" y="2362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0" name="Line 38"/>
          <p:cNvSpPr>
            <a:spLocks noChangeShapeType="1"/>
          </p:cNvSpPr>
          <p:nvPr/>
        </p:nvSpPr>
        <p:spPr bwMode="auto">
          <a:xfrm flipV="1">
            <a:off x="76200" y="4114800"/>
            <a:ext cx="762000" cy="152400"/>
          </a:xfrm>
          <a:prstGeom prst="line">
            <a:avLst/>
          </a:prstGeom>
          <a:noFill/>
          <a:ln w="9525">
            <a:solidFill>
              <a:srgbClr val="FF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1" name="Line 39"/>
          <p:cNvSpPr>
            <a:spLocks noChangeShapeType="1"/>
          </p:cNvSpPr>
          <p:nvPr/>
        </p:nvSpPr>
        <p:spPr bwMode="auto">
          <a:xfrm flipV="1">
            <a:off x="1066800" y="3810000"/>
            <a:ext cx="1143000" cy="2286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2" name="Line 40"/>
          <p:cNvSpPr>
            <a:spLocks noChangeShapeType="1"/>
          </p:cNvSpPr>
          <p:nvPr/>
        </p:nvSpPr>
        <p:spPr bwMode="auto">
          <a:xfrm flipV="1">
            <a:off x="2514600" y="3505200"/>
            <a:ext cx="1143000" cy="2286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3" name="Line 41"/>
          <p:cNvSpPr>
            <a:spLocks noChangeShapeType="1"/>
          </p:cNvSpPr>
          <p:nvPr/>
        </p:nvSpPr>
        <p:spPr bwMode="auto">
          <a:xfrm flipH="1">
            <a:off x="3352800" y="42672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4" name="Line 42"/>
          <p:cNvSpPr>
            <a:spLocks noChangeShapeType="1"/>
          </p:cNvSpPr>
          <p:nvPr/>
        </p:nvSpPr>
        <p:spPr bwMode="auto">
          <a:xfrm flipH="1">
            <a:off x="2438400" y="59436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5" name="Line 43"/>
          <p:cNvSpPr>
            <a:spLocks noChangeShapeType="1"/>
          </p:cNvSpPr>
          <p:nvPr/>
        </p:nvSpPr>
        <p:spPr bwMode="auto">
          <a:xfrm flipH="1">
            <a:off x="5943600" y="304800"/>
            <a:ext cx="304800" cy="5334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6" name="Line 44"/>
          <p:cNvSpPr>
            <a:spLocks noChangeShapeType="1"/>
          </p:cNvSpPr>
          <p:nvPr/>
        </p:nvSpPr>
        <p:spPr bwMode="auto">
          <a:xfrm flipH="1">
            <a:off x="5029200" y="1981200"/>
            <a:ext cx="304800" cy="533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7" name="Line 45"/>
          <p:cNvSpPr>
            <a:spLocks noChangeShapeType="1"/>
          </p:cNvSpPr>
          <p:nvPr/>
        </p:nvSpPr>
        <p:spPr bwMode="auto">
          <a:xfrm>
            <a:off x="4800600" y="42672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8" name="Line 46"/>
          <p:cNvSpPr>
            <a:spLocks noChangeShapeType="1"/>
          </p:cNvSpPr>
          <p:nvPr/>
        </p:nvSpPr>
        <p:spPr bwMode="auto">
          <a:xfrm>
            <a:off x="5715000" y="59436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39" name="Line 47"/>
          <p:cNvSpPr>
            <a:spLocks noChangeShapeType="1"/>
          </p:cNvSpPr>
          <p:nvPr/>
        </p:nvSpPr>
        <p:spPr bwMode="auto">
          <a:xfrm>
            <a:off x="2438400" y="228600"/>
            <a:ext cx="304800" cy="457200"/>
          </a:xfrm>
          <a:prstGeom prst="line">
            <a:avLst/>
          </a:prstGeom>
          <a:noFill/>
          <a:ln w="9525">
            <a:solidFill>
              <a:srgbClr val="99FF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0" name="Line 48"/>
          <p:cNvSpPr>
            <a:spLocks noChangeShapeType="1"/>
          </p:cNvSpPr>
          <p:nvPr/>
        </p:nvSpPr>
        <p:spPr bwMode="auto">
          <a:xfrm>
            <a:off x="3352800" y="1905000"/>
            <a:ext cx="609600" cy="914400"/>
          </a:xfrm>
          <a:prstGeom prst="line">
            <a:avLst/>
          </a:prstGeom>
          <a:noFill/>
          <a:ln w="9525">
            <a:solidFill>
              <a:srgbClr val="CC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1" name="Line 49"/>
          <p:cNvSpPr>
            <a:spLocks noChangeShapeType="1"/>
          </p:cNvSpPr>
          <p:nvPr/>
        </p:nvSpPr>
        <p:spPr bwMode="auto">
          <a:xfrm flipH="1">
            <a:off x="2286000" y="39624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2" name="Line 50"/>
          <p:cNvSpPr>
            <a:spLocks noChangeShapeType="1"/>
          </p:cNvSpPr>
          <p:nvPr/>
        </p:nvSpPr>
        <p:spPr bwMode="auto">
          <a:xfrm flipH="1">
            <a:off x="0" y="57150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3" name="Line 51"/>
          <p:cNvSpPr>
            <a:spLocks noChangeShapeType="1"/>
          </p:cNvSpPr>
          <p:nvPr/>
        </p:nvSpPr>
        <p:spPr bwMode="auto">
          <a:xfrm flipH="1">
            <a:off x="7467600" y="381000"/>
            <a:ext cx="1219200" cy="762000"/>
          </a:xfrm>
          <a:prstGeom prst="line">
            <a:avLst/>
          </a:prstGeom>
          <a:noFill/>
          <a:ln w="9525">
            <a:solidFill>
              <a:srgbClr val="FF99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4" name="Line 52"/>
          <p:cNvSpPr>
            <a:spLocks noChangeShapeType="1"/>
          </p:cNvSpPr>
          <p:nvPr/>
        </p:nvSpPr>
        <p:spPr bwMode="auto">
          <a:xfrm flipH="1">
            <a:off x="5181600" y="2133600"/>
            <a:ext cx="990600" cy="685800"/>
          </a:xfrm>
          <a:prstGeom prst="line">
            <a:avLst/>
          </a:prstGeom>
          <a:noFill/>
          <a:ln w="9525">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5" name="Line 53"/>
          <p:cNvSpPr>
            <a:spLocks noChangeShapeType="1"/>
          </p:cNvSpPr>
          <p:nvPr/>
        </p:nvSpPr>
        <p:spPr bwMode="auto">
          <a:xfrm>
            <a:off x="5257800" y="4038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6" name="Line 54"/>
          <p:cNvSpPr>
            <a:spLocks noChangeShapeType="1"/>
          </p:cNvSpPr>
          <p:nvPr/>
        </p:nvSpPr>
        <p:spPr bwMode="auto">
          <a:xfrm>
            <a:off x="2590800" y="22098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7" name="Line 55"/>
          <p:cNvSpPr>
            <a:spLocks noChangeShapeType="1"/>
          </p:cNvSpPr>
          <p:nvPr/>
        </p:nvSpPr>
        <p:spPr bwMode="auto">
          <a:xfrm>
            <a:off x="762000" y="990600"/>
            <a:ext cx="1219200" cy="685800"/>
          </a:xfrm>
          <a:prstGeom prst="line">
            <a:avLst/>
          </a:prstGeom>
          <a:noFill/>
          <a:ln w="9525">
            <a:solidFill>
              <a:srgbClr val="00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sp>
        <p:nvSpPr>
          <p:cNvPr id="59448" name="Line 56"/>
          <p:cNvSpPr>
            <a:spLocks noChangeShapeType="1"/>
          </p:cNvSpPr>
          <p:nvPr/>
        </p:nvSpPr>
        <p:spPr bwMode="auto">
          <a:xfrm>
            <a:off x="8153400" y="5943600"/>
            <a:ext cx="838200" cy="60960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pPr>
            <a:endParaRPr lang="en-US">
              <a:solidFill>
                <a:prstClr val="black"/>
              </a:solidFill>
              <a:latin typeface="Calibri"/>
            </a:endParaRPr>
          </a:p>
        </p:txBody>
      </p:sp>
      <p:pic>
        <p:nvPicPr>
          <p:cNvPr id="59449" name="Duong toi dinh vinh quang.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534400" y="7086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07" name="AutoShape 58">
            <a:hlinkClick r:id="rId6" action="ppaction://hlinksldjump" highlightClick="1"/>
          </p:cNvPr>
          <p:cNvSpPr>
            <a:spLocks noChangeArrowheads="1"/>
          </p:cNvSpPr>
          <p:nvPr/>
        </p:nvSpPr>
        <p:spPr bwMode="auto">
          <a:xfrm>
            <a:off x="8229600" y="6248400"/>
            <a:ext cx="914400" cy="609600"/>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ct val="50000"/>
              </a:spcBef>
              <a:spcAft>
                <a:spcPts val="0"/>
              </a:spcAft>
            </a:pPr>
            <a:endParaRPr lang="vi-VN" sz="2400" b="1">
              <a:solidFill>
                <a:prstClr val="black"/>
              </a:solidFill>
              <a:latin typeface="VNI-Times" pitchFamily="2" charset="0"/>
            </a:endParaRPr>
          </a:p>
        </p:txBody>
      </p:sp>
    </p:spTree>
    <p:extLst>
      <p:ext uri="{BB962C8B-B14F-4D97-AF65-F5344CB8AC3E}">
        <p14:creationId xmlns:p14="http://schemas.microsoft.com/office/powerpoint/2010/main" val="374450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449"/>
                                        </p:tgtEl>
                                      </p:cBhvr>
                                    </p:cmd>
                                  </p:childTnLst>
                                </p:cTn>
                              </p:par>
                              <p:par>
                                <p:cTn id="7" presetID="8" presetClass="emph" presetSubtype="0" repeatCount="indefinite" fill="hold" nodeType="withEffect">
                                  <p:stCondLst>
                                    <p:cond delay="0"/>
                                  </p:stCondLst>
                                  <p:childTnLst>
                                    <p:animRot by="21600000">
                                      <p:cBhvr>
                                        <p:cTn id="8" dur="500" fill="hold"/>
                                        <p:tgtEl>
                                          <p:spTgt spid="59415"/>
                                        </p:tgtEl>
                                        <p:attrNameLst>
                                          <p:attrName>r</p:attrName>
                                        </p:attrNameLst>
                                      </p:cBhvr>
                                    </p:animRot>
                                  </p:childTnLst>
                                </p:cTn>
                              </p:par>
                              <p:par>
                                <p:cTn id="9" presetID="35" presetClass="path" presetSubtype="0" repeatCount="indefinite" accel="50000" decel="50000" fill="hold" nodeType="withEffect">
                                  <p:stCondLst>
                                    <p:cond delay="0"/>
                                  </p:stCondLst>
                                  <p:childTnLst>
                                    <p:animMotion origin="layout" path="M -3.33333E-6 -3.69942E-6 L -0.42916 -3.69942E-6 " pathEditMode="relative" rAng="0" ptsTypes="AA">
                                      <p:cBhvr>
                                        <p:cTn id="10" dur="2000" fill="hold"/>
                                        <p:tgtEl>
                                          <p:spTgt spid="59399"/>
                                        </p:tgtEl>
                                        <p:attrNameLst>
                                          <p:attrName>ppt_x</p:attrName>
                                          <p:attrName>ppt_y</p:attrName>
                                        </p:attrNameLst>
                                      </p:cBhvr>
                                      <p:rCtr x="-21458" y="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9398"/>
                                        </p:tgtEl>
                                        <p:attrNameLst>
                                          <p:attrName>style.visibility</p:attrName>
                                        </p:attrNameLst>
                                      </p:cBhvr>
                                      <p:to>
                                        <p:strVal val="visible"/>
                                      </p:to>
                                    </p:set>
                                    <p:anim calcmode="lin" valueType="num">
                                      <p:cBhvr additive="base">
                                        <p:cTn id="15" dur="500" fill="hold"/>
                                        <p:tgtEl>
                                          <p:spTgt spid="59398"/>
                                        </p:tgtEl>
                                        <p:attrNameLst>
                                          <p:attrName>ppt_x</p:attrName>
                                        </p:attrNameLst>
                                      </p:cBhvr>
                                      <p:tavLst>
                                        <p:tav tm="0">
                                          <p:val>
                                            <p:strVal val="#ppt_x"/>
                                          </p:val>
                                        </p:tav>
                                        <p:tav tm="100000">
                                          <p:val>
                                            <p:strVal val="#ppt_x"/>
                                          </p:val>
                                        </p:tav>
                                      </p:tavLst>
                                    </p:anim>
                                    <p:anim calcmode="lin" valueType="num">
                                      <p:cBhvr additive="base">
                                        <p:cTn id="16" dur="500" fill="hold"/>
                                        <p:tgtEl>
                                          <p:spTgt spid="59398"/>
                                        </p:tgtEl>
                                        <p:attrNameLst>
                                          <p:attrName>ppt_y</p:attrName>
                                        </p:attrNameLst>
                                      </p:cBhvr>
                                      <p:tavLst>
                                        <p:tav tm="0">
                                          <p:val>
                                            <p:strVal val="1+#ppt_h/2"/>
                                          </p:val>
                                        </p:tav>
                                        <p:tav tm="100000">
                                          <p:val>
                                            <p:strVal val="#ppt_y"/>
                                          </p:val>
                                        </p:tav>
                                      </p:tavLst>
                                    </p:anim>
                                  </p:childTnLst>
                                </p:cTn>
                              </p:par>
                              <p:par>
                                <p:cTn id="17" presetID="35" presetClass="path" presetSubtype="0" repeatCount="indefinite" accel="50000" decel="50000" fill="hold" nodeType="withEffect">
                                  <p:stCondLst>
                                    <p:cond delay="0"/>
                                  </p:stCondLst>
                                  <p:childTnLst>
                                    <p:animMotion origin="layout" path="M -3.33333E-6 -3.69942E-6 L -0.3625 -0.21086 " pathEditMode="relative" rAng="0" ptsTypes="AA">
                                      <p:cBhvr>
                                        <p:cTn id="18" dur="2000" fill="hold"/>
                                        <p:tgtEl>
                                          <p:spTgt spid="59400"/>
                                        </p:tgtEl>
                                        <p:attrNameLst>
                                          <p:attrName>ppt_x</p:attrName>
                                          <p:attrName>ppt_y</p:attrName>
                                        </p:attrNameLst>
                                      </p:cBhvr>
                                      <p:rCtr x="-18125" y="-10543"/>
                                    </p:animMotion>
                                  </p:childTnLst>
                                </p:cTn>
                              </p:par>
                              <p:par>
                                <p:cTn id="19" presetID="35" presetClass="path" presetSubtype="0" repeatCount="indefinite" accel="50000" decel="50000" fill="hold" nodeType="withEffect">
                                  <p:stCondLst>
                                    <p:cond delay="0"/>
                                  </p:stCondLst>
                                  <p:childTnLst>
                                    <p:animMotion origin="layout" path="M -3.33333E-6 -3.69942E-6 L -0.2625 -0.35514 " pathEditMode="relative" rAng="0" ptsTypes="AA">
                                      <p:cBhvr>
                                        <p:cTn id="20" dur="2000" fill="hold"/>
                                        <p:tgtEl>
                                          <p:spTgt spid="59401"/>
                                        </p:tgtEl>
                                        <p:attrNameLst>
                                          <p:attrName>ppt_x</p:attrName>
                                          <p:attrName>ppt_y</p:attrName>
                                        </p:attrNameLst>
                                      </p:cBhvr>
                                      <p:rCtr x="-13125" y="-17757"/>
                                    </p:animMotion>
                                  </p:childTnLst>
                                </p:cTn>
                              </p:par>
                              <p:par>
                                <p:cTn id="21" presetID="35" presetClass="path" presetSubtype="0" repeatCount="indefinite" accel="50000" decel="50000" fill="hold" nodeType="withEffect">
                                  <p:stCondLst>
                                    <p:cond delay="0"/>
                                  </p:stCondLst>
                                  <p:childTnLst>
                                    <p:animMotion origin="layout" path="M -3.33333E-6 -3.69942E-6 L -0.12916 -0.44393 " pathEditMode="relative" rAng="0" ptsTypes="AA">
                                      <p:cBhvr>
                                        <p:cTn id="22" dur="2000" fill="hold"/>
                                        <p:tgtEl>
                                          <p:spTgt spid="59402"/>
                                        </p:tgtEl>
                                        <p:attrNameLst>
                                          <p:attrName>ppt_x</p:attrName>
                                          <p:attrName>ppt_y</p:attrName>
                                        </p:attrNameLst>
                                      </p:cBhvr>
                                      <p:rCtr x="-6458" y="-22197"/>
                                    </p:animMotion>
                                  </p:childTnLst>
                                </p:cTn>
                              </p:par>
                              <p:par>
                                <p:cTn id="23" presetID="35" presetClass="path" presetSubtype="0" repeatCount="indefinite" accel="50000" decel="50000" fill="hold" nodeType="withEffect">
                                  <p:stCondLst>
                                    <p:cond delay="0"/>
                                  </p:stCondLst>
                                  <p:childTnLst>
                                    <p:animMotion origin="layout" path="M -3.33333E-6 -3.69942E-6 L 0.00417 -0.48832 " pathEditMode="relative" rAng="0" ptsTypes="AA">
                                      <p:cBhvr>
                                        <p:cTn id="24" dur="2000" fill="hold"/>
                                        <p:tgtEl>
                                          <p:spTgt spid="59403"/>
                                        </p:tgtEl>
                                        <p:attrNameLst>
                                          <p:attrName>ppt_x</p:attrName>
                                          <p:attrName>ppt_y</p:attrName>
                                        </p:attrNameLst>
                                      </p:cBhvr>
                                      <p:rCtr x="208" y="-24416"/>
                                    </p:animMotion>
                                  </p:childTnLst>
                                </p:cTn>
                              </p:par>
                              <p:par>
                                <p:cTn id="25" presetID="35" presetClass="path" presetSubtype="0" repeatCount="indefinite" accel="50000" decel="50000" fill="hold" nodeType="withEffect">
                                  <p:stCondLst>
                                    <p:cond delay="0"/>
                                  </p:stCondLst>
                                  <p:childTnLst>
                                    <p:animMotion origin="layout" path="M -3.33333E-6 -3.69942E-6 L 0.17917 -0.45503 " pathEditMode="relative" rAng="0" ptsTypes="AA">
                                      <p:cBhvr>
                                        <p:cTn id="26" dur="2000" fill="hold"/>
                                        <p:tgtEl>
                                          <p:spTgt spid="59404"/>
                                        </p:tgtEl>
                                        <p:attrNameLst>
                                          <p:attrName>ppt_x</p:attrName>
                                          <p:attrName>ppt_y</p:attrName>
                                        </p:attrNameLst>
                                      </p:cBhvr>
                                      <p:rCtr x="8958" y="-22751"/>
                                    </p:animMotion>
                                  </p:childTnLst>
                                </p:cTn>
                              </p:par>
                              <p:par>
                                <p:cTn id="27" presetID="35" presetClass="path" presetSubtype="0" repeatCount="indefinite" accel="50000" decel="50000" fill="hold" nodeType="withEffect">
                                  <p:stCondLst>
                                    <p:cond delay="0"/>
                                  </p:stCondLst>
                                  <p:childTnLst>
                                    <p:animMotion origin="layout" path="M -3.33333E-6 -3.69942E-6 L 0.32084 -0.38844 " pathEditMode="relative" rAng="0" ptsTypes="AA">
                                      <p:cBhvr>
                                        <p:cTn id="28" dur="2000" fill="hold"/>
                                        <p:tgtEl>
                                          <p:spTgt spid="59405"/>
                                        </p:tgtEl>
                                        <p:attrNameLst>
                                          <p:attrName>ppt_x</p:attrName>
                                          <p:attrName>ppt_y</p:attrName>
                                        </p:attrNameLst>
                                      </p:cBhvr>
                                      <p:rCtr x="16042" y="-19422"/>
                                    </p:animMotion>
                                  </p:childTnLst>
                                </p:cTn>
                              </p:par>
                              <p:par>
                                <p:cTn id="29" presetID="35" presetClass="path" presetSubtype="0" repeatCount="indefinite" accel="50000" decel="50000" fill="hold" nodeType="withEffect">
                                  <p:stCondLst>
                                    <p:cond delay="0"/>
                                  </p:stCondLst>
                                  <p:childTnLst>
                                    <p:animMotion origin="layout" path="M -3.33333E-6 -3.69942E-6 L 0.42084 -0.24416 " pathEditMode="relative" rAng="0" ptsTypes="AA">
                                      <p:cBhvr>
                                        <p:cTn id="30" dur="2000" fill="hold"/>
                                        <p:tgtEl>
                                          <p:spTgt spid="59406"/>
                                        </p:tgtEl>
                                        <p:attrNameLst>
                                          <p:attrName>ppt_x</p:attrName>
                                          <p:attrName>ppt_y</p:attrName>
                                        </p:attrNameLst>
                                      </p:cBhvr>
                                      <p:rCtr x="21042" y="-12208"/>
                                    </p:animMotion>
                                  </p:childTnLst>
                                </p:cTn>
                              </p:par>
                              <p:par>
                                <p:cTn id="31" presetID="35" presetClass="path" presetSubtype="0" repeatCount="indefinite" accel="50000" decel="50000" fill="hold" nodeType="withEffect">
                                  <p:stCondLst>
                                    <p:cond delay="0"/>
                                  </p:stCondLst>
                                  <p:childTnLst>
                                    <p:animMotion origin="layout" path="M -3.33333E-6 -3.69942E-6 L 0.47084 -3.69942E-6 " pathEditMode="relative" rAng="0" ptsTypes="AA">
                                      <p:cBhvr>
                                        <p:cTn id="32" dur="2000" fill="hold"/>
                                        <p:tgtEl>
                                          <p:spTgt spid="59407"/>
                                        </p:tgtEl>
                                        <p:attrNameLst>
                                          <p:attrName>ppt_x</p:attrName>
                                          <p:attrName>ppt_y</p:attrName>
                                        </p:attrNameLst>
                                      </p:cBhvr>
                                      <p:rCtr x="23542" y="0"/>
                                    </p:animMotion>
                                  </p:childTnLst>
                                </p:cTn>
                              </p:par>
                              <p:par>
                                <p:cTn id="33" presetID="35" presetClass="path" presetSubtype="0" repeatCount="indefinite" accel="50000" decel="50000" fill="hold" nodeType="withEffect">
                                  <p:stCondLst>
                                    <p:cond delay="0"/>
                                  </p:stCondLst>
                                  <p:childTnLst>
                                    <p:animMotion origin="layout" path="M 0.0125 0.0111 L 0.44167 0.24417 " pathEditMode="relative" rAng="0" ptsTypes="AA">
                                      <p:cBhvr>
                                        <p:cTn id="34" dur="2000" fill="hold"/>
                                        <p:tgtEl>
                                          <p:spTgt spid="59408"/>
                                        </p:tgtEl>
                                        <p:attrNameLst>
                                          <p:attrName>ppt_x</p:attrName>
                                          <p:attrName>ppt_y</p:attrName>
                                        </p:attrNameLst>
                                      </p:cBhvr>
                                      <p:rCtr x="21458" y="11653"/>
                                    </p:animMotion>
                                  </p:childTnLst>
                                </p:cTn>
                              </p:par>
                              <p:par>
                                <p:cTn id="35" presetID="35" presetClass="path" presetSubtype="0" repeatCount="indefinite" accel="50000" decel="50000" fill="hold" nodeType="withEffect">
                                  <p:stCondLst>
                                    <p:cond delay="0"/>
                                  </p:stCondLst>
                                  <p:childTnLst>
                                    <p:animMotion origin="layout" path="M -3.33333E-6 -3.69942E-6 L 0.29584 0.38844 " pathEditMode="relative" rAng="0" ptsTypes="AA">
                                      <p:cBhvr>
                                        <p:cTn id="36" dur="2000" fill="hold"/>
                                        <p:tgtEl>
                                          <p:spTgt spid="59409"/>
                                        </p:tgtEl>
                                        <p:attrNameLst>
                                          <p:attrName>ppt_x</p:attrName>
                                          <p:attrName>ppt_y</p:attrName>
                                        </p:attrNameLst>
                                      </p:cBhvr>
                                      <p:rCtr x="14792" y="19422"/>
                                    </p:animMotion>
                                  </p:childTnLst>
                                </p:cTn>
                              </p:par>
                              <p:par>
                                <p:cTn id="37" presetID="35" presetClass="path" presetSubtype="0" repeatCount="indefinite" accel="50000" decel="50000" fill="hold" nodeType="withEffect">
                                  <p:stCondLst>
                                    <p:cond delay="0"/>
                                  </p:stCondLst>
                                  <p:childTnLst>
                                    <p:animMotion origin="layout" path="M -3.33333E-6 -3.69942E-6 L 0.09584 0.46613 " pathEditMode="relative" rAng="0" ptsTypes="AA">
                                      <p:cBhvr>
                                        <p:cTn id="38" dur="2000" fill="hold"/>
                                        <p:tgtEl>
                                          <p:spTgt spid="59410"/>
                                        </p:tgtEl>
                                        <p:attrNameLst>
                                          <p:attrName>ppt_x</p:attrName>
                                          <p:attrName>ppt_y</p:attrName>
                                        </p:attrNameLst>
                                      </p:cBhvr>
                                      <p:rCtr x="4792" y="23306"/>
                                    </p:animMotion>
                                  </p:childTnLst>
                                </p:cTn>
                              </p:par>
                              <p:par>
                                <p:cTn id="39" presetID="35" presetClass="path" presetSubtype="0" repeatCount="indefinite" accel="50000" decel="50000" fill="hold" nodeType="withEffect">
                                  <p:stCondLst>
                                    <p:cond delay="0"/>
                                  </p:stCondLst>
                                  <p:childTnLst>
                                    <p:animMotion origin="layout" path="M -3.33333E-6 -3.69942E-6 L -0.1125 0.45503 " pathEditMode="relative" rAng="0" ptsTypes="AA">
                                      <p:cBhvr>
                                        <p:cTn id="40" dur="2000" fill="hold"/>
                                        <p:tgtEl>
                                          <p:spTgt spid="59411"/>
                                        </p:tgtEl>
                                        <p:attrNameLst>
                                          <p:attrName>ppt_x</p:attrName>
                                          <p:attrName>ppt_y</p:attrName>
                                        </p:attrNameLst>
                                      </p:cBhvr>
                                      <p:rCtr x="-5625" y="22751"/>
                                    </p:animMotion>
                                  </p:childTnLst>
                                </p:cTn>
                              </p:par>
                              <p:par>
                                <p:cTn id="41" presetID="35" presetClass="path" presetSubtype="0" repeatCount="indefinite" accel="50000" decel="50000" fill="hold" nodeType="withEffect">
                                  <p:stCondLst>
                                    <p:cond delay="0"/>
                                  </p:stCondLst>
                                  <p:childTnLst>
                                    <p:animMotion origin="layout" path="M 3.33333E-6 -3.69942E-6 L -0.26667 0.37734 " pathEditMode="relative" rAng="0" ptsTypes="AA">
                                      <p:cBhvr>
                                        <p:cTn id="42" dur="2000" fill="hold"/>
                                        <p:tgtEl>
                                          <p:spTgt spid="59412"/>
                                        </p:tgtEl>
                                        <p:attrNameLst>
                                          <p:attrName>ppt_x</p:attrName>
                                          <p:attrName>ppt_y</p:attrName>
                                        </p:attrNameLst>
                                      </p:cBhvr>
                                      <p:rCtr x="-13333" y="18867"/>
                                    </p:animMotion>
                                  </p:childTnLst>
                                </p:cTn>
                              </p:par>
                              <p:par>
                                <p:cTn id="43" presetID="35" presetClass="path" presetSubtype="0" repeatCount="indefinite" accel="50000" decel="50000" fill="hold" nodeType="withEffect">
                                  <p:stCondLst>
                                    <p:cond delay="0"/>
                                  </p:stCondLst>
                                  <p:childTnLst>
                                    <p:animMotion origin="layout" path="M -3.33333E-6 -3.69942E-6 L -0.37083 0.23307 " pathEditMode="relative" rAng="0" ptsTypes="AA">
                                      <p:cBhvr>
                                        <p:cTn id="44" dur="2000" fill="hold"/>
                                        <p:tgtEl>
                                          <p:spTgt spid="59413"/>
                                        </p:tgtEl>
                                        <p:attrNameLst>
                                          <p:attrName>ppt_x</p:attrName>
                                          <p:attrName>ppt_y</p:attrName>
                                        </p:attrNameLst>
                                      </p:cBhvr>
                                      <p:rCtr x="-18542" y="11653"/>
                                    </p:animMotion>
                                  </p:childTnLst>
                                </p:cTn>
                              </p:par>
                              <p:par>
                                <p:cTn id="45" presetID="35" presetClass="emph" presetSubtype="0" repeatCount="indefinite" fill="hold" grpId="0" nodeType="withEffect">
                                  <p:stCondLst>
                                    <p:cond delay="0"/>
                                  </p:stCondLst>
                                  <p:childTnLst>
                                    <p:anim calcmode="discrete" valueType="str">
                                      <p:cBhvr>
                                        <p:cTn id="46" dur="1000" fill="hold"/>
                                        <p:tgtEl>
                                          <p:spTgt spid="59416"/>
                                        </p:tgtEl>
                                        <p:attrNameLst>
                                          <p:attrName>style.visibility</p:attrName>
                                        </p:attrNameLst>
                                      </p:cBhvr>
                                      <p:tavLst>
                                        <p:tav tm="0">
                                          <p:val>
                                            <p:strVal val="hidden"/>
                                          </p:val>
                                        </p:tav>
                                        <p:tav tm="50000">
                                          <p:val>
                                            <p:strVal val="visible"/>
                                          </p:val>
                                        </p:tav>
                                      </p:tavLst>
                                    </p:anim>
                                  </p:childTnLst>
                                </p:cTn>
                              </p:par>
                              <p:par>
                                <p:cTn id="47" presetID="35" presetClass="emph" presetSubtype="0" repeatCount="indefinite" fill="hold" grpId="0" nodeType="withEffect">
                                  <p:stCondLst>
                                    <p:cond delay="0"/>
                                  </p:stCondLst>
                                  <p:childTnLst>
                                    <p:anim calcmode="discrete" valueType="str">
                                      <p:cBhvr>
                                        <p:cTn id="48" dur="1000" fill="hold"/>
                                        <p:tgtEl>
                                          <p:spTgt spid="59414"/>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0" nodeType="withEffect">
                                  <p:stCondLst>
                                    <p:cond delay="0"/>
                                  </p:stCondLst>
                                  <p:childTnLst>
                                    <p:anim calcmode="discrete" valueType="str">
                                      <p:cBhvr>
                                        <p:cTn id="50" dur="1000" fill="hold"/>
                                        <p:tgtEl>
                                          <p:spTgt spid="59417"/>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grpId="0" nodeType="withEffect">
                                  <p:stCondLst>
                                    <p:cond delay="0"/>
                                  </p:stCondLst>
                                  <p:childTnLst>
                                    <p:anim calcmode="discrete" valueType="str">
                                      <p:cBhvr>
                                        <p:cTn id="52" dur="1000" fill="hold"/>
                                        <p:tgtEl>
                                          <p:spTgt spid="59419"/>
                                        </p:tgtEl>
                                        <p:attrNameLst>
                                          <p:attrName>style.visibility</p:attrName>
                                        </p:attrNameLst>
                                      </p:cBhvr>
                                      <p:tavLst>
                                        <p:tav tm="0">
                                          <p:val>
                                            <p:strVal val="hidden"/>
                                          </p:val>
                                        </p:tav>
                                        <p:tav tm="50000">
                                          <p:val>
                                            <p:strVal val="visible"/>
                                          </p:val>
                                        </p:tav>
                                      </p:tavLst>
                                    </p:anim>
                                  </p:childTnLst>
                                </p:cTn>
                              </p:par>
                              <p:par>
                                <p:cTn id="53" presetID="35" presetClass="emph" presetSubtype="0" repeatCount="indefinite" fill="hold" grpId="0" nodeType="withEffect">
                                  <p:stCondLst>
                                    <p:cond delay="0"/>
                                  </p:stCondLst>
                                  <p:childTnLst>
                                    <p:anim calcmode="discrete" valueType="str">
                                      <p:cBhvr>
                                        <p:cTn id="54" dur="1000" fill="hold"/>
                                        <p:tgtEl>
                                          <p:spTgt spid="59418"/>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grpId="0" nodeType="withEffect">
                                  <p:stCondLst>
                                    <p:cond delay="0"/>
                                  </p:stCondLst>
                                  <p:childTnLst>
                                    <p:anim calcmode="discrete" valueType="str">
                                      <p:cBhvr>
                                        <p:cTn id="56" dur="1000" fill="hold"/>
                                        <p:tgtEl>
                                          <p:spTgt spid="59420"/>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grpId="0" nodeType="withEffect">
                                  <p:stCondLst>
                                    <p:cond delay="0"/>
                                  </p:stCondLst>
                                  <p:childTnLst>
                                    <p:anim calcmode="discrete" valueType="str">
                                      <p:cBhvr>
                                        <p:cTn id="58" dur="1000" fill="hold"/>
                                        <p:tgtEl>
                                          <p:spTgt spid="59423"/>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grpId="0" nodeType="withEffect">
                                  <p:stCondLst>
                                    <p:cond delay="0"/>
                                  </p:stCondLst>
                                  <p:childTnLst>
                                    <p:anim calcmode="discrete" valueType="str">
                                      <p:cBhvr>
                                        <p:cTn id="60" dur="1000" fill="hold"/>
                                        <p:tgtEl>
                                          <p:spTgt spid="59422"/>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0" nodeType="withEffect">
                                  <p:stCondLst>
                                    <p:cond delay="0"/>
                                  </p:stCondLst>
                                  <p:childTnLst>
                                    <p:anim calcmode="discrete" valueType="str">
                                      <p:cBhvr>
                                        <p:cTn id="62" dur="1000" fill="hold"/>
                                        <p:tgtEl>
                                          <p:spTgt spid="59421"/>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0" nodeType="withEffect">
                                  <p:stCondLst>
                                    <p:cond delay="0"/>
                                  </p:stCondLst>
                                  <p:childTnLst>
                                    <p:anim calcmode="discrete" valueType="str">
                                      <p:cBhvr>
                                        <p:cTn id="64" dur="1000" fill="hold"/>
                                        <p:tgtEl>
                                          <p:spTgt spid="59426"/>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0" nodeType="withEffect">
                                  <p:stCondLst>
                                    <p:cond delay="0"/>
                                  </p:stCondLst>
                                  <p:childTnLst>
                                    <p:anim calcmode="discrete" valueType="str">
                                      <p:cBhvr>
                                        <p:cTn id="66" dur="1000" fill="hold"/>
                                        <p:tgtEl>
                                          <p:spTgt spid="59425"/>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0" nodeType="withEffect">
                                  <p:stCondLst>
                                    <p:cond delay="0"/>
                                  </p:stCondLst>
                                  <p:childTnLst>
                                    <p:anim calcmode="discrete" valueType="str">
                                      <p:cBhvr>
                                        <p:cTn id="68" dur="1000" fill="hold"/>
                                        <p:tgtEl>
                                          <p:spTgt spid="59424"/>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0" nodeType="withEffect">
                                  <p:stCondLst>
                                    <p:cond delay="0"/>
                                  </p:stCondLst>
                                  <p:childTnLst>
                                    <p:anim calcmode="discrete" valueType="str">
                                      <p:cBhvr>
                                        <p:cTn id="70" dur="1000" fill="hold"/>
                                        <p:tgtEl>
                                          <p:spTgt spid="59427"/>
                                        </p:tgtEl>
                                        <p:attrNameLst>
                                          <p:attrName>style.visibility</p:attrName>
                                        </p:attrNameLst>
                                      </p:cBhvr>
                                      <p:tavLst>
                                        <p:tav tm="0">
                                          <p:val>
                                            <p:strVal val="hidden"/>
                                          </p:val>
                                        </p:tav>
                                        <p:tav tm="50000">
                                          <p:val>
                                            <p:strVal val="visible"/>
                                          </p:val>
                                        </p:tav>
                                      </p:tavLst>
                                    </p:anim>
                                  </p:childTnLst>
                                </p:cTn>
                              </p:par>
                              <p:par>
                                <p:cTn id="71" presetID="35" presetClass="emph" presetSubtype="0" repeatCount="indefinite" fill="hold" grpId="0" nodeType="withEffect">
                                  <p:stCondLst>
                                    <p:cond delay="0"/>
                                  </p:stCondLst>
                                  <p:childTnLst>
                                    <p:anim calcmode="discrete" valueType="str">
                                      <p:cBhvr>
                                        <p:cTn id="72" dur="1000" fill="hold"/>
                                        <p:tgtEl>
                                          <p:spTgt spid="59428"/>
                                        </p:tgtEl>
                                        <p:attrNameLst>
                                          <p:attrName>style.visibility</p:attrName>
                                        </p:attrNameLst>
                                      </p:cBhvr>
                                      <p:tavLst>
                                        <p:tav tm="0">
                                          <p:val>
                                            <p:strVal val="hidden"/>
                                          </p:val>
                                        </p:tav>
                                        <p:tav tm="50000">
                                          <p:val>
                                            <p:strVal val="visible"/>
                                          </p:val>
                                        </p:tav>
                                      </p:tavLst>
                                    </p:anim>
                                  </p:childTnLst>
                                </p:cTn>
                              </p:par>
                              <p:par>
                                <p:cTn id="73" presetID="35" presetClass="emph" presetSubtype="0" repeatCount="indefinite" fill="hold" grpId="0" nodeType="withEffect">
                                  <p:stCondLst>
                                    <p:cond delay="0"/>
                                  </p:stCondLst>
                                  <p:childTnLst>
                                    <p:anim calcmode="discrete" valueType="str">
                                      <p:cBhvr>
                                        <p:cTn id="74" dur="1000" fill="hold"/>
                                        <p:tgtEl>
                                          <p:spTgt spid="59429"/>
                                        </p:tgtEl>
                                        <p:attrNameLst>
                                          <p:attrName>style.visibility</p:attrName>
                                        </p:attrNameLst>
                                      </p:cBhvr>
                                      <p:tavLst>
                                        <p:tav tm="0">
                                          <p:val>
                                            <p:strVal val="hidden"/>
                                          </p:val>
                                        </p:tav>
                                        <p:tav tm="50000">
                                          <p:val>
                                            <p:strVal val="visible"/>
                                          </p:val>
                                        </p:tav>
                                      </p:tavLst>
                                    </p:anim>
                                  </p:childTnLst>
                                </p:cTn>
                              </p:par>
                              <p:par>
                                <p:cTn id="75" presetID="35" presetClass="emph" presetSubtype="0" repeatCount="indefinite" fill="hold" grpId="0" nodeType="withEffect">
                                  <p:stCondLst>
                                    <p:cond delay="0"/>
                                  </p:stCondLst>
                                  <p:childTnLst>
                                    <p:anim calcmode="discrete" valueType="str">
                                      <p:cBhvr>
                                        <p:cTn id="76" dur="1000" fill="hold"/>
                                        <p:tgtEl>
                                          <p:spTgt spid="59430"/>
                                        </p:tgtEl>
                                        <p:attrNameLst>
                                          <p:attrName>style.visibility</p:attrName>
                                        </p:attrNameLst>
                                      </p:cBhvr>
                                      <p:tavLst>
                                        <p:tav tm="0">
                                          <p:val>
                                            <p:strVal val="hidden"/>
                                          </p:val>
                                        </p:tav>
                                        <p:tav tm="50000">
                                          <p:val>
                                            <p:strVal val="visible"/>
                                          </p:val>
                                        </p:tav>
                                      </p:tavLst>
                                    </p:anim>
                                  </p:childTnLst>
                                </p:cTn>
                              </p:par>
                              <p:par>
                                <p:cTn id="77" presetID="35" presetClass="emph" presetSubtype="0" repeatCount="indefinite" fill="hold" grpId="0" nodeType="withEffect">
                                  <p:stCondLst>
                                    <p:cond delay="0"/>
                                  </p:stCondLst>
                                  <p:childTnLst>
                                    <p:anim calcmode="discrete" valueType="str">
                                      <p:cBhvr>
                                        <p:cTn id="78" dur="1000" fill="hold"/>
                                        <p:tgtEl>
                                          <p:spTgt spid="59431"/>
                                        </p:tgtEl>
                                        <p:attrNameLst>
                                          <p:attrName>style.visibility</p:attrName>
                                        </p:attrNameLst>
                                      </p:cBhvr>
                                      <p:tavLst>
                                        <p:tav tm="0">
                                          <p:val>
                                            <p:strVal val="hidden"/>
                                          </p:val>
                                        </p:tav>
                                        <p:tav tm="50000">
                                          <p:val>
                                            <p:strVal val="visible"/>
                                          </p:val>
                                        </p:tav>
                                      </p:tavLst>
                                    </p:anim>
                                  </p:childTnLst>
                                </p:cTn>
                              </p:par>
                              <p:par>
                                <p:cTn id="79" presetID="35" presetClass="emph" presetSubtype="0" repeatCount="indefinite" fill="hold" grpId="0" nodeType="withEffect">
                                  <p:stCondLst>
                                    <p:cond delay="0"/>
                                  </p:stCondLst>
                                  <p:childTnLst>
                                    <p:anim calcmode="discrete" valueType="str">
                                      <p:cBhvr>
                                        <p:cTn id="80" dur="1000" fill="hold"/>
                                        <p:tgtEl>
                                          <p:spTgt spid="59432"/>
                                        </p:tgtEl>
                                        <p:attrNameLst>
                                          <p:attrName>style.visibility</p:attrName>
                                        </p:attrNameLst>
                                      </p:cBhvr>
                                      <p:tavLst>
                                        <p:tav tm="0">
                                          <p:val>
                                            <p:strVal val="hidden"/>
                                          </p:val>
                                        </p:tav>
                                        <p:tav tm="50000">
                                          <p:val>
                                            <p:strVal val="visible"/>
                                          </p:val>
                                        </p:tav>
                                      </p:tavLst>
                                    </p:anim>
                                  </p:childTnLst>
                                </p:cTn>
                              </p:par>
                              <p:par>
                                <p:cTn id="81" presetID="35" presetClass="emph" presetSubtype="0" repeatCount="indefinite" fill="hold" grpId="0" nodeType="withEffect">
                                  <p:stCondLst>
                                    <p:cond delay="0"/>
                                  </p:stCondLst>
                                  <p:childTnLst>
                                    <p:anim calcmode="discrete" valueType="str">
                                      <p:cBhvr>
                                        <p:cTn id="82" dur="1000" fill="hold"/>
                                        <p:tgtEl>
                                          <p:spTgt spid="59433"/>
                                        </p:tgtEl>
                                        <p:attrNameLst>
                                          <p:attrName>style.visibility</p:attrName>
                                        </p:attrNameLst>
                                      </p:cBhvr>
                                      <p:tavLst>
                                        <p:tav tm="0">
                                          <p:val>
                                            <p:strVal val="hidden"/>
                                          </p:val>
                                        </p:tav>
                                        <p:tav tm="50000">
                                          <p:val>
                                            <p:strVal val="visible"/>
                                          </p:val>
                                        </p:tav>
                                      </p:tavLst>
                                    </p:anim>
                                  </p:childTnLst>
                                </p:cTn>
                              </p:par>
                              <p:par>
                                <p:cTn id="83" presetID="35" presetClass="emph" presetSubtype="0" repeatCount="indefinite" fill="hold" grpId="0" nodeType="withEffect">
                                  <p:stCondLst>
                                    <p:cond delay="0"/>
                                  </p:stCondLst>
                                  <p:childTnLst>
                                    <p:anim calcmode="discrete" valueType="str">
                                      <p:cBhvr>
                                        <p:cTn id="84" dur="1000" fill="hold"/>
                                        <p:tgtEl>
                                          <p:spTgt spid="59434"/>
                                        </p:tgtEl>
                                        <p:attrNameLst>
                                          <p:attrName>style.visibility</p:attrName>
                                        </p:attrNameLst>
                                      </p:cBhvr>
                                      <p:tavLst>
                                        <p:tav tm="0">
                                          <p:val>
                                            <p:strVal val="hidden"/>
                                          </p:val>
                                        </p:tav>
                                        <p:tav tm="50000">
                                          <p:val>
                                            <p:strVal val="visible"/>
                                          </p:val>
                                        </p:tav>
                                      </p:tavLst>
                                    </p:anim>
                                  </p:childTnLst>
                                </p:cTn>
                              </p:par>
                              <p:par>
                                <p:cTn id="85" presetID="35" presetClass="emph" presetSubtype="0" repeatCount="indefinite" fill="hold" grpId="0" nodeType="withEffect">
                                  <p:stCondLst>
                                    <p:cond delay="0"/>
                                  </p:stCondLst>
                                  <p:childTnLst>
                                    <p:anim calcmode="discrete" valueType="str">
                                      <p:cBhvr>
                                        <p:cTn id="86" dur="1000" fill="hold"/>
                                        <p:tgtEl>
                                          <p:spTgt spid="59435"/>
                                        </p:tgtEl>
                                        <p:attrNameLst>
                                          <p:attrName>style.visibility</p:attrName>
                                        </p:attrNameLst>
                                      </p:cBhvr>
                                      <p:tavLst>
                                        <p:tav tm="0">
                                          <p:val>
                                            <p:strVal val="hidden"/>
                                          </p:val>
                                        </p:tav>
                                        <p:tav tm="50000">
                                          <p:val>
                                            <p:strVal val="visible"/>
                                          </p:val>
                                        </p:tav>
                                      </p:tavLst>
                                    </p:anim>
                                  </p:childTnLst>
                                </p:cTn>
                              </p:par>
                              <p:par>
                                <p:cTn id="87" presetID="35" presetClass="emph" presetSubtype="0" repeatCount="indefinite" fill="hold" grpId="0" nodeType="withEffect">
                                  <p:stCondLst>
                                    <p:cond delay="0"/>
                                  </p:stCondLst>
                                  <p:childTnLst>
                                    <p:anim calcmode="discrete" valueType="str">
                                      <p:cBhvr>
                                        <p:cTn id="88" dur="1000" fill="hold"/>
                                        <p:tgtEl>
                                          <p:spTgt spid="59436"/>
                                        </p:tgtEl>
                                        <p:attrNameLst>
                                          <p:attrName>style.visibility</p:attrName>
                                        </p:attrNameLst>
                                      </p:cBhvr>
                                      <p:tavLst>
                                        <p:tav tm="0">
                                          <p:val>
                                            <p:strVal val="hidden"/>
                                          </p:val>
                                        </p:tav>
                                        <p:tav tm="50000">
                                          <p:val>
                                            <p:strVal val="visible"/>
                                          </p:val>
                                        </p:tav>
                                      </p:tavLst>
                                    </p:anim>
                                  </p:childTnLst>
                                </p:cTn>
                              </p:par>
                              <p:par>
                                <p:cTn id="89" presetID="35" presetClass="emph" presetSubtype="0" repeatCount="indefinite" fill="hold" grpId="0" nodeType="withEffect">
                                  <p:stCondLst>
                                    <p:cond delay="0"/>
                                  </p:stCondLst>
                                  <p:childTnLst>
                                    <p:anim calcmode="discrete" valueType="str">
                                      <p:cBhvr>
                                        <p:cTn id="90" dur="1000" fill="hold"/>
                                        <p:tgtEl>
                                          <p:spTgt spid="59438"/>
                                        </p:tgtEl>
                                        <p:attrNameLst>
                                          <p:attrName>style.visibility</p:attrName>
                                        </p:attrNameLst>
                                      </p:cBhvr>
                                      <p:tavLst>
                                        <p:tav tm="0">
                                          <p:val>
                                            <p:strVal val="hidden"/>
                                          </p:val>
                                        </p:tav>
                                        <p:tav tm="50000">
                                          <p:val>
                                            <p:strVal val="visible"/>
                                          </p:val>
                                        </p:tav>
                                      </p:tavLst>
                                    </p:anim>
                                  </p:childTnLst>
                                </p:cTn>
                              </p:par>
                              <p:par>
                                <p:cTn id="91" presetID="35" presetClass="emph" presetSubtype="0" repeatCount="indefinite" fill="hold" grpId="0" nodeType="withEffect">
                                  <p:stCondLst>
                                    <p:cond delay="0"/>
                                  </p:stCondLst>
                                  <p:childTnLst>
                                    <p:anim calcmode="discrete" valueType="str">
                                      <p:cBhvr>
                                        <p:cTn id="92" dur="1000" fill="hold"/>
                                        <p:tgtEl>
                                          <p:spTgt spid="59437"/>
                                        </p:tgtEl>
                                        <p:attrNameLst>
                                          <p:attrName>style.visibility</p:attrName>
                                        </p:attrNameLst>
                                      </p:cBhvr>
                                      <p:tavLst>
                                        <p:tav tm="0">
                                          <p:val>
                                            <p:strVal val="hidden"/>
                                          </p:val>
                                        </p:tav>
                                        <p:tav tm="50000">
                                          <p:val>
                                            <p:strVal val="visible"/>
                                          </p:val>
                                        </p:tav>
                                      </p:tavLst>
                                    </p:anim>
                                  </p:childTnLst>
                                </p:cTn>
                              </p:par>
                              <p:par>
                                <p:cTn id="93" presetID="35" presetClass="emph" presetSubtype="0" repeatCount="indefinite" fill="hold" grpId="0" nodeType="withEffect">
                                  <p:stCondLst>
                                    <p:cond delay="0"/>
                                  </p:stCondLst>
                                  <p:childTnLst>
                                    <p:anim calcmode="discrete" valueType="str">
                                      <p:cBhvr>
                                        <p:cTn id="94" dur="1000" fill="hold"/>
                                        <p:tgtEl>
                                          <p:spTgt spid="59440"/>
                                        </p:tgtEl>
                                        <p:attrNameLst>
                                          <p:attrName>style.visibility</p:attrName>
                                        </p:attrNameLst>
                                      </p:cBhvr>
                                      <p:tavLst>
                                        <p:tav tm="0">
                                          <p:val>
                                            <p:strVal val="hidden"/>
                                          </p:val>
                                        </p:tav>
                                        <p:tav tm="50000">
                                          <p:val>
                                            <p:strVal val="visible"/>
                                          </p:val>
                                        </p:tav>
                                      </p:tavLst>
                                    </p:anim>
                                  </p:childTnLst>
                                </p:cTn>
                              </p:par>
                              <p:par>
                                <p:cTn id="95" presetID="35" presetClass="emph" presetSubtype="0" repeatCount="indefinite" fill="hold" grpId="0" nodeType="withEffect">
                                  <p:stCondLst>
                                    <p:cond delay="0"/>
                                  </p:stCondLst>
                                  <p:childTnLst>
                                    <p:anim calcmode="discrete" valueType="str">
                                      <p:cBhvr>
                                        <p:cTn id="96" dur="1000" fill="hold"/>
                                        <p:tgtEl>
                                          <p:spTgt spid="59439"/>
                                        </p:tgtEl>
                                        <p:attrNameLst>
                                          <p:attrName>style.visibility</p:attrName>
                                        </p:attrNameLst>
                                      </p:cBhvr>
                                      <p:tavLst>
                                        <p:tav tm="0">
                                          <p:val>
                                            <p:strVal val="hidden"/>
                                          </p:val>
                                        </p:tav>
                                        <p:tav tm="50000">
                                          <p:val>
                                            <p:strVal val="visible"/>
                                          </p:val>
                                        </p:tav>
                                      </p:tavLst>
                                    </p:anim>
                                  </p:childTnLst>
                                </p:cTn>
                              </p:par>
                              <p:par>
                                <p:cTn id="97" presetID="35" presetClass="emph" presetSubtype="0" repeatCount="indefinite" fill="hold" grpId="0" nodeType="withEffect">
                                  <p:stCondLst>
                                    <p:cond delay="0"/>
                                  </p:stCondLst>
                                  <p:childTnLst>
                                    <p:anim calcmode="discrete" valueType="str">
                                      <p:cBhvr>
                                        <p:cTn id="98" dur="1000" fill="hold"/>
                                        <p:tgtEl>
                                          <p:spTgt spid="59442"/>
                                        </p:tgtEl>
                                        <p:attrNameLst>
                                          <p:attrName>style.visibility</p:attrName>
                                        </p:attrNameLst>
                                      </p:cBhvr>
                                      <p:tavLst>
                                        <p:tav tm="0">
                                          <p:val>
                                            <p:strVal val="hidden"/>
                                          </p:val>
                                        </p:tav>
                                        <p:tav tm="50000">
                                          <p:val>
                                            <p:strVal val="visible"/>
                                          </p:val>
                                        </p:tav>
                                      </p:tavLst>
                                    </p:anim>
                                  </p:childTnLst>
                                </p:cTn>
                              </p:par>
                              <p:par>
                                <p:cTn id="99" presetID="35" presetClass="emph" presetSubtype="0" repeatCount="indefinite" fill="hold" grpId="0" nodeType="withEffect">
                                  <p:stCondLst>
                                    <p:cond delay="0"/>
                                  </p:stCondLst>
                                  <p:childTnLst>
                                    <p:anim calcmode="discrete" valueType="str">
                                      <p:cBhvr>
                                        <p:cTn id="100" dur="1000" fill="hold"/>
                                        <p:tgtEl>
                                          <p:spTgt spid="59441"/>
                                        </p:tgtEl>
                                        <p:attrNameLst>
                                          <p:attrName>style.visibility</p:attrName>
                                        </p:attrNameLst>
                                      </p:cBhvr>
                                      <p:tavLst>
                                        <p:tav tm="0">
                                          <p:val>
                                            <p:strVal val="hidden"/>
                                          </p:val>
                                        </p:tav>
                                        <p:tav tm="50000">
                                          <p:val>
                                            <p:strVal val="visible"/>
                                          </p:val>
                                        </p:tav>
                                      </p:tavLst>
                                    </p:anim>
                                  </p:childTnLst>
                                </p:cTn>
                              </p:par>
                              <p:par>
                                <p:cTn id="101" presetID="35" presetClass="emph" presetSubtype="0" repeatCount="indefinite" fill="hold" grpId="0" nodeType="withEffect">
                                  <p:stCondLst>
                                    <p:cond delay="0"/>
                                  </p:stCondLst>
                                  <p:childTnLst>
                                    <p:anim calcmode="discrete" valueType="str">
                                      <p:cBhvr>
                                        <p:cTn id="102" dur="1000" fill="hold"/>
                                        <p:tgtEl>
                                          <p:spTgt spid="59444"/>
                                        </p:tgtEl>
                                        <p:attrNameLst>
                                          <p:attrName>style.visibility</p:attrName>
                                        </p:attrNameLst>
                                      </p:cBhvr>
                                      <p:tavLst>
                                        <p:tav tm="0">
                                          <p:val>
                                            <p:strVal val="hidden"/>
                                          </p:val>
                                        </p:tav>
                                        <p:tav tm="50000">
                                          <p:val>
                                            <p:strVal val="visible"/>
                                          </p:val>
                                        </p:tav>
                                      </p:tavLst>
                                    </p:anim>
                                  </p:childTnLst>
                                </p:cTn>
                              </p:par>
                              <p:par>
                                <p:cTn id="103" presetID="35" presetClass="emph" presetSubtype="0" repeatCount="indefinite" fill="hold" grpId="0" nodeType="withEffect">
                                  <p:stCondLst>
                                    <p:cond delay="0"/>
                                  </p:stCondLst>
                                  <p:childTnLst>
                                    <p:anim calcmode="discrete" valueType="str">
                                      <p:cBhvr>
                                        <p:cTn id="104" dur="1000" fill="hold"/>
                                        <p:tgtEl>
                                          <p:spTgt spid="59443"/>
                                        </p:tgtEl>
                                        <p:attrNameLst>
                                          <p:attrName>style.visibility</p:attrName>
                                        </p:attrNameLst>
                                      </p:cBhvr>
                                      <p:tavLst>
                                        <p:tav tm="0">
                                          <p:val>
                                            <p:strVal val="hidden"/>
                                          </p:val>
                                        </p:tav>
                                        <p:tav tm="50000">
                                          <p:val>
                                            <p:strVal val="visible"/>
                                          </p:val>
                                        </p:tav>
                                      </p:tavLst>
                                    </p:anim>
                                  </p:childTnLst>
                                </p:cTn>
                              </p:par>
                              <p:par>
                                <p:cTn id="105" presetID="35" presetClass="emph" presetSubtype="0" repeatCount="indefinite" fill="hold" grpId="0" nodeType="withEffect">
                                  <p:stCondLst>
                                    <p:cond delay="0"/>
                                  </p:stCondLst>
                                  <p:childTnLst>
                                    <p:anim calcmode="discrete" valueType="str">
                                      <p:cBhvr>
                                        <p:cTn id="106" dur="1000" fill="hold"/>
                                        <p:tgtEl>
                                          <p:spTgt spid="59446"/>
                                        </p:tgtEl>
                                        <p:attrNameLst>
                                          <p:attrName>style.visibility</p:attrName>
                                        </p:attrNameLst>
                                      </p:cBhvr>
                                      <p:tavLst>
                                        <p:tav tm="0">
                                          <p:val>
                                            <p:strVal val="hidden"/>
                                          </p:val>
                                        </p:tav>
                                        <p:tav tm="50000">
                                          <p:val>
                                            <p:strVal val="visible"/>
                                          </p:val>
                                        </p:tav>
                                      </p:tavLst>
                                    </p:anim>
                                  </p:childTnLst>
                                </p:cTn>
                              </p:par>
                              <p:par>
                                <p:cTn id="107" presetID="35" presetClass="emph" presetSubtype="0" repeatCount="indefinite" fill="hold" grpId="0" nodeType="withEffect">
                                  <p:stCondLst>
                                    <p:cond delay="0"/>
                                  </p:stCondLst>
                                  <p:childTnLst>
                                    <p:anim calcmode="discrete" valueType="str">
                                      <p:cBhvr>
                                        <p:cTn id="108" dur="1000" fill="hold"/>
                                        <p:tgtEl>
                                          <p:spTgt spid="59445"/>
                                        </p:tgtEl>
                                        <p:attrNameLst>
                                          <p:attrName>style.visibility</p:attrName>
                                        </p:attrNameLst>
                                      </p:cBhvr>
                                      <p:tavLst>
                                        <p:tav tm="0">
                                          <p:val>
                                            <p:strVal val="hidden"/>
                                          </p:val>
                                        </p:tav>
                                        <p:tav tm="50000">
                                          <p:val>
                                            <p:strVal val="visible"/>
                                          </p:val>
                                        </p:tav>
                                      </p:tavLst>
                                    </p:anim>
                                  </p:childTnLst>
                                </p:cTn>
                              </p:par>
                              <p:par>
                                <p:cTn id="109" presetID="35" presetClass="emph" presetSubtype="0" repeatCount="indefinite" fill="hold" grpId="0" nodeType="withEffect">
                                  <p:stCondLst>
                                    <p:cond delay="0"/>
                                  </p:stCondLst>
                                  <p:childTnLst>
                                    <p:anim calcmode="discrete" valueType="str">
                                      <p:cBhvr>
                                        <p:cTn id="110" dur="1000" fill="hold"/>
                                        <p:tgtEl>
                                          <p:spTgt spid="59448"/>
                                        </p:tgtEl>
                                        <p:attrNameLst>
                                          <p:attrName>style.visibility</p:attrName>
                                        </p:attrNameLst>
                                      </p:cBhvr>
                                      <p:tavLst>
                                        <p:tav tm="0">
                                          <p:val>
                                            <p:strVal val="hidden"/>
                                          </p:val>
                                        </p:tav>
                                        <p:tav tm="50000">
                                          <p:val>
                                            <p:strVal val="visible"/>
                                          </p:val>
                                        </p:tav>
                                      </p:tavLst>
                                    </p:anim>
                                  </p:childTnLst>
                                </p:cTn>
                              </p:par>
                              <p:par>
                                <p:cTn id="111" presetID="35" presetClass="emph" presetSubtype="0" repeatCount="indefinite" fill="hold" grpId="0" nodeType="withEffect">
                                  <p:stCondLst>
                                    <p:cond delay="0"/>
                                  </p:stCondLst>
                                  <p:childTnLst>
                                    <p:anim calcmode="discrete" valueType="str">
                                      <p:cBhvr>
                                        <p:cTn id="112" dur="1000" fill="hold"/>
                                        <p:tgtEl>
                                          <p:spTgt spid="594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3" repeatCount="indefinite" fill="hold" display="0">
                  <p:stCondLst>
                    <p:cond delay="indefinite"/>
                  </p:stCondLst>
                  <p:endCondLst>
                    <p:cond evt="onPrev" delay="0">
                      <p:tgtEl>
                        <p:sldTgt/>
                      </p:tgtEl>
                    </p:cond>
                    <p:cond evt="onStopAudio" delay="0">
                      <p:tgtEl>
                        <p:sldTgt/>
                      </p:tgtEl>
                    </p:cond>
                  </p:endCondLst>
                </p:cTn>
                <p:tgtEl>
                  <p:spTgt spid="59449"/>
                </p:tgtEl>
              </p:cMediaNode>
            </p:audio>
          </p:childTnLst>
        </p:cTn>
      </p:par>
    </p:tnLst>
    <p:bldLst>
      <p:bldP spid="59398" grpId="0" bldLvl="0" animBg="1"/>
      <p:bldP spid="59414" grpId="0" animBg="1"/>
      <p:bldP spid="59416" grpId="0" animBg="1"/>
      <p:bldP spid="59417" grpId="0" animBg="1"/>
      <p:bldP spid="59418" grpId="0" animBg="1"/>
      <p:bldP spid="59419" grpId="0" animBg="1"/>
      <p:bldP spid="59420" grpId="0" animBg="1"/>
      <p:bldP spid="59421" grpId="0" animBg="1"/>
      <p:bldP spid="59422" grpId="0" animBg="1"/>
      <p:bldP spid="59423" grpId="0" animBg="1"/>
      <p:bldP spid="59424" grpId="0" animBg="1"/>
      <p:bldP spid="59425" grpId="0" animBg="1"/>
      <p:bldP spid="59426" grpId="0" animBg="1"/>
      <p:bldP spid="59427" grpId="0" animBg="1"/>
      <p:bldP spid="59428" grpId="0" animBg="1"/>
      <p:bldP spid="59429" grpId="0" animBg="1"/>
      <p:bldP spid="59430" grpId="0" animBg="1"/>
      <p:bldP spid="59431" grpId="0" animBg="1"/>
      <p:bldP spid="59432" grpId="0" animBg="1"/>
      <p:bldP spid="59433" grpId="0" animBg="1"/>
      <p:bldP spid="59434" grpId="0" animBg="1"/>
      <p:bldP spid="59435" grpId="0" animBg="1"/>
      <p:bldP spid="59436" grpId="0" animBg="1"/>
      <p:bldP spid="59437" grpId="0" animBg="1"/>
      <p:bldP spid="59438" grpId="0" animBg="1"/>
      <p:bldP spid="59439" grpId="0" animBg="1"/>
      <p:bldP spid="59440" grpId="0" animBg="1"/>
      <p:bldP spid="59441" grpId="0" animBg="1"/>
      <p:bldP spid="59442" grpId="0" animBg="1"/>
      <p:bldP spid="59443" grpId="0" animBg="1"/>
      <p:bldP spid="59444" grpId="0" animBg="1"/>
      <p:bldP spid="59445" grpId="0" animBg="1"/>
      <p:bldP spid="59446" grpId="0" animBg="1"/>
      <p:bldP spid="59447" grpId="0" animBg="1"/>
      <p:bldP spid="594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26" name="Group 30"/>
          <p:cNvGrpSpPr/>
          <p:nvPr/>
        </p:nvGrpSpPr>
        <p:grpSpPr bwMode="auto">
          <a:xfrm rot="5400000">
            <a:off x="-4762" y="1525588"/>
            <a:ext cx="1512887" cy="134937"/>
            <a:chOff x="0" y="1896"/>
            <a:chExt cx="5760" cy="120"/>
          </a:xfrm>
        </p:grpSpPr>
        <p:sp>
          <p:nvSpPr>
            <p:cNvPr id="7250" name="Rectangle 3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51" name="Rectangle 3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29700" name="AutoShape 4"/>
          <p:cNvSpPr>
            <a:spLocks noChangeArrowheads="1"/>
          </p:cNvSpPr>
          <p:nvPr/>
        </p:nvSpPr>
        <p:spPr bwMode="gray">
          <a:xfrm>
            <a:off x="301625" y="203200"/>
            <a:ext cx="8488363" cy="1390650"/>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eaLnBrk="1" fontAlgn="auto" hangingPunct="1">
              <a:spcBef>
                <a:spcPct val="50000"/>
              </a:spcBef>
              <a:spcAft>
                <a:spcPts val="0"/>
              </a:spcAft>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Lí do người viết gọi sự khác biệt do J tạo ra </a:t>
            </a:r>
          </a:p>
          <a:p>
            <a:pPr eaLnBrk="1" fontAlgn="auto" hangingPunct="1">
              <a:spcBef>
                <a:spcPct val="50000"/>
              </a:spcBef>
              <a:spcAft>
                <a:spcPts val="0"/>
              </a:spcAft>
              <a:defRPr/>
            </a:pPr>
            <a:r>
              <a:rPr lang="en-US" sz="2800" b="1">
                <a:solidFill>
                  <a:srgbClr val="FF0000"/>
                </a:solidFill>
                <a:latin typeface="Times New Roman" panose="02020603050405020304" pitchFamily="18" charset="0"/>
                <a:cs typeface="Times New Roman" panose="02020603050405020304" pitchFamily="18" charset="0"/>
              </a:rPr>
              <a:t>là “sự khác biệt có ý nghĩa”:</a:t>
            </a:r>
          </a:p>
        </p:txBody>
      </p:sp>
      <p:grpSp>
        <p:nvGrpSpPr>
          <p:cNvPr id="29729" name="Group 33"/>
          <p:cNvGrpSpPr/>
          <p:nvPr/>
        </p:nvGrpSpPr>
        <p:grpSpPr bwMode="auto">
          <a:xfrm>
            <a:off x="510536" y="2044668"/>
            <a:ext cx="8604250" cy="719137"/>
            <a:chOff x="384" y="1344"/>
            <a:chExt cx="3072" cy="381"/>
          </a:xfrm>
        </p:grpSpPr>
        <p:sp>
          <p:nvSpPr>
            <p:cNvPr id="7245" name="AutoShape 3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31" name="AutoShape 35"/>
            <p:cNvSpPr>
              <a:spLocks noChangeArrowheads="1"/>
            </p:cNvSpPr>
            <p:nvPr/>
          </p:nvSpPr>
          <p:spPr bwMode="gray">
            <a:xfrm>
              <a:off x="451" y="1379"/>
              <a:ext cx="33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2" name="Freeform 3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3" name="Text Box 37"/>
            <p:cNvSpPr txBox="1">
              <a:spLocks noChangeArrowheads="1"/>
            </p:cNvSpPr>
            <p:nvPr/>
          </p:nvSpPr>
          <p:spPr bwMode="gray">
            <a:xfrm>
              <a:off x="708" y="1373"/>
              <a:ext cx="69" cy="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49" name="Text Box 38"/>
            <p:cNvSpPr txBox="1">
              <a:spLocks noChangeArrowheads="1"/>
            </p:cNvSpPr>
            <p:nvPr/>
          </p:nvSpPr>
          <p:spPr bwMode="gray">
            <a:xfrm>
              <a:off x="1124" y="1404"/>
              <a:ext cx="225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35" name="Group 39"/>
          <p:cNvGrpSpPr/>
          <p:nvPr/>
        </p:nvGrpSpPr>
        <p:grpSpPr bwMode="auto">
          <a:xfrm rot="5400000">
            <a:off x="-23019" y="1723232"/>
            <a:ext cx="1341437" cy="1295400"/>
            <a:chOff x="1872" y="1824"/>
            <a:chExt cx="2014" cy="1821"/>
          </a:xfrm>
        </p:grpSpPr>
        <p:sp>
          <p:nvSpPr>
            <p:cNvPr id="29736" name="AutoShape 4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7" name="AutoShape 4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38" name="AutoShape 4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39" name="Oval 4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40" name="Oval 4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41" name="Oval 4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42" name="Oval 4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743" name="Oval 4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44" name="Oval 4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745" name="Text Box 49"/>
          <p:cNvSpPr txBox="1">
            <a:spLocks noChangeArrowheads="1"/>
          </p:cNvSpPr>
          <p:nvPr/>
        </p:nvSpPr>
        <p:spPr bwMode="auto">
          <a:xfrm>
            <a:off x="87630" y="1939925"/>
            <a:ext cx="8721725"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A</a:t>
            </a:r>
            <a:r>
              <a:rPr lang="en-US" sz="3200" b="1" dirty="0">
                <a:solidFill>
                  <a:prstClr val="black"/>
                </a:solidFill>
                <a:latin typeface="Times New Roman" panose="02020603050405020304" pitchFamily="18" charset="0"/>
                <a:cs typeface="Times New Roman" panose="02020603050405020304" pitchFamily="18" charset="0"/>
              </a:rPr>
              <a:t>        </a:t>
            </a:r>
            <a:r>
              <a:rPr lang="en-US" sz="2000" b="1">
                <a:solidFill>
                  <a:prstClr val="black"/>
                </a:solidFill>
                <a:latin typeface="Times New Roman" panose="02020603050405020304" pitchFamily="18" charset="0"/>
                <a:cs typeface="Times New Roman" panose="02020603050405020304" pitchFamily="18" charset="0"/>
              </a:rPr>
              <a:t>Vì sự khác biệt ấy khiến người khác ngạc nhiên.</a:t>
            </a:r>
            <a:r>
              <a:rPr lang="en-US" sz="2400" b="1">
                <a:solidFill>
                  <a:prstClr val="black"/>
                </a:solidFill>
              </a:rPr>
              <a:t>	</a:t>
            </a:r>
            <a:r>
              <a:rPr lang="en-US" b="1">
                <a:solidFill>
                  <a:prstClr val="black"/>
                </a:solidFill>
              </a:rPr>
              <a:t>	</a:t>
            </a:r>
          </a:p>
        </p:txBody>
      </p:sp>
      <p:grpSp>
        <p:nvGrpSpPr>
          <p:cNvPr id="29746" name="Group 50"/>
          <p:cNvGrpSpPr/>
          <p:nvPr/>
        </p:nvGrpSpPr>
        <p:grpSpPr bwMode="auto">
          <a:xfrm rot="5400000">
            <a:off x="211138" y="3325813"/>
            <a:ext cx="1081087" cy="134937"/>
            <a:chOff x="0" y="1896"/>
            <a:chExt cx="5760" cy="120"/>
          </a:xfrm>
        </p:grpSpPr>
        <p:sp>
          <p:nvSpPr>
            <p:cNvPr id="7234" name="Rectangle 5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35" name="Rectangle 5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29749" name="Group 53"/>
          <p:cNvGrpSpPr/>
          <p:nvPr/>
        </p:nvGrpSpPr>
        <p:grpSpPr bwMode="auto">
          <a:xfrm>
            <a:off x="365331" y="3290469"/>
            <a:ext cx="8675687" cy="806450"/>
            <a:chOff x="384" y="1344"/>
            <a:chExt cx="3072" cy="381"/>
          </a:xfrm>
        </p:grpSpPr>
        <p:sp>
          <p:nvSpPr>
            <p:cNvPr id="7229" name="AutoShape 5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51" name="AutoShape 55"/>
            <p:cNvSpPr>
              <a:spLocks noChangeArrowheads="1"/>
            </p:cNvSpPr>
            <p:nvPr/>
          </p:nvSpPr>
          <p:spPr bwMode="gray">
            <a:xfrm>
              <a:off x="451" y="1379"/>
              <a:ext cx="338"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2" name="Freeform 5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3" name="Text Box 57"/>
            <p:cNvSpPr txBox="1">
              <a:spLocks noChangeArrowheads="1"/>
            </p:cNvSpPr>
            <p:nvPr/>
          </p:nvSpPr>
          <p:spPr bwMode="gray">
            <a:xfrm>
              <a:off x="708" y="1373"/>
              <a:ext cx="114"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33" name="Text Box 58"/>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55" name="Group 59"/>
          <p:cNvGrpSpPr/>
          <p:nvPr/>
        </p:nvGrpSpPr>
        <p:grpSpPr bwMode="auto">
          <a:xfrm rot="5400000">
            <a:off x="-23019" y="2947194"/>
            <a:ext cx="1341438" cy="1295400"/>
            <a:chOff x="1872" y="1824"/>
            <a:chExt cx="2014" cy="1821"/>
          </a:xfrm>
        </p:grpSpPr>
        <p:sp>
          <p:nvSpPr>
            <p:cNvPr id="29756" name="AutoShape 6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7" name="AutoShape 6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58" name="AutoShape 6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23" name="Oval 6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24" name="Oval 6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61" name="Oval 6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26" name="Oval 6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763" name="Oval 6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28" name="Oval 6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765" name="Text Box 69"/>
          <p:cNvSpPr txBox="1">
            <a:spLocks noChangeArrowheads="1"/>
          </p:cNvSpPr>
          <p:nvPr/>
        </p:nvSpPr>
        <p:spPr bwMode="auto">
          <a:xfrm>
            <a:off x="533644" y="3352113"/>
            <a:ext cx="828040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B</a:t>
            </a:r>
            <a:r>
              <a:rPr lang="en-US" sz="32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a:solidFill>
                  <a:prstClr val="black"/>
                </a:solidFill>
                <a:latin typeface="Times New Roman" panose="02020603050405020304" pitchFamily="18" charset="0"/>
                <a:cs typeface="Times New Roman" panose="02020603050405020304" pitchFamily="18" charset="0"/>
                <a:sym typeface="+mn-ea"/>
              </a:rPr>
              <a:t>Vì sự khác biệt ấy tạo nên bởi một cá nhân.</a:t>
            </a:r>
            <a:endParaRPr lang="en-US" sz="2000" b="1" dirty="0">
              <a:solidFill>
                <a:prstClr val="black"/>
              </a:solidFill>
              <a:latin typeface="Times New Roman" panose="02020603050405020304" pitchFamily="18" charset="0"/>
              <a:cs typeface="Times New Roman" panose="02020603050405020304" pitchFamily="18" charset="0"/>
              <a:sym typeface="+mn-ea"/>
            </a:endParaRPr>
          </a:p>
        </p:txBody>
      </p:sp>
      <p:grpSp>
        <p:nvGrpSpPr>
          <p:cNvPr id="29766" name="Group 70"/>
          <p:cNvGrpSpPr/>
          <p:nvPr/>
        </p:nvGrpSpPr>
        <p:grpSpPr bwMode="auto">
          <a:xfrm rot="5400000">
            <a:off x="237331" y="4595020"/>
            <a:ext cx="955675" cy="207962"/>
            <a:chOff x="0" y="1896"/>
            <a:chExt cx="5760" cy="120"/>
          </a:xfrm>
        </p:grpSpPr>
        <p:sp>
          <p:nvSpPr>
            <p:cNvPr id="7218" name="Rectangle 7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19" name="Rectangle 7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29769" name="Group 73"/>
          <p:cNvGrpSpPr/>
          <p:nvPr/>
        </p:nvGrpSpPr>
        <p:grpSpPr bwMode="auto">
          <a:xfrm>
            <a:off x="260350" y="4495800"/>
            <a:ext cx="8780780" cy="1042670"/>
            <a:chOff x="384" y="1344"/>
            <a:chExt cx="3072" cy="381"/>
          </a:xfrm>
        </p:grpSpPr>
        <p:sp>
          <p:nvSpPr>
            <p:cNvPr id="7213" name="AutoShape 7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71" name="AutoShape 75"/>
            <p:cNvSpPr>
              <a:spLocks noChangeArrowheads="1"/>
            </p:cNvSpPr>
            <p:nvPr/>
          </p:nvSpPr>
          <p:spPr bwMode="gray">
            <a:xfrm>
              <a:off x="451" y="1379"/>
              <a:ext cx="373"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2" name="Freeform 7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3" name="Text Box 77"/>
            <p:cNvSpPr txBox="1">
              <a:spLocks noChangeArrowheads="1"/>
            </p:cNvSpPr>
            <p:nvPr/>
          </p:nvSpPr>
          <p:spPr bwMode="gray">
            <a:xfrm>
              <a:off x="708" y="1373"/>
              <a:ext cx="69" cy="2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17" name="Text Box 78"/>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75" name="Group 79"/>
          <p:cNvGrpSpPr/>
          <p:nvPr/>
        </p:nvGrpSpPr>
        <p:grpSpPr bwMode="auto">
          <a:xfrm rot="5400000">
            <a:off x="-23019" y="4315619"/>
            <a:ext cx="1341438" cy="1295400"/>
            <a:chOff x="1872" y="1824"/>
            <a:chExt cx="2014" cy="1821"/>
          </a:xfrm>
        </p:grpSpPr>
        <p:sp>
          <p:nvSpPr>
            <p:cNvPr id="29776" name="AutoShape 8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7" name="AutoShape 8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78" name="AutoShape 8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07" name="Oval 8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08" name="Oval 8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81" name="Oval 8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10" name="Oval 8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783" name="Oval 8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212" name="Oval 8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785" name="Text Box 89"/>
          <p:cNvSpPr txBox="1">
            <a:spLocks noChangeArrowheads="1"/>
          </p:cNvSpPr>
          <p:nvPr/>
        </p:nvSpPr>
        <p:spPr bwMode="auto">
          <a:xfrm>
            <a:off x="301625" y="4502785"/>
            <a:ext cx="8897620"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C</a:t>
            </a:r>
            <a:r>
              <a:rPr lang="en-US" sz="3600" b="1" dirty="0">
                <a:solidFill>
                  <a:prstClr val="black"/>
                </a:solidFill>
              </a:rPr>
              <a:t>  </a:t>
            </a:r>
            <a:r>
              <a:rPr lang="en-US" sz="2400" b="1" dirty="0">
                <a:solidFill>
                  <a:prstClr val="black"/>
                </a:solidFill>
              </a:rPr>
              <a:t>     </a:t>
            </a:r>
            <a:r>
              <a:rPr lang="en-US" sz="2000" b="1">
                <a:solidFill>
                  <a:prstClr val="black"/>
                </a:solidFill>
                <a:latin typeface="Times New Roman" panose="02020603050405020304" pitchFamily="18" charset="0"/>
                <a:cs typeface="Times New Roman" panose="02020603050405020304" pitchFamily="18" charset="0"/>
                <a:sym typeface="+mn-ea"/>
              </a:rPr>
              <a:t>Vì sự khác biệt ấy cho thấy nhận thức và bản lĩnh của một cá nhân.</a:t>
            </a:r>
            <a:endParaRPr lang="en-US" sz="2000" b="1">
              <a:solidFill>
                <a:prstClr val="black"/>
              </a:solidFill>
            </a:endParaRPr>
          </a:p>
          <a:p>
            <a:pPr eaLnBrk="1" fontAlgn="auto" hangingPunct="1">
              <a:spcBef>
                <a:spcPct val="50000"/>
              </a:spcBef>
              <a:spcAft>
                <a:spcPts val="0"/>
              </a:spcAft>
            </a:pPr>
            <a:endParaRPr lang="en-US" sz="2000" b="1" dirty="0">
              <a:solidFill>
                <a:prstClr val="black"/>
              </a:solidFill>
              <a:latin typeface="Times New Roman" panose="02020603050405020304" pitchFamily="18" charset="0"/>
              <a:cs typeface="Times New Roman" panose="02020603050405020304" pitchFamily="18" charset="0"/>
            </a:endParaRPr>
          </a:p>
        </p:txBody>
      </p:sp>
      <p:grpSp>
        <p:nvGrpSpPr>
          <p:cNvPr id="29786" name="Group 90"/>
          <p:cNvGrpSpPr/>
          <p:nvPr/>
        </p:nvGrpSpPr>
        <p:grpSpPr bwMode="auto">
          <a:xfrm rot="5400000">
            <a:off x="200819" y="5818981"/>
            <a:ext cx="955675" cy="207963"/>
            <a:chOff x="0" y="1896"/>
            <a:chExt cx="5760" cy="120"/>
          </a:xfrm>
        </p:grpSpPr>
        <p:sp>
          <p:nvSpPr>
            <p:cNvPr id="7202" name="Rectangle 9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203" name="Rectangle 9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29789" name="Group 93"/>
          <p:cNvGrpSpPr/>
          <p:nvPr/>
        </p:nvGrpSpPr>
        <p:grpSpPr bwMode="auto">
          <a:xfrm>
            <a:off x="496888" y="5788073"/>
            <a:ext cx="8647112" cy="820690"/>
            <a:chOff x="384" y="1344"/>
            <a:chExt cx="3072" cy="381"/>
          </a:xfrm>
        </p:grpSpPr>
        <p:sp>
          <p:nvSpPr>
            <p:cNvPr id="7197" name="AutoShape 94"/>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791" name="AutoShape 95"/>
            <p:cNvSpPr>
              <a:spLocks noChangeArrowheads="1"/>
            </p:cNvSpPr>
            <p:nvPr/>
          </p:nvSpPr>
          <p:spPr bwMode="gray">
            <a:xfrm>
              <a:off x="451" y="1379"/>
              <a:ext cx="335"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2" name="Freeform 96"/>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3" name="Text Box 97"/>
            <p:cNvSpPr txBox="1">
              <a:spLocks noChangeArrowheads="1"/>
            </p:cNvSpPr>
            <p:nvPr/>
          </p:nvSpPr>
          <p:spPr bwMode="gray">
            <a:xfrm>
              <a:off x="708" y="1373"/>
              <a:ext cx="69" cy="2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7201" name="Text Box 98"/>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29795" name="Group 99"/>
          <p:cNvGrpSpPr/>
          <p:nvPr/>
        </p:nvGrpSpPr>
        <p:grpSpPr bwMode="auto">
          <a:xfrm rot="5400000">
            <a:off x="-59531" y="5612606"/>
            <a:ext cx="1341437" cy="1295401"/>
            <a:chOff x="1872" y="1824"/>
            <a:chExt cx="2014" cy="1821"/>
          </a:xfrm>
        </p:grpSpPr>
        <p:sp>
          <p:nvSpPr>
            <p:cNvPr id="29796" name="AutoShape 100"/>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7" name="AutoShape 101"/>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29798" name="AutoShape 102"/>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191" name="Oval 10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7192" name="Oval 10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29801" name="Oval 105"/>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194" name="Oval 10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29803" name="Oval 107"/>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7196" name="Oval 10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29805" name="Text Box 109"/>
          <p:cNvSpPr txBox="1">
            <a:spLocks noChangeArrowheads="1"/>
          </p:cNvSpPr>
          <p:nvPr/>
        </p:nvSpPr>
        <p:spPr bwMode="auto">
          <a:xfrm>
            <a:off x="260327" y="5899304"/>
            <a:ext cx="8376059"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D</a:t>
            </a:r>
            <a:r>
              <a:rPr lang="en-US" sz="3200" b="1" dirty="0">
                <a:solidFill>
                  <a:prstClr val="black"/>
                </a:solidFill>
                <a:latin typeface="Times New Roman" panose="02020603050405020304" pitchFamily="18" charset="0"/>
                <a:cs typeface="Times New Roman" panose="02020603050405020304" pitchFamily="18" charset="0"/>
              </a:rPr>
              <a:t>        </a:t>
            </a:r>
            <a:r>
              <a:rPr lang="en-US" sz="2000" b="1">
                <a:solidFill>
                  <a:prstClr val="black"/>
                </a:solidFill>
                <a:latin typeface="Times New Roman" panose="02020603050405020304" pitchFamily="18" charset="0"/>
                <a:cs typeface="Times New Roman" panose="02020603050405020304" pitchFamily="18" charset="0"/>
                <a:sym typeface="+mn-ea"/>
              </a:rPr>
              <a:t>Vì sự khác biệt ấy khiến người khác không thể làm theo.</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7187" name="Oval 112">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325391" y="200179"/>
            <a:ext cx="639877" cy="8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3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1000"/>
                                        <p:tgtEl>
                                          <p:spTgt spid="29700"/>
                                        </p:tgtEl>
                                      </p:cBhvr>
                                    </p:animEffect>
                                    <p:anim calcmode="lin" valueType="num">
                                      <p:cBhvr>
                                        <p:cTn id="8" dur="1000" fill="hold"/>
                                        <p:tgtEl>
                                          <p:spTgt spid="29700"/>
                                        </p:tgtEl>
                                        <p:attrNameLst>
                                          <p:attrName>ppt_x</p:attrName>
                                        </p:attrNameLst>
                                      </p:cBhvr>
                                      <p:tavLst>
                                        <p:tav tm="0">
                                          <p:val>
                                            <p:strVal val="#ppt_x-.1"/>
                                          </p:val>
                                        </p:tav>
                                        <p:tav tm="100000">
                                          <p:val>
                                            <p:strVal val="#ppt_x"/>
                                          </p:val>
                                        </p:tav>
                                      </p:tavLst>
                                    </p:anim>
                                    <p:anim calcmode="lin" valueType="num">
                                      <p:cBhvr>
                                        <p:cTn id="9" dur="1000" fill="hold"/>
                                        <p:tgtEl>
                                          <p:spTgt spid="29700"/>
                                        </p:tgtEl>
                                        <p:attrNameLst>
                                          <p:attrName>ppt_y</p:attrName>
                                        </p:attrNameLst>
                                      </p:cBhvr>
                                      <p:tavLst>
                                        <p:tav tm="0">
                                          <p:val>
                                            <p:strVal val="#ppt_y"/>
                                          </p:val>
                                        </p:tav>
                                        <p:tav tm="100000">
                                          <p:val>
                                            <p:strVal val="#ppt_y"/>
                                          </p:val>
                                        </p:tav>
                                      </p:tavLst>
                                    </p:anim>
                                  </p:childTnLst>
                                </p:cTn>
                              </p:par>
                              <p:par>
                                <p:cTn id="10" presetID="51"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770" decel="100000"/>
                                        <p:tgtEl>
                                          <p:spTgt spid="84"/>
                                        </p:tgtEl>
                                      </p:cBhvr>
                                    </p:animEffect>
                                    <p:animScale>
                                      <p:cBhvr>
                                        <p:cTn id="13" dur="770" decel="100000"/>
                                        <p:tgtEl>
                                          <p:spTgt spid="84"/>
                                        </p:tgtEl>
                                      </p:cBhvr>
                                      <p:from x="10000" y="10000"/>
                                      <p:to x="200000" y="450000"/>
                                    </p:animScale>
                                    <p:animScale>
                                      <p:cBhvr>
                                        <p:cTn id="14" dur="1230" accel="100000" fill="hold">
                                          <p:stCondLst>
                                            <p:cond delay="770"/>
                                          </p:stCondLst>
                                        </p:cTn>
                                        <p:tgtEl>
                                          <p:spTgt spid="84"/>
                                        </p:tgtEl>
                                      </p:cBhvr>
                                      <p:from x="200000" y="450000"/>
                                      <p:to x="100000" y="100000"/>
                                    </p:animScale>
                                    <p:set>
                                      <p:cBhvr>
                                        <p:cTn id="15" dur="770" fill="hold"/>
                                        <p:tgtEl>
                                          <p:spTgt spid="84"/>
                                        </p:tgtEl>
                                        <p:attrNameLst>
                                          <p:attrName>ppt_x</p:attrName>
                                        </p:attrNameLst>
                                      </p:cBhvr>
                                      <p:to>
                                        <p:strVal val="(0.5)"/>
                                      </p:to>
                                    </p:set>
                                    <p:anim from="(0.5)" to="(#ppt_x)" calcmode="lin" valueType="num">
                                      <p:cBhvr>
                                        <p:cTn id="16" dur="1230" accel="100000" fill="hold">
                                          <p:stCondLst>
                                            <p:cond delay="770"/>
                                          </p:stCondLst>
                                        </p:cTn>
                                        <p:tgtEl>
                                          <p:spTgt spid="84"/>
                                        </p:tgtEl>
                                        <p:attrNameLst>
                                          <p:attrName>ppt_x</p:attrName>
                                        </p:attrNameLst>
                                      </p:cBhvr>
                                    </p:anim>
                                    <p:set>
                                      <p:cBhvr>
                                        <p:cTn id="17" dur="770" fill="hold"/>
                                        <p:tgtEl>
                                          <p:spTgt spid="84"/>
                                        </p:tgtEl>
                                        <p:attrNameLst>
                                          <p:attrName>ppt_y</p:attrName>
                                        </p:attrNameLst>
                                      </p:cBhvr>
                                      <p:to>
                                        <p:strVal val="(#ppt_y+0.4)"/>
                                      </p:to>
                                    </p:set>
                                    <p:anim from="(#ppt_y+0.4)" to="(#ppt_y)" calcmode="lin" valueType="num">
                                      <p:cBhvr>
                                        <p:cTn id="18" dur="1230" accel="100000" fill="hold">
                                          <p:stCondLst>
                                            <p:cond delay="770"/>
                                          </p:stCondLst>
                                        </p:cTn>
                                        <p:tgtEl>
                                          <p:spTgt spid="84"/>
                                        </p:tgtEl>
                                        <p:attrNameLst>
                                          <p:attrName>ppt_y</p:attrName>
                                        </p:attrNameLst>
                                      </p:cBhvr>
                                    </p:anim>
                                  </p:childTnLst>
                                </p:cTn>
                              </p:par>
                              <p:par>
                                <p:cTn id="19" presetID="12" presetClass="entr" presetSubtype="1" fill="hold" nodeType="withEffect">
                                  <p:stCondLst>
                                    <p:cond delay="0"/>
                                  </p:stCondLst>
                                  <p:childTnLst>
                                    <p:set>
                                      <p:cBhvr>
                                        <p:cTn id="20" dur="1" fill="hold">
                                          <p:stCondLst>
                                            <p:cond delay="0"/>
                                          </p:stCondLst>
                                        </p:cTn>
                                        <p:tgtEl>
                                          <p:spTgt spid="29726"/>
                                        </p:tgtEl>
                                        <p:attrNameLst>
                                          <p:attrName>style.visibility</p:attrName>
                                        </p:attrNameLst>
                                      </p:cBhvr>
                                      <p:to>
                                        <p:strVal val="visible"/>
                                      </p:to>
                                    </p:set>
                                    <p:animEffect transition="in" filter="slide(fromTop)">
                                      <p:cBhvr>
                                        <p:cTn id="21" dur="500"/>
                                        <p:tgtEl>
                                          <p:spTgt spid="29726"/>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29735"/>
                                        </p:tgtEl>
                                        <p:attrNameLst>
                                          <p:attrName>style.visibility</p:attrName>
                                        </p:attrNameLst>
                                      </p:cBhvr>
                                      <p:to>
                                        <p:strVal val="visible"/>
                                      </p:to>
                                    </p:set>
                                    <p:anim calcmode="lin" valueType="num">
                                      <p:cBhvr>
                                        <p:cTn id="25" dur="500" fill="hold"/>
                                        <p:tgtEl>
                                          <p:spTgt spid="29735"/>
                                        </p:tgtEl>
                                        <p:attrNameLst>
                                          <p:attrName>ppt_w</p:attrName>
                                        </p:attrNameLst>
                                      </p:cBhvr>
                                      <p:tavLst>
                                        <p:tav tm="0">
                                          <p:val>
                                            <p:fltVal val="0"/>
                                          </p:val>
                                        </p:tav>
                                        <p:tav tm="100000">
                                          <p:val>
                                            <p:strVal val="#ppt_w"/>
                                          </p:val>
                                        </p:tav>
                                      </p:tavLst>
                                    </p:anim>
                                    <p:anim calcmode="lin" valueType="num">
                                      <p:cBhvr>
                                        <p:cTn id="26" dur="500" fill="hold"/>
                                        <p:tgtEl>
                                          <p:spTgt spid="29735"/>
                                        </p:tgtEl>
                                        <p:attrNameLst>
                                          <p:attrName>ppt_h</p:attrName>
                                        </p:attrNameLst>
                                      </p:cBhvr>
                                      <p:tavLst>
                                        <p:tav tm="0">
                                          <p:val>
                                            <p:fltVal val="0"/>
                                          </p:val>
                                        </p:tav>
                                        <p:tav tm="100000">
                                          <p:val>
                                            <p:strVal val="#ppt_h"/>
                                          </p:val>
                                        </p:tav>
                                      </p:tavLst>
                                    </p:anim>
                                    <p:anim calcmode="lin" valueType="num">
                                      <p:cBhvr>
                                        <p:cTn id="27" dur="500" fill="hold"/>
                                        <p:tgtEl>
                                          <p:spTgt spid="29735"/>
                                        </p:tgtEl>
                                        <p:attrNameLst>
                                          <p:attrName>style.rotation</p:attrName>
                                        </p:attrNameLst>
                                      </p:cBhvr>
                                      <p:tavLst>
                                        <p:tav tm="0">
                                          <p:val>
                                            <p:fltVal val="360"/>
                                          </p:val>
                                        </p:tav>
                                        <p:tav tm="100000">
                                          <p:val>
                                            <p:fltVal val="0"/>
                                          </p:val>
                                        </p:tav>
                                      </p:tavLst>
                                    </p:anim>
                                    <p:animEffect transition="in" filter="fade">
                                      <p:cBhvr>
                                        <p:cTn id="28" dur="500"/>
                                        <p:tgtEl>
                                          <p:spTgt spid="29735"/>
                                        </p:tgtEl>
                                      </p:cBhvr>
                                    </p:animEffect>
                                  </p:childTnLst>
                                </p:cTn>
                              </p:par>
                            </p:childTnLst>
                          </p:cTn>
                        </p:par>
                        <p:par>
                          <p:cTn id="29" fill="hold">
                            <p:stCondLst>
                              <p:cond delay="1500"/>
                            </p:stCondLst>
                            <p:childTnLst>
                              <p:par>
                                <p:cTn id="30" presetID="17" presetClass="entr" presetSubtype="8" fill="hold" nodeType="afterEffect">
                                  <p:stCondLst>
                                    <p:cond delay="0"/>
                                  </p:stCondLst>
                                  <p:childTnLst>
                                    <p:set>
                                      <p:cBhvr>
                                        <p:cTn id="31" dur="1" fill="hold">
                                          <p:stCondLst>
                                            <p:cond delay="0"/>
                                          </p:stCondLst>
                                        </p:cTn>
                                        <p:tgtEl>
                                          <p:spTgt spid="29729"/>
                                        </p:tgtEl>
                                        <p:attrNameLst>
                                          <p:attrName>style.visibility</p:attrName>
                                        </p:attrNameLst>
                                      </p:cBhvr>
                                      <p:to>
                                        <p:strVal val="visible"/>
                                      </p:to>
                                    </p:set>
                                    <p:anim calcmode="lin" valueType="num">
                                      <p:cBhvr>
                                        <p:cTn id="32" dur="500" fill="hold"/>
                                        <p:tgtEl>
                                          <p:spTgt spid="29729"/>
                                        </p:tgtEl>
                                        <p:attrNameLst>
                                          <p:attrName>ppt_x</p:attrName>
                                        </p:attrNameLst>
                                      </p:cBhvr>
                                      <p:tavLst>
                                        <p:tav tm="0">
                                          <p:val>
                                            <p:strVal val="#ppt_x-#ppt_w/2"/>
                                          </p:val>
                                        </p:tav>
                                        <p:tav tm="100000">
                                          <p:val>
                                            <p:strVal val="#ppt_x"/>
                                          </p:val>
                                        </p:tav>
                                      </p:tavLst>
                                    </p:anim>
                                    <p:anim calcmode="lin" valueType="num">
                                      <p:cBhvr>
                                        <p:cTn id="33" dur="500" fill="hold"/>
                                        <p:tgtEl>
                                          <p:spTgt spid="29729"/>
                                        </p:tgtEl>
                                        <p:attrNameLst>
                                          <p:attrName>ppt_y</p:attrName>
                                        </p:attrNameLst>
                                      </p:cBhvr>
                                      <p:tavLst>
                                        <p:tav tm="0">
                                          <p:val>
                                            <p:strVal val="#ppt_y"/>
                                          </p:val>
                                        </p:tav>
                                        <p:tav tm="100000">
                                          <p:val>
                                            <p:strVal val="#ppt_y"/>
                                          </p:val>
                                        </p:tav>
                                      </p:tavLst>
                                    </p:anim>
                                    <p:anim calcmode="lin" valueType="num">
                                      <p:cBhvr>
                                        <p:cTn id="34" dur="500" fill="hold"/>
                                        <p:tgtEl>
                                          <p:spTgt spid="29729"/>
                                        </p:tgtEl>
                                        <p:attrNameLst>
                                          <p:attrName>ppt_w</p:attrName>
                                        </p:attrNameLst>
                                      </p:cBhvr>
                                      <p:tavLst>
                                        <p:tav tm="0">
                                          <p:val>
                                            <p:fltVal val="0"/>
                                          </p:val>
                                        </p:tav>
                                        <p:tav tm="100000">
                                          <p:val>
                                            <p:strVal val="#ppt_w"/>
                                          </p:val>
                                        </p:tav>
                                      </p:tavLst>
                                    </p:anim>
                                    <p:anim calcmode="lin" valueType="num">
                                      <p:cBhvr>
                                        <p:cTn id="35" dur="500" fill="hold"/>
                                        <p:tgtEl>
                                          <p:spTgt spid="297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par>
                                <p:cTn id="36" presetID="17" presetClass="entr" presetSubtype="10" fill="hold" grpId="0" nodeType="withEffect">
                                  <p:stCondLst>
                                    <p:cond delay="0"/>
                                  </p:stCondLst>
                                  <p:childTnLst>
                                    <p:set>
                                      <p:cBhvr>
                                        <p:cTn id="37" dur="1" fill="hold">
                                          <p:stCondLst>
                                            <p:cond delay="0"/>
                                          </p:stCondLst>
                                        </p:cTn>
                                        <p:tgtEl>
                                          <p:spTgt spid="29745"/>
                                        </p:tgtEl>
                                        <p:attrNameLst>
                                          <p:attrName>style.visibility</p:attrName>
                                        </p:attrNameLst>
                                      </p:cBhvr>
                                      <p:to>
                                        <p:strVal val="visible"/>
                                      </p:to>
                                    </p:set>
                                    <p:anim calcmode="lin" valueType="num">
                                      <p:cBhvr>
                                        <p:cTn id="38" dur="500" fill="hold"/>
                                        <p:tgtEl>
                                          <p:spTgt spid="29745"/>
                                        </p:tgtEl>
                                        <p:attrNameLst>
                                          <p:attrName>ppt_w</p:attrName>
                                        </p:attrNameLst>
                                      </p:cBhvr>
                                      <p:tavLst>
                                        <p:tav tm="0">
                                          <p:val>
                                            <p:fltVal val="0"/>
                                          </p:val>
                                        </p:tav>
                                        <p:tav tm="100000">
                                          <p:val>
                                            <p:strVal val="#ppt_w"/>
                                          </p:val>
                                        </p:tav>
                                      </p:tavLst>
                                    </p:anim>
                                    <p:anim calcmode="lin" valueType="num">
                                      <p:cBhvr>
                                        <p:cTn id="39" dur="500" fill="hold"/>
                                        <p:tgtEl>
                                          <p:spTgt spid="29745"/>
                                        </p:tgtEl>
                                        <p:attrNameLst>
                                          <p:attrName>ppt_h</p:attrName>
                                        </p:attrNameLst>
                                      </p:cBhvr>
                                      <p:tavLst>
                                        <p:tav tm="0">
                                          <p:val>
                                            <p:strVal val="#ppt_h"/>
                                          </p:val>
                                        </p:tav>
                                        <p:tav tm="100000">
                                          <p:val>
                                            <p:strVal val="#ppt_h"/>
                                          </p:val>
                                        </p:tav>
                                      </p:tavLst>
                                    </p:anim>
                                  </p:childTnLst>
                                </p:cTn>
                              </p:par>
                              <p:par>
                                <p:cTn id="40" presetID="12" presetClass="entr" presetSubtype="1" fill="hold" nodeType="withEffect">
                                  <p:stCondLst>
                                    <p:cond delay="0"/>
                                  </p:stCondLst>
                                  <p:childTnLst>
                                    <p:set>
                                      <p:cBhvr>
                                        <p:cTn id="41" dur="1" fill="hold">
                                          <p:stCondLst>
                                            <p:cond delay="0"/>
                                          </p:stCondLst>
                                        </p:cTn>
                                        <p:tgtEl>
                                          <p:spTgt spid="29746"/>
                                        </p:tgtEl>
                                        <p:attrNameLst>
                                          <p:attrName>style.visibility</p:attrName>
                                        </p:attrNameLst>
                                      </p:cBhvr>
                                      <p:to>
                                        <p:strVal val="visible"/>
                                      </p:to>
                                    </p:set>
                                    <p:animEffect transition="in" filter="slide(fromTop)">
                                      <p:cBhvr>
                                        <p:cTn id="42" dur="500"/>
                                        <p:tgtEl>
                                          <p:spTgt spid="29746"/>
                                        </p:tgtEl>
                                      </p:cBhvr>
                                    </p:animEffec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29755"/>
                                        </p:tgtEl>
                                        <p:attrNameLst>
                                          <p:attrName>style.visibility</p:attrName>
                                        </p:attrNameLst>
                                      </p:cBhvr>
                                      <p:to>
                                        <p:strVal val="visible"/>
                                      </p:to>
                                    </p:set>
                                    <p:anim calcmode="lin" valueType="num">
                                      <p:cBhvr>
                                        <p:cTn id="46" dur="500" fill="hold"/>
                                        <p:tgtEl>
                                          <p:spTgt spid="29755"/>
                                        </p:tgtEl>
                                        <p:attrNameLst>
                                          <p:attrName>ppt_w</p:attrName>
                                        </p:attrNameLst>
                                      </p:cBhvr>
                                      <p:tavLst>
                                        <p:tav tm="0">
                                          <p:val>
                                            <p:fltVal val="0"/>
                                          </p:val>
                                        </p:tav>
                                        <p:tav tm="100000">
                                          <p:val>
                                            <p:strVal val="#ppt_w"/>
                                          </p:val>
                                        </p:tav>
                                      </p:tavLst>
                                    </p:anim>
                                    <p:anim calcmode="lin" valueType="num">
                                      <p:cBhvr>
                                        <p:cTn id="47" dur="500" fill="hold"/>
                                        <p:tgtEl>
                                          <p:spTgt spid="29755"/>
                                        </p:tgtEl>
                                        <p:attrNameLst>
                                          <p:attrName>ppt_h</p:attrName>
                                        </p:attrNameLst>
                                      </p:cBhvr>
                                      <p:tavLst>
                                        <p:tav tm="0">
                                          <p:val>
                                            <p:fltVal val="0"/>
                                          </p:val>
                                        </p:tav>
                                        <p:tav tm="100000">
                                          <p:val>
                                            <p:strVal val="#ppt_h"/>
                                          </p:val>
                                        </p:tav>
                                      </p:tavLst>
                                    </p:anim>
                                    <p:anim calcmode="lin" valueType="num">
                                      <p:cBhvr>
                                        <p:cTn id="48" dur="500" fill="hold"/>
                                        <p:tgtEl>
                                          <p:spTgt spid="29755"/>
                                        </p:tgtEl>
                                        <p:attrNameLst>
                                          <p:attrName>style.rotation</p:attrName>
                                        </p:attrNameLst>
                                      </p:cBhvr>
                                      <p:tavLst>
                                        <p:tav tm="0">
                                          <p:val>
                                            <p:fltVal val="360"/>
                                          </p:val>
                                        </p:tav>
                                        <p:tav tm="100000">
                                          <p:val>
                                            <p:fltVal val="0"/>
                                          </p:val>
                                        </p:tav>
                                      </p:tavLst>
                                    </p:anim>
                                    <p:animEffect transition="in" filter="fade">
                                      <p:cBhvr>
                                        <p:cTn id="49" dur="500"/>
                                        <p:tgtEl>
                                          <p:spTgt spid="29755"/>
                                        </p:tgtEl>
                                      </p:cBhvr>
                                    </p:animEffect>
                                  </p:childTnLst>
                                </p:cTn>
                              </p:par>
                            </p:childTnLst>
                          </p:cTn>
                        </p:par>
                        <p:par>
                          <p:cTn id="50" fill="hold">
                            <p:stCondLst>
                              <p:cond delay="2500"/>
                            </p:stCondLst>
                            <p:childTnLst>
                              <p:par>
                                <p:cTn id="51" presetID="17" presetClass="entr" presetSubtype="8" fill="hold" nodeType="afterEffect">
                                  <p:stCondLst>
                                    <p:cond delay="0"/>
                                  </p:stCondLst>
                                  <p:childTnLst>
                                    <p:set>
                                      <p:cBhvr>
                                        <p:cTn id="52" dur="1" fill="hold">
                                          <p:stCondLst>
                                            <p:cond delay="0"/>
                                          </p:stCondLst>
                                        </p:cTn>
                                        <p:tgtEl>
                                          <p:spTgt spid="29749"/>
                                        </p:tgtEl>
                                        <p:attrNameLst>
                                          <p:attrName>style.visibility</p:attrName>
                                        </p:attrNameLst>
                                      </p:cBhvr>
                                      <p:to>
                                        <p:strVal val="visible"/>
                                      </p:to>
                                    </p:set>
                                    <p:anim calcmode="lin" valueType="num">
                                      <p:cBhvr>
                                        <p:cTn id="53" dur="500" fill="hold"/>
                                        <p:tgtEl>
                                          <p:spTgt spid="29749"/>
                                        </p:tgtEl>
                                        <p:attrNameLst>
                                          <p:attrName>ppt_x</p:attrName>
                                        </p:attrNameLst>
                                      </p:cBhvr>
                                      <p:tavLst>
                                        <p:tav tm="0">
                                          <p:val>
                                            <p:strVal val="#ppt_x-#ppt_w/2"/>
                                          </p:val>
                                        </p:tav>
                                        <p:tav tm="100000">
                                          <p:val>
                                            <p:strVal val="#ppt_x"/>
                                          </p:val>
                                        </p:tav>
                                      </p:tavLst>
                                    </p:anim>
                                    <p:anim calcmode="lin" valueType="num">
                                      <p:cBhvr>
                                        <p:cTn id="54" dur="500" fill="hold"/>
                                        <p:tgtEl>
                                          <p:spTgt spid="29749"/>
                                        </p:tgtEl>
                                        <p:attrNameLst>
                                          <p:attrName>ppt_y</p:attrName>
                                        </p:attrNameLst>
                                      </p:cBhvr>
                                      <p:tavLst>
                                        <p:tav tm="0">
                                          <p:val>
                                            <p:strVal val="#ppt_y"/>
                                          </p:val>
                                        </p:tav>
                                        <p:tav tm="100000">
                                          <p:val>
                                            <p:strVal val="#ppt_y"/>
                                          </p:val>
                                        </p:tav>
                                      </p:tavLst>
                                    </p:anim>
                                    <p:anim calcmode="lin" valueType="num">
                                      <p:cBhvr>
                                        <p:cTn id="55" dur="500" fill="hold"/>
                                        <p:tgtEl>
                                          <p:spTgt spid="29749"/>
                                        </p:tgtEl>
                                        <p:attrNameLst>
                                          <p:attrName>ppt_w</p:attrName>
                                        </p:attrNameLst>
                                      </p:cBhvr>
                                      <p:tavLst>
                                        <p:tav tm="0">
                                          <p:val>
                                            <p:fltVal val="0"/>
                                          </p:val>
                                        </p:tav>
                                        <p:tav tm="100000">
                                          <p:val>
                                            <p:strVal val="#ppt_w"/>
                                          </p:val>
                                        </p:tav>
                                      </p:tavLst>
                                    </p:anim>
                                    <p:anim calcmode="lin" valueType="num">
                                      <p:cBhvr>
                                        <p:cTn id="56" dur="500" fill="hold"/>
                                        <p:tgtEl>
                                          <p:spTgt spid="2974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par>
                                <p:cTn id="57" presetID="17" presetClass="entr" presetSubtype="10" fill="hold" grpId="0" nodeType="withEffect">
                                  <p:stCondLst>
                                    <p:cond delay="0"/>
                                  </p:stCondLst>
                                  <p:childTnLst>
                                    <p:set>
                                      <p:cBhvr>
                                        <p:cTn id="58" dur="1" fill="hold">
                                          <p:stCondLst>
                                            <p:cond delay="0"/>
                                          </p:stCondLst>
                                        </p:cTn>
                                        <p:tgtEl>
                                          <p:spTgt spid="29765"/>
                                        </p:tgtEl>
                                        <p:attrNameLst>
                                          <p:attrName>style.visibility</p:attrName>
                                        </p:attrNameLst>
                                      </p:cBhvr>
                                      <p:to>
                                        <p:strVal val="visible"/>
                                      </p:to>
                                    </p:set>
                                    <p:anim calcmode="lin" valueType="num">
                                      <p:cBhvr>
                                        <p:cTn id="59" dur="500" fill="hold"/>
                                        <p:tgtEl>
                                          <p:spTgt spid="29765"/>
                                        </p:tgtEl>
                                        <p:attrNameLst>
                                          <p:attrName>ppt_w</p:attrName>
                                        </p:attrNameLst>
                                      </p:cBhvr>
                                      <p:tavLst>
                                        <p:tav tm="0">
                                          <p:val>
                                            <p:fltVal val="0"/>
                                          </p:val>
                                        </p:tav>
                                        <p:tav tm="100000">
                                          <p:val>
                                            <p:strVal val="#ppt_w"/>
                                          </p:val>
                                        </p:tav>
                                      </p:tavLst>
                                    </p:anim>
                                    <p:anim calcmode="lin" valueType="num">
                                      <p:cBhvr>
                                        <p:cTn id="60" dur="500" fill="hold"/>
                                        <p:tgtEl>
                                          <p:spTgt spid="29765"/>
                                        </p:tgtEl>
                                        <p:attrNameLst>
                                          <p:attrName>ppt_h</p:attrName>
                                        </p:attrNameLst>
                                      </p:cBhvr>
                                      <p:tavLst>
                                        <p:tav tm="0">
                                          <p:val>
                                            <p:strVal val="#ppt_h"/>
                                          </p:val>
                                        </p:tav>
                                        <p:tav tm="100000">
                                          <p:val>
                                            <p:strVal val="#ppt_h"/>
                                          </p:val>
                                        </p:tav>
                                      </p:tavLst>
                                    </p:anim>
                                  </p:childTnLst>
                                </p:cTn>
                              </p:par>
                              <p:par>
                                <p:cTn id="61" presetID="12" presetClass="entr" presetSubtype="1" fill="hold" nodeType="withEffect">
                                  <p:stCondLst>
                                    <p:cond delay="0"/>
                                  </p:stCondLst>
                                  <p:childTnLst>
                                    <p:set>
                                      <p:cBhvr>
                                        <p:cTn id="62" dur="1" fill="hold">
                                          <p:stCondLst>
                                            <p:cond delay="0"/>
                                          </p:stCondLst>
                                        </p:cTn>
                                        <p:tgtEl>
                                          <p:spTgt spid="29766"/>
                                        </p:tgtEl>
                                        <p:attrNameLst>
                                          <p:attrName>style.visibility</p:attrName>
                                        </p:attrNameLst>
                                      </p:cBhvr>
                                      <p:to>
                                        <p:strVal val="visible"/>
                                      </p:to>
                                    </p:set>
                                    <p:animEffect transition="in" filter="slide(fromTop)">
                                      <p:cBhvr>
                                        <p:cTn id="63" dur="500"/>
                                        <p:tgtEl>
                                          <p:spTgt spid="2976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9775"/>
                                        </p:tgtEl>
                                        <p:attrNameLst>
                                          <p:attrName>style.visibility</p:attrName>
                                        </p:attrNameLst>
                                      </p:cBhvr>
                                      <p:to>
                                        <p:strVal val="visible"/>
                                      </p:to>
                                    </p:set>
                                    <p:anim calcmode="lin" valueType="num">
                                      <p:cBhvr>
                                        <p:cTn id="67" dur="500" fill="hold"/>
                                        <p:tgtEl>
                                          <p:spTgt spid="29775"/>
                                        </p:tgtEl>
                                        <p:attrNameLst>
                                          <p:attrName>ppt_w</p:attrName>
                                        </p:attrNameLst>
                                      </p:cBhvr>
                                      <p:tavLst>
                                        <p:tav tm="0">
                                          <p:val>
                                            <p:fltVal val="0"/>
                                          </p:val>
                                        </p:tav>
                                        <p:tav tm="100000">
                                          <p:val>
                                            <p:strVal val="#ppt_w"/>
                                          </p:val>
                                        </p:tav>
                                      </p:tavLst>
                                    </p:anim>
                                    <p:anim calcmode="lin" valueType="num">
                                      <p:cBhvr>
                                        <p:cTn id="68" dur="500" fill="hold"/>
                                        <p:tgtEl>
                                          <p:spTgt spid="29775"/>
                                        </p:tgtEl>
                                        <p:attrNameLst>
                                          <p:attrName>ppt_h</p:attrName>
                                        </p:attrNameLst>
                                      </p:cBhvr>
                                      <p:tavLst>
                                        <p:tav tm="0">
                                          <p:val>
                                            <p:fltVal val="0"/>
                                          </p:val>
                                        </p:tav>
                                        <p:tav tm="100000">
                                          <p:val>
                                            <p:strVal val="#ppt_h"/>
                                          </p:val>
                                        </p:tav>
                                      </p:tavLst>
                                    </p:anim>
                                    <p:anim calcmode="lin" valueType="num">
                                      <p:cBhvr>
                                        <p:cTn id="69" dur="500" fill="hold"/>
                                        <p:tgtEl>
                                          <p:spTgt spid="29775"/>
                                        </p:tgtEl>
                                        <p:attrNameLst>
                                          <p:attrName>style.rotation</p:attrName>
                                        </p:attrNameLst>
                                      </p:cBhvr>
                                      <p:tavLst>
                                        <p:tav tm="0">
                                          <p:val>
                                            <p:fltVal val="360"/>
                                          </p:val>
                                        </p:tav>
                                        <p:tav tm="100000">
                                          <p:val>
                                            <p:fltVal val="0"/>
                                          </p:val>
                                        </p:tav>
                                      </p:tavLst>
                                    </p:anim>
                                    <p:animEffect transition="in" filter="fade">
                                      <p:cBhvr>
                                        <p:cTn id="70" dur="500"/>
                                        <p:tgtEl>
                                          <p:spTgt spid="29775"/>
                                        </p:tgtEl>
                                      </p:cBhvr>
                                    </p:animEffect>
                                  </p:childTnLst>
                                </p:cTn>
                              </p:par>
                            </p:childTnLst>
                          </p:cTn>
                        </p:par>
                        <p:par>
                          <p:cTn id="71" fill="hold">
                            <p:stCondLst>
                              <p:cond delay="3500"/>
                            </p:stCondLst>
                            <p:childTnLst>
                              <p:par>
                                <p:cTn id="72" presetID="17" presetClass="entr" presetSubtype="8" fill="hold" nodeType="afterEffect">
                                  <p:stCondLst>
                                    <p:cond delay="0"/>
                                  </p:stCondLst>
                                  <p:childTnLst>
                                    <p:set>
                                      <p:cBhvr>
                                        <p:cTn id="73" dur="1" fill="hold">
                                          <p:stCondLst>
                                            <p:cond delay="0"/>
                                          </p:stCondLst>
                                        </p:cTn>
                                        <p:tgtEl>
                                          <p:spTgt spid="29769"/>
                                        </p:tgtEl>
                                        <p:attrNameLst>
                                          <p:attrName>style.visibility</p:attrName>
                                        </p:attrNameLst>
                                      </p:cBhvr>
                                      <p:to>
                                        <p:strVal val="visible"/>
                                      </p:to>
                                    </p:set>
                                    <p:anim calcmode="lin" valueType="num">
                                      <p:cBhvr>
                                        <p:cTn id="74" dur="500" fill="hold"/>
                                        <p:tgtEl>
                                          <p:spTgt spid="29769"/>
                                        </p:tgtEl>
                                        <p:attrNameLst>
                                          <p:attrName>ppt_x</p:attrName>
                                        </p:attrNameLst>
                                      </p:cBhvr>
                                      <p:tavLst>
                                        <p:tav tm="0">
                                          <p:val>
                                            <p:strVal val="#ppt_x-#ppt_w/2"/>
                                          </p:val>
                                        </p:tav>
                                        <p:tav tm="100000">
                                          <p:val>
                                            <p:strVal val="#ppt_x"/>
                                          </p:val>
                                        </p:tav>
                                      </p:tavLst>
                                    </p:anim>
                                    <p:anim calcmode="lin" valueType="num">
                                      <p:cBhvr>
                                        <p:cTn id="75" dur="500" fill="hold"/>
                                        <p:tgtEl>
                                          <p:spTgt spid="29769"/>
                                        </p:tgtEl>
                                        <p:attrNameLst>
                                          <p:attrName>ppt_y</p:attrName>
                                        </p:attrNameLst>
                                      </p:cBhvr>
                                      <p:tavLst>
                                        <p:tav tm="0">
                                          <p:val>
                                            <p:strVal val="#ppt_y"/>
                                          </p:val>
                                        </p:tav>
                                        <p:tav tm="100000">
                                          <p:val>
                                            <p:strVal val="#ppt_y"/>
                                          </p:val>
                                        </p:tav>
                                      </p:tavLst>
                                    </p:anim>
                                    <p:anim calcmode="lin" valueType="num">
                                      <p:cBhvr>
                                        <p:cTn id="76" dur="500" fill="hold"/>
                                        <p:tgtEl>
                                          <p:spTgt spid="29769"/>
                                        </p:tgtEl>
                                        <p:attrNameLst>
                                          <p:attrName>ppt_w</p:attrName>
                                        </p:attrNameLst>
                                      </p:cBhvr>
                                      <p:tavLst>
                                        <p:tav tm="0">
                                          <p:val>
                                            <p:fltVal val="0"/>
                                          </p:val>
                                        </p:tav>
                                        <p:tav tm="100000">
                                          <p:val>
                                            <p:strVal val="#ppt_w"/>
                                          </p:val>
                                        </p:tav>
                                      </p:tavLst>
                                    </p:anim>
                                    <p:anim calcmode="lin" valueType="num">
                                      <p:cBhvr>
                                        <p:cTn id="77" dur="500" fill="hold"/>
                                        <p:tgtEl>
                                          <p:spTgt spid="297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par>
                                <p:cTn id="78" presetID="17" presetClass="entr" presetSubtype="10" fill="hold" grpId="0" nodeType="withEffect">
                                  <p:stCondLst>
                                    <p:cond delay="0"/>
                                  </p:stCondLst>
                                  <p:iterate type="lt">
                                    <p:tmPct val="0"/>
                                  </p:iterate>
                                  <p:childTnLst>
                                    <p:set>
                                      <p:cBhvr>
                                        <p:cTn id="79" dur="1" fill="hold">
                                          <p:stCondLst>
                                            <p:cond delay="0"/>
                                          </p:stCondLst>
                                        </p:cTn>
                                        <p:tgtEl>
                                          <p:spTgt spid="29785"/>
                                        </p:tgtEl>
                                        <p:attrNameLst>
                                          <p:attrName>style.visibility</p:attrName>
                                        </p:attrNameLst>
                                      </p:cBhvr>
                                      <p:to>
                                        <p:strVal val="visible"/>
                                      </p:to>
                                    </p:set>
                                    <p:anim calcmode="lin" valueType="num">
                                      <p:cBhvr>
                                        <p:cTn id="80" dur="500" fill="hold"/>
                                        <p:tgtEl>
                                          <p:spTgt spid="29785"/>
                                        </p:tgtEl>
                                        <p:attrNameLst>
                                          <p:attrName>ppt_w</p:attrName>
                                        </p:attrNameLst>
                                      </p:cBhvr>
                                      <p:tavLst>
                                        <p:tav tm="0">
                                          <p:val>
                                            <p:fltVal val="0"/>
                                          </p:val>
                                        </p:tav>
                                        <p:tav tm="100000">
                                          <p:val>
                                            <p:strVal val="#ppt_w"/>
                                          </p:val>
                                        </p:tav>
                                      </p:tavLst>
                                    </p:anim>
                                    <p:anim calcmode="lin" valueType="num">
                                      <p:cBhvr>
                                        <p:cTn id="81" dur="500" fill="hold"/>
                                        <p:tgtEl>
                                          <p:spTgt spid="29785"/>
                                        </p:tgtEl>
                                        <p:attrNameLst>
                                          <p:attrName>ppt_h</p:attrName>
                                        </p:attrNameLst>
                                      </p:cBhvr>
                                      <p:tavLst>
                                        <p:tav tm="0">
                                          <p:val>
                                            <p:strVal val="#ppt_h"/>
                                          </p:val>
                                        </p:tav>
                                        <p:tav tm="100000">
                                          <p:val>
                                            <p:strVal val="#ppt_h"/>
                                          </p:val>
                                        </p:tav>
                                      </p:tavLst>
                                    </p:anim>
                                  </p:childTnLst>
                                </p:cTn>
                              </p:par>
                              <p:par>
                                <p:cTn id="82" presetID="12" presetClass="entr" presetSubtype="1" fill="hold" nodeType="withEffect">
                                  <p:stCondLst>
                                    <p:cond delay="0"/>
                                  </p:stCondLst>
                                  <p:childTnLst>
                                    <p:set>
                                      <p:cBhvr>
                                        <p:cTn id="83" dur="1" fill="hold">
                                          <p:stCondLst>
                                            <p:cond delay="0"/>
                                          </p:stCondLst>
                                        </p:cTn>
                                        <p:tgtEl>
                                          <p:spTgt spid="29786"/>
                                        </p:tgtEl>
                                        <p:attrNameLst>
                                          <p:attrName>style.visibility</p:attrName>
                                        </p:attrNameLst>
                                      </p:cBhvr>
                                      <p:to>
                                        <p:strVal val="visible"/>
                                      </p:to>
                                    </p:set>
                                    <p:animEffect transition="in" filter="slide(fromTop)">
                                      <p:cBhvr>
                                        <p:cTn id="84" dur="500"/>
                                        <p:tgtEl>
                                          <p:spTgt spid="29786"/>
                                        </p:tgtEl>
                                      </p:cBhvr>
                                    </p:animEffect>
                                  </p:childTnLst>
                                </p:cTn>
                              </p:par>
                            </p:childTnLst>
                          </p:cTn>
                        </p:par>
                        <p:par>
                          <p:cTn id="85" fill="hold">
                            <p:stCondLst>
                              <p:cond delay="5000"/>
                            </p:stCondLst>
                            <p:childTnLst>
                              <p:par>
                                <p:cTn id="86" presetID="49" presetClass="entr" presetSubtype="0" decel="100000" fill="hold" nodeType="afterEffect">
                                  <p:stCondLst>
                                    <p:cond delay="0"/>
                                  </p:stCondLst>
                                  <p:childTnLst>
                                    <p:set>
                                      <p:cBhvr>
                                        <p:cTn id="87" dur="1" fill="hold">
                                          <p:stCondLst>
                                            <p:cond delay="0"/>
                                          </p:stCondLst>
                                        </p:cTn>
                                        <p:tgtEl>
                                          <p:spTgt spid="29795"/>
                                        </p:tgtEl>
                                        <p:attrNameLst>
                                          <p:attrName>style.visibility</p:attrName>
                                        </p:attrNameLst>
                                      </p:cBhvr>
                                      <p:to>
                                        <p:strVal val="visible"/>
                                      </p:to>
                                    </p:set>
                                    <p:anim calcmode="lin" valueType="num">
                                      <p:cBhvr>
                                        <p:cTn id="88" dur="500" fill="hold"/>
                                        <p:tgtEl>
                                          <p:spTgt spid="29795"/>
                                        </p:tgtEl>
                                        <p:attrNameLst>
                                          <p:attrName>ppt_w</p:attrName>
                                        </p:attrNameLst>
                                      </p:cBhvr>
                                      <p:tavLst>
                                        <p:tav tm="0">
                                          <p:val>
                                            <p:fltVal val="0"/>
                                          </p:val>
                                        </p:tav>
                                        <p:tav tm="100000">
                                          <p:val>
                                            <p:strVal val="#ppt_w"/>
                                          </p:val>
                                        </p:tav>
                                      </p:tavLst>
                                    </p:anim>
                                    <p:anim calcmode="lin" valueType="num">
                                      <p:cBhvr>
                                        <p:cTn id="89" dur="500" fill="hold"/>
                                        <p:tgtEl>
                                          <p:spTgt spid="29795"/>
                                        </p:tgtEl>
                                        <p:attrNameLst>
                                          <p:attrName>ppt_h</p:attrName>
                                        </p:attrNameLst>
                                      </p:cBhvr>
                                      <p:tavLst>
                                        <p:tav tm="0">
                                          <p:val>
                                            <p:fltVal val="0"/>
                                          </p:val>
                                        </p:tav>
                                        <p:tav tm="100000">
                                          <p:val>
                                            <p:strVal val="#ppt_h"/>
                                          </p:val>
                                        </p:tav>
                                      </p:tavLst>
                                    </p:anim>
                                    <p:anim calcmode="lin" valueType="num">
                                      <p:cBhvr>
                                        <p:cTn id="90" dur="500" fill="hold"/>
                                        <p:tgtEl>
                                          <p:spTgt spid="29795"/>
                                        </p:tgtEl>
                                        <p:attrNameLst>
                                          <p:attrName>style.rotation</p:attrName>
                                        </p:attrNameLst>
                                      </p:cBhvr>
                                      <p:tavLst>
                                        <p:tav tm="0">
                                          <p:val>
                                            <p:fltVal val="360"/>
                                          </p:val>
                                        </p:tav>
                                        <p:tav tm="100000">
                                          <p:val>
                                            <p:fltVal val="0"/>
                                          </p:val>
                                        </p:tav>
                                      </p:tavLst>
                                    </p:anim>
                                    <p:animEffect transition="in" filter="fade">
                                      <p:cBhvr>
                                        <p:cTn id="91" dur="500"/>
                                        <p:tgtEl>
                                          <p:spTgt spid="29795"/>
                                        </p:tgtEl>
                                      </p:cBhvr>
                                    </p:animEffect>
                                  </p:childTnLst>
                                </p:cTn>
                              </p:par>
                            </p:childTnLst>
                          </p:cTn>
                        </p:par>
                        <p:par>
                          <p:cTn id="92" fill="hold">
                            <p:stCondLst>
                              <p:cond delay="5500"/>
                            </p:stCondLst>
                            <p:childTnLst>
                              <p:par>
                                <p:cTn id="93" presetID="17" presetClass="entr" presetSubtype="8" fill="hold" nodeType="afterEffect">
                                  <p:stCondLst>
                                    <p:cond delay="0"/>
                                  </p:stCondLst>
                                  <p:childTnLst>
                                    <p:set>
                                      <p:cBhvr>
                                        <p:cTn id="94" dur="1" fill="hold">
                                          <p:stCondLst>
                                            <p:cond delay="0"/>
                                          </p:stCondLst>
                                        </p:cTn>
                                        <p:tgtEl>
                                          <p:spTgt spid="29789"/>
                                        </p:tgtEl>
                                        <p:attrNameLst>
                                          <p:attrName>style.visibility</p:attrName>
                                        </p:attrNameLst>
                                      </p:cBhvr>
                                      <p:to>
                                        <p:strVal val="visible"/>
                                      </p:to>
                                    </p:set>
                                    <p:anim calcmode="lin" valueType="num">
                                      <p:cBhvr>
                                        <p:cTn id="95" dur="500" fill="hold"/>
                                        <p:tgtEl>
                                          <p:spTgt spid="29789"/>
                                        </p:tgtEl>
                                        <p:attrNameLst>
                                          <p:attrName>ppt_x</p:attrName>
                                        </p:attrNameLst>
                                      </p:cBhvr>
                                      <p:tavLst>
                                        <p:tav tm="0">
                                          <p:val>
                                            <p:strVal val="#ppt_x-#ppt_w/2"/>
                                          </p:val>
                                        </p:tav>
                                        <p:tav tm="100000">
                                          <p:val>
                                            <p:strVal val="#ppt_x"/>
                                          </p:val>
                                        </p:tav>
                                      </p:tavLst>
                                    </p:anim>
                                    <p:anim calcmode="lin" valueType="num">
                                      <p:cBhvr>
                                        <p:cTn id="96" dur="500" fill="hold"/>
                                        <p:tgtEl>
                                          <p:spTgt spid="29789"/>
                                        </p:tgtEl>
                                        <p:attrNameLst>
                                          <p:attrName>ppt_y</p:attrName>
                                        </p:attrNameLst>
                                      </p:cBhvr>
                                      <p:tavLst>
                                        <p:tav tm="0">
                                          <p:val>
                                            <p:strVal val="#ppt_y"/>
                                          </p:val>
                                        </p:tav>
                                        <p:tav tm="100000">
                                          <p:val>
                                            <p:strVal val="#ppt_y"/>
                                          </p:val>
                                        </p:tav>
                                      </p:tavLst>
                                    </p:anim>
                                    <p:anim calcmode="lin" valueType="num">
                                      <p:cBhvr>
                                        <p:cTn id="97" dur="500" fill="hold"/>
                                        <p:tgtEl>
                                          <p:spTgt spid="29789"/>
                                        </p:tgtEl>
                                        <p:attrNameLst>
                                          <p:attrName>ppt_w</p:attrName>
                                        </p:attrNameLst>
                                      </p:cBhvr>
                                      <p:tavLst>
                                        <p:tav tm="0">
                                          <p:val>
                                            <p:fltVal val="0"/>
                                          </p:val>
                                        </p:tav>
                                        <p:tav tm="100000">
                                          <p:val>
                                            <p:strVal val="#ppt_w"/>
                                          </p:val>
                                        </p:tav>
                                      </p:tavLst>
                                    </p:anim>
                                    <p:anim calcmode="lin" valueType="num">
                                      <p:cBhvr>
                                        <p:cTn id="98" dur="500" fill="hold"/>
                                        <p:tgtEl>
                                          <p:spTgt spid="2978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2" name="whoosh.wav"/>
                                        </p:tgtEl>
                                      </p:cMediaNode>
                                    </p:audio>
                                  </p:subTnLst>
                                </p:cTn>
                              </p:par>
                              <p:par>
                                <p:cTn id="99" presetID="17" presetClass="entr" presetSubtype="10" fill="hold" grpId="0" nodeType="withEffect">
                                  <p:stCondLst>
                                    <p:cond delay="0"/>
                                  </p:stCondLst>
                                  <p:childTnLst>
                                    <p:set>
                                      <p:cBhvr>
                                        <p:cTn id="100" dur="1" fill="hold">
                                          <p:stCondLst>
                                            <p:cond delay="0"/>
                                          </p:stCondLst>
                                        </p:cTn>
                                        <p:tgtEl>
                                          <p:spTgt spid="29805"/>
                                        </p:tgtEl>
                                        <p:attrNameLst>
                                          <p:attrName>style.visibility</p:attrName>
                                        </p:attrNameLst>
                                      </p:cBhvr>
                                      <p:to>
                                        <p:strVal val="visible"/>
                                      </p:to>
                                    </p:set>
                                    <p:anim calcmode="lin" valueType="num">
                                      <p:cBhvr>
                                        <p:cTn id="101" dur="500" fill="hold"/>
                                        <p:tgtEl>
                                          <p:spTgt spid="29805"/>
                                        </p:tgtEl>
                                        <p:attrNameLst>
                                          <p:attrName>ppt_w</p:attrName>
                                        </p:attrNameLst>
                                      </p:cBhvr>
                                      <p:tavLst>
                                        <p:tav tm="0">
                                          <p:val>
                                            <p:fltVal val="0"/>
                                          </p:val>
                                        </p:tav>
                                        <p:tav tm="100000">
                                          <p:val>
                                            <p:strVal val="#ppt_w"/>
                                          </p:val>
                                        </p:tav>
                                      </p:tavLst>
                                    </p:anim>
                                    <p:anim calcmode="lin" valueType="num">
                                      <p:cBhvr>
                                        <p:cTn id="102" dur="500" fill="hold"/>
                                        <p:tgtEl>
                                          <p:spTgt spid="29805"/>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0" presetClass="emph" presetSubtype="0" fill="hold" grpId="1" nodeType="clickEffect">
                                  <p:stCondLst>
                                    <p:cond delay="0"/>
                                  </p:stCondLst>
                                  <p:iterate type="lt">
                                    <p:tmPct val="10000"/>
                                  </p:iterate>
                                  <p:childTnLst>
                                    <p:set>
                                      <p:cBhvr override="childStyle">
                                        <p:cTn id="106" dur="500" autoRev="1" fill="hold"/>
                                        <p:tgtEl>
                                          <p:spTgt spid="29785"/>
                                        </p:tgtEl>
                                        <p:attrNameLst>
                                          <p:attrName>style.color</p:attrName>
                                        </p:attrNameLst>
                                      </p:cBhvr>
                                      <p:to>
                                        <p:clrVal>
                                          <a:srgbClr val="FF0000"/>
                                        </p:clrVal>
                                      </p:to>
                                    </p:set>
                                    <p:set>
                                      <p:cBhvr>
                                        <p:cTn id="107" dur="500" autoRev="1" fill="hold"/>
                                        <p:tgtEl>
                                          <p:spTgt spid="29785"/>
                                        </p:tgtEl>
                                        <p:attrNameLst>
                                          <p:attrName>fillcolor</p:attrName>
                                        </p:attrNameLst>
                                      </p:cBhvr>
                                      <p:to>
                                        <p:clrVal>
                                          <a:srgbClr val="FF0000"/>
                                        </p:clrVal>
                                      </p:to>
                                    </p:set>
                                    <p:set>
                                      <p:cBhvr>
                                        <p:cTn id="108" dur="500" autoRev="1" fill="hold"/>
                                        <p:tgtEl>
                                          <p:spTgt spid="297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45" grpId="0" bldLvl="0" animBg="1"/>
      <p:bldP spid="29765" grpId="0" bldLvl="0" animBg="1"/>
      <p:bldP spid="29785" grpId="0" bldLvl="0" animBg="1"/>
      <p:bldP spid="29785" grpId="1" bldLvl="0" animBg="1"/>
      <p:bldP spid="2980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p:nvPr/>
        </p:nvGrpSpPr>
        <p:grpSpPr bwMode="auto">
          <a:xfrm rot="5400000">
            <a:off x="-4762" y="1525588"/>
            <a:ext cx="1512887" cy="134937"/>
            <a:chOff x="0" y="1896"/>
            <a:chExt cx="5760" cy="120"/>
          </a:xfrm>
        </p:grpSpPr>
        <p:sp>
          <p:nvSpPr>
            <p:cNvPr id="8274"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75"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31749" name="AutoShape 5"/>
          <p:cNvSpPr>
            <a:spLocks noChangeArrowheads="1"/>
          </p:cNvSpPr>
          <p:nvPr/>
        </p:nvSpPr>
        <p:spPr bwMode="gray">
          <a:xfrm>
            <a:off x="145830" y="160905"/>
            <a:ext cx="8637808" cy="1498600"/>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eaLnBrk="1" fontAlgn="auto" hangingPunct="1">
              <a:spcBef>
                <a:spcPct val="50000"/>
              </a:spcBef>
              <a:spcAft>
                <a:spcPts val="0"/>
              </a:spcAft>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Thái độ của người viết đối với “sự khác biệt có</a:t>
            </a:r>
          </a:p>
          <a:p>
            <a:pPr eaLnBrk="1" fontAlgn="auto" hangingPunct="1">
              <a:spcBef>
                <a:spcPct val="50000"/>
              </a:spcBef>
              <a:spcAft>
                <a:spcPts val="0"/>
              </a:spcAft>
              <a:defRPr/>
            </a:pPr>
            <a:r>
              <a:rPr lang="en-US" sz="2800" b="1">
                <a:solidFill>
                  <a:srgbClr val="FF0000"/>
                </a:solidFill>
                <a:latin typeface="Times New Roman" panose="02020603050405020304" pitchFamily="18" charset="0"/>
                <a:cs typeface="Times New Roman" panose="02020603050405020304" pitchFamily="18" charset="0"/>
              </a:rPr>
              <a:t> ý nghĩa” qua cách thể hiện của J:</a:t>
            </a:r>
          </a:p>
        </p:txBody>
      </p:sp>
      <p:grpSp>
        <p:nvGrpSpPr>
          <p:cNvPr id="31750" name="Group 6"/>
          <p:cNvGrpSpPr/>
          <p:nvPr/>
        </p:nvGrpSpPr>
        <p:grpSpPr bwMode="auto">
          <a:xfrm>
            <a:off x="129126" y="1895864"/>
            <a:ext cx="9319674" cy="896512"/>
            <a:chOff x="174" y="1356"/>
            <a:chExt cx="3208" cy="381"/>
          </a:xfrm>
        </p:grpSpPr>
        <p:sp>
          <p:nvSpPr>
            <p:cNvPr id="8269" name="AutoShape 7"/>
            <p:cNvSpPr>
              <a:spLocks noChangeArrowheads="1"/>
            </p:cNvSpPr>
            <p:nvPr/>
          </p:nvSpPr>
          <p:spPr bwMode="gray">
            <a:xfrm>
              <a:off x="174" y="1356"/>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52" name="AutoShape 8"/>
            <p:cNvSpPr>
              <a:spLocks noChangeArrowheads="1"/>
            </p:cNvSpPr>
            <p:nvPr/>
          </p:nvSpPr>
          <p:spPr bwMode="gray">
            <a:xfrm>
              <a:off x="199" y="1390"/>
              <a:ext cx="385"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3" name="Freeform 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4" name="Text Box 10"/>
            <p:cNvSpPr txBox="1">
              <a:spLocks noChangeArrowheads="1"/>
            </p:cNvSpPr>
            <p:nvPr/>
          </p:nvSpPr>
          <p:spPr bwMode="gray">
            <a:xfrm>
              <a:off x="708" y="1373"/>
              <a:ext cx="69" cy="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8273" name="Text Box 11"/>
            <p:cNvSpPr txBox="1">
              <a:spLocks noChangeArrowheads="1"/>
            </p:cNvSpPr>
            <p:nvPr/>
          </p:nvSpPr>
          <p:spPr bwMode="gray">
            <a:xfrm>
              <a:off x="1124" y="1404"/>
              <a:ext cx="225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756" name="Group 12"/>
          <p:cNvGrpSpPr/>
          <p:nvPr/>
        </p:nvGrpSpPr>
        <p:grpSpPr bwMode="auto">
          <a:xfrm rot="5400000">
            <a:off x="-159334" y="1663854"/>
            <a:ext cx="1341437" cy="1295400"/>
            <a:chOff x="1872" y="1824"/>
            <a:chExt cx="2014" cy="1821"/>
          </a:xfrm>
        </p:grpSpPr>
        <p:sp>
          <p:nvSpPr>
            <p:cNvPr id="31757" name="AutoShape 1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8" name="AutoShape 1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59" name="AutoShape 1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63"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64"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62" name="Oval 1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66" name="Oval 1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764" name="Oval 2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68" name="Oval 2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1766" name="Text Box 22"/>
          <p:cNvSpPr txBox="1">
            <a:spLocks noChangeArrowheads="1"/>
          </p:cNvSpPr>
          <p:nvPr/>
        </p:nvSpPr>
        <p:spPr bwMode="auto">
          <a:xfrm>
            <a:off x="-56093" y="1950690"/>
            <a:ext cx="9293789"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A  </a:t>
            </a:r>
            <a:r>
              <a:rPr lang="en-US" sz="2400" b="1" dirty="0">
                <a:solidFill>
                  <a:prstClr val="black"/>
                </a:solidFill>
              </a:rPr>
              <a:t>       </a:t>
            </a:r>
            <a:r>
              <a:rPr lang="en-US" sz="2000" b="1">
                <a:solidFill>
                  <a:prstClr val="black"/>
                </a:solidFill>
                <a:latin typeface="Times New Roman" panose="02020603050405020304" pitchFamily="18" charset="0"/>
                <a:cs typeface="Times New Roman" panose="02020603050405020304" pitchFamily="18" charset="0"/>
              </a:rPr>
              <a:t>Không quan tâm vì không phải là điều mình thích.</a:t>
            </a:r>
            <a:endParaRPr lang="en-US" sz="2000" b="1" dirty="0">
              <a:solidFill>
                <a:prstClr val="black"/>
              </a:solidFill>
              <a:latin typeface="Times New Roman" panose="02020603050405020304" pitchFamily="18" charset="0"/>
              <a:cs typeface="Times New Roman" panose="02020603050405020304" pitchFamily="18" charset="0"/>
            </a:endParaRPr>
          </a:p>
        </p:txBody>
      </p:sp>
      <p:grpSp>
        <p:nvGrpSpPr>
          <p:cNvPr id="31767" name="Group 23"/>
          <p:cNvGrpSpPr/>
          <p:nvPr/>
        </p:nvGrpSpPr>
        <p:grpSpPr bwMode="auto">
          <a:xfrm rot="5400000">
            <a:off x="211138" y="3325813"/>
            <a:ext cx="1081087" cy="134937"/>
            <a:chOff x="0" y="1896"/>
            <a:chExt cx="5760" cy="120"/>
          </a:xfrm>
        </p:grpSpPr>
        <p:sp>
          <p:nvSpPr>
            <p:cNvPr id="8258" name="Rectangle 2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59" name="Rectangle 2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1770" name="Group 26"/>
          <p:cNvGrpSpPr/>
          <p:nvPr/>
        </p:nvGrpSpPr>
        <p:grpSpPr bwMode="auto">
          <a:xfrm>
            <a:off x="-114302" y="3122328"/>
            <a:ext cx="9258301" cy="833967"/>
            <a:chOff x="384" y="1344"/>
            <a:chExt cx="3072" cy="394"/>
          </a:xfrm>
        </p:grpSpPr>
        <p:sp>
          <p:nvSpPr>
            <p:cNvPr id="8253"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72" name="AutoShape 28"/>
            <p:cNvSpPr>
              <a:spLocks noChangeArrowheads="1"/>
            </p:cNvSpPr>
            <p:nvPr/>
          </p:nvSpPr>
          <p:spPr bwMode="gray">
            <a:xfrm>
              <a:off x="455" y="1426"/>
              <a:ext cx="419"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3" name="Freeform 2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4" name="Text Box 30"/>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8257" name="Text Box 31"/>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776" name="Group 32"/>
          <p:cNvGrpSpPr/>
          <p:nvPr/>
        </p:nvGrpSpPr>
        <p:grpSpPr bwMode="auto">
          <a:xfrm rot="5400000">
            <a:off x="-137319" y="2946861"/>
            <a:ext cx="1341438" cy="1295400"/>
            <a:chOff x="1872" y="1824"/>
            <a:chExt cx="2014" cy="1821"/>
          </a:xfrm>
        </p:grpSpPr>
        <p:sp>
          <p:nvSpPr>
            <p:cNvPr id="31777" name="AutoShape 3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8" name="AutoShape 3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79" name="AutoShape 3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47"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48"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82" name="Oval 3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50"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784" name="Oval 4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52"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grpSp>
        <p:nvGrpSpPr>
          <p:cNvPr id="31787" name="Group 43"/>
          <p:cNvGrpSpPr/>
          <p:nvPr/>
        </p:nvGrpSpPr>
        <p:grpSpPr bwMode="auto">
          <a:xfrm rot="5400000">
            <a:off x="237331" y="4595020"/>
            <a:ext cx="955675" cy="207962"/>
            <a:chOff x="0" y="1896"/>
            <a:chExt cx="5760" cy="120"/>
          </a:xfrm>
        </p:grpSpPr>
        <p:sp>
          <p:nvSpPr>
            <p:cNvPr id="8242" name="Rectangle 4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43" name="Rectangle 4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1790" name="Group 46"/>
          <p:cNvGrpSpPr/>
          <p:nvPr/>
        </p:nvGrpSpPr>
        <p:grpSpPr bwMode="auto">
          <a:xfrm>
            <a:off x="175436" y="4529569"/>
            <a:ext cx="8942246" cy="874622"/>
            <a:chOff x="313" y="1344"/>
            <a:chExt cx="3143" cy="381"/>
          </a:xfrm>
        </p:grpSpPr>
        <p:sp>
          <p:nvSpPr>
            <p:cNvPr id="8237"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792" name="AutoShape 48"/>
            <p:cNvSpPr>
              <a:spLocks noChangeArrowheads="1"/>
            </p:cNvSpPr>
            <p:nvPr/>
          </p:nvSpPr>
          <p:spPr bwMode="gray">
            <a:xfrm>
              <a:off x="313" y="1393"/>
              <a:ext cx="443"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93" name="Freeform 4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41" name="Text Box 51"/>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796" name="Group 52"/>
          <p:cNvGrpSpPr/>
          <p:nvPr/>
        </p:nvGrpSpPr>
        <p:grpSpPr bwMode="auto">
          <a:xfrm rot="5400000">
            <a:off x="-64405" y="4288632"/>
            <a:ext cx="1341438" cy="1295400"/>
            <a:chOff x="1872" y="1824"/>
            <a:chExt cx="2014" cy="1821"/>
          </a:xfrm>
        </p:grpSpPr>
        <p:sp>
          <p:nvSpPr>
            <p:cNvPr id="31797" name="AutoShape 5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98" name="AutoShape 5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799" name="AutoShape 5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31"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32"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802" name="Oval 5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34" name="Oval 5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804" name="Oval 6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36" name="Oval 6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grpSp>
        <p:nvGrpSpPr>
          <p:cNvPr id="31807" name="Group 63"/>
          <p:cNvGrpSpPr/>
          <p:nvPr/>
        </p:nvGrpSpPr>
        <p:grpSpPr bwMode="auto">
          <a:xfrm rot="5400000">
            <a:off x="200819" y="5818981"/>
            <a:ext cx="955675" cy="207963"/>
            <a:chOff x="0" y="1896"/>
            <a:chExt cx="5760" cy="120"/>
          </a:xfrm>
        </p:grpSpPr>
        <p:sp>
          <p:nvSpPr>
            <p:cNvPr id="8226" name="Rectangle 6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27" name="Rectangle 6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1810" name="Group 66"/>
          <p:cNvGrpSpPr/>
          <p:nvPr/>
        </p:nvGrpSpPr>
        <p:grpSpPr bwMode="auto">
          <a:xfrm>
            <a:off x="135554" y="5834379"/>
            <a:ext cx="8951931" cy="892555"/>
            <a:chOff x="271" y="1344"/>
            <a:chExt cx="3185" cy="381"/>
          </a:xfrm>
        </p:grpSpPr>
        <p:sp>
          <p:nvSpPr>
            <p:cNvPr id="8221" name="AutoShape 6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812" name="AutoShape 68"/>
            <p:cNvSpPr>
              <a:spLocks noChangeArrowheads="1"/>
            </p:cNvSpPr>
            <p:nvPr/>
          </p:nvSpPr>
          <p:spPr bwMode="gray">
            <a:xfrm>
              <a:off x="271" y="1393"/>
              <a:ext cx="437"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3" name="Freeform 6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4" name="Text Box 70"/>
            <p:cNvSpPr txBox="1">
              <a:spLocks noChangeArrowheads="1"/>
            </p:cNvSpPr>
            <p:nvPr/>
          </p:nvSpPr>
          <p:spPr bwMode="gray">
            <a:xfrm>
              <a:off x="708" y="1373"/>
              <a:ext cx="69" cy="2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8225" name="Text Box 71"/>
            <p:cNvSpPr txBox="1">
              <a:spLocks noChangeArrowheads="1"/>
            </p:cNvSpPr>
            <p:nvPr/>
          </p:nvSpPr>
          <p:spPr bwMode="gray">
            <a:xfrm>
              <a:off x="1124" y="1404"/>
              <a:ext cx="225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1816" name="Group 72"/>
          <p:cNvGrpSpPr/>
          <p:nvPr/>
        </p:nvGrpSpPr>
        <p:grpSpPr bwMode="auto">
          <a:xfrm rot="5400000">
            <a:off x="-129140" y="5628853"/>
            <a:ext cx="1341437" cy="1295401"/>
            <a:chOff x="1872" y="1824"/>
            <a:chExt cx="2014" cy="1821"/>
          </a:xfrm>
        </p:grpSpPr>
        <p:sp>
          <p:nvSpPr>
            <p:cNvPr id="31817" name="AutoShape 7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8" name="AutoShape 7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1819" name="AutoShape 7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15" name="Oval 7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8216" name="Oval 7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1822" name="Oval 7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18" name="Oval 7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1824" name="Oval 8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8220" name="Oval 8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1826" name="Text Box 82"/>
          <p:cNvSpPr txBox="1">
            <a:spLocks noChangeArrowheads="1"/>
          </p:cNvSpPr>
          <p:nvPr/>
        </p:nvSpPr>
        <p:spPr bwMode="auto">
          <a:xfrm>
            <a:off x="189978" y="4612723"/>
            <a:ext cx="874603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dirty="0">
                <a:solidFill>
                  <a:prstClr val="black"/>
                </a:solidFill>
              </a:rPr>
              <a:t>  </a:t>
            </a:r>
            <a:r>
              <a:rPr lang="en-US" sz="3600" b="1" dirty="0">
                <a:solidFill>
                  <a:prstClr val="black"/>
                </a:solidFill>
                <a:latin typeface="Times New Roman" panose="02020603050405020304" pitchFamily="18" charset="0"/>
                <a:cs typeface="Times New Roman" panose="02020603050405020304" pitchFamily="18" charset="0"/>
              </a:rPr>
              <a:t>C</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a:solidFill>
                  <a:prstClr val="black"/>
                </a:solidFill>
                <a:latin typeface="Times New Roman" panose="02020603050405020304" pitchFamily="18" charset="0"/>
                <a:cs typeface="Times New Roman" panose="02020603050405020304" pitchFamily="18" charset="0"/>
                <a:sym typeface="+mn-ea"/>
              </a:rPr>
              <a:t>Xem thường, vì J chẳng có biểu hiện gì nổi bật.</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1827" name="Text Box 83"/>
          <p:cNvSpPr txBox="1">
            <a:spLocks noChangeArrowheads="1"/>
          </p:cNvSpPr>
          <p:nvPr/>
        </p:nvSpPr>
        <p:spPr bwMode="auto">
          <a:xfrm>
            <a:off x="288728" y="5963070"/>
            <a:ext cx="906791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D         </a:t>
            </a:r>
            <a:r>
              <a:rPr lang="en-US" sz="2000" b="1">
                <a:solidFill>
                  <a:prstClr val="black"/>
                </a:solidFill>
                <a:latin typeface="Times New Roman" panose="02020603050405020304" pitchFamily="18" charset="0"/>
                <a:cs typeface="Times New Roman" panose="02020603050405020304" pitchFamily="18" charset="0"/>
                <a:sym typeface="+mn-ea"/>
              </a:rPr>
              <a:t>Ngạc nhiên và nể phục.</a:t>
            </a:r>
            <a:r>
              <a:rPr lang="en-US" sz="2000" b="1" dirty="0">
                <a:solidFill>
                  <a:prstClr val="black"/>
                </a:solidFill>
                <a:latin typeface="Times New Roman" panose="02020603050405020304" pitchFamily="18" charset="0"/>
                <a:cs typeface="Times New Roman" panose="02020603050405020304" pitchFamily="18" charset="0"/>
                <a:sym typeface="+mn-ea"/>
              </a:rPr>
              <a:t> </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8211" name="Oval 86">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574674" y="202406"/>
            <a:ext cx="639877" cy="8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p:nvPr/>
        </p:nvSpPr>
        <p:spPr>
          <a:xfrm>
            <a:off x="304800" y="3202940"/>
            <a:ext cx="5295900" cy="645160"/>
          </a:xfrm>
          <a:prstGeom prst="rect">
            <a:avLst/>
          </a:prstGeom>
          <a:noFill/>
        </p:spPr>
        <p:txBody>
          <a:bodyPr wrap="none" rtlCol="0" anchor="t">
            <a:spAutoFit/>
          </a:bodyPr>
          <a:lstStyle/>
          <a:p>
            <a:pPr eaLnBrk="1" fontAlgn="auto" hangingPunct="1">
              <a:spcBef>
                <a:spcPts val="0"/>
              </a:spcBef>
              <a:spcAft>
                <a:spcPts val="0"/>
              </a:spcAft>
            </a:pPr>
            <a:r>
              <a:rPr lang="en-US" sz="3600" b="1">
                <a:solidFill>
                  <a:prstClr val="black"/>
                </a:solidFill>
                <a:latin typeface="Times New Roman" panose="02020603050405020304" pitchFamily="18" charset="0"/>
                <a:cs typeface="Times New Roman" panose="02020603050405020304" pitchFamily="18" charset="0"/>
                <a:sym typeface="+mn-ea"/>
              </a:rPr>
              <a:t>B.   </a:t>
            </a:r>
            <a:r>
              <a:rPr lang="en-US" b="1">
                <a:solidFill>
                  <a:prstClr val="black"/>
                </a:solidFill>
                <a:latin typeface="Times New Roman" panose="02020603050405020304" pitchFamily="18" charset="0"/>
                <a:cs typeface="Times New Roman" panose="02020603050405020304" pitchFamily="18" charset="0"/>
                <a:sym typeface="+mn-ea"/>
              </a:rPr>
              <a:t>         </a:t>
            </a:r>
            <a:r>
              <a:rPr lang="en-US" sz="2000" b="1">
                <a:solidFill>
                  <a:prstClr val="black"/>
                </a:solidFill>
                <a:latin typeface="Times New Roman" panose="02020603050405020304" pitchFamily="18" charset="0"/>
                <a:cs typeface="Times New Roman" panose="02020603050405020304" pitchFamily="18" charset="0"/>
                <a:sym typeface="+mn-ea"/>
              </a:rPr>
              <a:t>Kinh ngạc vì thấy J không giống ai.</a:t>
            </a:r>
            <a:endParaRPr lang="en-US" sz="2000">
              <a:solidFill>
                <a:prstClr val="black"/>
              </a:solidFill>
              <a:latin typeface="Calibri"/>
            </a:endParaRPr>
          </a:p>
        </p:txBody>
      </p:sp>
    </p:spTree>
    <p:extLst>
      <p:ext uri="{BB962C8B-B14F-4D97-AF65-F5344CB8AC3E}">
        <p14:creationId xmlns:p14="http://schemas.microsoft.com/office/powerpoint/2010/main" val="4355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fade">
                                      <p:cBhvr>
                                        <p:cTn id="7" dur="1000"/>
                                        <p:tgtEl>
                                          <p:spTgt spid="31749"/>
                                        </p:tgtEl>
                                      </p:cBhvr>
                                    </p:animEffect>
                                    <p:anim calcmode="lin" valueType="num">
                                      <p:cBhvr>
                                        <p:cTn id="8" dur="1000" fill="hold"/>
                                        <p:tgtEl>
                                          <p:spTgt spid="31749"/>
                                        </p:tgtEl>
                                        <p:attrNameLst>
                                          <p:attrName>ppt_x</p:attrName>
                                        </p:attrNameLst>
                                      </p:cBhvr>
                                      <p:tavLst>
                                        <p:tav tm="0">
                                          <p:val>
                                            <p:strVal val="#ppt_x-.1"/>
                                          </p:val>
                                        </p:tav>
                                        <p:tav tm="100000">
                                          <p:val>
                                            <p:strVal val="#ppt_x"/>
                                          </p:val>
                                        </p:tav>
                                      </p:tavLst>
                                    </p:anim>
                                    <p:anim calcmode="lin" valueType="num">
                                      <p:cBhvr>
                                        <p:cTn id="9" dur="1000" fill="hold"/>
                                        <p:tgtEl>
                                          <p:spTgt spid="31749"/>
                                        </p:tgtEl>
                                        <p:attrNameLst>
                                          <p:attrName>ppt_y</p:attrName>
                                        </p:attrNameLst>
                                      </p:cBhvr>
                                      <p:tavLst>
                                        <p:tav tm="0">
                                          <p:val>
                                            <p:strVal val="#ppt_y"/>
                                          </p:val>
                                        </p:tav>
                                        <p:tav tm="100000">
                                          <p:val>
                                            <p:strVal val="#ppt_y"/>
                                          </p:val>
                                        </p:tav>
                                      </p:tavLst>
                                    </p:anim>
                                  </p:childTnLst>
                                </p:cTn>
                              </p:par>
                              <p:par>
                                <p:cTn id="10" presetID="51"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770" decel="100000"/>
                                        <p:tgtEl>
                                          <p:spTgt spid="84"/>
                                        </p:tgtEl>
                                      </p:cBhvr>
                                    </p:animEffect>
                                    <p:animScale>
                                      <p:cBhvr>
                                        <p:cTn id="13" dur="770" decel="100000"/>
                                        <p:tgtEl>
                                          <p:spTgt spid="84"/>
                                        </p:tgtEl>
                                      </p:cBhvr>
                                      <p:from x="10000" y="10000"/>
                                      <p:to x="200000" y="450000"/>
                                    </p:animScale>
                                    <p:animScale>
                                      <p:cBhvr>
                                        <p:cTn id="14" dur="1230" accel="100000" fill="hold">
                                          <p:stCondLst>
                                            <p:cond delay="770"/>
                                          </p:stCondLst>
                                        </p:cTn>
                                        <p:tgtEl>
                                          <p:spTgt spid="84"/>
                                        </p:tgtEl>
                                      </p:cBhvr>
                                      <p:from x="200000" y="450000"/>
                                      <p:to x="100000" y="100000"/>
                                    </p:animScale>
                                    <p:set>
                                      <p:cBhvr>
                                        <p:cTn id="15" dur="770" fill="hold"/>
                                        <p:tgtEl>
                                          <p:spTgt spid="84"/>
                                        </p:tgtEl>
                                        <p:attrNameLst>
                                          <p:attrName>ppt_x</p:attrName>
                                        </p:attrNameLst>
                                      </p:cBhvr>
                                      <p:to>
                                        <p:strVal val="(0.5)"/>
                                      </p:to>
                                    </p:set>
                                    <p:anim from="(0.5)" to="(#ppt_x)" calcmode="lin" valueType="num">
                                      <p:cBhvr>
                                        <p:cTn id="16" dur="1230" accel="100000" fill="hold">
                                          <p:stCondLst>
                                            <p:cond delay="770"/>
                                          </p:stCondLst>
                                        </p:cTn>
                                        <p:tgtEl>
                                          <p:spTgt spid="84"/>
                                        </p:tgtEl>
                                        <p:attrNameLst>
                                          <p:attrName>ppt_x</p:attrName>
                                        </p:attrNameLst>
                                      </p:cBhvr>
                                    </p:anim>
                                    <p:set>
                                      <p:cBhvr>
                                        <p:cTn id="17" dur="770" fill="hold"/>
                                        <p:tgtEl>
                                          <p:spTgt spid="84"/>
                                        </p:tgtEl>
                                        <p:attrNameLst>
                                          <p:attrName>ppt_y</p:attrName>
                                        </p:attrNameLst>
                                      </p:cBhvr>
                                      <p:to>
                                        <p:strVal val="(#ppt_y+0.4)"/>
                                      </p:to>
                                    </p:set>
                                    <p:anim from="(#ppt_y+0.4)" to="(#ppt_y)" calcmode="lin" valueType="num">
                                      <p:cBhvr>
                                        <p:cTn id="18" dur="1230" accel="100000" fill="hold">
                                          <p:stCondLst>
                                            <p:cond delay="770"/>
                                          </p:stCondLst>
                                        </p:cTn>
                                        <p:tgtEl>
                                          <p:spTgt spid="84"/>
                                        </p:tgtEl>
                                        <p:attrNameLst>
                                          <p:attrName>ppt_y</p:attrName>
                                        </p:attrNameLst>
                                      </p:cBhvr>
                                    </p:anim>
                                  </p:childTnLst>
                                </p:cTn>
                              </p:par>
                              <p:par>
                                <p:cTn id="19" presetID="12" presetClass="entr" presetSubtype="1" fill="hold" nodeType="withEffect">
                                  <p:stCondLst>
                                    <p:cond delay="0"/>
                                  </p:stCondLst>
                                  <p:childTnLst>
                                    <p:set>
                                      <p:cBhvr>
                                        <p:cTn id="20" dur="1" fill="hold">
                                          <p:stCondLst>
                                            <p:cond delay="0"/>
                                          </p:stCondLst>
                                        </p:cTn>
                                        <p:tgtEl>
                                          <p:spTgt spid="31746"/>
                                        </p:tgtEl>
                                        <p:attrNameLst>
                                          <p:attrName>style.visibility</p:attrName>
                                        </p:attrNameLst>
                                      </p:cBhvr>
                                      <p:to>
                                        <p:strVal val="visible"/>
                                      </p:to>
                                    </p:set>
                                    <p:animEffect transition="in" filter="slide(fromTop)">
                                      <p:cBhvr>
                                        <p:cTn id="21" dur="500"/>
                                        <p:tgtEl>
                                          <p:spTgt spid="31746"/>
                                        </p:tgtEl>
                                      </p:cBhvr>
                                    </p:animEffect>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31756"/>
                                        </p:tgtEl>
                                        <p:attrNameLst>
                                          <p:attrName>style.visibility</p:attrName>
                                        </p:attrNameLst>
                                      </p:cBhvr>
                                      <p:to>
                                        <p:strVal val="visible"/>
                                      </p:to>
                                    </p:set>
                                    <p:anim calcmode="lin" valueType="num">
                                      <p:cBhvr>
                                        <p:cTn id="25" dur="500" fill="hold"/>
                                        <p:tgtEl>
                                          <p:spTgt spid="31756"/>
                                        </p:tgtEl>
                                        <p:attrNameLst>
                                          <p:attrName>ppt_w</p:attrName>
                                        </p:attrNameLst>
                                      </p:cBhvr>
                                      <p:tavLst>
                                        <p:tav tm="0">
                                          <p:val>
                                            <p:fltVal val="0"/>
                                          </p:val>
                                        </p:tav>
                                        <p:tav tm="100000">
                                          <p:val>
                                            <p:strVal val="#ppt_w"/>
                                          </p:val>
                                        </p:tav>
                                      </p:tavLst>
                                    </p:anim>
                                    <p:anim calcmode="lin" valueType="num">
                                      <p:cBhvr>
                                        <p:cTn id="26" dur="500" fill="hold"/>
                                        <p:tgtEl>
                                          <p:spTgt spid="31756"/>
                                        </p:tgtEl>
                                        <p:attrNameLst>
                                          <p:attrName>ppt_h</p:attrName>
                                        </p:attrNameLst>
                                      </p:cBhvr>
                                      <p:tavLst>
                                        <p:tav tm="0">
                                          <p:val>
                                            <p:fltVal val="0"/>
                                          </p:val>
                                        </p:tav>
                                        <p:tav tm="100000">
                                          <p:val>
                                            <p:strVal val="#ppt_h"/>
                                          </p:val>
                                        </p:tav>
                                      </p:tavLst>
                                    </p:anim>
                                    <p:anim calcmode="lin" valueType="num">
                                      <p:cBhvr>
                                        <p:cTn id="27" dur="500" fill="hold"/>
                                        <p:tgtEl>
                                          <p:spTgt spid="31756"/>
                                        </p:tgtEl>
                                        <p:attrNameLst>
                                          <p:attrName>style.rotation</p:attrName>
                                        </p:attrNameLst>
                                      </p:cBhvr>
                                      <p:tavLst>
                                        <p:tav tm="0">
                                          <p:val>
                                            <p:fltVal val="360"/>
                                          </p:val>
                                        </p:tav>
                                        <p:tav tm="100000">
                                          <p:val>
                                            <p:fltVal val="0"/>
                                          </p:val>
                                        </p:tav>
                                      </p:tavLst>
                                    </p:anim>
                                    <p:animEffect transition="in" filter="fade">
                                      <p:cBhvr>
                                        <p:cTn id="28" dur="500"/>
                                        <p:tgtEl>
                                          <p:spTgt spid="31756"/>
                                        </p:tgtEl>
                                      </p:cBhvr>
                                    </p:animEffect>
                                  </p:childTnLst>
                                </p:cTn>
                              </p:par>
                            </p:childTnLst>
                          </p:cTn>
                        </p:par>
                        <p:par>
                          <p:cTn id="29" fill="hold">
                            <p:stCondLst>
                              <p:cond delay="1500"/>
                            </p:stCondLst>
                            <p:childTnLst>
                              <p:par>
                                <p:cTn id="30" presetID="17" presetClass="entr" presetSubtype="8" fill="hold" nodeType="afterEffect">
                                  <p:stCondLst>
                                    <p:cond delay="0"/>
                                  </p:stCondLst>
                                  <p:childTnLst>
                                    <p:set>
                                      <p:cBhvr>
                                        <p:cTn id="31" dur="1" fill="hold">
                                          <p:stCondLst>
                                            <p:cond delay="0"/>
                                          </p:stCondLst>
                                        </p:cTn>
                                        <p:tgtEl>
                                          <p:spTgt spid="31750"/>
                                        </p:tgtEl>
                                        <p:attrNameLst>
                                          <p:attrName>style.visibility</p:attrName>
                                        </p:attrNameLst>
                                      </p:cBhvr>
                                      <p:to>
                                        <p:strVal val="visible"/>
                                      </p:to>
                                    </p:set>
                                    <p:anim calcmode="lin" valueType="num">
                                      <p:cBhvr>
                                        <p:cTn id="32" dur="500" fill="hold"/>
                                        <p:tgtEl>
                                          <p:spTgt spid="31750"/>
                                        </p:tgtEl>
                                        <p:attrNameLst>
                                          <p:attrName>ppt_x</p:attrName>
                                        </p:attrNameLst>
                                      </p:cBhvr>
                                      <p:tavLst>
                                        <p:tav tm="0">
                                          <p:val>
                                            <p:strVal val="#ppt_x-#ppt_w/2"/>
                                          </p:val>
                                        </p:tav>
                                        <p:tav tm="100000">
                                          <p:val>
                                            <p:strVal val="#ppt_x"/>
                                          </p:val>
                                        </p:tav>
                                      </p:tavLst>
                                    </p:anim>
                                    <p:anim calcmode="lin" valueType="num">
                                      <p:cBhvr>
                                        <p:cTn id="33" dur="500" fill="hold"/>
                                        <p:tgtEl>
                                          <p:spTgt spid="31750"/>
                                        </p:tgtEl>
                                        <p:attrNameLst>
                                          <p:attrName>ppt_y</p:attrName>
                                        </p:attrNameLst>
                                      </p:cBhvr>
                                      <p:tavLst>
                                        <p:tav tm="0">
                                          <p:val>
                                            <p:strVal val="#ppt_y"/>
                                          </p:val>
                                        </p:tav>
                                        <p:tav tm="100000">
                                          <p:val>
                                            <p:strVal val="#ppt_y"/>
                                          </p:val>
                                        </p:tav>
                                      </p:tavLst>
                                    </p:anim>
                                    <p:anim calcmode="lin" valueType="num">
                                      <p:cBhvr>
                                        <p:cTn id="34" dur="500" fill="hold"/>
                                        <p:tgtEl>
                                          <p:spTgt spid="31750"/>
                                        </p:tgtEl>
                                        <p:attrNameLst>
                                          <p:attrName>ppt_w</p:attrName>
                                        </p:attrNameLst>
                                      </p:cBhvr>
                                      <p:tavLst>
                                        <p:tav tm="0">
                                          <p:val>
                                            <p:fltVal val="0"/>
                                          </p:val>
                                        </p:tav>
                                        <p:tav tm="100000">
                                          <p:val>
                                            <p:strVal val="#ppt_w"/>
                                          </p:val>
                                        </p:tav>
                                      </p:tavLst>
                                    </p:anim>
                                    <p:anim calcmode="lin" valueType="num">
                                      <p:cBhvr>
                                        <p:cTn id="35" dur="500" fill="hold"/>
                                        <p:tgtEl>
                                          <p:spTgt spid="3175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par>
                                <p:cTn id="36" presetID="17" presetClass="entr" presetSubtype="10" fill="hold" grpId="0" nodeType="withEffect">
                                  <p:stCondLst>
                                    <p:cond delay="0"/>
                                  </p:stCondLst>
                                  <p:childTnLst>
                                    <p:set>
                                      <p:cBhvr>
                                        <p:cTn id="37" dur="1" fill="hold">
                                          <p:stCondLst>
                                            <p:cond delay="0"/>
                                          </p:stCondLst>
                                        </p:cTn>
                                        <p:tgtEl>
                                          <p:spTgt spid="31766"/>
                                        </p:tgtEl>
                                        <p:attrNameLst>
                                          <p:attrName>style.visibility</p:attrName>
                                        </p:attrNameLst>
                                      </p:cBhvr>
                                      <p:to>
                                        <p:strVal val="visible"/>
                                      </p:to>
                                    </p:set>
                                    <p:anim calcmode="lin" valueType="num">
                                      <p:cBhvr>
                                        <p:cTn id="38" dur="500" fill="hold"/>
                                        <p:tgtEl>
                                          <p:spTgt spid="31766"/>
                                        </p:tgtEl>
                                        <p:attrNameLst>
                                          <p:attrName>ppt_w</p:attrName>
                                        </p:attrNameLst>
                                      </p:cBhvr>
                                      <p:tavLst>
                                        <p:tav tm="0">
                                          <p:val>
                                            <p:fltVal val="0"/>
                                          </p:val>
                                        </p:tav>
                                        <p:tav tm="100000">
                                          <p:val>
                                            <p:strVal val="#ppt_w"/>
                                          </p:val>
                                        </p:tav>
                                      </p:tavLst>
                                    </p:anim>
                                    <p:anim calcmode="lin" valueType="num">
                                      <p:cBhvr>
                                        <p:cTn id="39" dur="500" fill="hold"/>
                                        <p:tgtEl>
                                          <p:spTgt spid="31766"/>
                                        </p:tgtEl>
                                        <p:attrNameLst>
                                          <p:attrName>ppt_h</p:attrName>
                                        </p:attrNameLst>
                                      </p:cBhvr>
                                      <p:tavLst>
                                        <p:tav tm="0">
                                          <p:val>
                                            <p:strVal val="#ppt_h"/>
                                          </p:val>
                                        </p:tav>
                                        <p:tav tm="100000">
                                          <p:val>
                                            <p:strVal val="#ppt_h"/>
                                          </p:val>
                                        </p:tav>
                                      </p:tavLst>
                                    </p:anim>
                                  </p:childTnLst>
                                </p:cTn>
                              </p:par>
                              <p:par>
                                <p:cTn id="40" presetID="12" presetClass="entr" presetSubtype="1" fill="hold" nodeType="withEffect">
                                  <p:stCondLst>
                                    <p:cond delay="0"/>
                                  </p:stCondLst>
                                  <p:childTnLst>
                                    <p:set>
                                      <p:cBhvr>
                                        <p:cTn id="41" dur="1" fill="hold">
                                          <p:stCondLst>
                                            <p:cond delay="0"/>
                                          </p:stCondLst>
                                        </p:cTn>
                                        <p:tgtEl>
                                          <p:spTgt spid="31767"/>
                                        </p:tgtEl>
                                        <p:attrNameLst>
                                          <p:attrName>style.visibility</p:attrName>
                                        </p:attrNameLst>
                                      </p:cBhvr>
                                      <p:to>
                                        <p:strVal val="visible"/>
                                      </p:to>
                                    </p:set>
                                    <p:animEffect transition="in" filter="slide(fromTop)">
                                      <p:cBhvr>
                                        <p:cTn id="42" dur="500"/>
                                        <p:tgtEl>
                                          <p:spTgt spid="31767"/>
                                        </p:tgtEl>
                                      </p:cBhvr>
                                    </p:animEffect>
                                  </p:childTnLst>
                                </p:cTn>
                              </p:par>
                            </p:childTnLst>
                          </p:cTn>
                        </p:par>
                        <p:par>
                          <p:cTn id="43" fill="hold">
                            <p:stCondLst>
                              <p:cond delay="2000"/>
                            </p:stCondLst>
                            <p:childTnLst>
                              <p:par>
                                <p:cTn id="44" presetID="49" presetClass="entr" presetSubtype="0" decel="100000" fill="hold" nodeType="afterEffect">
                                  <p:stCondLst>
                                    <p:cond delay="0"/>
                                  </p:stCondLst>
                                  <p:childTnLst>
                                    <p:set>
                                      <p:cBhvr>
                                        <p:cTn id="45" dur="1" fill="hold">
                                          <p:stCondLst>
                                            <p:cond delay="0"/>
                                          </p:stCondLst>
                                        </p:cTn>
                                        <p:tgtEl>
                                          <p:spTgt spid="31776"/>
                                        </p:tgtEl>
                                        <p:attrNameLst>
                                          <p:attrName>style.visibility</p:attrName>
                                        </p:attrNameLst>
                                      </p:cBhvr>
                                      <p:to>
                                        <p:strVal val="visible"/>
                                      </p:to>
                                    </p:set>
                                    <p:anim calcmode="lin" valueType="num">
                                      <p:cBhvr>
                                        <p:cTn id="46" dur="500" fill="hold"/>
                                        <p:tgtEl>
                                          <p:spTgt spid="31776"/>
                                        </p:tgtEl>
                                        <p:attrNameLst>
                                          <p:attrName>ppt_w</p:attrName>
                                        </p:attrNameLst>
                                      </p:cBhvr>
                                      <p:tavLst>
                                        <p:tav tm="0">
                                          <p:val>
                                            <p:fltVal val="0"/>
                                          </p:val>
                                        </p:tav>
                                        <p:tav tm="100000">
                                          <p:val>
                                            <p:strVal val="#ppt_w"/>
                                          </p:val>
                                        </p:tav>
                                      </p:tavLst>
                                    </p:anim>
                                    <p:anim calcmode="lin" valueType="num">
                                      <p:cBhvr>
                                        <p:cTn id="47" dur="500" fill="hold"/>
                                        <p:tgtEl>
                                          <p:spTgt spid="31776"/>
                                        </p:tgtEl>
                                        <p:attrNameLst>
                                          <p:attrName>ppt_h</p:attrName>
                                        </p:attrNameLst>
                                      </p:cBhvr>
                                      <p:tavLst>
                                        <p:tav tm="0">
                                          <p:val>
                                            <p:fltVal val="0"/>
                                          </p:val>
                                        </p:tav>
                                        <p:tav tm="100000">
                                          <p:val>
                                            <p:strVal val="#ppt_h"/>
                                          </p:val>
                                        </p:tav>
                                      </p:tavLst>
                                    </p:anim>
                                    <p:anim calcmode="lin" valueType="num">
                                      <p:cBhvr>
                                        <p:cTn id="48" dur="500" fill="hold"/>
                                        <p:tgtEl>
                                          <p:spTgt spid="31776"/>
                                        </p:tgtEl>
                                        <p:attrNameLst>
                                          <p:attrName>style.rotation</p:attrName>
                                        </p:attrNameLst>
                                      </p:cBhvr>
                                      <p:tavLst>
                                        <p:tav tm="0">
                                          <p:val>
                                            <p:fltVal val="360"/>
                                          </p:val>
                                        </p:tav>
                                        <p:tav tm="100000">
                                          <p:val>
                                            <p:fltVal val="0"/>
                                          </p:val>
                                        </p:tav>
                                      </p:tavLst>
                                    </p:anim>
                                    <p:animEffect transition="in" filter="fade">
                                      <p:cBhvr>
                                        <p:cTn id="49" dur="500"/>
                                        <p:tgtEl>
                                          <p:spTgt spid="31776"/>
                                        </p:tgtEl>
                                      </p:cBhvr>
                                    </p:animEffect>
                                  </p:childTnLst>
                                </p:cTn>
                              </p:par>
                            </p:childTnLst>
                          </p:cTn>
                        </p:par>
                        <p:par>
                          <p:cTn id="50" fill="hold">
                            <p:stCondLst>
                              <p:cond delay="2500"/>
                            </p:stCondLst>
                            <p:childTnLst>
                              <p:par>
                                <p:cTn id="51" presetID="17" presetClass="entr" presetSubtype="8" fill="hold" nodeType="afterEffect">
                                  <p:stCondLst>
                                    <p:cond delay="0"/>
                                  </p:stCondLst>
                                  <p:childTnLst>
                                    <p:set>
                                      <p:cBhvr>
                                        <p:cTn id="52" dur="1" fill="hold">
                                          <p:stCondLst>
                                            <p:cond delay="0"/>
                                          </p:stCondLst>
                                        </p:cTn>
                                        <p:tgtEl>
                                          <p:spTgt spid="31770"/>
                                        </p:tgtEl>
                                        <p:attrNameLst>
                                          <p:attrName>style.visibility</p:attrName>
                                        </p:attrNameLst>
                                      </p:cBhvr>
                                      <p:to>
                                        <p:strVal val="visible"/>
                                      </p:to>
                                    </p:set>
                                    <p:anim calcmode="lin" valueType="num">
                                      <p:cBhvr>
                                        <p:cTn id="53" dur="500" fill="hold"/>
                                        <p:tgtEl>
                                          <p:spTgt spid="31770"/>
                                        </p:tgtEl>
                                        <p:attrNameLst>
                                          <p:attrName>ppt_x</p:attrName>
                                        </p:attrNameLst>
                                      </p:cBhvr>
                                      <p:tavLst>
                                        <p:tav tm="0">
                                          <p:val>
                                            <p:strVal val="#ppt_x-#ppt_w/2"/>
                                          </p:val>
                                        </p:tav>
                                        <p:tav tm="100000">
                                          <p:val>
                                            <p:strVal val="#ppt_x"/>
                                          </p:val>
                                        </p:tav>
                                      </p:tavLst>
                                    </p:anim>
                                    <p:anim calcmode="lin" valueType="num">
                                      <p:cBhvr>
                                        <p:cTn id="54" dur="500" fill="hold"/>
                                        <p:tgtEl>
                                          <p:spTgt spid="31770"/>
                                        </p:tgtEl>
                                        <p:attrNameLst>
                                          <p:attrName>ppt_y</p:attrName>
                                        </p:attrNameLst>
                                      </p:cBhvr>
                                      <p:tavLst>
                                        <p:tav tm="0">
                                          <p:val>
                                            <p:strVal val="#ppt_y"/>
                                          </p:val>
                                        </p:tav>
                                        <p:tav tm="100000">
                                          <p:val>
                                            <p:strVal val="#ppt_y"/>
                                          </p:val>
                                        </p:tav>
                                      </p:tavLst>
                                    </p:anim>
                                    <p:anim calcmode="lin" valueType="num">
                                      <p:cBhvr>
                                        <p:cTn id="55" dur="500" fill="hold"/>
                                        <p:tgtEl>
                                          <p:spTgt spid="31770"/>
                                        </p:tgtEl>
                                        <p:attrNameLst>
                                          <p:attrName>ppt_w</p:attrName>
                                        </p:attrNameLst>
                                      </p:cBhvr>
                                      <p:tavLst>
                                        <p:tav tm="0">
                                          <p:val>
                                            <p:fltVal val="0"/>
                                          </p:val>
                                        </p:tav>
                                        <p:tav tm="100000">
                                          <p:val>
                                            <p:strVal val="#ppt_w"/>
                                          </p:val>
                                        </p:tav>
                                      </p:tavLst>
                                    </p:anim>
                                    <p:anim calcmode="lin" valueType="num">
                                      <p:cBhvr>
                                        <p:cTn id="56" dur="500" fill="hold"/>
                                        <p:tgtEl>
                                          <p:spTgt spid="317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2" name="whoosh.wav"/>
                                        </p:tgtEl>
                                      </p:cMediaNode>
                                    </p:audio>
                                  </p:subTnLst>
                                </p:cTn>
                              </p:par>
                              <p:par>
                                <p:cTn id="57" presetID="12" presetClass="entr" presetSubtype="1" fill="hold" nodeType="withEffect">
                                  <p:stCondLst>
                                    <p:cond delay="0"/>
                                  </p:stCondLst>
                                  <p:childTnLst>
                                    <p:set>
                                      <p:cBhvr>
                                        <p:cTn id="58" dur="1" fill="hold">
                                          <p:stCondLst>
                                            <p:cond delay="0"/>
                                          </p:stCondLst>
                                        </p:cTn>
                                        <p:tgtEl>
                                          <p:spTgt spid="31787"/>
                                        </p:tgtEl>
                                        <p:attrNameLst>
                                          <p:attrName>style.visibility</p:attrName>
                                        </p:attrNameLst>
                                      </p:cBhvr>
                                      <p:to>
                                        <p:strVal val="visible"/>
                                      </p:to>
                                    </p:set>
                                    <p:animEffect transition="in" filter="slide(fromTop)">
                                      <p:cBhvr>
                                        <p:cTn id="59" dur="500"/>
                                        <p:tgtEl>
                                          <p:spTgt spid="31787"/>
                                        </p:tgtEl>
                                      </p:cBhvr>
                                    </p:animEffect>
                                  </p:childTnLst>
                                </p:cTn>
                              </p:par>
                            </p:childTnLst>
                          </p:cTn>
                        </p:par>
                        <p:par>
                          <p:cTn id="60" fill="hold">
                            <p:stCondLst>
                              <p:cond delay="3000"/>
                            </p:stCondLst>
                            <p:childTnLst>
                              <p:par>
                                <p:cTn id="61" presetID="49" presetClass="entr" presetSubtype="0" decel="100000" fill="hold" nodeType="afterEffect">
                                  <p:stCondLst>
                                    <p:cond delay="0"/>
                                  </p:stCondLst>
                                  <p:childTnLst>
                                    <p:set>
                                      <p:cBhvr>
                                        <p:cTn id="62" dur="1" fill="hold">
                                          <p:stCondLst>
                                            <p:cond delay="0"/>
                                          </p:stCondLst>
                                        </p:cTn>
                                        <p:tgtEl>
                                          <p:spTgt spid="31796"/>
                                        </p:tgtEl>
                                        <p:attrNameLst>
                                          <p:attrName>style.visibility</p:attrName>
                                        </p:attrNameLst>
                                      </p:cBhvr>
                                      <p:to>
                                        <p:strVal val="visible"/>
                                      </p:to>
                                    </p:set>
                                    <p:anim calcmode="lin" valueType="num">
                                      <p:cBhvr>
                                        <p:cTn id="63" dur="500" fill="hold"/>
                                        <p:tgtEl>
                                          <p:spTgt spid="31796"/>
                                        </p:tgtEl>
                                        <p:attrNameLst>
                                          <p:attrName>ppt_w</p:attrName>
                                        </p:attrNameLst>
                                      </p:cBhvr>
                                      <p:tavLst>
                                        <p:tav tm="0">
                                          <p:val>
                                            <p:fltVal val="0"/>
                                          </p:val>
                                        </p:tav>
                                        <p:tav tm="100000">
                                          <p:val>
                                            <p:strVal val="#ppt_w"/>
                                          </p:val>
                                        </p:tav>
                                      </p:tavLst>
                                    </p:anim>
                                    <p:anim calcmode="lin" valueType="num">
                                      <p:cBhvr>
                                        <p:cTn id="64" dur="500" fill="hold"/>
                                        <p:tgtEl>
                                          <p:spTgt spid="31796"/>
                                        </p:tgtEl>
                                        <p:attrNameLst>
                                          <p:attrName>ppt_h</p:attrName>
                                        </p:attrNameLst>
                                      </p:cBhvr>
                                      <p:tavLst>
                                        <p:tav tm="0">
                                          <p:val>
                                            <p:fltVal val="0"/>
                                          </p:val>
                                        </p:tav>
                                        <p:tav tm="100000">
                                          <p:val>
                                            <p:strVal val="#ppt_h"/>
                                          </p:val>
                                        </p:tav>
                                      </p:tavLst>
                                    </p:anim>
                                    <p:anim calcmode="lin" valueType="num">
                                      <p:cBhvr>
                                        <p:cTn id="65" dur="500" fill="hold"/>
                                        <p:tgtEl>
                                          <p:spTgt spid="31796"/>
                                        </p:tgtEl>
                                        <p:attrNameLst>
                                          <p:attrName>style.rotation</p:attrName>
                                        </p:attrNameLst>
                                      </p:cBhvr>
                                      <p:tavLst>
                                        <p:tav tm="0">
                                          <p:val>
                                            <p:fltVal val="360"/>
                                          </p:val>
                                        </p:tav>
                                        <p:tav tm="100000">
                                          <p:val>
                                            <p:fltVal val="0"/>
                                          </p:val>
                                        </p:tav>
                                      </p:tavLst>
                                    </p:anim>
                                    <p:animEffect transition="in" filter="fade">
                                      <p:cBhvr>
                                        <p:cTn id="66" dur="500"/>
                                        <p:tgtEl>
                                          <p:spTgt spid="31796"/>
                                        </p:tgtEl>
                                      </p:cBhvr>
                                    </p:animEffect>
                                  </p:childTnLst>
                                </p:cTn>
                              </p:par>
                            </p:childTnLst>
                          </p:cTn>
                        </p:par>
                        <p:par>
                          <p:cTn id="67" fill="hold">
                            <p:stCondLst>
                              <p:cond delay="3500"/>
                            </p:stCondLst>
                            <p:childTnLst>
                              <p:par>
                                <p:cTn id="68" presetID="17" presetClass="entr" presetSubtype="8" fill="hold" nodeType="afterEffect">
                                  <p:stCondLst>
                                    <p:cond delay="0"/>
                                  </p:stCondLst>
                                  <p:childTnLst>
                                    <p:set>
                                      <p:cBhvr>
                                        <p:cTn id="69" dur="1" fill="hold">
                                          <p:stCondLst>
                                            <p:cond delay="0"/>
                                          </p:stCondLst>
                                        </p:cTn>
                                        <p:tgtEl>
                                          <p:spTgt spid="31790"/>
                                        </p:tgtEl>
                                        <p:attrNameLst>
                                          <p:attrName>style.visibility</p:attrName>
                                        </p:attrNameLst>
                                      </p:cBhvr>
                                      <p:to>
                                        <p:strVal val="visible"/>
                                      </p:to>
                                    </p:set>
                                    <p:anim calcmode="lin" valueType="num">
                                      <p:cBhvr>
                                        <p:cTn id="70" dur="500" fill="hold"/>
                                        <p:tgtEl>
                                          <p:spTgt spid="31790"/>
                                        </p:tgtEl>
                                        <p:attrNameLst>
                                          <p:attrName>ppt_x</p:attrName>
                                        </p:attrNameLst>
                                      </p:cBhvr>
                                      <p:tavLst>
                                        <p:tav tm="0">
                                          <p:val>
                                            <p:strVal val="#ppt_x-#ppt_w/2"/>
                                          </p:val>
                                        </p:tav>
                                        <p:tav tm="100000">
                                          <p:val>
                                            <p:strVal val="#ppt_x"/>
                                          </p:val>
                                        </p:tav>
                                      </p:tavLst>
                                    </p:anim>
                                    <p:anim calcmode="lin" valueType="num">
                                      <p:cBhvr>
                                        <p:cTn id="71" dur="500" fill="hold"/>
                                        <p:tgtEl>
                                          <p:spTgt spid="31790"/>
                                        </p:tgtEl>
                                        <p:attrNameLst>
                                          <p:attrName>ppt_y</p:attrName>
                                        </p:attrNameLst>
                                      </p:cBhvr>
                                      <p:tavLst>
                                        <p:tav tm="0">
                                          <p:val>
                                            <p:strVal val="#ppt_y"/>
                                          </p:val>
                                        </p:tav>
                                        <p:tav tm="100000">
                                          <p:val>
                                            <p:strVal val="#ppt_y"/>
                                          </p:val>
                                        </p:tav>
                                      </p:tavLst>
                                    </p:anim>
                                    <p:anim calcmode="lin" valueType="num">
                                      <p:cBhvr>
                                        <p:cTn id="72" dur="500" fill="hold"/>
                                        <p:tgtEl>
                                          <p:spTgt spid="31790"/>
                                        </p:tgtEl>
                                        <p:attrNameLst>
                                          <p:attrName>ppt_w</p:attrName>
                                        </p:attrNameLst>
                                      </p:cBhvr>
                                      <p:tavLst>
                                        <p:tav tm="0">
                                          <p:val>
                                            <p:fltVal val="0"/>
                                          </p:val>
                                        </p:tav>
                                        <p:tav tm="100000">
                                          <p:val>
                                            <p:strVal val="#ppt_w"/>
                                          </p:val>
                                        </p:tav>
                                      </p:tavLst>
                                    </p:anim>
                                    <p:anim calcmode="lin" valueType="num">
                                      <p:cBhvr>
                                        <p:cTn id="73" dur="500" fill="hold"/>
                                        <p:tgtEl>
                                          <p:spTgt spid="3179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whoosh.wav"/>
                                        </p:tgtEl>
                                      </p:cMediaNode>
                                    </p:audio>
                                  </p:subTnLst>
                                </p:cTn>
                              </p:par>
                              <p:par>
                                <p:cTn id="74" presetID="17" presetClass="entr" presetSubtype="10" fill="hold" grpId="0" nodeType="withEffect">
                                  <p:stCondLst>
                                    <p:cond delay="0"/>
                                  </p:stCondLst>
                                  <p:childTnLst>
                                    <p:set>
                                      <p:cBhvr>
                                        <p:cTn id="75" dur="1" fill="hold">
                                          <p:stCondLst>
                                            <p:cond delay="0"/>
                                          </p:stCondLst>
                                        </p:cTn>
                                        <p:tgtEl>
                                          <p:spTgt spid="31826"/>
                                        </p:tgtEl>
                                        <p:attrNameLst>
                                          <p:attrName>style.visibility</p:attrName>
                                        </p:attrNameLst>
                                      </p:cBhvr>
                                      <p:to>
                                        <p:strVal val="visible"/>
                                      </p:to>
                                    </p:set>
                                    <p:anim calcmode="lin" valueType="num">
                                      <p:cBhvr>
                                        <p:cTn id="76" dur="500" fill="hold"/>
                                        <p:tgtEl>
                                          <p:spTgt spid="31826"/>
                                        </p:tgtEl>
                                        <p:attrNameLst>
                                          <p:attrName>ppt_w</p:attrName>
                                        </p:attrNameLst>
                                      </p:cBhvr>
                                      <p:tavLst>
                                        <p:tav tm="0">
                                          <p:val>
                                            <p:fltVal val="0"/>
                                          </p:val>
                                        </p:tav>
                                        <p:tav tm="100000">
                                          <p:val>
                                            <p:strVal val="#ppt_w"/>
                                          </p:val>
                                        </p:tav>
                                      </p:tavLst>
                                    </p:anim>
                                    <p:anim calcmode="lin" valueType="num">
                                      <p:cBhvr>
                                        <p:cTn id="77" dur="500" fill="hold"/>
                                        <p:tgtEl>
                                          <p:spTgt spid="31826"/>
                                        </p:tgtEl>
                                        <p:attrNameLst>
                                          <p:attrName>ppt_h</p:attrName>
                                        </p:attrNameLst>
                                      </p:cBhvr>
                                      <p:tavLst>
                                        <p:tav tm="0">
                                          <p:val>
                                            <p:strVal val="#ppt_h"/>
                                          </p:val>
                                        </p:tav>
                                        <p:tav tm="100000">
                                          <p:val>
                                            <p:strVal val="#ppt_h"/>
                                          </p:val>
                                        </p:tav>
                                      </p:tavLst>
                                    </p:anim>
                                  </p:childTnLst>
                                </p:cTn>
                              </p:par>
                              <p:par>
                                <p:cTn id="78" presetID="12" presetClass="entr" presetSubtype="1" fill="hold" nodeType="withEffect">
                                  <p:stCondLst>
                                    <p:cond delay="0"/>
                                  </p:stCondLst>
                                  <p:childTnLst>
                                    <p:set>
                                      <p:cBhvr>
                                        <p:cTn id="79" dur="1" fill="hold">
                                          <p:stCondLst>
                                            <p:cond delay="0"/>
                                          </p:stCondLst>
                                        </p:cTn>
                                        <p:tgtEl>
                                          <p:spTgt spid="31807"/>
                                        </p:tgtEl>
                                        <p:attrNameLst>
                                          <p:attrName>style.visibility</p:attrName>
                                        </p:attrNameLst>
                                      </p:cBhvr>
                                      <p:to>
                                        <p:strVal val="visible"/>
                                      </p:to>
                                    </p:set>
                                    <p:animEffect transition="in" filter="slide(fromTop)">
                                      <p:cBhvr>
                                        <p:cTn id="80" dur="500"/>
                                        <p:tgtEl>
                                          <p:spTgt spid="31807"/>
                                        </p:tgtEl>
                                      </p:cBhvr>
                                    </p:animEffect>
                                  </p:childTnLst>
                                </p:cTn>
                              </p:par>
                            </p:childTnLst>
                          </p:cTn>
                        </p:par>
                        <p:par>
                          <p:cTn id="81" fill="hold">
                            <p:stCondLst>
                              <p:cond delay="4000"/>
                            </p:stCondLst>
                            <p:childTnLst>
                              <p:par>
                                <p:cTn id="82" presetID="49" presetClass="entr" presetSubtype="0" decel="100000" fill="hold" nodeType="afterEffect">
                                  <p:stCondLst>
                                    <p:cond delay="0"/>
                                  </p:stCondLst>
                                  <p:childTnLst>
                                    <p:set>
                                      <p:cBhvr>
                                        <p:cTn id="83" dur="1" fill="hold">
                                          <p:stCondLst>
                                            <p:cond delay="0"/>
                                          </p:stCondLst>
                                        </p:cTn>
                                        <p:tgtEl>
                                          <p:spTgt spid="31816"/>
                                        </p:tgtEl>
                                        <p:attrNameLst>
                                          <p:attrName>style.visibility</p:attrName>
                                        </p:attrNameLst>
                                      </p:cBhvr>
                                      <p:to>
                                        <p:strVal val="visible"/>
                                      </p:to>
                                    </p:set>
                                    <p:anim calcmode="lin" valueType="num">
                                      <p:cBhvr>
                                        <p:cTn id="84" dur="500" fill="hold"/>
                                        <p:tgtEl>
                                          <p:spTgt spid="31816"/>
                                        </p:tgtEl>
                                        <p:attrNameLst>
                                          <p:attrName>ppt_w</p:attrName>
                                        </p:attrNameLst>
                                      </p:cBhvr>
                                      <p:tavLst>
                                        <p:tav tm="0">
                                          <p:val>
                                            <p:fltVal val="0"/>
                                          </p:val>
                                        </p:tav>
                                        <p:tav tm="100000">
                                          <p:val>
                                            <p:strVal val="#ppt_w"/>
                                          </p:val>
                                        </p:tav>
                                      </p:tavLst>
                                    </p:anim>
                                    <p:anim calcmode="lin" valueType="num">
                                      <p:cBhvr>
                                        <p:cTn id="85" dur="500" fill="hold"/>
                                        <p:tgtEl>
                                          <p:spTgt spid="31816"/>
                                        </p:tgtEl>
                                        <p:attrNameLst>
                                          <p:attrName>ppt_h</p:attrName>
                                        </p:attrNameLst>
                                      </p:cBhvr>
                                      <p:tavLst>
                                        <p:tav tm="0">
                                          <p:val>
                                            <p:fltVal val="0"/>
                                          </p:val>
                                        </p:tav>
                                        <p:tav tm="100000">
                                          <p:val>
                                            <p:strVal val="#ppt_h"/>
                                          </p:val>
                                        </p:tav>
                                      </p:tavLst>
                                    </p:anim>
                                    <p:anim calcmode="lin" valueType="num">
                                      <p:cBhvr>
                                        <p:cTn id="86" dur="500" fill="hold"/>
                                        <p:tgtEl>
                                          <p:spTgt spid="31816"/>
                                        </p:tgtEl>
                                        <p:attrNameLst>
                                          <p:attrName>style.rotation</p:attrName>
                                        </p:attrNameLst>
                                      </p:cBhvr>
                                      <p:tavLst>
                                        <p:tav tm="0">
                                          <p:val>
                                            <p:fltVal val="360"/>
                                          </p:val>
                                        </p:tav>
                                        <p:tav tm="100000">
                                          <p:val>
                                            <p:fltVal val="0"/>
                                          </p:val>
                                        </p:tav>
                                      </p:tavLst>
                                    </p:anim>
                                    <p:animEffect transition="in" filter="fade">
                                      <p:cBhvr>
                                        <p:cTn id="87" dur="500"/>
                                        <p:tgtEl>
                                          <p:spTgt spid="31816"/>
                                        </p:tgtEl>
                                      </p:cBhvr>
                                    </p:animEffect>
                                  </p:childTnLst>
                                </p:cTn>
                              </p:par>
                            </p:childTnLst>
                          </p:cTn>
                        </p:par>
                        <p:par>
                          <p:cTn id="88" fill="hold">
                            <p:stCondLst>
                              <p:cond delay="4500"/>
                            </p:stCondLst>
                            <p:childTnLst>
                              <p:par>
                                <p:cTn id="89" presetID="17" presetClass="entr" presetSubtype="8" fill="hold" nodeType="afterEffect">
                                  <p:stCondLst>
                                    <p:cond delay="0"/>
                                  </p:stCondLst>
                                  <p:childTnLst>
                                    <p:set>
                                      <p:cBhvr>
                                        <p:cTn id="90" dur="1" fill="hold">
                                          <p:stCondLst>
                                            <p:cond delay="0"/>
                                          </p:stCondLst>
                                        </p:cTn>
                                        <p:tgtEl>
                                          <p:spTgt spid="31810"/>
                                        </p:tgtEl>
                                        <p:attrNameLst>
                                          <p:attrName>style.visibility</p:attrName>
                                        </p:attrNameLst>
                                      </p:cBhvr>
                                      <p:to>
                                        <p:strVal val="visible"/>
                                      </p:to>
                                    </p:set>
                                    <p:anim calcmode="lin" valueType="num">
                                      <p:cBhvr>
                                        <p:cTn id="91" dur="500" fill="hold"/>
                                        <p:tgtEl>
                                          <p:spTgt spid="31810"/>
                                        </p:tgtEl>
                                        <p:attrNameLst>
                                          <p:attrName>ppt_x</p:attrName>
                                        </p:attrNameLst>
                                      </p:cBhvr>
                                      <p:tavLst>
                                        <p:tav tm="0">
                                          <p:val>
                                            <p:strVal val="#ppt_x-#ppt_w/2"/>
                                          </p:val>
                                        </p:tav>
                                        <p:tav tm="100000">
                                          <p:val>
                                            <p:strVal val="#ppt_x"/>
                                          </p:val>
                                        </p:tav>
                                      </p:tavLst>
                                    </p:anim>
                                    <p:anim calcmode="lin" valueType="num">
                                      <p:cBhvr>
                                        <p:cTn id="92" dur="500" fill="hold"/>
                                        <p:tgtEl>
                                          <p:spTgt spid="31810"/>
                                        </p:tgtEl>
                                        <p:attrNameLst>
                                          <p:attrName>ppt_y</p:attrName>
                                        </p:attrNameLst>
                                      </p:cBhvr>
                                      <p:tavLst>
                                        <p:tav tm="0">
                                          <p:val>
                                            <p:strVal val="#ppt_y"/>
                                          </p:val>
                                        </p:tav>
                                        <p:tav tm="100000">
                                          <p:val>
                                            <p:strVal val="#ppt_y"/>
                                          </p:val>
                                        </p:tav>
                                      </p:tavLst>
                                    </p:anim>
                                    <p:anim calcmode="lin" valueType="num">
                                      <p:cBhvr>
                                        <p:cTn id="93" dur="500" fill="hold"/>
                                        <p:tgtEl>
                                          <p:spTgt spid="31810"/>
                                        </p:tgtEl>
                                        <p:attrNameLst>
                                          <p:attrName>ppt_w</p:attrName>
                                        </p:attrNameLst>
                                      </p:cBhvr>
                                      <p:tavLst>
                                        <p:tav tm="0">
                                          <p:val>
                                            <p:fltVal val="0"/>
                                          </p:val>
                                        </p:tav>
                                        <p:tav tm="100000">
                                          <p:val>
                                            <p:strVal val="#ppt_w"/>
                                          </p:val>
                                        </p:tav>
                                      </p:tavLst>
                                    </p:anim>
                                    <p:anim calcmode="lin" valueType="num">
                                      <p:cBhvr>
                                        <p:cTn id="94" dur="500" fill="hold"/>
                                        <p:tgtEl>
                                          <p:spTgt spid="318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2" name="whoosh.wav"/>
                                        </p:tgtEl>
                                      </p:cMediaNode>
                                    </p:audio>
                                  </p:subTnLst>
                                </p:cTn>
                              </p:par>
                              <p:par>
                                <p:cTn id="95" presetID="17" presetClass="entr" presetSubtype="10" fill="hold" grpId="0" nodeType="withEffect">
                                  <p:stCondLst>
                                    <p:cond delay="0"/>
                                  </p:stCondLst>
                                  <p:iterate type="lt">
                                    <p:tmPct val="0"/>
                                  </p:iterate>
                                  <p:childTnLst>
                                    <p:set>
                                      <p:cBhvr>
                                        <p:cTn id="96" dur="1" fill="hold">
                                          <p:stCondLst>
                                            <p:cond delay="0"/>
                                          </p:stCondLst>
                                        </p:cTn>
                                        <p:tgtEl>
                                          <p:spTgt spid="31827"/>
                                        </p:tgtEl>
                                        <p:attrNameLst>
                                          <p:attrName>style.visibility</p:attrName>
                                        </p:attrNameLst>
                                      </p:cBhvr>
                                      <p:to>
                                        <p:strVal val="visible"/>
                                      </p:to>
                                    </p:set>
                                    <p:anim calcmode="lin" valueType="num">
                                      <p:cBhvr>
                                        <p:cTn id="97" dur="500" fill="hold"/>
                                        <p:tgtEl>
                                          <p:spTgt spid="31827"/>
                                        </p:tgtEl>
                                        <p:attrNameLst>
                                          <p:attrName>ppt_w</p:attrName>
                                        </p:attrNameLst>
                                      </p:cBhvr>
                                      <p:tavLst>
                                        <p:tav tm="0">
                                          <p:val>
                                            <p:fltVal val="0"/>
                                          </p:val>
                                        </p:tav>
                                        <p:tav tm="100000">
                                          <p:val>
                                            <p:strVal val="#ppt_w"/>
                                          </p:val>
                                        </p:tav>
                                      </p:tavLst>
                                    </p:anim>
                                    <p:anim calcmode="lin" valueType="num">
                                      <p:cBhvr>
                                        <p:cTn id="98" dur="500" fill="hold"/>
                                        <p:tgtEl>
                                          <p:spTgt spid="3182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0" presetClass="emph" presetSubtype="0" fill="hold" grpId="1" nodeType="clickEffect">
                                  <p:stCondLst>
                                    <p:cond delay="0"/>
                                  </p:stCondLst>
                                  <p:iterate type="lt">
                                    <p:tmPct val="10000"/>
                                  </p:iterate>
                                  <p:childTnLst>
                                    <p:set>
                                      <p:cBhvr override="childStyle">
                                        <p:cTn id="102" dur="500" autoRev="1" fill="hold"/>
                                        <p:tgtEl>
                                          <p:spTgt spid="31827"/>
                                        </p:tgtEl>
                                        <p:attrNameLst>
                                          <p:attrName>style.color</p:attrName>
                                        </p:attrNameLst>
                                      </p:cBhvr>
                                      <p:to>
                                        <p:clrVal>
                                          <a:srgbClr val="FF0000"/>
                                        </p:clrVal>
                                      </p:to>
                                    </p:set>
                                    <p:set>
                                      <p:cBhvr>
                                        <p:cTn id="103" dur="500" autoRev="1" fill="hold"/>
                                        <p:tgtEl>
                                          <p:spTgt spid="31827"/>
                                        </p:tgtEl>
                                        <p:attrNameLst>
                                          <p:attrName>fillcolor</p:attrName>
                                        </p:attrNameLst>
                                      </p:cBhvr>
                                      <p:to>
                                        <p:clrVal>
                                          <a:srgbClr val="FF0000"/>
                                        </p:clrVal>
                                      </p:to>
                                    </p:set>
                                    <p:set>
                                      <p:cBhvr>
                                        <p:cTn id="104" dur="500" autoRev="1" fill="hold"/>
                                        <p:tgtEl>
                                          <p:spTgt spid="318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66" grpId="0" bldLvl="0" animBg="1"/>
      <p:bldP spid="31826" grpId="0" bldLvl="0" animBg="1"/>
      <p:bldP spid="31827" grpId="0" bldLvl="0" animBg="1"/>
      <p:bldP spid="31827"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p:nvPr/>
        </p:nvGrpSpPr>
        <p:grpSpPr bwMode="auto">
          <a:xfrm rot="5400000">
            <a:off x="-79375" y="3279775"/>
            <a:ext cx="1512888" cy="134938"/>
            <a:chOff x="0" y="1896"/>
            <a:chExt cx="5760" cy="120"/>
          </a:xfrm>
        </p:grpSpPr>
        <p:sp>
          <p:nvSpPr>
            <p:cNvPr id="9298"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99"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32773" name="AutoShape 5"/>
          <p:cNvSpPr>
            <a:spLocks noChangeArrowheads="1"/>
          </p:cNvSpPr>
          <p:nvPr/>
        </p:nvSpPr>
        <p:spPr bwMode="gray">
          <a:xfrm>
            <a:off x="635" y="201295"/>
            <a:ext cx="9213215" cy="2760980"/>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algn="ctr" eaLnBrk="1" fontAlgn="auto" hangingPunct="1">
              <a:spcBef>
                <a:spcPct val="5000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Có thể hoán đổi vị trí của hai từ “nghiêm khắc” và </a:t>
            </a:r>
          </a:p>
          <a:p>
            <a:pPr eaLnBrk="1" fontAlgn="auto" hangingPunct="1">
              <a:spcBef>
                <a:spcPct val="5000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“nghiêm túc” ở câu sau được không? Vì sao?</a:t>
            </a:r>
          </a:p>
          <a:p>
            <a:pPr eaLnBrk="1" fontAlgn="auto" hangingPunct="1">
              <a:spcBef>
                <a:spcPct val="5000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Từ ánh mắt </a:t>
            </a:r>
            <a:r>
              <a:rPr lang="en-US" sz="2800" b="1" i="1" u="sng" dirty="0" err="1">
                <a:solidFill>
                  <a:srgbClr val="FF0000"/>
                </a:solidFill>
                <a:latin typeface="Times New Roman" panose="02020603050405020304" pitchFamily="18" charset="0"/>
                <a:cs typeface="Times New Roman" panose="02020603050405020304" pitchFamily="18" charset="0"/>
              </a:rPr>
              <a:t>nghiêm khắc</a:t>
            </a:r>
            <a:r>
              <a:rPr lang="en-US" sz="2800" b="1" i="1" dirty="0" err="1">
                <a:solidFill>
                  <a:srgbClr val="FF0000"/>
                </a:solidFill>
                <a:latin typeface="Times New Roman" panose="02020603050405020304" pitchFamily="18" charset="0"/>
                <a:cs typeface="Times New Roman" panose="02020603050405020304" pitchFamily="18" charset="0"/>
              </a:rPr>
              <a:t> của thầy cô, hãy nghĩ đến </a:t>
            </a:r>
          </a:p>
          <a:p>
            <a:pPr eaLnBrk="1" fontAlgn="auto" hangingPunct="1">
              <a:spcBef>
                <a:spcPct val="50000"/>
              </a:spcBef>
              <a:spcAft>
                <a:spcPts val="0"/>
              </a:spcAft>
              <a:defRPr/>
            </a:pPr>
            <a:r>
              <a:rPr lang="en-US" sz="2800" b="1" i="1" dirty="0" err="1">
                <a:solidFill>
                  <a:srgbClr val="FF0000"/>
                </a:solidFill>
                <a:latin typeface="Times New Roman" panose="02020603050405020304" pitchFamily="18" charset="0"/>
                <a:cs typeface="Times New Roman" panose="02020603050405020304" pitchFamily="18" charset="0"/>
              </a:rPr>
              <a:t>những khuyết điểm mà ta chưa </a:t>
            </a:r>
            <a:r>
              <a:rPr lang="en-US" sz="2800" b="1" i="1" u="sng" dirty="0" err="1">
                <a:solidFill>
                  <a:srgbClr val="FF0000"/>
                </a:solidFill>
                <a:latin typeface="Times New Roman" panose="02020603050405020304" pitchFamily="18" charset="0"/>
                <a:cs typeface="Times New Roman" panose="02020603050405020304" pitchFamily="18" charset="0"/>
              </a:rPr>
              <a:t>nghiêm túc</a:t>
            </a:r>
            <a:r>
              <a:rPr lang="en-US" sz="2800" b="1" i="1" dirty="0" err="1">
                <a:solidFill>
                  <a:srgbClr val="FF0000"/>
                </a:solidFill>
                <a:latin typeface="Times New Roman" panose="02020603050405020304" pitchFamily="18" charset="0"/>
                <a:cs typeface="Times New Roman" panose="02020603050405020304" pitchFamily="18" charset="0"/>
              </a:rPr>
              <a:t> sửa chữa.</a:t>
            </a:r>
            <a:endParaRPr lang="en-US" sz="2400" b="1" i="1" dirty="0">
              <a:solidFill>
                <a:srgbClr val="0000FF"/>
              </a:solidFill>
              <a:effectLst>
                <a:outerShdw blurRad="38100" dist="38100" dir="2700000" algn="tl">
                  <a:srgbClr val="000000"/>
                </a:outerShdw>
              </a:effectLst>
              <a:latin typeface="VNI-Helve-Condense" pitchFamily="2" charset="0"/>
              <a:cs typeface="Arial" panose="020B0604020202020204" pitchFamily="34" charset="0"/>
            </a:endParaRPr>
          </a:p>
        </p:txBody>
      </p:sp>
      <p:grpSp>
        <p:nvGrpSpPr>
          <p:cNvPr id="32774" name="Group 6"/>
          <p:cNvGrpSpPr/>
          <p:nvPr/>
        </p:nvGrpSpPr>
        <p:grpSpPr bwMode="auto">
          <a:xfrm>
            <a:off x="126365" y="2624455"/>
            <a:ext cx="8891270" cy="2739408"/>
            <a:chOff x="369" y="1373"/>
            <a:chExt cx="3072" cy="862"/>
          </a:xfrm>
        </p:grpSpPr>
        <p:sp>
          <p:nvSpPr>
            <p:cNvPr id="9293" name="AutoShape 7"/>
            <p:cNvSpPr>
              <a:spLocks noChangeArrowheads="1"/>
            </p:cNvSpPr>
            <p:nvPr/>
          </p:nvSpPr>
          <p:spPr bwMode="gray">
            <a:xfrm>
              <a:off x="369" y="1838"/>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77" name="Freeform 9"/>
            <p:cNvSpPr/>
            <p:nvPr/>
          </p:nvSpPr>
          <p:spPr bwMode="gray">
            <a:xfrm>
              <a:off x="413" y="1794"/>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78" name="Text Box 10"/>
            <p:cNvSpPr txBox="1">
              <a:spLocks noChangeArrowheads="1"/>
            </p:cNvSpPr>
            <p:nvPr/>
          </p:nvSpPr>
          <p:spPr bwMode="gray">
            <a:xfrm>
              <a:off x="708" y="1373"/>
              <a:ext cx="69" cy="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97" name="Text Box 11"/>
            <p:cNvSpPr txBox="1">
              <a:spLocks noChangeArrowheads="1"/>
            </p:cNvSpPr>
            <p:nvPr/>
          </p:nvSpPr>
          <p:spPr bwMode="gray">
            <a:xfrm>
              <a:off x="404" y="1974"/>
              <a:ext cx="3005"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2400" b="1">
                  <a:solidFill>
                    <a:srgbClr val="6600FF"/>
                  </a:solidFill>
                  <a:latin typeface="Times New Roman" panose="02020603050405020304" pitchFamily="18" charset="0"/>
                </a:rPr>
                <a:t>	Không thể hoán đổi vị trí của hai từ, vì hai từ này có nghĩa khác nhau.</a:t>
              </a:r>
            </a:p>
          </p:txBody>
        </p:sp>
      </p:grpSp>
      <p:sp>
        <p:nvSpPr>
          <p:cNvPr id="9235" name="Oval 249">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128" y="152586"/>
            <a:ext cx="639877" cy="84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70" decel="100000"/>
                                        <p:tgtEl>
                                          <p:spTgt spid="84"/>
                                        </p:tgtEl>
                                      </p:cBhvr>
                                    </p:animEffect>
                                    <p:animScale>
                                      <p:cBhvr>
                                        <p:cTn id="8" dur="770" decel="100000"/>
                                        <p:tgtEl>
                                          <p:spTgt spid="84"/>
                                        </p:tgtEl>
                                      </p:cBhvr>
                                      <p:from x="10000" y="10000"/>
                                      <p:to x="200000" y="450000"/>
                                    </p:animScale>
                                    <p:animScale>
                                      <p:cBhvr>
                                        <p:cTn id="9" dur="1230" accel="100000" fill="hold">
                                          <p:stCondLst>
                                            <p:cond delay="770"/>
                                          </p:stCondLst>
                                        </p:cTn>
                                        <p:tgtEl>
                                          <p:spTgt spid="84"/>
                                        </p:tgtEl>
                                      </p:cBhvr>
                                      <p:from x="200000" y="450000"/>
                                      <p:to x="100000" y="100000"/>
                                    </p:animScale>
                                    <p:set>
                                      <p:cBhvr>
                                        <p:cTn id="10" dur="770" fill="hold"/>
                                        <p:tgtEl>
                                          <p:spTgt spid="84"/>
                                        </p:tgtEl>
                                        <p:attrNameLst>
                                          <p:attrName>ppt_x</p:attrName>
                                        </p:attrNameLst>
                                      </p:cBhvr>
                                      <p:to>
                                        <p:strVal val="(0.5)"/>
                                      </p:to>
                                    </p:set>
                                    <p:anim from="(0.5)" to="(#ppt_x)" calcmode="lin" valueType="num">
                                      <p:cBhvr>
                                        <p:cTn id="11" dur="1230" accel="100000" fill="hold">
                                          <p:stCondLst>
                                            <p:cond delay="770"/>
                                          </p:stCondLst>
                                        </p:cTn>
                                        <p:tgtEl>
                                          <p:spTgt spid="84"/>
                                        </p:tgtEl>
                                        <p:attrNameLst>
                                          <p:attrName>ppt_x</p:attrName>
                                        </p:attrNameLst>
                                      </p:cBhvr>
                                    </p:anim>
                                    <p:set>
                                      <p:cBhvr>
                                        <p:cTn id="12" dur="770" fill="hold"/>
                                        <p:tgtEl>
                                          <p:spTgt spid="84"/>
                                        </p:tgtEl>
                                        <p:attrNameLst>
                                          <p:attrName>ppt_y</p:attrName>
                                        </p:attrNameLst>
                                      </p:cBhvr>
                                      <p:to>
                                        <p:strVal val="(#ppt_y+0.4)"/>
                                      </p:to>
                                    </p:set>
                                    <p:anim from="(#ppt_y+0.4)" to="(#ppt_y)" calcmode="lin" valueType="num">
                                      <p:cBhvr>
                                        <p:cTn id="13" dur="1230" accel="100000" fill="hold">
                                          <p:stCondLst>
                                            <p:cond delay="770"/>
                                          </p:stCondLst>
                                        </p:cTn>
                                        <p:tgtEl>
                                          <p:spTgt spid="84"/>
                                        </p:tgtEl>
                                        <p:attrNameLst>
                                          <p:attrName>ppt_y</p:attrName>
                                        </p:attrNameLst>
                                      </p:cBhvr>
                                    </p:anim>
                                  </p:childTnLst>
                                </p:cTn>
                              </p:par>
                            </p:childTnLst>
                          </p:cTn>
                        </p:par>
                        <p:par>
                          <p:cTn id="14" fill="hold">
                            <p:stCondLst>
                              <p:cond delay="2000"/>
                            </p:stCondLst>
                            <p:childTnLst>
                              <p:par>
                                <p:cTn id="15" presetID="40" presetClass="entr" presetSubtype="0" fill="hold" grpId="0" nodeType="after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1"/>
                                          </p:val>
                                        </p:tav>
                                        <p:tav tm="100000">
                                          <p:val>
                                            <p:strVal val="#ppt_x"/>
                                          </p:val>
                                        </p:tav>
                                      </p:tavLst>
                                    </p:anim>
                                    <p:anim calcmode="lin" valueType="num">
                                      <p:cBhvr>
                                        <p:cTn id="19" dur="1000" fill="hold"/>
                                        <p:tgtEl>
                                          <p:spTgt spid="32773"/>
                                        </p:tgtEl>
                                        <p:attrNameLst>
                                          <p:attrName>ppt_y</p:attrName>
                                        </p:attrNameLst>
                                      </p:cBhvr>
                                      <p:tavLst>
                                        <p:tav tm="0">
                                          <p:val>
                                            <p:strVal val="#ppt_y"/>
                                          </p:val>
                                        </p:tav>
                                        <p:tav tm="100000">
                                          <p:val>
                                            <p:strVal val="#ppt_y"/>
                                          </p:val>
                                        </p:tav>
                                      </p:tavLst>
                                    </p:anim>
                                  </p:childTnLst>
                                </p:cTn>
                              </p:par>
                              <p:par>
                                <p:cTn id="20" presetID="12" presetClass="entr" presetSubtype="1" fill="hold" nodeType="with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slide(fromTop)">
                                      <p:cBhvr>
                                        <p:cTn id="22" dur="500"/>
                                        <p:tgtEl>
                                          <p:spTgt spid="32770"/>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2774"/>
                                        </p:tgtEl>
                                        <p:attrNameLst>
                                          <p:attrName>style.visibility</p:attrName>
                                        </p:attrNameLst>
                                      </p:cBhvr>
                                      <p:to>
                                        <p:strVal val="visible"/>
                                      </p:to>
                                    </p:set>
                                    <p:anim calcmode="lin" valueType="num">
                                      <p:cBhvr>
                                        <p:cTn id="27" dur="500" fill="hold"/>
                                        <p:tgtEl>
                                          <p:spTgt spid="32774"/>
                                        </p:tgtEl>
                                        <p:attrNameLst>
                                          <p:attrName>ppt_x</p:attrName>
                                        </p:attrNameLst>
                                      </p:cBhvr>
                                      <p:tavLst>
                                        <p:tav tm="0">
                                          <p:val>
                                            <p:strVal val="#ppt_x-#ppt_w/2"/>
                                          </p:val>
                                        </p:tav>
                                        <p:tav tm="100000">
                                          <p:val>
                                            <p:strVal val="#ppt_x"/>
                                          </p:val>
                                        </p:tav>
                                      </p:tavLst>
                                    </p:anim>
                                    <p:anim calcmode="lin" valueType="num">
                                      <p:cBhvr>
                                        <p:cTn id="28" dur="500" fill="hold"/>
                                        <p:tgtEl>
                                          <p:spTgt spid="32774"/>
                                        </p:tgtEl>
                                        <p:attrNameLst>
                                          <p:attrName>ppt_y</p:attrName>
                                        </p:attrNameLst>
                                      </p:cBhvr>
                                      <p:tavLst>
                                        <p:tav tm="0">
                                          <p:val>
                                            <p:strVal val="#ppt_y"/>
                                          </p:val>
                                        </p:tav>
                                        <p:tav tm="100000">
                                          <p:val>
                                            <p:strVal val="#ppt_y"/>
                                          </p:val>
                                        </p:tav>
                                      </p:tavLst>
                                    </p:anim>
                                    <p:anim calcmode="lin" valueType="num">
                                      <p:cBhvr>
                                        <p:cTn id="29" dur="500" fill="hold"/>
                                        <p:tgtEl>
                                          <p:spTgt spid="32774"/>
                                        </p:tgtEl>
                                        <p:attrNameLst>
                                          <p:attrName>ppt_w</p:attrName>
                                        </p:attrNameLst>
                                      </p:cBhvr>
                                      <p:tavLst>
                                        <p:tav tm="0">
                                          <p:val>
                                            <p:fltVal val="0"/>
                                          </p:val>
                                        </p:tav>
                                        <p:tav tm="100000">
                                          <p:val>
                                            <p:strVal val="#ppt_w"/>
                                          </p:val>
                                        </p:tav>
                                      </p:tavLst>
                                    </p:anim>
                                    <p:anim calcmode="lin" valueType="num">
                                      <p:cBhvr>
                                        <p:cTn id="30" dur="500" fill="hold"/>
                                        <p:tgtEl>
                                          <p:spTgt spid="327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p:nvPr/>
        </p:nvGrpSpPr>
        <p:grpSpPr bwMode="auto">
          <a:xfrm rot="5400000">
            <a:off x="-66675" y="1495425"/>
            <a:ext cx="1512888" cy="134938"/>
            <a:chOff x="0" y="1896"/>
            <a:chExt cx="5760" cy="120"/>
          </a:xfrm>
        </p:grpSpPr>
        <p:sp>
          <p:nvSpPr>
            <p:cNvPr id="9298" name="Rectangle 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99" name="Rectangle 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sp>
        <p:nvSpPr>
          <p:cNvPr id="32773" name="AutoShape 5"/>
          <p:cNvSpPr>
            <a:spLocks noChangeArrowheads="1"/>
          </p:cNvSpPr>
          <p:nvPr/>
        </p:nvSpPr>
        <p:spPr bwMode="gray">
          <a:xfrm>
            <a:off x="635" y="0"/>
            <a:ext cx="9137650" cy="1689735"/>
          </a:xfrm>
          <a:prstGeom prst="roundRect">
            <a:avLst>
              <a:gd name="adj" fmla="val 50000"/>
            </a:avLst>
          </a:prstGeom>
          <a:solidFill>
            <a:srgbClr val="00FF00"/>
          </a:solidFill>
          <a:ln w="38100" algn="ctr">
            <a:solidFill>
              <a:srgbClr val="FFFFFF"/>
            </a:solidFill>
            <a:round/>
          </a:ln>
          <a:effectLst>
            <a:outerShdw dist="63500" dir="3187806" algn="ctr" rotWithShape="0">
              <a:srgbClr val="001D3A"/>
            </a:outerShdw>
          </a:effectLst>
        </p:spPr>
        <p:txBody>
          <a:bodyPr wrap="none" anchor="ctr"/>
          <a:lstStyle/>
          <a:p>
            <a:pPr algn="ctr" eaLnBrk="1" fontAlgn="auto" hangingPunct="1">
              <a:spcBef>
                <a:spcPct val="50000"/>
              </a:spcBef>
              <a:spcAft>
                <a:spcPts val="0"/>
              </a:spcAft>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Người viết gọi sự khác biệt do bản thân mình và số đông </a:t>
            </a:r>
          </a:p>
          <a:p>
            <a:pPr algn="ctr" eaLnBrk="1" fontAlgn="auto" hangingPunct="1">
              <a:spcBef>
                <a:spcPct val="50000"/>
              </a:spcBef>
              <a:spcAft>
                <a:spcPts val="0"/>
              </a:spcAft>
              <a:defRPr/>
            </a:pPr>
            <a:r>
              <a:rPr lang="en-US" sz="2800" b="1">
                <a:solidFill>
                  <a:srgbClr val="FF0000"/>
                </a:solidFill>
                <a:latin typeface="Times New Roman" panose="02020603050405020304" pitchFamily="18" charset="0"/>
                <a:cs typeface="Times New Roman" panose="02020603050405020304" pitchFamily="18" charset="0"/>
              </a:rPr>
              <a:t>học sinh trong lớp tạo ra là “sự khác biệt vô nghĩa” là vì:</a:t>
            </a:r>
          </a:p>
        </p:txBody>
      </p:sp>
      <p:grpSp>
        <p:nvGrpSpPr>
          <p:cNvPr id="32774" name="Group 6"/>
          <p:cNvGrpSpPr/>
          <p:nvPr/>
        </p:nvGrpSpPr>
        <p:grpSpPr bwMode="auto">
          <a:xfrm>
            <a:off x="151522" y="2058082"/>
            <a:ext cx="8891587" cy="728576"/>
            <a:chOff x="386" y="1305"/>
            <a:chExt cx="3072" cy="386"/>
          </a:xfrm>
        </p:grpSpPr>
        <p:sp>
          <p:nvSpPr>
            <p:cNvPr id="9293" name="AutoShape 7"/>
            <p:cNvSpPr>
              <a:spLocks noChangeArrowheads="1"/>
            </p:cNvSpPr>
            <p:nvPr/>
          </p:nvSpPr>
          <p:spPr bwMode="gray">
            <a:xfrm>
              <a:off x="386" y="1305"/>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76"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77" name="Freeform 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78" name="Text Box 10"/>
            <p:cNvSpPr txBox="1">
              <a:spLocks noChangeArrowheads="1"/>
            </p:cNvSpPr>
            <p:nvPr/>
          </p:nvSpPr>
          <p:spPr bwMode="gray">
            <a:xfrm>
              <a:off x="711" y="1373"/>
              <a:ext cx="64" cy="27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a:solidFill>
                  <a:srgbClr val="FF0000"/>
                </a:solidFill>
                <a:effectLst>
                  <a:outerShdw blurRad="38100" dist="38100" dir="2700000" algn="tl">
                    <a:srgbClr val="C0C0C0"/>
                  </a:outerShdw>
                </a:effectLst>
                <a:cs typeface="Arial" panose="020B0604020202020204" pitchFamily="34" charset="0"/>
              </a:endParaRPr>
            </a:p>
          </p:txBody>
        </p:sp>
        <p:sp>
          <p:nvSpPr>
            <p:cNvPr id="9297" name="Text Box 11"/>
            <p:cNvSpPr txBox="1">
              <a:spLocks noChangeArrowheads="1"/>
            </p:cNvSpPr>
            <p:nvPr/>
          </p:nvSpPr>
          <p:spPr bwMode="gray">
            <a:xfrm>
              <a:off x="1124" y="1404"/>
              <a:ext cx="225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a:solidFill>
                  <a:srgbClr val="6600FF"/>
                </a:solidFill>
                <a:latin typeface="Times New Roman" panose="02020603050405020304" pitchFamily="18" charset="0"/>
              </a:endParaRPr>
            </a:p>
          </p:txBody>
        </p:sp>
      </p:grpSp>
      <p:grpSp>
        <p:nvGrpSpPr>
          <p:cNvPr id="32780" name="Group 12"/>
          <p:cNvGrpSpPr/>
          <p:nvPr/>
        </p:nvGrpSpPr>
        <p:grpSpPr bwMode="auto">
          <a:xfrm rot="5400000">
            <a:off x="-23019" y="1723232"/>
            <a:ext cx="1341437" cy="1295400"/>
            <a:chOff x="1872" y="1824"/>
            <a:chExt cx="2014" cy="1821"/>
          </a:xfrm>
        </p:grpSpPr>
        <p:sp>
          <p:nvSpPr>
            <p:cNvPr id="32781" name="AutoShape 1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82" name="AutoShape 1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83" name="AutoShape 1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87" name="Oval 1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88" name="Oval 1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86" name="Oval 1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90" name="Oval 1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2788" name="Oval 2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92" name="Oval 2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790" name="Text Box 22"/>
          <p:cNvSpPr txBox="1">
            <a:spLocks noChangeArrowheads="1"/>
          </p:cNvSpPr>
          <p:nvPr/>
        </p:nvSpPr>
        <p:spPr bwMode="auto">
          <a:xfrm>
            <a:off x="394335" y="2009775"/>
            <a:ext cx="7204710"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A</a:t>
            </a:r>
            <a:r>
              <a:rPr lang="en-US" sz="3600" b="1" dirty="0">
                <a:solidFill>
                  <a:prstClr val="black"/>
                </a:solidFill>
              </a:rPr>
              <a:t>            </a:t>
            </a:r>
            <a:r>
              <a:rPr lang="en-US" sz="2400" b="1">
                <a:solidFill>
                  <a:prstClr val="black"/>
                </a:solidFill>
                <a:latin typeface="Times New Roman" panose="02020603050405020304" pitchFamily="18" charset="0"/>
                <a:cs typeface="Times New Roman" panose="02020603050405020304" pitchFamily="18" charset="0"/>
              </a:rPr>
              <a:t>Đó là sự khác biệt không có giá trị.</a:t>
            </a:r>
          </a:p>
        </p:txBody>
      </p:sp>
      <p:grpSp>
        <p:nvGrpSpPr>
          <p:cNvPr id="32791" name="Group 23"/>
          <p:cNvGrpSpPr/>
          <p:nvPr/>
        </p:nvGrpSpPr>
        <p:grpSpPr bwMode="auto">
          <a:xfrm rot="5400000">
            <a:off x="211138" y="3325813"/>
            <a:ext cx="1081087" cy="134937"/>
            <a:chOff x="0" y="1896"/>
            <a:chExt cx="5760" cy="120"/>
          </a:xfrm>
        </p:grpSpPr>
        <p:sp>
          <p:nvSpPr>
            <p:cNvPr id="9282" name="Rectangle 24"/>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83" name="Rectangle 25"/>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2794" name="Group 26"/>
          <p:cNvGrpSpPr/>
          <p:nvPr/>
        </p:nvGrpSpPr>
        <p:grpSpPr bwMode="auto">
          <a:xfrm>
            <a:off x="468313" y="3213100"/>
            <a:ext cx="8286750" cy="806450"/>
            <a:chOff x="384" y="1344"/>
            <a:chExt cx="3072" cy="381"/>
          </a:xfrm>
        </p:grpSpPr>
        <p:sp>
          <p:nvSpPr>
            <p:cNvPr id="9277"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796"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97" name="Freeform 29"/>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798" name="Text Box 30"/>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81" name="Text Box 31"/>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2800" name="Group 32"/>
          <p:cNvGrpSpPr/>
          <p:nvPr/>
        </p:nvGrpSpPr>
        <p:grpSpPr bwMode="auto">
          <a:xfrm rot="5400000">
            <a:off x="-23019" y="3004344"/>
            <a:ext cx="1341438" cy="1295400"/>
            <a:chOff x="1872" y="1824"/>
            <a:chExt cx="2014" cy="1821"/>
          </a:xfrm>
        </p:grpSpPr>
        <p:sp>
          <p:nvSpPr>
            <p:cNvPr id="32801" name="AutoShape 33"/>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802" name="AutoShape 34"/>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803" name="AutoShape 35"/>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71" name="Oval 3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72" name="Oval 3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806" name="Oval 38"/>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74" name="Oval 3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2808" name="Oval 40"/>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76" name="Oval 4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852" name="Rectangle 84"/>
          <p:cNvSpPr>
            <a:spLocks noChangeArrowheads="1"/>
          </p:cNvSpPr>
          <p:nvPr/>
        </p:nvSpPr>
        <p:spPr bwMode="auto">
          <a:xfrm>
            <a:off x="474663" y="3354388"/>
            <a:ext cx="7697787"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pPr>
            <a:r>
              <a:rPr lang="en-US" sz="3200" b="1" dirty="0">
                <a:solidFill>
                  <a:prstClr val="black"/>
                </a:solidFill>
                <a:latin typeface="Times New Roman" panose="02020603050405020304" pitchFamily="18" charset="0"/>
                <a:cs typeface="Times New Roman" panose="02020603050405020304" pitchFamily="18" charset="0"/>
              </a:rPr>
              <a:t>B               </a:t>
            </a:r>
            <a:r>
              <a:rPr lang="en-US" sz="2400" b="1">
                <a:solidFill>
                  <a:prstClr val="black"/>
                </a:solidFill>
                <a:latin typeface="Times New Roman" panose="02020603050405020304" pitchFamily="18" charset="0"/>
                <a:cs typeface="Times New Roman" panose="02020603050405020304" pitchFamily="18" charset="0"/>
                <a:sym typeface="+mn-ea"/>
              </a:rPr>
              <a:t>Đó là sự khác biệt thường tình.</a:t>
            </a:r>
            <a:endParaRPr lang="en-US" sz="2400" b="1" dirty="0">
              <a:solidFill>
                <a:prstClr val="black"/>
              </a:solidFill>
              <a:latin typeface="Times New Roman" panose="02020603050405020304" pitchFamily="18" charset="0"/>
              <a:cs typeface="Times New Roman" panose="02020603050405020304" pitchFamily="18" charset="0"/>
            </a:endParaRPr>
          </a:p>
        </p:txBody>
      </p:sp>
      <p:grpSp>
        <p:nvGrpSpPr>
          <p:cNvPr id="32957" name="Group 189"/>
          <p:cNvGrpSpPr/>
          <p:nvPr/>
        </p:nvGrpSpPr>
        <p:grpSpPr bwMode="auto">
          <a:xfrm rot="5400000">
            <a:off x="211138" y="4591050"/>
            <a:ext cx="1081088" cy="134937"/>
            <a:chOff x="0" y="1896"/>
            <a:chExt cx="5760" cy="120"/>
          </a:xfrm>
        </p:grpSpPr>
        <p:sp>
          <p:nvSpPr>
            <p:cNvPr id="9266" name="Rectangle 190"/>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67" name="Rectangle 191"/>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2960" name="Group 192"/>
          <p:cNvGrpSpPr/>
          <p:nvPr/>
        </p:nvGrpSpPr>
        <p:grpSpPr bwMode="auto">
          <a:xfrm>
            <a:off x="468313" y="4478338"/>
            <a:ext cx="8286750" cy="806450"/>
            <a:chOff x="384" y="1344"/>
            <a:chExt cx="3072" cy="381"/>
          </a:xfrm>
        </p:grpSpPr>
        <p:sp>
          <p:nvSpPr>
            <p:cNvPr id="9261" name="AutoShape 193"/>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962" name="AutoShape 194"/>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3" name="Freeform 195"/>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4" name="Text Box 196"/>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65" name="Text Box 197"/>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2966" name="Group 198"/>
          <p:cNvGrpSpPr/>
          <p:nvPr/>
        </p:nvGrpSpPr>
        <p:grpSpPr bwMode="auto">
          <a:xfrm rot="5400000">
            <a:off x="-23019" y="4310857"/>
            <a:ext cx="1341437" cy="1295400"/>
            <a:chOff x="1872" y="1824"/>
            <a:chExt cx="2014" cy="1821"/>
          </a:xfrm>
        </p:grpSpPr>
        <p:sp>
          <p:nvSpPr>
            <p:cNvPr id="32967" name="AutoShape 199"/>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8" name="AutoShape 200"/>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2969" name="AutoShape 201"/>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55" name="Oval 20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56" name="Oval 20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2972" name="Oval 204"/>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58" name="Oval 205"/>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2974" name="Oval 206"/>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60" name="Oval 207"/>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872" name="Rectangle 104"/>
          <p:cNvSpPr>
            <a:spLocks noChangeArrowheads="1"/>
          </p:cNvSpPr>
          <p:nvPr/>
        </p:nvSpPr>
        <p:spPr bwMode="auto">
          <a:xfrm>
            <a:off x="457200" y="4611688"/>
            <a:ext cx="8097838"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C</a:t>
            </a:r>
            <a:r>
              <a:rPr lang="en-US" sz="3600" b="1" dirty="0">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sym typeface="+mn-ea"/>
              </a:rPr>
              <a:t>Đó là sự khác biệt có tính chất hài hước</a:t>
            </a:r>
            <a:endParaRPr lang="en-US" sz="2400" b="1" dirty="0">
              <a:solidFill>
                <a:prstClr val="black"/>
              </a:solidFill>
              <a:latin typeface="Calibri"/>
            </a:endParaRPr>
          </a:p>
        </p:txBody>
      </p:sp>
      <p:grpSp>
        <p:nvGrpSpPr>
          <p:cNvPr id="32996" name="Group 228"/>
          <p:cNvGrpSpPr/>
          <p:nvPr/>
        </p:nvGrpSpPr>
        <p:grpSpPr bwMode="auto">
          <a:xfrm rot="5400000">
            <a:off x="215900" y="5878513"/>
            <a:ext cx="1081087" cy="134938"/>
            <a:chOff x="0" y="1896"/>
            <a:chExt cx="5760" cy="120"/>
          </a:xfrm>
        </p:grpSpPr>
        <p:sp>
          <p:nvSpPr>
            <p:cNvPr id="9250" name="Rectangle 22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51" name="Rectangle 23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grpSp>
      <p:grpSp>
        <p:nvGrpSpPr>
          <p:cNvPr id="32999" name="Group 231"/>
          <p:cNvGrpSpPr/>
          <p:nvPr/>
        </p:nvGrpSpPr>
        <p:grpSpPr bwMode="auto">
          <a:xfrm>
            <a:off x="473075" y="5765800"/>
            <a:ext cx="8286750" cy="806450"/>
            <a:chOff x="384" y="1344"/>
            <a:chExt cx="3072" cy="381"/>
          </a:xfrm>
        </p:grpSpPr>
        <p:sp>
          <p:nvSpPr>
            <p:cNvPr id="9245" name="AutoShape 232"/>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3001" name="AutoShape 233"/>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2" name="Freeform 234"/>
            <p:cNvSpPr/>
            <p:nvPr/>
          </p:nvSpPr>
          <p:spPr bwMode="gray">
            <a:xfrm>
              <a:off x="488" y="1399"/>
              <a:ext cx="295" cy="15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3" name="Text Box 235"/>
            <p:cNvSpPr txBox="1">
              <a:spLocks noChangeArrowheads="1"/>
            </p:cNvSpPr>
            <p:nvPr/>
          </p:nvSpPr>
          <p:spPr bwMode="gray">
            <a:xfrm>
              <a:off x="708" y="1373"/>
              <a:ext cx="69" cy="24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auto">
                <a:spcBef>
                  <a:spcPts val="0"/>
                </a:spcBef>
                <a:spcAft>
                  <a:spcPts val="0"/>
                </a:spcAft>
                <a:defRPr/>
              </a:pPr>
              <a:endParaRPr lang="en-US" sz="2800" b="1">
                <a:solidFill>
                  <a:srgbClr val="FF0000"/>
                </a:solidFill>
                <a:effectLst>
                  <a:outerShdw blurRad="38100" dist="38100" dir="2700000" algn="tl">
                    <a:srgbClr val="C0C0C0"/>
                  </a:outerShdw>
                </a:effectLst>
                <a:cs typeface="Arial" panose="020B0604020202020204" pitchFamily="34" charset="0"/>
              </a:endParaRPr>
            </a:p>
          </p:txBody>
        </p:sp>
        <p:sp>
          <p:nvSpPr>
            <p:cNvPr id="9249" name="Text Box 236"/>
            <p:cNvSpPr txBox="1">
              <a:spLocks noChangeArrowheads="1"/>
            </p:cNvSpPr>
            <p:nvPr/>
          </p:nvSpPr>
          <p:spPr bwMode="gray">
            <a:xfrm>
              <a:off x="1124" y="1404"/>
              <a:ext cx="225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pPr>
              <a:endParaRPr lang="en-US" sz="2400" b="1">
                <a:solidFill>
                  <a:srgbClr val="6600FF"/>
                </a:solidFill>
                <a:latin typeface="Times New Roman" panose="02020603050405020304" pitchFamily="18" charset="0"/>
              </a:endParaRPr>
            </a:p>
          </p:txBody>
        </p:sp>
      </p:grpSp>
      <p:grpSp>
        <p:nvGrpSpPr>
          <p:cNvPr id="33005" name="Group 237"/>
          <p:cNvGrpSpPr/>
          <p:nvPr/>
        </p:nvGrpSpPr>
        <p:grpSpPr bwMode="auto">
          <a:xfrm rot="5400000">
            <a:off x="-18256" y="5598319"/>
            <a:ext cx="1341438" cy="1295400"/>
            <a:chOff x="1872" y="1824"/>
            <a:chExt cx="2014" cy="1821"/>
          </a:xfrm>
        </p:grpSpPr>
        <p:sp>
          <p:nvSpPr>
            <p:cNvPr id="33006" name="AutoShape 238"/>
            <p:cNvSpPr>
              <a:spLocks noChangeArrowheads="1"/>
            </p:cNvSpPr>
            <p:nvPr/>
          </p:nvSpPr>
          <p:spPr bwMode="gray">
            <a:xfrm rot="16200000" flipH="1">
              <a:off x="1819" y="2548"/>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7" name="AutoShape 239"/>
            <p:cNvSpPr>
              <a:spLocks noChangeArrowheads="1"/>
            </p:cNvSpPr>
            <p:nvPr/>
          </p:nvSpPr>
          <p:spPr bwMode="gray">
            <a:xfrm rot="5400000" flipH="1">
              <a:off x="3630" y="2494"/>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33008" name="AutoShape 240"/>
            <p:cNvSpPr>
              <a:spLocks noChangeArrowheads="1"/>
            </p:cNvSpPr>
            <p:nvPr/>
          </p:nvSpPr>
          <p:spPr bwMode="gray">
            <a:xfrm rot="10800000" flipH="1">
              <a:off x="2725" y="3440"/>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39" name="Oval 2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9240" name="Oval 2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sp>
          <p:nvSpPr>
            <p:cNvPr id="33011" name="Oval 243"/>
            <p:cNvSpPr>
              <a:spLocks noChangeArrowheads="1"/>
            </p:cNvSpPr>
            <p:nvPr/>
          </p:nvSpPr>
          <p:spPr bwMode="gray">
            <a:xfrm>
              <a:off x="2253" y="2000"/>
              <a:ext cx="1263"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42" name="Oval 244"/>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fontAlgn="auto" hangingPunct="1">
                <a:spcBef>
                  <a:spcPts val="0"/>
                </a:spcBef>
                <a:spcAft>
                  <a:spcPts val="0"/>
                </a:spcAft>
              </a:pPr>
              <a:endParaRPr lang="en-US">
                <a:solidFill>
                  <a:prstClr val="black"/>
                </a:solidFill>
                <a:latin typeface="Calibri"/>
              </a:endParaRPr>
            </a:p>
          </p:txBody>
        </p:sp>
        <p:sp>
          <p:nvSpPr>
            <p:cNvPr id="33013" name="Oval 245"/>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defRPr/>
              </a:pPr>
              <a:endParaRPr lang="en-US">
                <a:solidFill>
                  <a:prstClr val="black"/>
                </a:solidFill>
                <a:cs typeface="Arial" panose="020B0604020202020204" pitchFamily="34" charset="0"/>
              </a:endParaRPr>
            </a:p>
          </p:txBody>
        </p:sp>
        <p:sp>
          <p:nvSpPr>
            <p:cNvPr id="9244" name="Oval 246"/>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fontAlgn="auto" hangingPunct="1">
                <a:spcBef>
                  <a:spcPts val="0"/>
                </a:spcBef>
                <a:spcAft>
                  <a:spcPts val="0"/>
                </a:spcAft>
              </a:pPr>
              <a:endParaRPr lang="en-US">
                <a:solidFill>
                  <a:prstClr val="black"/>
                </a:solidFill>
                <a:latin typeface="Calibri"/>
              </a:endParaRPr>
            </a:p>
          </p:txBody>
        </p:sp>
      </p:grpSp>
      <p:sp>
        <p:nvSpPr>
          <p:cNvPr id="32995" name="Rectangle 227"/>
          <p:cNvSpPr>
            <a:spLocks noChangeArrowheads="1"/>
          </p:cNvSpPr>
          <p:nvPr/>
        </p:nvSpPr>
        <p:spPr bwMode="auto">
          <a:xfrm>
            <a:off x="539750" y="5876925"/>
            <a:ext cx="691356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pPr>
            <a:r>
              <a:rPr lang="en-US" sz="3600" b="1" dirty="0">
                <a:solidFill>
                  <a:prstClr val="black"/>
                </a:solidFill>
                <a:latin typeface="Times New Roman" panose="02020603050405020304" pitchFamily="18" charset="0"/>
                <a:cs typeface="Times New Roman" panose="02020603050405020304" pitchFamily="18" charset="0"/>
              </a:rPr>
              <a:t>D</a:t>
            </a:r>
            <a:r>
              <a:rPr lang="en-US" sz="3600" b="1" dirty="0">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sym typeface="+mn-ea"/>
              </a:rPr>
              <a:t>Đó là sự khác biệt không nghiêm túc.</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9235" name="Oval 249">
            <a:hlinkClick r:id="rId3" action="ppaction://hlinksldjump"/>
          </p:cNvPr>
          <p:cNvSpPr>
            <a:spLocks noChangeArrowheads="1"/>
          </p:cNvSpPr>
          <p:nvPr/>
        </p:nvSpPr>
        <p:spPr bwMode="auto">
          <a:xfrm>
            <a:off x="8748713" y="0"/>
            <a:ext cx="395287" cy="404813"/>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a:solidFill>
                <a:prstClr val="black"/>
              </a:solidFill>
              <a:latin typeface="Calibri"/>
            </a:endParaRPr>
          </a:p>
        </p:txBody>
      </p:sp>
      <p:pic>
        <p:nvPicPr>
          <p:cNvPr id="84" name="Picture 99" descr="138"/>
          <p:cNvPicPr>
            <a:picLocks noChangeAspect="1" noChangeArrowheads="1" noCrop="1"/>
          </p:cNvPicPr>
          <p:nvPr/>
        </p:nvPicPr>
        <p:blipFill>
          <a:blip r:embed="rId4">
            <a:lum bright="12000"/>
          </a:blip>
          <a:srcRect/>
          <a:stretch>
            <a:fillRect/>
          </a:stretch>
        </p:blipFill>
        <p:spPr bwMode="auto">
          <a:xfrm>
            <a:off x="-76200" y="0"/>
            <a:ext cx="48323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9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70" decel="100000"/>
                                        <p:tgtEl>
                                          <p:spTgt spid="84"/>
                                        </p:tgtEl>
                                      </p:cBhvr>
                                    </p:animEffect>
                                    <p:animScale>
                                      <p:cBhvr>
                                        <p:cTn id="8" dur="770" decel="100000"/>
                                        <p:tgtEl>
                                          <p:spTgt spid="84"/>
                                        </p:tgtEl>
                                      </p:cBhvr>
                                      <p:from x="10000" y="10000"/>
                                      <p:to x="200000" y="450000"/>
                                    </p:animScale>
                                    <p:animScale>
                                      <p:cBhvr>
                                        <p:cTn id="9" dur="1230" accel="100000" fill="hold">
                                          <p:stCondLst>
                                            <p:cond delay="770"/>
                                          </p:stCondLst>
                                        </p:cTn>
                                        <p:tgtEl>
                                          <p:spTgt spid="84"/>
                                        </p:tgtEl>
                                      </p:cBhvr>
                                      <p:from x="200000" y="450000"/>
                                      <p:to x="100000" y="100000"/>
                                    </p:animScale>
                                    <p:set>
                                      <p:cBhvr>
                                        <p:cTn id="10" dur="770" fill="hold"/>
                                        <p:tgtEl>
                                          <p:spTgt spid="84"/>
                                        </p:tgtEl>
                                        <p:attrNameLst>
                                          <p:attrName>ppt_x</p:attrName>
                                        </p:attrNameLst>
                                      </p:cBhvr>
                                      <p:to>
                                        <p:strVal val="(0.5)"/>
                                      </p:to>
                                    </p:set>
                                    <p:anim from="(0.5)" to="(#ppt_x)" calcmode="lin" valueType="num">
                                      <p:cBhvr>
                                        <p:cTn id="11" dur="1230" accel="100000" fill="hold">
                                          <p:stCondLst>
                                            <p:cond delay="770"/>
                                          </p:stCondLst>
                                        </p:cTn>
                                        <p:tgtEl>
                                          <p:spTgt spid="84"/>
                                        </p:tgtEl>
                                        <p:attrNameLst>
                                          <p:attrName>ppt_x</p:attrName>
                                        </p:attrNameLst>
                                      </p:cBhvr>
                                    </p:anim>
                                    <p:set>
                                      <p:cBhvr>
                                        <p:cTn id="12" dur="770" fill="hold"/>
                                        <p:tgtEl>
                                          <p:spTgt spid="84"/>
                                        </p:tgtEl>
                                        <p:attrNameLst>
                                          <p:attrName>ppt_y</p:attrName>
                                        </p:attrNameLst>
                                      </p:cBhvr>
                                      <p:to>
                                        <p:strVal val="(#ppt_y+0.4)"/>
                                      </p:to>
                                    </p:set>
                                    <p:anim from="(#ppt_y+0.4)" to="(#ppt_y)" calcmode="lin" valueType="num">
                                      <p:cBhvr>
                                        <p:cTn id="13" dur="1230" accel="100000" fill="hold">
                                          <p:stCondLst>
                                            <p:cond delay="770"/>
                                          </p:stCondLst>
                                        </p:cTn>
                                        <p:tgtEl>
                                          <p:spTgt spid="84"/>
                                        </p:tgtEl>
                                        <p:attrNameLst>
                                          <p:attrName>ppt_y</p:attrName>
                                        </p:attrNameLst>
                                      </p:cBhvr>
                                    </p:anim>
                                  </p:childTnLst>
                                </p:cTn>
                              </p:par>
                            </p:childTnLst>
                          </p:cTn>
                        </p:par>
                        <p:par>
                          <p:cTn id="14" fill="hold">
                            <p:stCondLst>
                              <p:cond delay="2000"/>
                            </p:stCondLst>
                            <p:childTnLst>
                              <p:par>
                                <p:cTn id="15" presetID="40" presetClass="entr" presetSubtype="0" fill="hold" grpId="0" nodeType="after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1"/>
                                          </p:val>
                                        </p:tav>
                                        <p:tav tm="100000">
                                          <p:val>
                                            <p:strVal val="#ppt_x"/>
                                          </p:val>
                                        </p:tav>
                                      </p:tavLst>
                                    </p:anim>
                                    <p:anim calcmode="lin" valueType="num">
                                      <p:cBhvr>
                                        <p:cTn id="19" dur="1000" fill="hold"/>
                                        <p:tgtEl>
                                          <p:spTgt spid="32773"/>
                                        </p:tgtEl>
                                        <p:attrNameLst>
                                          <p:attrName>ppt_y</p:attrName>
                                        </p:attrNameLst>
                                      </p:cBhvr>
                                      <p:tavLst>
                                        <p:tav tm="0">
                                          <p:val>
                                            <p:strVal val="#ppt_y"/>
                                          </p:val>
                                        </p:tav>
                                        <p:tav tm="100000">
                                          <p:val>
                                            <p:strVal val="#ppt_y"/>
                                          </p:val>
                                        </p:tav>
                                      </p:tavLst>
                                    </p:anim>
                                  </p:childTnLst>
                                </p:cTn>
                              </p:par>
                              <p:par>
                                <p:cTn id="20" presetID="12" presetClass="entr" presetSubtype="1" fill="hold" nodeType="with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slide(fromTop)">
                                      <p:cBhvr>
                                        <p:cTn id="22" dur="500"/>
                                        <p:tgtEl>
                                          <p:spTgt spid="32770"/>
                                        </p:tgtEl>
                                      </p:cBhvr>
                                    </p:animEffect>
                                  </p:childTnLst>
                                </p:cTn>
                              </p:par>
                            </p:childTnLst>
                          </p:cTn>
                        </p:par>
                        <p:par>
                          <p:cTn id="23" fill="hold">
                            <p:stCondLst>
                              <p:cond delay="3000"/>
                            </p:stCondLst>
                            <p:childTnLst>
                              <p:par>
                                <p:cTn id="24" presetID="49" presetClass="entr" presetSubtype="0" decel="100000" fill="hold" nodeType="afterEffect">
                                  <p:stCondLst>
                                    <p:cond delay="0"/>
                                  </p:stCondLst>
                                  <p:childTnLst>
                                    <p:set>
                                      <p:cBhvr>
                                        <p:cTn id="25" dur="1" fill="hold">
                                          <p:stCondLst>
                                            <p:cond delay="0"/>
                                          </p:stCondLst>
                                        </p:cTn>
                                        <p:tgtEl>
                                          <p:spTgt spid="32780"/>
                                        </p:tgtEl>
                                        <p:attrNameLst>
                                          <p:attrName>style.visibility</p:attrName>
                                        </p:attrNameLst>
                                      </p:cBhvr>
                                      <p:to>
                                        <p:strVal val="visible"/>
                                      </p:to>
                                    </p:set>
                                    <p:anim calcmode="lin" valueType="num">
                                      <p:cBhvr>
                                        <p:cTn id="26" dur="500" fill="hold"/>
                                        <p:tgtEl>
                                          <p:spTgt spid="32780"/>
                                        </p:tgtEl>
                                        <p:attrNameLst>
                                          <p:attrName>ppt_w</p:attrName>
                                        </p:attrNameLst>
                                      </p:cBhvr>
                                      <p:tavLst>
                                        <p:tav tm="0">
                                          <p:val>
                                            <p:fltVal val="0"/>
                                          </p:val>
                                        </p:tav>
                                        <p:tav tm="100000">
                                          <p:val>
                                            <p:strVal val="#ppt_w"/>
                                          </p:val>
                                        </p:tav>
                                      </p:tavLst>
                                    </p:anim>
                                    <p:anim calcmode="lin" valueType="num">
                                      <p:cBhvr>
                                        <p:cTn id="27" dur="500" fill="hold"/>
                                        <p:tgtEl>
                                          <p:spTgt spid="32780"/>
                                        </p:tgtEl>
                                        <p:attrNameLst>
                                          <p:attrName>ppt_h</p:attrName>
                                        </p:attrNameLst>
                                      </p:cBhvr>
                                      <p:tavLst>
                                        <p:tav tm="0">
                                          <p:val>
                                            <p:fltVal val="0"/>
                                          </p:val>
                                        </p:tav>
                                        <p:tav tm="100000">
                                          <p:val>
                                            <p:strVal val="#ppt_h"/>
                                          </p:val>
                                        </p:tav>
                                      </p:tavLst>
                                    </p:anim>
                                    <p:anim calcmode="lin" valueType="num">
                                      <p:cBhvr>
                                        <p:cTn id="28" dur="500" fill="hold"/>
                                        <p:tgtEl>
                                          <p:spTgt spid="32780"/>
                                        </p:tgtEl>
                                        <p:attrNameLst>
                                          <p:attrName>style.rotation</p:attrName>
                                        </p:attrNameLst>
                                      </p:cBhvr>
                                      <p:tavLst>
                                        <p:tav tm="0">
                                          <p:val>
                                            <p:fltVal val="360"/>
                                          </p:val>
                                        </p:tav>
                                        <p:tav tm="100000">
                                          <p:val>
                                            <p:fltVal val="0"/>
                                          </p:val>
                                        </p:tav>
                                      </p:tavLst>
                                    </p:anim>
                                    <p:animEffect transition="in" filter="fade">
                                      <p:cBhvr>
                                        <p:cTn id="29" dur="500"/>
                                        <p:tgtEl>
                                          <p:spTgt spid="32780"/>
                                        </p:tgtEl>
                                      </p:cBhvr>
                                    </p:animEffect>
                                  </p:childTnLst>
                                </p:cTn>
                              </p:par>
                            </p:childTnLst>
                          </p:cTn>
                        </p:par>
                        <p:par>
                          <p:cTn id="30" fill="hold">
                            <p:stCondLst>
                              <p:cond delay="3500"/>
                            </p:stCondLst>
                            <p:childTnLst>
                              <p:par>
                                <p:cTn id="31" presetID="17" presetClass="entr" presetSubtype="8" fill="hold" nodeType="afterEffect">
                                  <p:stCondLst>
                                    <p:cond delay="0"/>
                                  </p:stCondLst>
                                  <p:childTnLst>
                                    <p:set>
                                      <p:cBhvr>
                                        <p:cTn id="32" dur="1" fill="hold">
                                          <p:stCondLst>
                                            <p:cond delay="0"/>
                                          </p:stCondLst>
                                        </p:cTn>
                                        <p:tgtEl>
                                          <p:spTgt spid="32774"/>
                                        </p:tgtEl>
                                        <p:attrNameLst>
                                          <p:attrName>style.visibility</p:attrName>
                                        </p:attrNameLst>
                                      </p:cBhvr>
                                      <p:to>
                                        <p:strVal val="visible"/>
                                      </p:to>
                                    </p:set>
                                    <p:anim calcmode="lin" valueType="num">
                                      <p:cBhvr>
                                        <p:cTn id="33" dur="500" fill="hold"/>
                                        <p:tgtEl>
                                          <p:spTgt spid="32774"/>
                                        </p:tgtEl>
                                        <p:attrNameLst>
                                          <p:attrName>ppt_x</p:attrName>
                                        </p:attrNameLst>
                                      </p:cBhvr>
                                      <p:tavLst>
                                        <p:tav tm="0">
                                          <p:val>
                                            <p:strVal val="#ppt_x-#ppt_w/2"/>
                                          </p:val>
                                        </p:tav>
                                        <p:tav tm="100000">
                                          <p:val>
                                            <p:strVal val="#ppt_x"/>
                                          </p:val>
                                        </p:tav>
                                      </p:tavLst>
                                    </p:anim>
                                    <p:anim calcmode="lin" valueType="num">
                                      <p:cBhvr>
                                        <p:cTn id="34" dur="500" fill="hold"/>
                                        <p:tgtEl>
                                          <p:spTgt spid="32774"/>
                                        </p:tgtEl>
                                        <p:attrNameLst>
                                          <p:attrName>ppt_y</p:attrName>
                                        </p:attrNameLst>
                                      </p:cBhvr>
                                      <p:tavLst>
                                        <p:tav tm="0">
                                          <p:val>
                                            <p:strVal val="#ppt_y"/>
                                          </p:val>
                                        </p:tav>
                                        <p:tav tm="100000">
                                          <p:val>
                                            <p:strVal val="#ppt_y"/>
                                          </p:val>
                                        </p:tav>
                                      </p:tavLst>
                                    </p:anim>
                                    <p:anim calcmode="lin" valueType="num">
                                      <p:cBhvr>
                                        <p:cTn id="35" dur="500" fill="hold"/>
                                        <p:tgtEl>
                                          <p:spTgt spid="32774"/>
                                        </p:tgtEl>
                                        <p:attrNameLst>
                                          <p:attrName>ppt_w</p:attrName>
                                        </p:attrNameLst>
                                      </p:cBhvr>
                                      <p:tavLst>
                                        <p:tav tm="0">
                                          <p:val>
                                            <p:fltVal val="0"/>
                                          </p:val>
                                        </p:tav>
                                        <p:tav tm="100000">
                                          <p:val>
                                            <p:strVal val="#ppt_w"/>
                                          </p:val>
                                        </p:tav>
                                      </p:tavLst>
                                    </p:anim>
                                    <p:anim calcmode="lin" valueType="num">
                                      <p:cBhvr>
                                        <p:cTn id="36" dur="500" fill="hold"/>
                                        <p:tgtEl>
                                          <p:spTgt spid="327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par>
                                <p:cTn id="37" presetID="17" presetClass="entr" presetSubtype="10" fill="hold" grpId="0" nodeType="withEffect">
                                  <p:stCondLst>
                                    <p:cond delay="0"/>
                                  </p:stCondLst>
                                  <p:iterate type="lt">
                                    <p:tmPct val="0"/>
                                  </p:iterate>
                                  <p:childTnLst>
                                    <p:set>
                                      <p:cBhvr>
                                        <p:cTn id="38" dur="1" fill="hold">
                                          <p:stCondLst>
                                            <p:cond delay="0"/>
                                          </p:stCondLst>
                                        </p:cTn>
                                        <p:tgtEl>
                                          <p:spTgt spid="32790"/>
                                        </p:tgtEl>
                                        <p:attrNameLst>
                                          <p:attrName>style.visibility</p:attrName>
                                        </p:attrNameLst>
                                      </p:cBhvr>
                                      <p:to>
                                        <p:strVal val="visible"/>
                                      </p:to>
                                    </p:set>
                                    <p:anim calcmode="lin" valueType="num">
                                      <p:cBhvr>
                                        <p:cTn id="39" dur="500" fill="hold"/>
                                        <p:tgtEl>
                                          <p:spTgt spid="32790"/>
                                        </p:tgtEl>
                                        <p:attrNameLst>
                                          <p:attrName>ppt_w</p:attrName>
                                        </p:attrNameLst>
                                      </p:cBhvr>
                                      <p:tavLst>
                                        <p:tav tm="0">
                                          <p:val>
                                            <p:fltVal val="0"/>
                                          </p:val>
                                        </p:tav>
                                        <p:tav tm="100000">
                                          <p:val>
                                            <p:strVal val="#ppt_w"/>
                                          </p:val>
                                        </p:tav>
                                      </p:tavLst>
                                    </p:anim>
                                    <p:anim calcmode="lin" valueType="num">
                                      <p:cBhvr>
                                        <p:cTn id="40" dur="500" fill="hold"/>
                                        <p:tgtEl>
                                          <p:spTgt spid="32790"/>
                                        </p:tgtEl>
                                        <p:attrNameLst>
                                          <p:attrName>ppt_h</p:attrName>
                                        </p:attrNameLst>
                                      </p:cBhvr>
                                      <p:tavLst>
                                        <p:tav tm="0">
                                          <p:val>
                                            <p:strVal val="#ppt_h"/>
                                          </p:val>
                                        </p:tav>
                                        <p:tav tm="100000">
                                          <p:val>
                                            <p:strVal val="#ppt_h"/>
                                          </p:val>
                                        </p:tav>
                                      </p:tavLst>
                                    </p:anim>
                                  </p:childTnLst>
                                </p:cTn>
                              </p:par>
                              <p:par>
                                <p:cTn id="41" presetID="12" presetClass="entr" presetSubtype="1" fill="hold" nodeType="withEffect">
                                  <p:stCondLst>
                                    <p:cond delay="0"/>
                                  </p:stCondLst>
                                  <p:childTnLst>
                                    <p:set>
                                      <p:cBhvr>
                                        <p:cTn id="42" dur="1" fill="hold">
                                          <p:stCondLst>
                                            <p:cond delay="0"/>
                                          </p:stCondLst>
                                        </p:cTn>
                                        <p:tgtEl>
                                          <p:spTgt spid="32791"/>
                                        </p:tgtEl>
                                        <p:attrNameLst>
                                          <p:attrName>style.visibility</p:attrName>
                                        </p:attrNameLst>
                                      </p:cBhvr>
                                      <p:to>
                                        <p:strVal val="visible"/>
                                      </p:to>
                                    </p:set>
                                    <p:animEffect transition="in" filter="slide(fromTop)">
                                      <p:cBhvr>
                                        <p:cTn id="43" dur="500"/>
                                        <p:tgtEl>
                                          <p:spTgt spid="32791"/>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32800"/>
                                        </p:tgtEl>
                                        <p:attrNameLst>
                                          <p:attrName>style.visibility</p:attrName>
                                        </p:attrNameLst>
                                      </p:cBhvr>
                                      <p:to>
                                        <p:strVal val="visible"/>
                                      </p:to>
                                    </p:set>
                                    <p:anim calcmode="lin" valueType="num">
                                      <p:cBhvr>
                                        <p:cTn id="47" dur="500" fill="hold"/>
                                        <p:tgtEl>
                                          <p:spTgt spid="32800"/>
                                        </p:tgtEl>
                                        <p:attrNameLst>
                                          <p:attrName>ppt_w</p:attrName>
                                        </p:attrNameLst>
                                      </p:cBhvr>
                                      <p:tavLst>
                                        <p:tav tm="0">
                                          <p:val>
                                            <p:fltVal val="0"/>
                                          </p:val>
                                        </p:tav>
                                        <p:tav tm="100000">
                                          <p:val>
                                            <p:strVal val="#ppt_w"/>
                                          </p:val>
                                        </p:tav>
                                      </p:tavLst>
                                    </p:anim>
                                    <p:anim calcmode="lin" valueType="num">
                                      <p:cBhvr>
                                        <p:cTn id="48" dur="500" fill="hold"/>
                                        <p:tgtEl>
                                          <p:spTgt spid="32800"/>
                                        </p:tgtEl>
                                        <p:attrNameLst>
                                          <p:attrName>ppt_h</p:attrName>
                                        </p:attrNameLst>
                                      </p:cBhvr>
                                      <p:tavLst>
                                        <p:tav tm="0">
                                          <p:val>
                                            <p:fltVal val="0"/>
                                          </p:val>
                                        </p:tav>
                                        <p:tav tm="100000">
                                          <p:val>
                                            <p:strVal val="#ppt_h"/>
                                          </p:val>
                                        </p:tav>
                                      </p:tavLst>
                                    </p:anim>
                                    <p:anim calcmode="lin" valueType="num">
                                      <p:cBhvr>
                                        <p:cTn id="49" dur="500" fill="hold"/>
                                        <p:tgtEl>
                                          <p:spTgt spid="32800"/>
                                        </p:tgtEl>
                                        <p:attrNameLst>
                                          <p:attrName>style.rotation</p:attrName>
                                        </p:attrNameLst>
                                      </p:cBhvr>
                                      <p:tavLst>
                                        <p:tav tm="0">
                                          <p:val>
                                            <p:fltVal val="360"/>
                                          </p:val>
                                        </p:tav>
                                        <p:tav tm="100000">
                                          <p:val>
                                            <p:fltVal val="0"/>
                                          </p:val>
                                        </p:tav>
                                      </p:tavLst>
                                    </p:anim>
                                    <p:animEffect transition="in" filter="fade">
                                      <p:cBhvr>
                                        <p:cTn id="50" dur="500"/>
                                        <p:tgtEl>
                                          <p:spTgt spid="32800"/>
                                        </p:tgtEl>
                                      </p:cBhvr>
                                    </p:animEffect>
                                  </p:childTnLst>
                                </p:cTn>
                              </p:par>
                            </p:childTnLst>
                          </p:cTn>
                        </p:par>
                        <p:par>
                          <p:cTn id="51" fill="hold">
                            <p:stCondLst>
                              <p:cond delay="2500"/>
                            </p:stCondLst>
                            <p:childTnLst>
                              <p:par>
                                <p:cTn id="52" presetID="17" presetClass="entr" presetSubtype="8" fill="hold" nodeType="afterEffect">
                                  <p:stCondLst>
                                    <p:cond delay="0"/>
                                  </p:stCondLst>
                                  <p:childTnLst>
                                    <p:set>
                                      <p:cBhvr>
                                        <p:cTn id="53" dur="1" fill="hold">
                                          <p:stCondLst>
                                            <p:cond delay="0"/>
                                          </p:stCondLst>
                                        </p:cTn>
                                        <p:tgtEl>
                                          <p:spTgt spid="32794"/>
                                        </p:tgtEl>
                                        <p:attrNameLst>
                                          <p:attrName>style.visibility</p:attrName>
                                        </p:attrNameLst>
                                      </p:cBhvr>
                                      <p:to>
                                        <p:strVal val="visible"/>
                                      </p:to>
                                    </p:set>
                                    <p:anim calcmode="lin" valueType="num">
                                      <p:cBhvr>
                                        <p:cTn id="54" dur="500" fill="hold"/>
                                        <p:tgtEl>
                                          <p:spTgt spid="32794"/>
                                        </p:tgtEl>
                                        <p:attrNameLst>
                                          <p:attrName>ppt_x</p:attrName>
                                        </p:attrNameLst>
                                      </p:cBhvr>
                                      <p:tavLst>
                                        <p:tav tm="0">
                                          <p:val>
                                            <p:strVal val="#ppt_x-#ppt_w/2"/>
                                          </p:val>
                                        </p:tav>
                                        <p:tav tm="100000">
                                          <p:val>
                                            <p:strVal val="#ppt_x"/>
                                          </p:val>
                                        </p:tav>
                                      </p:tavLst>
                                    </p:anim>
                                    <p:anim calcmode="lin" valueType="num">
                                      <p:cBhvr>
                                        <p:cTn id="55" dur="500" fill="hold"/>
                                        <p:tgtEl>
                                          <p:spTgt spid="32794"/>
                                        </p:tgtEl>
                                        <p:attrNameLst>
                                          <p:attrName>ppt_y</p:attrName>
                                        </p:attrNameLst>
                                      </p:cBhvr>
                                      <p:tavLst>
                                        <p:tav tm="0">
                                          <p:val>
                                            <p:strVal val="#ppt_y"/>
                                          </p:val>
                                        </p:tav>
                                        <p:tav tm="100000">
                                          <p:val>
                                            <p:strVal val="#ppt_y"/>
                                          </p:val>
                                        </p:tav>
                                      </p:tavLst>
                                    </p:anim>
                                    <p:anim calcmode="lin" valueType="num">
                                      <p:cBhvr>
                                        <p:cTn id="56" dur="500" fill="hold"/>
                                        <p:tgtEl>
                                          <p:spTgt spid="32794"/>
                                        </p:tgtEl>
                                        <p:attrNameLst>
                                          <p:attrName>ppt_w</p:attrName>
                                        </p:attrNameLst>
                                      </p:cBhvr>
                                      <p:tavLst>
                                        <p:tav tm="0">
                                          <p:val>
                                            <p:fltVal val="0"/>
                                          </p:val>
                                        </p:tav>
                                        <p:tav tm="100000">
                                          <p:val>
                                            <p:strVal val="#ppt_w"/>
                                          </p:val>
                                        </p:tav>
                                      </p:tavLst>
                                    </p:anim>
                                    <p:anim calcmode="lin" valueType="num">
                                      <p:cBhvr>
                                        <p:cTn id="57" dur="500" fill="hold"/>
                                        <p:tgtEl>
                                          <p:spTgt spid="3279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2" name="whoosh.wav"/>
                                        </p:tgtEl>
                                      </p:cMediaNode>
                                    </p:audio>
                                  </p:subTnLst>
                                </p:cTn>
                              </p:par>
                              <p:par>
                                <p:cTn id="58" presetID="17" presetClass="entr" presetSubtype="10" fill="hold" grpId="0" nodeType="withEffect">
                                  <p:stCondLst>
                                    <p:cond delay="0"/>
                                  </p:stCondLst>
                                  <p:iterate type="lt">
                                    <p:tmPct val="0"/>
                                  </p:iterate>
                                  <p:childTnLst>
                                    <p:set>
                                      <p:cBhvr>
                                        <p:cTn id="59" dur="1" fill="hold">
                                          <p:stCondLst>
                                            <p:cond delay="0"/>
                                          </p:stCondLst>
                                        </p:cTn>
                                        <p:tgtEl>
                                          <p:spTgt spid="32852"/>
                                        </p:tgtEl>
                                        <p:attrNameLst>
                                          <p:attrName>style.visibility</p:attrName>
                                        </p:attrNameLst>
                                      </p:cBhvr>
                                      <p:to>
                                        <p:strVal val="visible"/>
                                      </p:to>
                                    </p:set>
                                    <p:anim calcmode="lin" valueType="num">
                                      <p:cBhvr>
                                        <p:cTn id="60" dur="500" fill="hold"/>
                                        <p:tgtEl>
                                          <p:spTgt spid="32852"/>
                                        </p:tgtEl>
                                        <p:attrNameLst>
                                          <p:attrName>ppt_w</p:attrName>
                                        </p:attrNameLst>
                                      </p:cBhvr>
                                      <p:tavLst>
                                        <p:tav tm="0">
                                          <p:val>
                                            <p:fltVal val="0"/>
                                          </p:val>
                                        </p:tav>
                                        <p:tav tm="100000">
                                          <p:val>
                                            <p:strVal val="#ppt_w"/>
                                          </p:val>
                                        </p:tav>
                                      </p:tavLst>
                                    </p:anim>
                                    <p:anim calcmode="lin" valueType="num">
                                      <p:cBhvr>
                                        <p:cTn id="61" dur="500" fill="hold"/>
                                        <p:tgtEl>
                                          <p:spTgt spid="32852"/>
                                        </p:tgtEl>
                                        <p:attrNameLst>
                                          <p:attrName>ppt_h</p:attrName>
                                        </p:attrNameLst>
                                      </p:cBhvr>
                                      <p:tavLst>
                                        <p:tav tm="0">
                                          <p:val>
                                            <p:strVal val="#ppt_h"/>
                                          </p:val>
                                        </p:tav>
                                        <p:tav tm="100000">
                                          <p:val>
                                            <p:strVal val="#ppt_h"/>
                                          </p:val>
                                        </p:tav>
                                      </p:tavLst>
                                    </p:anim>
                                  </p:childTnLst>
                                </p:cTn>
                              </p:par>
                              <p:par>
                                <p:cTn id="62" presetID="12" presetClass="entr" presetSubtype="1" fill="hold" nodeType="withEffect">
                                  <p:stCondLst>
                                    <p:cond delay="0"/>
                                  </p:stCondLst>
                                  <p:childTnLst>
                                    <p:set>
                                      <p:cBhvr>
                                        <p:cTn id="63" dur="1" fill="hold">
                                          <p:stCondLst>
                                            <p:cond delay="0"/>
                                          </p:stCondLst>
                                        </p:cTn>
                                        <p:tgtEl>
                                          <p:spTgt spid="32957"/>
                                        </p:tgtEl>
                                        <p:attrNameLst>
                                          <p:attrName>style.visibility</p:attrName>
                                        </p:attrNameLst>
                                      </p:cBhvr>
                                      <p:to>
                                        <p:strVal val="visible"/>
                                      </p:to>
                                    </p:set>
                                    <p:animEffect transition="in" filter="slide(fromTop)">
                                      <p:cBhvr>
                                        <p:cTn id="64" dur="500"/>
                                        <p:tgtEl>
                                          <p:spTgt spid="32957"/>
                                        </p:tgtEl>
                                      </p:cBhvr>
                                    </p:animEffect>
                                  </p:childTnLst>
                                </p:cTn>
                              </p:par>
                            </p:childTnLst>
                          </p:cTn>
                        </p:par>
                        <p:par>
                          <p:cTn id="65" fill="hold">
                            <p:stCondLst>
                              <p:cond delay="3000"/>
                            </p:stCondLst>
                            <p:childTnLst>
                              <p:par>
                                <p:cTn id="66" presetID="49" presetClass="entr" presetSubtype="0" decel="100000" fill="hold" nodeType="afterEffect">
                                  <p:stCondLst>
                                    <p:cond delay="0"/>
                                  </p:stCondLst>
                                  <p:childTnLst>
                                    <p:set>
                                      <p:cBhvr>
                                        <p:cTn id="67" dur="1" fill="hold">
                                          <p:stCondLst>
                                            <p:cond delay="0"/>
                                          </p:stCondLst>
                                        </p:cTn>
                                        <p:tgtEl>
                                          <p:spTgt spid="32966"/>
                                        </p:tgtEl>
                                        <p:attrNameLst>
                                          <p:attrName>style.visibility</p:attrName>
                                        </p:attrNameLst>
                                      </p:cBhvr>
                                      <p:to>
                                        <p:strVal val="visible"/>
                                      </p:to>
                                    </p:set>
                                    <p:anim calcmode="lin" valueType="num">
                                      <p:cBhvr>
                                        <p:cTn id="68" dur="500" fill="hold"/>
                                        <p:tgtEl>
                                          <p:spTgt spid="32966"/>
                                        </p:tgtEl>
                                        <p:attrNameLst>
                                          <p:attrName>ppt_w</p:attrName>
                                        </p:attrNameLst>
                                      </p:cBhvr>
                                      <p:tavLst>
                                        <p:tav tm="0">
                                          <p:val>
                                            <p:fltVal val="0"/>
                                          </p:val>
                                        </p:tav>
                                        <p:tav tm="100000">
                                          <p:val>
                                            <p:strVal val="#ppt_w"/>
                                          </p:val>
                                        </p:tav>
                                      </p:tavLst>
                                    </p:anim>
                                    <p:anim calcmode="lin" valueType="num">
                                      <p:cBhvr>
                                        <p:cTn id="69" dur="500" fill="hold"/>
                                        <p:tgtEl>
                                          <p:spTgt spid="32966"/>
                                        </p:tgtEl>
                                        <p:attrNameLst>
                                          <p:attrName>ppt_h</p:attrName>
                                        </p:attrNameLst>
                                      </p:cBhvr>
                                      <p:tavLst>
                                        <p:tav tm="0">
                                          <p:val>
                                            <p:fltVal val="0"/>
                                          </p:val>
                                        </p:tav>
                                        <p:tav tm="100000">
                                          <p:val>
                                            <p:strVal val="#ppt_h"/>
                                          </p:val>
                                        </p:tav>
                                      </p:tavLst>
                                    </p:anim>
                                    <p:anim calcmode="lin" valueType="num">
                                      <p:cBhvr>
                                        <p:cTn id="70" dur="500" fill="hold"/>
                                        <p:tgtEl>
                                          <p:spTgt spid="32966"/>
                                        </p:tgtEl>
                                        <p:attrNameLst>
                                          <p:attrName>style.rotation</p:attrName>
                                        </p:attrNameLst>
                                      </p:cBhvr>
                                      <p:tavLst>
                                        <p:tav tm="0">
                                          <p:val>
                                            <p:fltVal val="360"/>
                                          </p:val>
                                        </p:tav>
                                        <p:tav tm="100000">
                                          <p:val>
                                            <p:fltVal val="0"/>
                                          </p:val>
                                        </p:tav>
                                      </p:tavLst>
                                    </p:anim>
                                    <p:animEffect transition="in" filter="fade">
                                      <p:cBhvr>
                                        <p:cTn id="71" dur="500"/>
                                        <p:tgtEl>
                                          <p:spTgt spid="32966"/>
                                        </p:tgtEl>
                                      </p:cBhvr>
                                    </p:animEffect>
                                  </p:childTnLst>
                                </p:cTn>
                              </p:par>
                            </p:childTnLst>
                          </p:cTn>
                        </p:par>
                        <p:par>
                          <p:cTn id="72" fill="hold">
                            <p:stCondLst>
                              <p:cond delay="3500"/>
                            </p:stCondLst>
                            <p:childTnLst>
                              <p:par>
                                <p:cTn id="73" presetID="17" presetClass="entr" presetSubtype="8" fill="hold" nodeType="afterEffect">
                                  <p:stCondLst>
                                    <p:cond delay="0"/>
                                  </p:stCondLst>
                                  <p:childTnLst>
                                    <p:set>
                                      <p:cBhvr>
                                        <p:cTn id="74" dur="1" fill="hold">
                                          <p:stCondLst>
                                            <p:cond delay="0"/>
                                          </p:stCondLst>
                                        </p:cTn>
                                        <p:tgtEl>
                                          <p:spTgt spid="32960"/>
                                        </p:tgtEl>
                                        <p:attrNameLst>
                                          <p:attrName>style.visibility</p:attrName>
                                        </p:attrNameLst>
                                      </p:cBhvr>
                                      <p:to>
                                        <p:strVal val="visible"/>
                                      </p:to>
                                    </p:set>
                                    <p:anim calcmode="lin" valueType="num">
                                      <p:cBhvr>
                                        <p:cTn id="75" dur="500" fill="hold"/>
                                        <p:tgtEl>
                                          <p:spTgt spid="32960"/>
                                        </p:tgtEl>
                                        <p:attrNameLst>
                                          <p:attrName>ppt_x</p:attrName>
                                        </p:attrNameLst>
                                      </p:cBhvr>
                                      <p:tavLst>
                                        <p:tav tm="0">
                                          <p:val>
                                            <p:strVal val="#ppt_x-#ppt_w/2"/>
                                          </p:val>
                                        </p:tav>
                                        <p:tav tm="100000">
                                          <p:val>
                                            <p:strVal val="#ppt_x"/>
                                          </p:val>
                                        </p:tav>
                                      </p:tavLst>
                                    </p:anim>
                                    <p:anim calcmode="lin" valueType="num">
                                      <p:cBhvr>
                                        <p:cTn id="76" dur="500" fill="hold"/>
                                        <p:tgtEl>
                                          <p:spTgt spid="32960"/>
                                        </p:tgtEl>
                                        <p:attrNameLst>
                                          <p:attrName>ppt_y</p:attrName>
                                        </p:attrNameLst>
                                      </p:cBhvr>
                                      <p:tavLst>
                                        <p:tav tm="0">
                                          <p:val>
                                            <p:strVal val="#ppt_y"/>
                                          </p:val>
                                        </p:tav>
                                        <p:tav tm="100000">
                                          <p:val>
                                            <p:strVal val="#ppt_y"/>
                                          </p:val>
                                        </p:tav>
                                      </p:tavLst>
                                    </p:anim>
                                    <p:anim calcmode="lin" valueType="num">
                                      <p:cBhvr>
                                        <p:cTn id="77" dur="500" fill="hold"/>
                                        <p:tgtEl>
                                          <p:spTgt spid="32960"/>
                                        </p:tgtEl>
                                        <p:attrNameLst>
                                          <p:attrName>ppt_w</p:attrName>
                                        </p:attrNameLst>
                                      </p:cBhvr>
                                      <p:tavLst>
                                        <p:tav tm="0">
                                          <p:val>
                                            <p:fltVal val="0"/>
                                          </p:val>
                                        </p:tav>
                                        <p:tav tm="100000">
                                          <p:val>
                                            <p:strVal val="#ppt_w"/>
                                          </p:val>
                                        </p:tav>
                                      </p:tavLst>
                                    </p:anim>
                                    <p:anim calcmode="lin" valueType="num">
                                      <p:cBhvr>
                                        <p:cTn id="78" dur="500" fill="hold"/>
                                        <p:tgtEl>
                                          <p:spTgt spid="3296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par>
                                <p:cTn id="79" presetID="17" presetClass="entr" presetSubtype="10" fill="hold" grpId="0" nodeType="withEffect">
                                  <p:stCondLst>
                                    <p:cond delay="0"/>
                                  </p:stCondLst>
                                  <p:childTnLst>
                                    <p:set>
                                      <p:cBhvr>
                                        <p:cTn id="80" dur="1" fill="hold">
                                          <p:stCondLst>
                                            <p:cond delay="0"/>
                                          </p:stCondLst>
                                        </p:cTn>
                                        <p:tgtEl>
                                          <p:spTgt spid="32872"/>
                                        </p:tgtEl>
                                        <p:attrNameLst>
                                          <p:attrName>style.visibility</p:attrName>
                                        </p:attrNameLst>
                                      </p:cBhvr>
                                      <p:to>
                                        <p:strVal val="visible"/>
                                      </p:to>
                                    </p:set>
                                    <p:anim calcmode="lin" valueType="num">
                                      <p:cBhvr>
                                        <p:cTn id="81" dur="500" fill="hold"/>
                                        <p:tgtEl>
                                          <p:spTgt spid="32872"/>
                                        </p:tgtEl>
                                        <p:attrNameLst>
                                          <p:attrName>ppt_w</p:attrName>
                                        </p:attrNameLst>
                                      </p:cBhvr>
                                      <p:tavLst>
                                        <p:tav tm="0">
                                          <p:val>
                                            <p:fltVal val="0"/>
                                          </p:val>
                                        </p:tav>
                                        <p:tav tm="100000">
                                          <p:val>
                                            <p:strVal val="#ppt_w"/>
                                          </p:val>
                                        </p:tav>
                                      </p:tavLst>
                                    </p:anim>
                                    <p:anim calcmode="lin" valueType="num">
                                      <p:cBhvr>
                                        <p:cTn id="82" dur="500" fill="hold"/>
                                        <p:tgtEl>
                                          <p:spTgt spid="32872"/>
                                        </p:tgtEl>
                                        <p:attrNameLst>
                                          <p:attrName>ppt_h</p:attrName>
                                        </p:attrNameLst>
                                      </p:cBhvr>
                                      <p:tavLst>
                                        <p:tav tm="0">
                                          <p:val>
                                            <p:strVal val="#ppt_h"/>
                                          </p:val>
                                        </p:tav>
                                        <p:tav tm="100000">
                                          <p:val>
                                            <p:strVal val="#ppt_h"/>
                                          </p:val>
                                        </p:tav>
                                      </p:tavLst>
                                    </p:anim>
                                  </p:childTnLst>
                                </p:cTn>
                              </p:par>
                              <p:par>
                                <p:cTn id="83" presetID="12" presetClass="entr" presetSubtype="1" fill="hold" nodeType="withEffect">
                                  <p:stCondLst>
                                    <p:cond delay="0"/>
                                  </p:stCondLst>
                                  <p:childTnLst>
                                    <p:set>
                                      <p:cBhvr>
                                        <p:cTn id="84" dur="1" fill="hold">
                                          <p:stCondLst>
                                            <p:cond delay="0"/>
                                          </p:stCondLst>
                                        </p:cTn>
                                        <p:tgtEl>
                                          <p:spTgt spid="32996"/>
                                        </p:tgtEl>
                                        <p:attrNameLst>
                                          <p:attrName>style.visibility</p:attrName>
                                        </p:attrNameLst>
                                      </p:cBhvr>
                                      <p:to>
                                        <p:strVal val="visible"/>
                                      </p:to>
                                    </p:set>
                                    <p:animEffect transition="in" filter="slide(fromTop)">
                                      <p:cBhvr>
                                        <p:cTn id="85" dur="500"/>
                                        <p:tgtEl>
                                          <p:spTgt spid="32996"/>
                                        </p:tgtEl>
                                      </p:cBhvr>
                                    </p:animEffect>
                                  </p:childTnLst>
                                </p:cTn>
                              </p:par>
                            </p:childTnLst>
                          </p:cTn>
                        </p:par>
                        <p:par>
                          <p:cTn id="86" fill="hold">
                            <p:stCondLst>
                              <p:cond delay="4000"/>
                            </p:stCondLst>
                            <p:childTnLst>
                              <p:par>
                                <p:cTn id="87" presetID="49" presetClass="entr" presetSubtype="0" decel="100000" fill="hold" nodeType="afterEffect">
                                  <p:stCondLst>
                                    <p:cond delay="0"/>
                                  </p:stCondLst>
                                  <p:childTnLst>
                                    <p:set>
                                      <p:cBhvr>
                                        <p:cTn id="88" dur="1" fill="hold">
                                          <p:stCondLst>
                                            <p:cond delay="0"/>
                                          </p:stCondLst>
                                        </p:cTn>
                                        <p:tgtEl>
                                          <p:spTgt spid="33005"/>
                                        </p:tgtEl>
                                        <p:attrNameLst>
                                          <p:attrName>style.visibility</p:attrName>
                                        </p:attrNameLst>
                                      </p:cBhvr>
                                      <p:to>
                                        <p:strVal val="visible"/>
                                      </p:to>
                                    </p:set>
                                    <p:anim calcmode="lin" valueType="num">
                                      <p:cBhvr>
                                        <p:cTn id="89" dur="500" fill="hold"/>
                                        <p:tgtEl>
                                          <p:spTgt spid="33005"/>
                                        </p:tgtEl>
                                        <p:attrNameLst>
                                          <p:attrName>ppt_w</p:attrName>
                                        </p:attrNameLst>
                                      </p:cBhvr>
                                      <p:tavLst>
                                        <p:tav tm="0">
                                          <p:val>
                                            <p:fltVal val="0"/>
                                          </p:val>
                                        </p:tav>
                                        <p:tav tm="100000">
                                          <p:val>
                                            <p:strVal val="#ppt_w"/>
                                          </p:val>
                                        </p:tav>
                                      </p:tavLst>
                                    </p:anim>
                                    <p:anim calcmode="lin" valueType="num">
                                      <p:cBhvr>
                                        <p:cTn id="90" dur="500" fill="hold"/>
                                        <p:tgtEl>
                                          <p:spTgt spid="33005"/>
                                        </p:tgtEl>
                                        <p:attrNameLst>
                                          <p:attrName>ppt_h</p:attrName>
                                        </p:attrNameLst>
                                      </p:cBhvr>
                                      <p:tavLst>
                                        <p:tav tm="0">
                                          <p:val>
                                            <p:fltVal val="0"/>
                                          </p:val>
                                        </p:tav>
                                        <p:tav tm="100000">
                                          <p:val>
                                            <p:strVal val="#ppt_h"/>
                                          </p:val>
                                        </p:tav>
                                      </p:tavLst>
                                    </p:anim>
                                    <p:anim calcmode="lin" valueType="num">
                                      <p:cBhvr>
                                        <p:cTn id="91" dur="500" fill="hold"/>
                                        <p:tgtEl>
                                          <p:spTgt spid="33005"/>
                                        </p:tgtEl>
                                        <p:attrNameLst>
                                          <p:attrName>style.rotation</p:attrName>
                                        </p:attrNameLst>
                                      </p:cBhvr>
                                      <p:tavLst>
                                        <p:tav tm="0">
                                          <p:val>
                                            <p:fltVal val="360"/>
                                          </p:val>
                                        </p:tav>
                                        <p:tav tm="100000">
                                          <p:val>
                                            <p:fltVal val="0"/>
                                          </p:val>
                                        </p:tav>
                                      </p:tavLst>
                                    </p:anim>
                                    <p:animEffect transition="in" filter="fade">
                                      <p:cBhvr>
                                        <p:cTn id="92" dur="500"/>
                                        <p:tgtEl>
                                          <p:spTgt spid="33005"/>
                                        </p:tgtEl>
                                      </p:cBhvr>
                                    </p:animEffect>
                                  </p:childTnLst>
                                </p:cTn>
                              </p:par>
                            </p:childTnLst>
                          </p:cTn>
                        </p:par>
                        <p:par>
                          <p:cTn id="93" fill="hold">
                            <p:stCondLst>
                              <p:cond delay="4500"/>
                            </p:stCondLst>
                            <p:childTnLst>
                              <p:par>
                                <p:cTn id="94" presetID="17" presetClass="entr" presetSubtype="8" fill="hold" nodeType="afterEffect">
                                  <p:stCondLst>
                                    <p:cond delay="0"/>
                                  </p:stCondLst>
                                  <p:childTnLst>
                                    <p:set>
                                      <p:cBhvr>
                                        <p:cTn id="95" dur="1" fill="hold">
                                          <p:stCondLst>
                                            <p:cond delay="0"/>
                                          </p:stCondLst>
                                        </p:cTn>
                                        <p:tgtEl>
                                          <p:spTgt spid="32999"/>
                                        </p:tgtEl>
                                        <p:attrNameLst>
                                          <p:attrName>style.visibility</p:attrName>
                                        </p:attrNameLst>
                                      </p:cBhvr>
                                      <p:to>
                                        <p:strVal val="visible"/>
                                      </p:to>
                                    </p:set>
                                    <p:anim calcmode="lin" valueType="num">
                                      <p:cBhvr>
                                        <p:cTn id="96" dur="500" fill="hold"/>
                                        <p:tgtEl>
                                          <p:spTgt spid="32999"/>
                                        </p:tgtEl>
                                        <p:attrNameLst>
                                          <p:attrName>ppt_x</p:attrName>
                                        </p:attrNameLst>
                                      </p:cBhvr>
                                      <p:tavLst>
                                        <p:tav tm="0">
                                          <p:val>
                                            <p:strVal val="#ppt_x-#ppt_w/2"/>
                                          </p:val>
                                        </p:tav>
                                        <p:tav tm="100000">
                                          <p:val>
                                            <p:strVal val="#ppt_x"/>
                                          </p:val>
                                        </p:tav>
                                      </p:tavLst>
                                    </p:anim>
                                    <p:anim calcmode="lin" valueType="num">
                                      <p:cBhvr>
                                        <p:cTn id="97" dur="500" fill="hold"/>
                                        <p:tgtEl>
                                          <p:spTgt spid="32999"/>
                                        </p:tgtEl>
                                        <p:attrNameLst>
                                          <p:attrName>ppt_y</p:attrName>
                                        </p:attrNameLst>
                                      </p:cBhvr>
                                      <p:tavLst>
                                        <p:tav tm="0">
                                          <p:val>
                                            <p:strVal val="#ppt_y"/>
                                          </p:val>
                                        </p:tav>
                                        <p:tav tm="100000">
                                          <p:val>
                                            <p:strVal val="#ppt_y"/>
                                          </p:val>
                                        </p:tav>
                                      </p:tavLst>
                                    </p:anim>
                                    <p:anim calcmode="lin" valueType="num">
                                      <p:cBhvr>
                                        <p:cTn id="98" dur="500" fill="hold"/>
                                        <p:tgtEl>
                                          <p:spTgt spid="32999"/>
                                        </p:tgtEl>
                                        <p:attrNameLst>
                                          <p:attrName>ppt_w</p:attrName>
                                        </p:attrNameLst>
                                      </p:cBhvr>
                                      <p:tavLst>
                                        <p:tav tm="0">
                                          <p:val>
                                            <p:fltVal val="0"/>
                                          </p:val>
                                        </p:tav>
                                        <p:tav tm="100000">
                                          <p:val>
                                            <p:strVal val="#ppt_w"/>
                                          </p:val>
                                        </p:tav>
                                      </p:tavLst>
                                    </p:anim>
                                    <p:anim calcmode="lin" valueType="num">
                                      <p:cBhvr>
                                        <p:cTn id="99" dur="500" fill="hold"/>
                                        <p:tgtEl>
                                          <p:spTgt spid="329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2" name="whoosh.wav"/>
                                        </p:tgtEl>
                                      </p:cMediaNode>
                                    </p:audio>
                                  </p:subTnLst>
                                </p:cTn>
                              </p:par>
                              <p:par>
                                <p:cTn id="100" presetID="17" presetClass="entr" presetSubtype="10" fill="hold" grpId="0" nodeType="withEffect">
                                  <p:stCondLst>
                                    <p:cond delay="0"/>
                                  </p:stCondLst>
                                  <p:childTnLst>
                                    <p:set>
                                      <p:cBhvr>
                                        <p:cTn id="101" dur="1" fill="hold">
                                          <p:stCondLst>
                                            <p:cond delay="0"/>
                                          </p:stCondLst>
                                        </p:cTn>
                                        <p:tgtEl>
                                          <p:spTgt spid="32995"/>
                                        </p:tgtEl>
                                        <p:attrNameLst>
                                          <p:attrName>style.visibility</p:attrName>
                                        </p:attrNameLst>
                                      </p:cBhvr>
                                      <p:to>
                                        <p:strVal val="visible"/>
                                      </p:to>
                                    </p:set>
                                    <p:anim calcmode="lin" valueType="num">
                                      <p:cBhvr>
                                        <p:cTn id="102" dur="500" fill="hold"/>
                                        <p:tgtEl>
                                          <p:spTgt spid="32995"/>
                                        </p:tgtEl>
                                        <p:attrNameLst>
                                          <p:attrName>ppt_w</p:attrName>
                                        </p:attrNameLst>
                                      </p:cBhvr>
                                      <p:tavLst>
                                        <p:tav tm="0">
                                          <p:val>
                                            <p:fltVal val="0"/>
                                          </p:val>
                                        </p:tav>
                                        <p:tav tm="100000">
                                          <p:val>
                                            <p:strVal val="#ppt_w"/>
                                          </p:val>
                                        </p:tav>
                                      </p:tavLst>
                                    </p:anim>
                                    <p:anim calcmode="lin" valueType="num">
                                      <p:cBhvr>
                                        <p:cTn id="103" dur="500" fill="hold"/>
                                        <p:tgtEl>
                                          <p:spTgt spid="32995"/>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mph" presetSubtype="0" fill="hold" grpId="1" nodeType="clickEffect">
                                  <p:stCondLst>
                                    <p:cond delay="0"/>
                                  </p:stCondLst>
                                  <p:iterate type="lt">
                                    <p:tmPct val="4000"/>
                                  </p:iterate>
                                  <p:childTnLst>
                                    <p:set>
                                      <p:cBhvr override="childStyle">
                                        <p:cTn id="107" dur="3000" fill="hold"/>
                                        <p:tgtEl>
                                          <p:spTgt spid="32790"/>
                                        </p:tgtEl>
                                        <p:attrNameLst>
                                          <p:attrName>style.color</p:attrName>
                                        </p:attrNameLst>
                                      </p:cBhvr>
                                      <p:to>
                                        <p:clrVal>
                                          <a:srgbClr val="FF0000"/>
                                        </p:clrVal>
                                      </p:to>
                                    </p:set>
                                    <p:set>
                                      <p:cBhvr>
                                        <p:cTn id="108" dur="3000" fill="hold"/>
                                        <p:tgtEl>
                                          <p:spTgt spid="32790"/>
                                        </p:tgtEl>
                                        <p:attrNameLst>
                                          <p:attrName>fillcolor</p:attrName>
                                        </p:attrNameLst>
                                      </p:cBhvr>
                                      <p:to>
                                        <p:clrVal>
                                          <a:srgbClr val="FF0000"/>
                                        </p:clrVal>
                                      </p:to>
                                    </p:set>
                                    <p:set>
                                      <p:cBhvr>
                                        <p:cTn id="109" dur="3000" fill="hold"/>
                                        <p:tgtEl>
                                          <p:spTgt spid="327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ldLvl="0" animBg="1"/>
      <p:bldP spid="32790" grpId="0" bldLvl="0" animBg="1"/>
      <p:bldP spid="32790" grpId="1" bldLvl="0" animBg="1"/>
      <p:bldP spid="32852" grpId="0" bldLvl="0" animBg="1"/>
      <p:bldP spid="32872" grpId="0" bldLvl="0" animBg="1"/>
      <p:bldP spid="3299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762001"/>
            <a:ext cx="5638801" cy="6096000"/>
          </a:xfrm>
          <a:blipFill>
            <a:blip r:embed="rId2"/>
            <a:tile tx="0" ty="0" sx="100000" sy="100000" flip="none" algn="tl"/>
          </a:blipFill>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III.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kính</a:t>
            </a:r>
            <a:r>
              <a:rPr lang="en-US" sz="2400" b="1" dirty="0">
                <a:latin typeface="Times New Roman" panose="02020603050405020304" pitchFamily="18" charset="0"/>
                <a:cs typeface="Times New Roman" panose="02020603050405020304" pitchFamily="18" charset="0"/>
              </a:rPr>
              <a:t>:</a:t>
            </a:r>
          </a:p>
        </p:txBody>
      </p:sp>
      <p:cxnSp>
        <p:nvCxnSpPr>
          <p:cNvPr id="7" name="Straight Connector 6"/>
          <p:cNvCxnSpPr/>
          <p:nvPr/>
        </p:nvCxnSpPr>
        <p:spPr>
          <a:xfrm>
            <a:off x="5632041" y="838200"/>
            <a:ext cx="0" cy="60286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0" y="4690972"/>
            <a:ext cx="2133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Content Placeholder 1"/>
          <p:cNvSpPr>
            <a:spLocks noGrp="1"/>
          </p:cNvSpPr>
          <p:nvPr>
            <p:ph sz="half" idx="2"/>
          </p:nvPr>
        </p:nvSpPr>
        <p:spPr>
          <a:xfrm>
            <a:off x="5632040" y="829352"/>
            <a:ext cx="3588159" cy="6028648"/>
          </a:xfrm>
        </p:spPr>
        <p:txBody>
          <a:bodyPr/>
          <a:lstStyle/>
          <a:p>
            <a:endParaRPr lang="en-US" dirty="0"/>
          </a:p>
        </p:txBody>
      </p:sp>
      <p:pic>
        <p:nvPicPr>
          <p:cNvPr id="14" name="Picture 4" descr="http://www.dayhocintel.net/diendan/attachment.php?attachmentid=33156&amp;stc=1&amp;d=1254364948"/>
          <p:cNvPicPr>
            <a:picLocks noChangeAspect="1" noChangeArrowheads="1"/>
          </p:cNvPicPr>
          <p:nvPr/>
        </p:nvPicPr>
        <p:blipFill>
          <a:blip r:embed="rId3">
            <a:extLst>
              <a:ext uri="{28A0092B-C50C-407E-A947-70E740481C1C}">
                <a14:useLocalDpi xmlns:a14="http://schemas.microsoft.com/office/drawing/2010/main" val="0"/>
              </a:ext>
            </a:extLst>
          </a:blip>
          <a:srcRect r="8333"/>
          <a:stretch>
            <a:fillRect/>
          </a:stretch>
        </p:blipFill>
        <p:spPr bwMode="auto">
          <a:xfrm>
            <a:off x="0" y="6824"/>
            <a:ext cx="9144000" cy="685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2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59307" y="457200"/>
            <a:ext cx="9144000" cy="6553200"/>
          </a:xfrm>
          <a:prstGeom prst="rect">
            <a:avLst/>
          </a:prstGeom>
          <a:noFill/>
        </p:spPr>
      </p:pic>
      <p:sp>
        <p:nvSpPr>
          <p:cNvPr id="16" name="Text Box 5"/>
          <p:cNvSpPr txBox="1">
            <a:spLocks noChangeArrowheads="1"/>
          </p:cNvSpPr>
          <p:nvPr/>
        </p:nvSpPr>
        <p:spPr bwMode="auto">
          <a:xfrm>
            <a:off x="1569493" y="2530475"/>
            <a:ext cx="5486400" cy="212365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49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pPr>
            <a:r>
              <a:rPr lang="en-US" sz="4400" dirty="0" err="1">
                <a:solidFill>
                  <a:srgbClr val="0000FF"/>
                </a:solidFill>
                <a:effectLst>
                  <a:outerShdw blurRad="38100" dist="38100" dir="2700000" algn="tl">
                    <a:srgbClr val="000000"/>
                  </a:outerShdw>
                </a:effectLst>
                <a:latin typeface="Times New Roman" panose="02020603050405020304" pitchFamily="18" charset="0"/>
              </a:rPr>
              <a:t>Xin</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chân</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thành</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cảm</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ơn</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quý</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thầy</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cô</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và</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các</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em</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học</a:t>
            </a:r>
            <a:r>
              <a:rPr lang="en-US" sz="4400" dirty="0">
                <a:solidFill>
                  <a:srgbClr val="0000FF"/>
                </a:solidFill>
                <a:effectLst>
                  <a:outerShdw blurRad="38100" dist="38100" dir="2700000" algn="tl">
                    <a:srgbClr val="000000"/>
                  </a:outerShdw>
                </a:effectLst>
                <a:latin typeface="Times New Roman" panose="02020603050405020304" pitchFamily="18" charset="0"/>
              </a:rPr>
              <a:t> </a:t>
            </a:r>
            <a:r>
              <a:rPr lang="en-US" sz="4400" dirty="0" err="1">
                <a:solidFill>
                  <a:srgbClr val="0000FF"/>
                </a:solidFill>
                <a:effectLst>
                  <a:outerShdw blurRad="38100" dist="38100" dir="2700000" algn="tl">
                    <a:srgbClr val="000000"/>
                  </a:outerShdw>
                </a:effectLst>
                <a:latin typeface="Times New Roman" panose="02020603050405020304" pitchFamily="18" charset="0"/>
              </a:rPr>
              <a:t>sinh</a:t>
            </a:r>
            <a:r>
              <a:rPr lang="en-US" sz="4400" dirty="0">
                <a:solidFill>
                  <a:srgbClr val="0000FF"/>
                </a:solidFill>
                <a:effectLst>
                  <a:outerShdw blurRad="38100" dist="38100" dir="2700000" algn="tl">
                    <a:srgbClr val="000000"/>
                  </a:outerShdw>
                </a:effectLst>
                <a:latin typeface="Times New Roman" panose="02020603050405020304" pitchFamily="18" charset="0"/>
              </a:rPr>
              <a:t> !</a:t>
            </a:r>
            <a:endParaRPr lang="en-US" sz="6600" dirty="0">
              <a:solidFill>
                <a:srgbClr val="0000FF"/>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38041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0" fill="hold"/>
                                        <p:tgtEl>
                                          <p:spTgt spid="15"/>
                                        </p:tgtEl>
                                        <p:attrNameLst>
                                          <p:attrName>ppt_w</p:attrName>
                                        </p:attrNameLst>
                                      </p:cBhvr>
                                      <p:tavLst>
                                        <p:tav tm="0" fmla="#ppt_w*sin(2.5*pi*$)">
                                          <p:val>
                                            <p:fltVal val="0"/>
                                          </p:val>
                                        </p:tav>
                                        <p:tav tm="100000">
                                          <p:val>
                                            <p:fltVal val="1"/>
                                          </p:val>
                                        </p:tav>
                                      </p:tavLst>
                                    </p:anim>
                                    <p:anim calcmode="lin" valueType="num">
                                      <p:cBhvr>
                                        <p:cTn id="8" dur="5000" fill="hold"/>
                                        <p:tgtEl>
                                          <p:spTgt spid="15"/>
                                        </p:tgtEl>
                                        <p:attrNameLst>
                                          <p:attrName>ppt_h</p:attrName>
                                        </p:attrNameLst>
                                      </p:cBhvr>
                                      <p:tavLst>
                                        <p:tav tm="0">
                                          <p:val>
                                            <p:strVal val="#ppt_h"/>
                                          </p:val>
                                        </p:tav>
                                        <p:tav tm="100000">
                                          <p:val>
                                            <p:strVal val="#ppt_h"/>
                                          </p:val>
                                        </p:tav>
                                      </p:tavLst>
                                    </p:anim>
                                  </p:childTnLst>
                                </p:cTn>
                              </p:par>
                              <p:par>
                                <p:cTn id="9" presetID="26" presetClass="emph" presetSubtype="0" fill="hold" nodeType="withEffect">
                                  <p:stCondLst>
                                    <p:cond delay="500"/>
                                  </p:stCondLst>
                                  <p:childTnLst>
                                    <p:animEffect transition="out" filter="fade">
                                      <p:cBhvr>
                                        <p:cTn id="10" dur="5000" tmFilter="0, 0; .2, .5; .8, .5; 1, 0"/>
                                        <p:tgtEl>
                                          <p:spTgt spid="16">
                                            <p:txEl>
                                              <p:pRg st="0" end="0"/>
                                            </p:txEl>
                                          </p:spTgt>
                                        </p:tgtEl>
                                      </p:cBhvr>
                                    </p:animEffect>
                                    <p:animScale>
                                      <p:cBhvr>
                                        <p:cTn id="11" dur="2500" autoRev="1" fill="hold"/>
                                        <p:tgtEl>
                                          <p:spTgt spid="1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3"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2" y="4860864"/>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9"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7" y="3437733"/>
            <a:ext cx="1102995" cy="1810533"/>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Con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9</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381000" y="275771"/>
            <a:ext cx="7906881"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US" sz="3600" b="1" i="1" dirty="0" err="1">
                <a:solidFill>
                  <a:srgbClr val="0070C0"/>
                </a:solidFill>
                <a:latin typeface="Times New Roman" pitchFamily="18" charset="0"/>
                <a:ea typeface="Tahoma" panose="020B0604030504040204" pitchFamily="34" charset="0"/>
                <a:cs typeface="Times New Roman" pitchFamily="18" charset="0"/>
              </a:rPr>
              <a:t>Câu</a:t>
            </a:r>
            <a:r>
              <a:rPr lang="en-US" sz="3600" b="1" i="1" dirty="0">
                <a:solidFill>
                  <a:srgbClr val="0070C0"/>
                </a:solidFill>
                <a:latin typeface="Times New Roman" pitchFamily="18" charset="0"/>
                <a:ea typeface="Tahoma" panose="020B0604030504040204" pitchFamily="34" charset="0"/>
                <a:cs typeface="Times New Roman" pitchFamily="18" charset="0"/>
              </a:rPr>
              <a:t> 1: </a:t>
            </a:r>
            <a:r>
              <a:rPr lang="vi-VN" sz="3600" b="1" i="1" dirty="0">
                <a:solidFill>
                  <a:srgbClr val="0070C0"/>
                </a:solidFill>
                <a:latin typeface="Times New Roman" pitchFamily="18" charset="0"/>
                <a:ea typeface="Arial Unicode MS" pitchFamily="34" charset="-128"/>
                <a:cs typeface="Times New Roman" pitchFamily="18" charset="0"/>
              </a:rPr>
              <a:t>Theo em, muốn lựa chọn từ ngữ phù hợp trong câu, ta cần phải làm gì? </a:t>
            </a:r>
            <a:endParaRPr lang="en-US" sz="3600" b="1" i="1" dirty="0">
              <a:solidFill>
                <a:srgbClr val="0070C0"/>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708859" y="2131142"/>
            <a:ext cx="7031493" cy="130659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200" b="1" i="1" dirty="0">
                <a:solidFill>
                  <a:srgbClr val="002060"/>
                </a:solidFill>
                <a:latin typeface="Times New Roman" pitchFamily="18" charset="0"/>
                <a:ea typeface="Tahoma" panose="020B0604030504040204" pitchFamily="34" charset="0"/>
                <a:cs typeface="Times New Roman" pitchFamily="18" charset="0"/>
              </a:rPr>
              <a:t>C</a:t>
            </a:r>
            <a:r>
              <a:rPr lang="vi-VN" sz="3200" b="1" i="1" dirty="0">
                <a:solidFill>
                  <a:srgbClr val="002060"/>
                </a:solidFill>
                <a:latin typeface="Times New Roman" pitchFamily="18" charset="0"/>
                <a:ea typeface="Tahoma" panose="020B0604030504040204" pitchFamily="34" charset="0"/>
                <a:cs typeface="Times New Roman" pitchFamily="18" charset="0"/>
              </a:rPr>
              <a:t>ần hiểu nghĩa của từ </a:t>
            </a:r>
            <a:r>
              <a:rPr lang="en-US" sz="3200" b="1" i="1" dirty="0" smtClean="0">
                <a:solidFill>
                  <a:srgbClr val="002060"/>
                </a:solidFill>
                <a:latin typeface="Times New Roman" pitchFamily="18" charset="0"/>
                <a:ea typeface="Tahoma" panose="020B0604030504040204" pitchFamily="34" charset="0"/>
                <a:cs typeface="Times New Roman" pitchFamily="18" charset="0"/>
              </a:rPr>
              <a:t>cần</a:t>
            </a:r>
            <a:r>
              <a:rPr lang="vi-VN" sz="3200" b="1" i="1" dirty="0" smtClean="0">
                <a:solidFill>
                  <a:srgbClr val="002060"/>
                </a:solidFill>
                <a:latin typeface="Times New Roman" pitchFamily="18" charset="0"/>
                <a:ea typeface="Tahoma" panose="020B0604030504040204" pitchFamily="34" charset="0"/>
                <a:cs typeface="Times New Roman" pitchFamily="18" charset="0"/>
              </a:rPr>
              <a:t> </a:t>
            </a:r>
            <a:r>
              <a:rPr lang="vi-VN" sz="3200" b="1" i="1" dirty="0">
                <a:solidFill>
                  <a:srgbClr val="002060"/>
                </a:solidFill>
                <a:latin typeface="Times New Roman" pitchFamily="18" charset="0"/>
                <a:ea typeface="Tahoma" panose="020B0604030504040204" pitchFamily="34" charset="0"/>
                <a:cs typeface="Times New Roman" pitchFamily="18" charset="0"/>
              </a:rPr>
              <a:t>dùng</a:t>
            </a:r>
            <a:endParaRPr lang="en-US" sz="2400" b="1" i="1" dirty="0">
              <a:solidFill>
                <a:srgbClr val="333333"/>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96"/>
            <a:ext cx="2438330"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057" y="4069021"/>
            <a:ext cx="1733204"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2" y="5457489"/>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36"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12"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18432"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2"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81" y="3822057"/>
            <a:ext cx="535781" cy="1190625"/>
          </a:xfrm>
          <a:prstGeom prst="rect">
            <a:avLst/>
          </a:prstGeom>
        </p:spPr>
      </p:pic>
    </p:spTree>
    <p:extLst>
      <p:ext uri="{BB962C8B-B14F-4D97-AF65-F5344CB8AC3E}">
        <p14:creationId xmlns:p14="http://schemas.microsoft.com/office/powerpoint/2010/main" val="275618472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3"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2" y="4860864"/>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9"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7" y="3437733"/>
            <a:ext cx="1102995" cy="1810533"/>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Con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nhận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lời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khen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381001" y="0"/>
            <a:ext cx="8459798" cy="200297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endParaRPr lang="en-US" sz="3200" b="1" i="1">
              <a:solidFill>
                <a:srgbClr val="0070C0"/>
              </a:solidFill>
              <a:latin typeface="Times New Roman" pitchFamily="18" charset="0"/>
              <a:ea typeface="Tahoma" panose="020B0604030504040204" pitchFamily="34" charset="0"/>
              <a:cs typeface="Times New Roman" pitchFamily="18" charset="0"/>
            </a:endParaRPr>
          </a:p>
          <a:p>
            <a:pPr algn="just" eaLnBrk="1" hangingPunct="1"/>
            <a:r>
              <a:rPr lang="en-US" sz="3200" b="1" i="1">
                <a:solidFill>
                  <a:srgbClr val="0070C0"/>
                </a:solidFill>
                <a:latin typeface="Times New Roman" pitchFamily="18" charset="0"/>
                <a:ea typeface="Tahoma" panose="020B0604030504040204" pitchFamily="34" charset="0"/>
                <a:cs typeface="Times New Roman" pitchFamily="18" charset="0"/>
              </a:rPr>
              <a:t>Câu </a:t>
            </a:r>
            <a:r>
              <a:rPr lang="en-US" sz="3200" b="1" i="1" dirty="0">
                <a:solidFill>
                  <a:srgbClr val="0070C0"/>
                </a:solidFill>
                <a:latin typeface="Times New Roman" pitchFamily="18" charset="0"/>
                <a:ea typeface="Tahoma" panose="020B0604030504040204" pitchFamily="34" charset="0"/>
                <a:cs typeface="Times New Roman" pitchFamily="18" charset="0"/>
              </a:rPr>
              <a:t>2</a:t>
            </a:r>
            <a:r>
              <a:rPr lang="en-US" sz="3200" b="1" i="1">
                <a:solidFill>
                  <a:srgbClr val="0070C0"/>
                </a:solidFill>
                <a:latin typeface="Times New Roman" pitchFamily="18" charset="0"/>
                <a:ea typeface="Tahoma" panose="020B0604030504040204" pitchFamily="34" charset="0"/>
                <a:cs typeface="Times New Roman" pitchFamily="18" charset="0"/>
              </a:rPr>
              <a:t>: Phát hiện lỗi dùng từ trong câu sau và chữa lại cho đúng: </a:t>
            </a:r>
            <a:r>
              <a:rPr lang="en-US" sz="3200" b="1" i="1">
                <a:solidFill>
                  <a:srgbClr val="0070C0"/>
                </a:solidFill>
                <a:latin typeface="Times New Roman" pitchFamily="18" charset="0"/>
                <a:ea typeface="Arial Unicode MS" pitchFamily="34" charset="-128"/>
                <a:cs typeface="Times New Roman" pitchFamily="18" charset="0"/>
              </a:rPr>
              <a:t>“Anh </a:t>
            </a:r>
            <a:r>
              <a:rPr lang="en-US" sz="3200" b="1" i="1" dirty="0" err="1">
                <a:solidFill>
                  <a:srgbClr val="0070C0"/>
                </a:solidFill>
                <a:latin typeface="Times New Roman" pitchFamily="18" charset="0"/>
                <a:ea typeface="Arial Unicode MS" pitchFamily="34" charset="-128"/>
                <a:cs typeface="Times New Roman" pitchFamily="18" charset="0"/>
              </a:rPr>
              <a:t>hàng</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xóm</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của</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tôi</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là</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một</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đức</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lang</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quân</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luôn</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yêu</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thương</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nương</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tử</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của</a:t>
            </a:r>
            <a:r>
              <a:rPr lang="en-US" sz="3200" b="1" i="1" dirty="0">
                <a:solidFill>
                  <a:srgbClr val="0070C0"/>
                </a:solidFill>
                <a:latin typeface="Times New Roman" pitchFamily="18" charset="0"/>
                <a:ea typeface="Arial Unicode MS" pitchFamily="34" charset="-128"/>
                <a:cs typeface="Times New Roman" pitchFamily="18" charset="0"/>
              </a:rPr>
              <a:t> </a:t>
            </a:r>
            <a:r>
              <a:rPr lang="en-US" sz="3200" b="1" i="1" dirty="0" err="1">
                <a:solidFill>
                  <a:srgbClr val="0070C0"/>
                </a:solidFill>
                <a:latin typeface="Times New Roman" pitchFamily="18" charset="0"/>
                <a:ea typeface="Arial Unicode MS" pitchFamily="34" charset="-128"/>
                <a:cs typeface="Times New Roman" pitchFamily="18" charset="0"/>
              </a:rPr>
              <a:t>mình</a:t>
            </a:r>
            <a:r>
              <a:rPr lang="en-US" sz="3200" b="1" i="1" dirty="0">
                <a:solidFill>
                  <a:srgbClr val="0070C0"/>
                </a:solidFill>
                <a:latin typeface="Times New Roman" pitchFamily="18" charset="0"/>
                <a:ea typeface="Arial Unicode MS" pitchFamily="34" charset="-128"/>
                <a:cs typeface="Times New Roman" pitchFamily="18" charset="0"/>
              </a:rPr>
              <a:t>”.</a:t>
            </a:r>
            <a:endParaRPr lang="en-US" sz="3200" b="1" i="1" dirty="0">
              <a:solidFill>
                <a:srgbClr val="0070C0"/>
              </a:solidFill>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381000" y="2131123"/>
            <a:ext cx="6738852"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vi-VN" sz="2800" b="1" i="1" dirty="0">
                <a:solidFill>
                  <a:srgbClr val="000000"/>
                </a:solidFill>
                <a:latin typeface="Times New Roman" pitchFamily="18" charset="0"/>
                <a:ea typeface="Arial Unicode MS" pitchFamily="34" charset="-128"/>
                <a:cs typeface="Times New Roman" pitchFamily="18" charset="0"/>
              </a:rPr>
              <a:t>Anh hàng xóm của tôi là một </a:t>
            </a:r>
            <a:r>
              <a:rPr lang="en-US" sz="2800" b="1" i="1" dirty="0" err="1">
                <a:solidFill>
                  <a:srgbClr val="000000"/>
                </a:solidFill>
                <a:latin typeface="Times New Roman" pitchFamily="18" charset="0"/>
                <a:ea typeface="Arial Unicode MS" pitchFamily="34" charset="-128"/>
                <a:cs typeface="Times New Roman" pitchFamily="18" charset="0"/>
              </a:rPr>
              <a:t>người</a:t>
            </a:r>
            <a:r>
              <a:rPr lang="en-US" sz="2800" b="1" i="1" dirty="0">
                <a:solidFill>
                  <a:srgbClr val="000000"/>
                </a:solidFill>
                <a:latin typeface="Times New Roman" pitchFamily="18" charset="0"/>
                <a:ea typeface="Arial Unicode MS" pitchFamily="34" charset="-128"/>
                <a:cs typeface="Times New Roman" pitchFamily="18" charset="0"/>
              </a:rPr>
              <a:t> </a:t>
            </a:r>
            <a:r>
              <a:rPr lang="en-US" sz="2800" b="1" i="1" dirty="0" err="1">
                <a:solidFill>
                  <a:srgbClr val="000000"/>
                </a:solidFill>
                <a:latin typeface="Times New Roman" pitchFamily="18" charset="0"/>
                <a:ea typeface="Arial Unicode MS" pitchFamily="34" charset="-128"/>
                <a:cs typeface="Times New Roman" pitchFamily="18" charset="0"/>
              </a:rPr>
              <a:t>chồng</a:t>
            </a:r>
            <a:r>
              <a:rPr lang="en-US" sz="2800" b="1" i="1" dirty="0">
                <a:solidFill>
                  <a:srgbClr val="000000"/>
                </a:solidFill>
                <a:latin typeface="Times New Roman" pitchFamily="18" charset="0"/>
                <a:ea typeface="Arial Unicode MS" pitchFamily="34" charset="-128"/>
                <a:cs typeface="Times New Roman" pitchFamily="18" charset="0"/>
              </a:rPr>
              <a:t> </a:t>
            </a:r>
            <a:r>
              <a:rPr lang="vi-VN" sz="2800" b="1" i="1" dirty="0">
                <a:solidFill>
                  <a:srgbClr val="000000"/>
                </a:solidFill>
                <a:latin typeface="Times New Roman" pitchFamily="18" charset="0"/>
                <a:ea typeface="Arial Unicode MS" pitchFamily="34" charset="-128"/>
                <a:cs typeface="Times New Roman" pitchFamily="18" charset="0"/>
              </a:rPr>
              <a:t>luôn yêu thương </a:t>
            </a:r>
            <a:r>
              <a:rPr lang="en-US" sz="2800" b="1" i="1" dirty="0" err="1">
                <a:solidFill>
                  <a:srgbClr val="000000"/>
                </a:solidFill>
                <a:latin typeface="Times New Roman" pitchFamily="18" charset="0"/>
                <a:ea typeface="Arial Unicode MS" pitchFamily="34" charset="-128"/>
                <a:cs typeface="Times New Roman" pitchFamily="18" charset="0"/>
              </a:rPr>
              <a:t>vợ</a:t>
            </a:r>
            <a:r>
              <a:rPr lang="en-US" sz="2800" b="1" i="1" dirty="0">
                <a:solidFill>
                  <a:srgbClr val="000000"/>
                </a:solidFill>
                <a:latin typeface="Times New Roman" pitchFamily="18" charset="0"/>
                <a:ea typeface="Arial Unicode MS" pitchFamily="34" charset="-128"/>
                <a:cs typeface="Times New Roman" pitchFamily="18" charset="0"/>
              </a:rPr>
              <a:t> </a:t>
            </a:r>
            <a:r>
              <a:rPr lang="vi-VN" sz="2800" b="1" i="1" dirty="0">
                <a:solidFill>
                  <a:srgbClr val="000000"/>
                </a:solidFill>
                <a:latin typeface="Times New Roman" pitchFamily="18" charset="0"/>
                <a:ea typeface="Arial Unicode MS" pitchFamily="34" charset="-128"/>
                <a:cs typeface="Times New Roman" pitchFamily="18" charset="0"/>
              </a:rPr>
              <a:t>của mình</a:t>
            </a:r>
            <a:endParaRPr lang="en-US" sz="2800" b="1" i="1" dirty="0">
              <a:solidFill>
                <a:srgbClr val="000000"/>
              </a:solidFill>
              <a:latin typeface="Times New Roman" pitchFamily="18" charset="0"/>
              <a:ea typeface="Arial Unicode MS" pitchFamily="34" charset="-128"/>
              <a:cs typeface="Times New Roman"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96"/>
            <a:ext cx="2438330"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057" y="4069021"/>
            <a:ext cx="1733204"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2" y="5457489"/>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36"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12"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18432"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2"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81" y="3822057"/>
            <a:ext cx="535781" cy="1190625"/>
          </a:xfrm>
          <a:prstGeom prst="rect">
            <a:avLst/>
          </a:prstGeom>
        </p:spPr>
      </p:pic>
    </p:spTree>
    <p:extLst>
      <p:ext uri="{BB962C8B-B14F-4D97-AF65-F5344CB8AC3E}">
        <p14:creationId xmlns:p14="http://schemas.microsoft.com/office/powerpoint/2010/main" val="134637372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3" y="-50426"/>
            <a:ext cx="1456072"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2" y="4860864"/>
            <a:ext cx="1476884"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9" y="4348732"/>
            <a:ext cx="1545470"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7"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Vỗ</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tay</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228610" y="152400"/>
            <a:ext cx="8612197" cy="165377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endParaRPr lang="en-US" sz="3200" b="1" i="1" dirty="0">
              <a:solidFill>
                <a:srgbClr val="0070C0"/>
              </a:solidFill>
              <a:latin typeface="Times New Roman" pitchFamily="18" charset="0"/>
              <a:cs typeface="Times New Roman" pitchFamily="18" charset="0"/>
            </a:endParaRPr>
          </a:p>
          <a:p>
            <a:pPr algn="just" eaLnBrk="1" fontAlgn="auto" hangingPunct="1">
              <a:spcBef>
                <a:spcPts val="0"/>
              </a:spcBef>
              <a:spcAft>
                <a:spcPts val="0"/>
              </a:spcAft>
            </a:pPr>
            <a:r>
              <a:rPr lang="en-US" sz="3200" b="1" i="1" dirty="0" err="1">
                <a:solidFill>
                  <a:srgbClr val="0070C0"/>
                </a:solidFill>
                <a:latin typeface="Times New Roman" pitchFamily="18" charset="0"/>
                <a:cs typeface="Times New Roman" pitchFamily="18" charset="0"/>
              </a:rPr>
              <a:t>Câu</a:t>
            </a:r>
            <a:r>
              <a:rPr lang="en-US" sz="3200" b="1" i="1" dirty="0">
                <a:solidFill>
                  <a:srgbClr val="0070C0"/>
                </a:solidFill>
                <a:latin typeface="Times New Roman" pitchFamily="18" charset="0"/>
                <a:cs typeface="Times New Roman" pitchFamily="18" charset="0"/>
              </a:rPr>
              <a:t> 3: </a:t>
            </a:r>
            <a:r>
              <a:rPr lang="en-US" sz="3200" b="1" i="1" dirty="0" err="1">
                <a:solidFill>
                  <a:srgbClr val="0070C0"/>
                </a:solidFill>
                <a:latin typeface="Times New Roman" pitchFamily="18" charset="0"/>
                <a:cs typeface="Times New Roman" pitchFamily="18" charset="0"/>
              </a:rPr>
              <a:t>Khi</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viết</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câu</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em</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cần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chú</a:t>
            </a:r>
            <a:r>
              <a:rPr lang="en-US" sz="3200" b="1" i="1" dirty="0">
                <a:solidFill>
                  <a:srgbClr val="0070C0"/>
                </a:solidFill>
                <a:latin typeface="Times New Roman" pitchFamily="18" charset="0"/>
                <a:cs typeface="Times New Roman" pitchFamily="18" charset="0"/>
              </a:rPr>
              <a:t> ý </a:t>
            </a:r>
            <a:r>
              <a:rPr lang="en-US" sz="3200" b="1" i="1" dirty="0" err="1">
                <a:solidFill>
                  <a:srgbClr val="0070C0"/>
                </a:solidFill>
                <a:latin typeface="Times New Roman" pitchFamily="18" charset="0"/>
                <a:cs typeface="Times New Roman" pitchFamily="18" charset="0"/>
              </a:rPr>
              <a:t>những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yếu</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tố</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nào</a:t>
            </a:r>
            <a:r>
              <a:rPr lang="en-US" sz="3200" b="1" i="1" dirty="0">
                <a:solidFill>
                  <a:srgbClr val="0070C0"/>
                </a:solidFill>
                <a:latin typeface="Times New Roman" pitchFamily="18" charset="0"/>
                <a:cs typeface="Times New Roman" pitchFamily="18" charset="0"/>
              </a:rPr>
              <a:t>?</a:t>
            </a:r>
            <a:endParaRPr lang="vi-VN" sz="3200" b="1" i="1" dirty="0">
              <a:solidFill>
                <a:srgbClr val="C00000"/>
              </a:solidFill>
              <a:latin typeface="Times New Roman" pitchFamily="18" charset="0"/>
              <a:cs typeface="Times New Roman"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381000" y="2606334"/>
            <a:ext cx="6738852" cy="112746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3200" b="1" dirty="0">
                <a:solidFill>
                  <a:srgbClr val="002060"/>
                </a:solidFill>
                <a:latin typeface="Times New Roman" pitchFamily="18" charset="0"/>
                <a:ea typeface="Tahoma" panose="020B0604030504040204" pitchFamily="34" charset="0"/>
                <a:cs typeface="Times New Roman" pitchFamily="18" charset="0"/>
              </a:rPr>
              <a:t> </a:t>
            </a:r>
            <a:r>
              <a:rPr lang="en-US" sz="3200" b="1" dirty="0" err="1">
                <a:solidFill>
                  <a:srgbClr val="002060"/>
                </a:solidFill>
                <a:latin typeface="Times New Roman" pitchFamily="18" charset="0"/>
                <a:ea typeface="Tahoma" panose="020B0604030504040204" pitchFamily="34" charset="0"/>
                <a:cs typeface="Times New Roman" pitchFamily="18" charset="0"/>
              </a:rPr>
              <a:t>Dùng</a:t>
            </a:r>
            <a:r>
              <a:rPr lang="en-US" sz="3200" b="1" dirty="0">
                <a:solidFill>
                  <a:srgbClr val="002060"/>
                </a:solidFill>
                <a:latin typeface="Times New Roman" pitchFamily="18" charset="0"/>
                <a:ea typeface="Tahoma" panose="020B0604030504040204" pitchFamily="34" charset="0"/>
                <a:cs typeface="Times New Roman" pitchFamily="18" charset="0"/>
              </a:rPr>
              <a:t> </a:t>
            </a:r>
            <a:r>
              <a:rPr lang="vi-VN" sz="3200" b="1" dirty="0">
                <a:solidFill>
                  <a:srgbClr val="002060"/>
                </a:solidFill>
                <a:latin typeface="Times New Roman" pitchFamily="18" charset="0"/>
                <a:ea typeface="Tahoma" panose="020B0604030504040204" pitchFamily="34" charset="0"/>
                <a:cs typeface="Times New Roman" pitchFamily="18" charset="0"/>
              </a:rPr>
              <a:t>đúng ngữ pháp và mục đích của câu.</a:t>
            </a:r>
            <a:endParaRPr lang="en-US" sz="3200" b="1" i="1" dirty="0">
              <a:solidFill>
                <a:srgbClr val="002060"/>
              </a:solidFill>
              <a:latin typeface="Times New Roman" pitchFamily="18" charset="0"/>
              <a:ea typeface="Tahoma" panose="020B0604030504040204" pitchFamily="34" charset="0"/>
              <a:cs typeface="Times New Roman" pitchFamily="18" charset="0"/>
            </a:endParaRP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1818703" y="5025496"/>
            <a:ext cx="2438330"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057" y="4069021"/>
            <a:ext cx="1733204" cy="899514"/>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2" y="5457489"/>
            <a:ext cx="714375" cy="1019175"/>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36"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a:solidFill>
                <a:prstClr val="white"/>
              </a:solidFill>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12" y="5154122"/>
            <a:ext cx="873043"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 y="3972260"/>
            <a:ext cx="873043" cy="1275986"/>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18432" y="3664879"/>
            <a:ext cx="660121" cy="843194"/>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2" y="3919037"/>
            <a:ext cx="371475" cy="438150"/>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81" y="3822057"/>
            <a:ext cx="535781" cy="1190625"/>
          </a:xfrm>
          <a:prstGeom prst="rect">
            <a:avLst/>
          </a:prstGeom>
        </p:spPr>
      </p:pic>
    </p:spTree>
    <p:extLst>
      <p:ext uri="{BB962C8B-B14F-4D97-AF65-F5344CB8AC3E}">
        <p14:creationId xmlns:p14="http://schemas.microsoft.com/office/powerpoint/2010/main" val="275130013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6569214"/>
              </p:ext>
            </p:extLst>
          </p:nvPr>
        </p:nvGraphicFramePr>
        <p:xfrm>
          <a:off x="578070" y="1145346"/>
          <a:ext cx="8100848" cy="5059680"/>
        </p:xfrm>
        <a:graphic>
          <a:graphicData uri="http://schemas.openxmlformats.org/drawingml/2006/table">
            <a:tbl>
              <a:tblPr firstRow="1" bandRow="1">
                <a:tableStyleId>{5C22544A-7EE6-4342-B048-85BDC9FD1C3A}</a:tableStyleId>
              </a:tblPr>
              <a:tblGrid>
                <a:gridCol w="717330">
                  <a:extLst>
                    <a:ext uri="{9D8B030D-6E8A-4147-A177-3AD203B41FA5}">
                      <a16:colId xmlns:a16="http://schemas.microsoft.com/office/drawing/2014/main" xmlns="" val="20000"/>
                    </a:ext>
                  </a:extLst>
                </a:gridCol>
                <a:gridCol w="5716315">
                  <a:extLst>
                    <a:ext uri="{9D8B030D-6E8A-4147-A177-3AD203B41FA5}">
                      <a16:colId xmlns:a16="http://schemas.microsoft.com/office/drawing/2014/main" xmlns="" val="20001"/>
                    </a:ext>
                  </a:extLst>
                </a:gridCol>
                <a:gridCol w="874986">
                  <a:extLst>
                    <a:ext uri="{9D8B030D-6E8A-4147-A177-3AD203B41FA5}">
                      <a16:colId xmlns:a16="http://schemas.microsoft.com/office/drawing/2014/main" xmlns="" val="20002"/>
                    </a:ext>
                  </a:extLst>
                </a:gridCol>
                <a:gridCol w="792217">
                  <a:extLst>
                    <a:ext uri="{9D8B030D-6E8A-4147-A177-3AD203B41FA5}">
                      <a16:colId xmlns:a16="http://schemas.microsoft.com/office/drawing/2014/main" xmlns="" val="20003"/>
                    </a:ext>
                  </a:extLst>
                </a:gridCol>
              </a:tblGrid>
              <a:tr h="370840">
                <a:tc>
                  <a:txBody>
                    <a:bodyPr/>
                    <a:lstStyle/>
                    <a:p>
                      <a:pPr algn="ctr"/>
                      <a:r>
                        <a:rPr lang="en-US" sz="2000" dirty="0">
                          <a:latin typeface="Times New Roman" pitchFamily="18" charset="0"/>
                          <a:cs typeface="Times New Roman" pitchFamily="18" charset="0"/>
                        </a:rPr>
                        <a:t>STT</a:t>
                      </a:r>
                    </a:p>
                  </a:txBody>
                  <a:tcPr marL="68580" marR="68580"/>
                </a:tc>
                <a:tc>
                  <a:txBody>
                    <a:bodyPr/>
                    <a:lstStyle/>
                    <a:p>
                      <a:endParaRPr lang="en-US" dirty="0"/>
                    </a:p>
                  </a:txBody>
                  <a:tcPr marL="68580" marR="68580"/>
                </a:tc>
                <a:tc>
                  <a:txBody>
                    <a:bodyPr/>
                    <a:lstStyle/>
                    <a:p>
                      <a:pPr algn="ctr"/>
                      <a:r>
                        <a:rPr lang="en-US" dirty="0">
                          <a:latin typeface="Times New Roman" pitchFamily="18" charset="0"/>
                          <a:cs typeface="Times New Roman" pitchFamily="18" charset="0"/>
                        </a:rPr>
                        <a:t>Đ</a:t>
                      </a:r>
                    </a:p>
                  </a:txBody>
                  <a:tcPr marL="68580" marR="68580"/>
                </a:tc>
                <a:tc>
                  <a:txBody>
                    <a:bodyPr/>
                    <a:lstStyle/>
                    <a:p>
                      <a:pPr algn="ctr"/>
                      <a:r>
                        <a:rPr lang="en-US" dirty="0">
                          <a:latin typeface="Times New Roman" pitchFamily="18" charset="0"/>
                          <a:cs typeface="Times New Roman" pitchFamily="18" charset="0"/>
                        </a:rPr>
                        <a:t>S</a:t>
                      </a:r>
                    </a:p>
                  </a:txBody>
                  <a:tcPr marL="68580" marR="68580"/>
                </a:tc>
                <a:extLst>
                  <a:ext uri="{0D108BD9-81ED-4DB2-BD59-A6C34878D82A}">
                    <a16:rowId xmlns:a16="http://schemas.microsoft.com/office/drawing/2014/main" xmlns="" val="10000"/>
                  </a:ext>
                </a:extLst>
              </a:tr>
              <a:tr h="370840">
                <a:tc>
                  <a:txBody>
                    <a:bodyPr/>
                    <a:lstStyle/>
                    <a:p>
                      <a:pPr algn="ctr"/>
                      <a:r>
                        <a:rPr lang="en-US" sz="2000" dirty="0">
                          <a:latin typeface="Times New Roman" pitchFamily="18" charset="0"/>
                          <a:cs typeface="Times New Roman" pitchFamily="18" charset="0"/>
                        </a:rPr>
                        <a:t>1</a:t>
                      </a: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Tổng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thống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và</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phu</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nhân</a:t>
                      </a:r>
                      <a:endParaRPr kumimoji="0" lang="en-US" sz="2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xmlns="" val="10001"/>
                  </a:ext>
                </a:extLst>
              </a:tr>
              <a:tr h="370840">
                <a:tc>
                  <a:txBody>
                    <a:bodyPr/>
                    <a:lstStyle/>
                    <a:p>
                      <a:pPr algn="ctr"/>
                      <a:r>
                        <a:rPr lang="en-US" sz="2000" dirty="0">
                          <a:latin typeface="Times New Roman" pitchFamily="18" charset="0"/>
                          <a:cs typeface="Times New Roman" pitchFamily="18" charset="0"/>
                        </a:rPr>
                        <a:t>2</a:t>
                      </a: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Chị</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là</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phu</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nhân</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chiều</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chồng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chăm</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con. </a:t>
                      </a:r>
                      <a:endParaRPr kumimoji="0" lang="en-US" sz="2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a16="http://schemas.microsoft.com/office/drawing/2014/main" xmlns="" val="10002"/>
                  </a:ext>
                </a:extLst>
              </a:tr>
              <a:tr h="370840">
                <a:tc>
                  <a:txBody>
                    <a:bodyPr/>
                    <a:lstStyle/>
                    <a:p>
                      <a:pPr algn="ctr"/>
                      <a:r>
                        <a:rPr lang="en-US" sz="2000" dirty="0">
                          <a:latin typeface="Times New Roman" pitchFamily="18" charset="0"/>
                          <a:cs typeface="Times New Roman" pitchFamily="18" charset="0"/>
                        </a:rPr>
                        <a:t>3</a:t>
                      </a: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Báo</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Thiếu</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niên</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nhi</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đồng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endParaRPr kumimoji="0" lang="en-US" sz="2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xmlns="" val="10003"/>
                  </a:ext>
                </a:extLst>
              </a:tr>
              <a:tr h="370840">
                <a:tc>
                  <a:txBody>
                    <a:bodyPr/>
                    <a:lstStyle/>
                    <a:p>
                      <a:pPr algn="ctr"/>
                      <a:r>
                        <a:rPr lang="en-US" sz="2000" dirty="0">
                          <a:latin typeface="Times New Roman" pitchFamily="18" charset="0"/>
                          <a:cs typeface="Times New Roman" pitchFamily="18" charset="0"/>
                        </a:rPr>
                        <a:t>4</a:t>
                      </a: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Thiếu</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niên</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nhi</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đồng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lang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thang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cơ</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nhỡ</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endParaRPr kumimoji="0" lang="en-US" sz="2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xmlns="" val="10004"/>
                  </a:ext>
                </a:extLst>
              </a:tr>
              <a:tr h="370840">
                <a:tc>
                  <a:txBody>
                    <a:bodyPr/>
                    <a:lstStyle/>
                    <a:p>
                      <a:pPr algn="ctr"/>
                      <a:r>
                        <a:rPr lang="en-US" sz="2000" dirty="0">
                          <a:latin typeface="Times New Roman" pitchFamily="18" charset="0"/>
                          <a:cs typeface="Times New Roman" pitchFamily="18" charset="0"/>
                        </a:rPr>
                        <a:t>5</a:t>
                      </a: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Tổng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thống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và</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vợ</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endParaRPr kumimoji="0" lang="en-US" sz="2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xmlns="" val="10005"/>
                  </a:ext>
                </a:extLst>
              </a:tr>
              <a:tr h="370840">
                <a:tc>
                  <a:txBody>
                    <a:bodyPr/>
                    <a:lstStyle/>
                    <a:p>
                      <a:pPr algn="ctr"/>
                      <a:r>
                        <a:rPr lang="en-US" sz="2000" dirty="0">
                          <a:latin typeface="Times New Roman" pitchFamily="18" charset="0"/>
                          <a:cs typeface="Times New Roman" pitchFamily="18" charset="0"/>
                        </a:rPr>
                        <a:t>6</a:t>
                      </a:r>
                    </a:p>
                  </a:txBody>
                  <a:tcPr marL="68580" marR="68580"/>
                </a:tc>
                <a:tc>
                  <a:txBody>
                    <a:bodyPr/>
                    <a:lstStyle/>
                    <a:p>
                      <a:pPr algn="just"/>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Chị</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là</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một</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người</a:t>
                      </a:r>
                      <a:r>
                        <a:rPr kumimoji="0" lang="en-US" sz="2400" b="0" i="1"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1" u="none" strike="noStrike" kern="1200" cap="none" spc="0" normalizeH="0" baseline="0" noProof="0" dirty="0" err="1">
                          <a:ln>
                            <a:noFill/>
                          </a:ln>
                          <a:solidFill>
                            <a:srgbClr val="000000"/>
                          </a:solidFill>
                          <a:effectLst/>
                          <a:uLnTx/>
                          <a:uFillTx/>
                          <a:latin typeface="Times New Roman"/>
                          <a:ea typeface="Times New Roman"/>
                          <a:cs typeface="+mn-cs"/>
                        </a:rPr>
                        <a:t>vợ</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chiều</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chồng</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a:t>
                      </a:r>
                      <a:r>
                        <a:rPr kumimoji="0" lang="en-US" sz="2400" b="0" i="0" u="none" strike="noStrike" kern="1200" cap="none" spc="0" normalizeH="0" baseline="0" noProof="0" dirty="0" err="1">
                          <a:ln>
                            <a:noFill/>
                          </a:ln>
                          <a:solidFill>
                            <a:srgbClr val="000000"/>
                          </a:solidFill>
                          <a:effectLst/>
                          <a:uLnTx/>
                          <a:uFillTx/>
                          <a:latin typeface="Times New Roman"/>
                          <a:ea typeface="Times New Roman"/>
                          <a:cs typeface="+mn-cs"/>
                        </a:rPr>
                        <a:t>chăm</a:t>
                      </a:r>
                      <a:r>
                        <a:rPr kumimoji="0" lang="en-US" sz="2400" b="0" i="0" u="none" strike="noStrike" kern="1200" cap="none" spc="0" normalizeH="0" baseline="0" noProof="0" dirty="0">
                          <a:ln>
                            <a:noFill/>
                          </a:ln>
                          <a:solidFill>
                            <a:srgbClr val="000000"/>
                          </a:solidFill>
                          <a:effectLst/>
                          <a:uLnTx/>
                          <a:uFillTx/>
                          <a:latin typeface="Times New Roman"/>
                          <a:ea typeface="Times New Roman"/>
                          <a:cs typeface="+mn-cs"/>
                        </a:rPr>
                        <a:t> con. </a:t>
                      </a:r>
                      <a:endParaRPr lang="en-US" sz="1600" dirty="0"/>
                    </a:p>
                  </a:txBody>
                  <a:tcPr marL="68580" marR="68580"/>
                </a:tc>
                <a:tc>
                  <a:txBody>
                    <a:bodyPr/>
                    <a:lstStyle/>
                    <a:p>
                      <a:endParaRPr lang="en-US"/>
                    </a:p>
                  </a:txBody>
                  <a:tcPr marL="68580" marR="68580"/>
                </a:tc>
                <a:tc>
                  <a:txBody>
                    <a:bodyPr/>
                    <a:lstStyle/>
                    <a:p>
                      <a:endParaRPr lang="en-US"/>
                    </a:p>
                  </a:txBody>
                  <a:tcPr marL="68580" marR="68580"/>
                </a:tc>
                <a:extLst>
                  <a:ext uri="{0D108BD9-81ED-4DB2-BD59-A6C34878D82A}">
                    <a16:rowId xmlns:a16="http://schemas.microsoft.com/office/drawing/2014/main" xmlns="" val="10006"/>
                  </a:ext>
                </a:extLst>
              </a:tr>
              <a:tr h="370840">
                <a:tc>
                  <a:txBody>
                    <a:bodyPr/>
                    <a:lstStyle/>
                    <a:p>
                      <a:pPr algn="ctr"/>
                      <a:r>
                        <a:rPr lang="en-US" sz="2000" dirty="0">
                          <a:latin typeface="Times New Roman" pitchFamily="18" charset="0"/>
                          <a:cs typeface="Times New Roman" pitchFamily="18" charset="0"/>
                        </a:rPr>
                        <a:t>7</a:t>
                      </a:r>
                    </a:p>
                  </a:txBody>
                  <a:tcPr marL="68580" marR="68580"/>
                </a:tc>
                <a:tc>
                  <a:txBody>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imes New Roman"/>
                          <a:ea typeface="Times New Roman"/>
                          <a:cs typeface="+mn-cs"/>
                        </a:rPr>
                        <a:t>Báo </a:t>
                      </a:r>
                      <a:r>
                        <a:rPr kumimoji="0" lang="pt-BR" sz="2400" b="0" i="1" u="none" strike="noStrike" kern="1200" cap="none" spc="0" normalizeH="0" baseline="0" noProof="0" dirty="0">
                          <a:ln>
                            <a:noFill/>
                          </a:ln>
                          <a:solidFill>
                            <a:srgbClr val="000000"/>
                          </a:solidFill>
                          <a:effectLst/>
                          <a:uLnTx/>
                          <a:uFillTx/>
                          <a:latin typeface="Times New Roman"/>
                          <a:ea typeface="Times New Roman"/>
                          <a:cs typeface="+mn-cs"/>
                        </a:rPr>
                        <a:t>Trẻ em</a:t>
                      </a:r>
                      <a:endParaRPr kumimoji="0" lang="en-US" sz="2400" b="0" i="0" u="none" strike="noStrike" kern="1200" cap="none" spc="0" normalizeH="0" baseline="0" noProof="0" dirty="0">
                        <a:ln>
                          <a:noFill/>
                        </a:ln>
                        <a:solidFill>
                          <a:prstClr val="black"/>
                        </a:solidFill>
                        <a:effectLst/>
                        <a:uLnTx/>
                        <a:uFillTx/>
                        <a:latin typeface="Times New Roman"/>
                        <a:ea typeface="Times New Roman"/>
                        <a:cs typeface="+mn-cs"/>
                      </a:endParaRPr>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a16="http://schemas.microsoft.com/office/drawing/2014/main" xmlns="" val="10007"/>
                  </a:ext>
                </a:extLst>
              </a:tr>
            </a:tbl>
          </a:graphicData>
        </a:graphic>
      </p:graphicFrame>
      <p:sp>
        <p:nvSpPr>
          <p:cNvPr id="5" name="Smiley Face 4"/>
          <p:cNvSpPr/>
          <p:nvPr/>
        </p:nvSpPr>
        <p:spPr>
          <a:xfrm>
            <a:off x="7184210" y="1600200"/>
            <a:ext cx="486762" cy="58332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Smiley Face 5"/>
          <p:cNvSpPr/>
          <p:nvPr/>
        </p:nvSpPr>
        <p:spPr>
          <a:xfrm>
            <a:off x="8055699" y="2183520"/>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7" name="Smiley Face 6"/>
          <p:cNvSpPr/>
          <p:nvPr/>
        </p:nvSpPr>
        <p:spPr>
          <a:xfrm>
            <a:off x="8055702" y="3478920"/>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8" name="Smiley Face 7"/>
          <p:cNvSpPr/>
          <p:nvPr/>
        </p:nvSpPr>
        <p:spPr>
          <a:xfrm>
            <a:off x="8055702" y="4142559"/>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Smiley Face 8"/>
          <p:cNvSpPr/>
          <p:nvPr/>
        </p:nvSpPr>
        <p:spPr>
          <a:xfrm>
            <a:off x="8055702" y="5551590"/>
            <a:ext cx="516802" cy="566252"/>
          </a:xfrm>
          <a:prstGeom prst="smileyFace">
            <a:avLst>
              <a:gd name="adj" fmla="val -4653"/>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0" name="Smiley Face 9"/>
          <p:cNvSpPr/>
          <p:nvPr/>
        </p:nvSpPr>
        <p:spPr>
          <a:xfrm>
            <a:off x="7210753" y="2799333"/>
            <a:ext cx="486762" cy="58332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Smiley Face 10"/>
          <p:cNvSpPr/>
          <p:nvPr/>
        </p:nvSpPr>
        <p:spPr>
          <a:xfrm>
            <a:off x="7210753" y="4859709"/>
            <a:ext cx="486762" cy="583320"/>
          </a:xfrm>
          <a:prstGeom prst="smileyFac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524206" y="182483"/>
            <a:ext cx="8225659" cy="738664"/>
          </a:xfrm>
          <a:prstGeom prst="rect">
            <a:avLst/>
          </a:prstGeom>
        </p:spPr>
        <p:txBody>
          <a:bodyPr wrap="square">
            <a:spAutoFit/>
          </a:bodyPr>
          <a:lstStyle/>
          <a:p>
            <a:pPr algn="ctr" eaLnBrk="1" fontAlgn="auto" hangingPunct="1">
              <a:lnSpc>
                <a:spcPct val="150000"/>
              </a:lnSpc>
              <a:spcBef>
                <a:spcPts val="0"/>
              </a:spcBef>
              <a:spcAft>
                <a:spcPts val="0"/>
              </a:spcAft>
            </a:pPr>
            <a:r>
              <a:rPr lang="en-US" sz="2800" b="1" i="1" dirty="0" err="1">
                <a:solidFill>
                  <a:srgbClr val="000000"/>
                </a:solidFill>
                <a:latin typeface="Times New Roman"/>
                <a:ea typeface="PMingLiU"/>
              </a:rPr>
              <a:t>Hãy</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xác</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định</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cách</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dùng</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từ</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trong</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câu</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nào</a:t>
            </a:r>
            <a:r>
              <a:rPr lang="en-US" sz="2800" b="1" i="1" dirty="0">
                <a:solidFill>
                  <a:srgbClr val="000000"/>
                </a:solidFill>
                <a:latin typeface="Times New Roman"/>
                <a:ea typeface="PMingLiU"/>
              </a:rPr>
              <a:t> </a:t>
            </a:r>
            <a:r>
              <a:rPr lang="en-US" sz="2800" b="1" i="1" dirty="0" err="1">
                <a:solidFill>
                  <a:srgbClr val="000000"/>
                </a:solidFill>
                <a:latin typeface="Times New Roman"/>
                <a:ea typeface="PMingLiU"/>
              </a:rPr>
              <a:t>đúng</a:t>
            </a:r>
            <a:r>
              <a:rPr lang="en-US" sz="2800" b="1" i="1" dirty="0">
                <a:solidFill>
                  <a:srgbClr val="000000"/>
                </a:solidFill>
                <a:latin typeface="Times New Roman"/>
                <a:ea typeface="PMingLiU"/>
              </a:rPr>
              <a:t>/</a:t>
            </a:r>
            <a:r>
              <a:rPr lang="en-US" sz="2800" b="1" i="1" dirty="0" err="1">
                <a:solidFill>
                  <a:srgbClr val="000000"/>
                </a:solidFill>
                <a:latin typeface="Times New Roman"/>
                <a:ea typeface="PMingLiU"/>
              </a:rPr>
              <a:t>sai</a:t>
            </a:r>
            <a:r>
              <a:rPr lang="en-US" sz="2800" b="1" i="1" dirty="0">
                <a:solidFill>
                  <a:srgbClr val="000000"/>
                </a:solidFill>
                <a:latin typeface="Times New Roman"/>
                <a:ea typeface="PMingLiU"/>
              </a:rPr>
              <a:t>?</a:t>
            </a:r>
            <a:endParaRPr lang="en-US" sz="2800" b="1" i="1" dirty="0">
              <a:solidFill>
                <a:prstClr val="black"/>
              </a:solidFill>
              <a:latin typeface="Times New Roman"/>
              <a:ea typeface="Times New Roman"/>
            </a:endParaRPr>
          </a:p>
        </p:txBody>
      </p:sp>
    </p:spTree>
    <p:extLst>
      <p:ext uri="{BB962C8B-B14F-4D97-AF65-F5344CB8AC3E}">
        <p14:creationId xmlns:p14="http://schemas.microsoft.com/office/powerpoint/2010/main" val="476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một cách ngắn gọn bài Phong cách Hồ Chí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11" y="663932"/>
            <a:ext cx="3105971" cy="5546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31" y="2204449"/>
            <a:ext cx="5491163"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
            <a:ext cx="7886700" cy="943413"/>
          </a:xfrm>
          <a:solidFill>
            <a:schemeClr val="accent4">
              <a:lumMod val="20000"/>
              <a:lumOff val="80000"/>
            </a:schemeClr>
          </a:solidFill>
        </p:spPr>
        <p:txBody>
          <a:bodyPr>
            <a:normAutofit/>
          </a:bodyPr>
          <a:lstStyle/>
          <a:p>
            <a:pPr algn="ctr"/>
            <a:r>
              <a:rPr lang="en-US" sz="2800" b="1" dirty="0">
                <a:solidFill>
                  <a:schemeClr val="accent1">
                    <a:lumMod val="50000"/>
                  </a:schemeClr>
                </a:solidFill>
                <a:latin typeface="Times New Roman" pitchFamily="18" charset="0"/>
                <a:cs typeface="Times New Roman" pitchFamily="18" charset="0"/>
              </a:rPr>
              <a:t>I. LÍ THUYẾT</a:t>
            </a:r>
          </a:p>
        </p:txBody>
      </p:sp>
      <p:sp>
        <p:nvSpPr>
          <p:cNvPr id="4" name="Rectangle 4"/>
          <p:cNvSpPr>
            <a:spLocks noGrp="1" noChangeArrowheads="1"/>
          </p:cNvSpPr>
          <p:nvPr>
            <p:ph idx="1"/>
          </p:nvPr>
        </p:nvSpPr>
        <p:spPr>
          <a:xfrm>
            <a:off x="179512" y="836712"/>
            <a:ext cx="8558537" cy="4351338"/>
          </a:xfrm>
          <a:noFill/>
        </p:spPr>
        <p:txBody>
          <a:bodyPr>
            <a:noAutofit/>
          </a:bodyPr>
          <a:lstStyle/>
          <a:p>
            <a:pPr algn="just">
              <a:lnSpc>
                <a:spcPct val="150000"/>
              </a:lnSpc>
              <a:buFont typeface="Wingdings" pitchFamily="2" charset="2"/>
              <a:buChar char="v"/>
            </a:pPr>
            <a:r>
              <a:rPr lang="vi-VN" b="1" i="1" u="sng" dirty="0">
                <a:solidFill>
                  <a:srgbClr val="0000FF"/>
                </a:solidFill>
                <a:latin typeface="+mj-lt"/>
                <a:cs typeface="Times New Roman" pitchFamily="18" charset="0"/>
              </a:rPr>
              <a:t>1. Lựa chọn từ ngữ trong tạo lập văn bản</a:t>
            </a:r>
          </a:p>
          <a:p>
            <a:pPr marL="0" indent="0" algn="just">
              <a:lnSpc>
                <a:spcPct val="150000"/>
              </a:lnSpc>
              <a:buNone/>
            </a:pPr>
            <a:r>
              <a:rPr lang="vi-VN" dirty="0">
                <a:latin typeface="+mj-lt"/>
              </a:rPr>
              <a:t>- Cần lựa chọn, sử dụng từ phù hợp nhất trong nói và viết.</a:t>
            </a:r>
          </a:p>
          <a:p>
            <a:pPr algn="just">
              <a:lnSpc>
                <a:spcPct val="150000"/>
              </a:lnSpc>
              <a:buFont typeface="Wingdings" pitchFamily="2" charset="2"/>
              <a:buChar char="v"/>
            </a:pPr>
            <a:r>
              <a:rPr lang="vi-VN" b="1" i="1" u="sng" dirty="0">
                <a:solidFill>
                  <a:srgbClr val="0000FF"/>
                </a:solidFill>
                <a:latin typeface="+mj-lt"/>
                <a:cs typeface="Times New Roman" pitchFamily="18" charset="0"/>
              </a:rPr>
              <a:t>2. Lựa chọn cấu trúc câu trong tạo lập văn bản</a:t>
            </a:r>
          </a:p>
          <a:p>
            <a:pPr marL="0" indent="0" algn="just">
              <a:lnSpc>
                <a:spcPct val="150000"/>
              </a:lnSpc>
              <a:buNone/>
            </a:pPr>
            <a:r>
              <a:rPr lang="vi-VN" dirty="0">
                <a:latin typeface="+mj-lt"/>
              </a:rPr>
              <a:t>- Khi viết, cần chú ý những yếu tố:  tạo câu đúng ngữ pháp, chú ý ngữ cảnh, mục đích viết/nói, đặc điểm văn bản.</a:t>
            </a:r>
          </a:p>
          <a:p>
            <a:pPr algn="just">
              <a:lnSpc>
                <a:spcPct val="150000"/>
              </a:lnSpc>
              <a:buFontTx/>
              <a:buNone/>
            </a:pPr>
            <a:endParaRPr lang="en-US" dirty="0">
              <a:solidFill>
                <a:srgbClr val="0000FF"/>
              </a:solidFill>
              <a:latin typeface="Times New Roman" pitchFamily="18" charset="0"/>
              <a:cs typeface="Times New Roman" pitchFamily="18" charset="0"/>
            </a:endParaRPr>
          </a:p>
          <a:p>
            <a:pPr algn="just">
              <a:lnSpc>
                <a:spcPct val="150000"/>
              </a:lnSpc>
              <a:buFontTx/>
              <a:buNone/>
            </a:pPr>
            <a:endParaRPr lang="en-US"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749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73" y="304808"/>
            <a:ext cx="2402927" cy="1938992"/>
          </a:xfrm>
          <a:prstGeom prst="rect">
            <a:avLst/>
          </a:prstGeom>
          <a:noFill/>
        </p:spPr>
        <p:txBody>
          <a:bodyPr wrap="square" rtlCol="0">
            <a:spAutoFit/>
          </a:bodyPr>
          <a:lstStyle/>
          <a:p>
            <a:pPr algn="ctr" eaLnBrk="1" fontAlgn="auto" hangingPunct="1">
              <a:spcBef>
                <a:spcPts val="0"/>
              </a:spcBef>
              <a:spcAft>
                <a:spcPts val="0"/>
              </a:spcAft>
            </a:pPr>
            <a:r>
              <a:rPr lang="en-US" sz="6000" b="1" dirty="0" err="1">
                <a:solidFill>
                  <a:srgbClr val="F79646">
                    <a:lumMod val="50000"/>
                  </a:srgbClr>
                </a:solidFill>
                <a:latin typeface="Times New Roman" panose="02020603050405020304" pitchFamily="18" charset="0"/>
                <a:cs typeface="Times New Roman" panose="02020603050405020304" pitchFamily="18" charset="0"/>
              </a:rPr>
              <a:t>Luyện</a:t>
            </a:r>
            <a:r>
              <a:rPr lang="en-US" sz="6000" b="1" dirty="0">
                <a:solidFill>
                  <a:srgbClr val="F79646">
                    <a:lumMod val="50000"/>
                  </a:srgbClr>
                </a:solidFill>
                <a:latin typeface="Times New Roman" panose="02020603050405020304" pitchFamily="18" charset="0"/>
                <a:cs typeface="Times New Roman" panose="02020603050405020304" pitchFamily="18" charset="0"/>
              </a:rPr>
              <a:t> </a:t>
            </a:r>
            <a:r>
              <a:rPr lang="en-US" sz="6000" b="1" dirty="0" err="1">
                <a:solidFill>
                  <a:srgbClr val="F79646">
                    <a:lumMod val="50000"/>
                  </a:srgbClr>
                </a:solidFill>
                <a:latin typeface="Times New Roman" panose="02020603050405020304" pitchFamily="18" charset="0"/>
                <a:cs typeface="Times New Roman" panose="02020603050405020304" pitchFamily="18" charset="0"/>
              </a:rPr>
              <a:t>tập</a:t>
            </a:r>
            <a:endParaRPr lang="en-US" sz="6000" b="1" dirty="0">
              <a:solidFill>
                <a:srgbClr val="F79646">
                  <a:lumMod val="50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6416" y="311719"/>
            <a:ext cx="5038307" cy="1938992"/>
          </a:xfrm>
          <a:prstGeom prst="rect">
            <a:avLst/>
          </a:prstGeom>
          <a:noFill/>
        </p:spPr>
        <p:txBody>
          <a:bodyPr wrap="square" rtlCol="0">
            <a:spAutoFit/>
          </a:bodyPr>
          <a:lstStyle/>
          <a:p>
            <a:pPr algn="just" eaLnBrk="1" fontAlgn="auto" hangingPunct="1">
              <a:spcBef>
                <a:spcPts val="0"/>
              </a:spcBef>
              <a:spcAft>
                <a:spcPts val="0"/>
              </a:spcAft>
            </a:pPr>
            <a:r>
              <a:rPr lang="vi-VN" sz="2400" b="1" i="1" dirty="0">
                <a:solidFill>
                  <a:srgbClr val="1F497D"/>
                </a:solidFill>
                <a:latin typeface="Times New Roman" panose="02020603050405020304" pitchFamily="18" charset="0"/>
                <a:cs typeface="Times New Roman" panose="02020603050405020304" pitchFamily="18" charset="0"/>
              </a:rPr>
              <a:t>Với c</a:t>
            </a:r>
            <a:r>
              <a:rPr lang="en-US" sz="2400" b="1" i="1" dirty="0">
                <a:solidFill>
                  <a:srgbClr val="1F497D"/>
                </a:solidFill>
                <a:latin typeface="Times New Roman" panose="02020603050405020304" pitchFamily="18" charset="0"/>
                <a:cs typeface="Times New Roman" panose="02020603050405020304" pitchFamily="18" charset="0"/>
              </a:rPr>
              <a:t>â</a:t>
            </a:r>
            <a:r>
              <a:rPr lang="vi-VN" sz="2400" b="1" i="1" dirty="0">
                <a:solidFill>
                  <a:srgbClr val="1F497D"/>
                </a:solidFill>
                <a:latin typeface="Times New Roman" panose="02020603050405020304" pitchFamily="18" charset="0"/>
                <a:cs typeface="Times New Roman" panose="02020603050405020304" pitchFamily="18" charset="0"/>
              </a:rPr>
              <a:t>u</a:t>
            </a:r>
            <a:r>
              <a:rPr lang="en-US" sz="2400" b="1" i="1" dirty="0">
                <a:solidFill>
                  <a:srgbClr val="1F497D"/>
                </a:solidFill>
                <a:latin typeface="Times New Roman" panose="02020603050405020304" pitchFamily="18" charset="0"/>
                <a:cs typeface="Times New Roman" panose="02020603050405020304" pitchFamily="18" charset="0"/>
              </a:rPr>
              <a:t> “</a:t>
            </a:r>
            <a:r>
              <a:rPr lang="en-US" sz="2400" b="1" i="1" dirty="0" smtClean="0">
                <a:solidFill>
                  <a:srgbClr val="1F497D"/>
                </a:solidFill>
                <a:latin typeface="Times New Roman" panose="02020603050405020304" pitchFamily="18" charset="0"/>
                <a:cs typeface="Times New Roman" panose="02020603050405020304" pitchFamily="18" charset="0"/>
              </a:rPr>
              <a:t>Nhớ các bạn </a:t>
            </a:r>
            <a:r>
              <a:rPr lang="vi-VN" sz="2400" b="1" i="1" dirty="0" smtClean="0">
                <a:solidFill>
                  <a:srgbClr val="1F497D"/>
                </a:solidFill>
                <a:latin typeface="Times New Roman" panose="02020603050405020304" pitchFamily="18" charset="0"/>
                <a:cs typeface="Times New Roman" panose="02020603050405020304" pitchFamily="18" charset="0"/>
              </a:rPr>
              <a:t> </a:t>
            </a:r>
            <a:r>
              <a:rPr lang="vi-VN" sz="2400" b="1" i="1" dirty="0">
                <a:solidFill>
                  <a:srgbClr val="1F497D"/>
                </a:solidFill>
                <a:latin typeface="Times New Roman" panose="02020603050405020304" pitchFamily="18" charset="0"/>
                <a:cs typeface="Times New Roman" panose="02020603050405020304" pitchFamily="18" charset="0"/>
              </a:rPr>
              <a:t>trong lớp tôi ngày trước, mỗi người một vẻ, sinh động biết bao</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 có thể dùng từ </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kiểu</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 để thay cho từ </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vẻ</a:t>
            </a:r>
            <a:r>
              <a:rPr lang="en-US" sz="2400" b="1" i="1" dirty="0">
                <a:solidFill>
                  <a:srgbClr val="1F497D"/>
                </a:solidFill>
                <a:latin typeface="Times New Roman" panose="02020603050405020304" pitchFamily="18" charset="0"/>
                <a:cs typeface="Times New Roman" panose="02020603050405020304" pitchFamily="18" charset="0"/>
              </a:rPr>
              <a:t>”</a:t>
            </a:r>
            <a:r>
              <a:rPr lang="vi-VN" sz="2400" b="1" i="1" dirty="0">
                <a:solidFill>
                  <a:srgbClr val="1F497D"/>
                </a:solidFill>
                <a:latin typeface="Times New Roman" panose="02020603050405020304" pitchFamily="18" charset="0"/>
                <a:cs typeface="Times New Roman" panose="02020603050405020304" pitchFamily="18" charset="0"/>
              </a:rPr>
              <a:t> được không? Vì sao?</a:t>
            </a:r>
            <a:endParaRPr lang="en-US" sz="2400" b="1" i="1" dirty="0">
              <a:solidFill>
                <a:srgbClr val="1F497D"/>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11674" y="2362200"/>
            <a:ext cx="8879928" cy="42950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fontAlgn="auto" hangingPunct="1">
              <a:spcBef>
                <a:spcPts val="0"/>
              </a:spcBef>
              <a:spcAft>
                <a:spcPts val="0"/>
              </a:spcAft>
            </a:pPr>
            <a:r>
              <a:rPr lang="en-US" sz="3200" b="1" dirty="0">
                <a:solidFill>
                  <a:prstClr val="black"/>
                </a:solidFill>
                <a:latin typeface="Times New Roman" panose="02020603050405020304" pitchFamily="18" charset="0"/>
                <a:cs typeface="Times New Roman" panose="02020603050405020304" pitchFamily="18" charset="0"/>
              </a:rPr>
              <a:t>K</a:t>
            </a:r>
            <a:r>
              <a:rPr lang="vi-VN" sz="3200" b="1" dirty="0">
                <a:solidFill>
                  <a:prstClr val="black"/>
                </a:solidFill>
                <a:latin typeface="Times New Roman" panose="02020603050405020304" pitchFamily="18" charset="0"/>
                <a:cs typeface="Times New Roman" panose="02020603050405020304" pitchFamily="18" charset="0"/>
              </a:rPr>
              <a:t>hông thể dùng từ kiểu để thay cho vẻ được. Hai từ này tuy gần nghĩa, nhưng vẫn có những nét khác nhau. Từ kiểu thường dùng để nói về hành động của con người (kiểu ăn nói, kiểu đi đứng,...) hoặc một dạng riêng của đối tượng (kiểu nhà, kiểu quần áo,...), trong khi vẻ thường dùng để chỉ đặc điểm, tính cách của con người (vẻ trầm ngâm, vẻ sôi nổi, vẻ lo lắng,...).</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52539" y="0"/>
            <a:ext cx="45719" cy="236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2662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1583</Words>
  <Application>Microsoft Office PowerPoint</Application>
  <PresentationFormat>On-screen Show (4:3)</PresentationFormat>
  <Paragraphs>128</Paragraphs>
  <Slides>28</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LÍ THUYẾT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2022-03-14T01:35:43Z</dcterms:created>
  <dcterms:modified xsi:type="dcterms:W3CDTF">2022-03-16T08:00:30Z</dcterms:modified>
</cp:coreProperties>
</file>