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71" r:id="rId6"/>
    <p:sldId id="272" r:id="rId7"/>
    <p:sldId id="268" r:id="rId8"/>
    <p:sldId id="275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02717-BDA1-4917-9616-89EB1812E23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BFD8C-5F0D-4D64-908F-71BBC21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6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BC118-5F7E-4263-AE1D-F6E2700712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2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4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1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1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7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6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1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9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7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4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E913-CAEF-4BDF-A8DB-60E8323828C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28FF3-5D8A-4889-A639-BE701F887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7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9 Bài văn phân tích văn bản &amp;quot;Thông tin về ngày Trái đất năm 2000&amp;quot; hay  nhất - Toplist.vn">
            <a:extLst>
              <a:ext uri="{FF2B5EF4-FFF2-40B4-BE49-F238E27FC236}">
                <a16:creationId xmlns:a16="http://schemas.microsoft.com/office/drawing/2014/main" xmlns="" id="{7C6D7BF1-FA0C-4CDB-838A-A556F775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"/>
            <a:ext cx="9084809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EE36E1-76F6-48DE-BEE2-84F0E243EDA4}"/>
              </a:ext>
            </a:extLst>
          </p:cNvPr>
          <p:cNvSpPr txBox="1"/>
          <p:nvPr/>
        </p:nvSpPr>
        <p:spPr>
          <a:xfrm>
            <a:off x="59191" y="460410"/>
            <a:ext cx="90848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TRÁI ĐẤT NGÔI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CHUNG 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6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FFF814-7EB5-4319-B4CB-DE3BD28E3276}"/>
              </a:ext>
            </a:extLst>
          </p:cNvPr>
          <p:cNvSpPr txBox="1"/>
          <p:nvPr/>
        </p:nvSpPr>
        <p:spPr>
          <a:xfrm>
            <a:off x="424543" y="239486"/>
            <a:ext cx="86051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113,114: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GIỚI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THIỆU BÀI HỌC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VÀ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 THỨC VĂN BẢN</a:t>
            </a:r>
          </a:p>
          <a:p>
            <a:endParaRPr lang="en-US" dirty="0"/>
          </a:p>
        </p:txBody>
      </p:sp>
      <p:pic>
        <p:nvPicPr>
          <p:cNvPr id="2050" name="Picture 2" descr="Nghị luận tri thức là sức mạnh (11 mẫu) - Văn mẫu lớp 9">
            <a:extLst>
              <a:ext uri="{FF2B5EF4-FFF2-40B4-BE49-F238E27FC236}">
                <a16:creationId xmlns:a16="http://schemas.microsoft.com/office/drawing/2014/main" xmlns="" id="{0413019E-04F4-4E99-8506-A1B8DCFA3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2857"/>
            <a:ext cx="9144000" cy="48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3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ôi nhà chung của chúng ta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xmlns="" id="{365C38E2-8F30-4823-8F36-9A17EBEBD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0C004F0-1DC5-4C06-A3AE-BBCC14FC9FAC}"/>
              </a:ext>
            </a:extLst>
          </p:cNvPr>
          <p:cNvSpPr/>
          <p:nvPr/>
        </p:nvSpPr>
        <p:spPr>
          <a:xfrm flipV="1">
            <a:off x="1219200" y="1056640"/>
            <a:ext cx="6614160" cy="81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9">
            <a:extLst>
              <a:ext uri="{FF2B5EF4-FFF2-40B4-BE49-F238E27FC236}">
                <a16:creationId xmlns:a16="http://schemas.microsoft.com/office/drawing/2014/main" xmlns="" id="{C1F2427A-28F3-44F4-AE14-56FA8FF5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84" y="122464"/>
            <a:ext cx="8633733" cy="5400446"/>
          </a:xfrm>
          <a:prstGeom prst="cloudCallout">
            <a:avLst>
              <a:gd name="adj1" fmla="val 23250"/>
              <a:gd name="adj2" fmla="val 82380"/>
            </a:avLst>
          </a:prstGeom>
          <a:solidFill>
            <a:srgbClr val="92D050"/>
          </a:solidFill>
          <a:ln w="12700">
            <a:solidFill>
              <a:srgbClr val="666699"/>
            </a:solidFill>
            <a:round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biết nội dung của bài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  <a:endParaRPr lang="en-US" altLang="en-US" sz="4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2BE3D6-05CD-4609-AEF8-E22CF6381F2A}"/>
              </a:ext>
            </a:extLst>
          </p:cNvPr>
          <p:cNvSpPr txBox="1"/>
          <p:nvPr/>
        </p:nvSpPr>
        <p:spPr>
          <a:xfrm>
            <a:off x="1115616" y="3022501"/>
            <a:ext cx="72728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04664"/>
            <a:ext cx="9036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latin typeface="+mj-lt"/>
              </a:rPr>
              <a:t>1. Văn </a:t>
            </a:r>
            <a:r>
              <a:rPr lang="vi-VN" sz="2800" b="1" i="1" dirty="0" smtClean="0">
                <a:latin typeface="+mj-lt"/>
              </a:rPr>
              <a:t>bản</a:t>
            </a:r>
            <a:r>
              <a:rPr lang="en-US" sz="2800" b="1" i="1" dirty="0" smtClean="0">
                <a:latin typeface="+mj-lt"/>
              </a:rPr>
              <a:t>:</a:t>
            </a:r>
            <a:endParaRPr lang="en-US" sz="2800" b="1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- Văn bản là những cấu trúc ngôn từ hoàn chỉnh, chứa thông điệp và ý nghĩa. Văn bản được dùng để trao đổi thông tin, trình bày suy nghĩ, cảm xúc…</a:t>
            </a:r>
            <a:endParaRPr lang="en-US" sz="2800" b="1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- Có nhiều tiêu chí phân loại văn bản:</a:t>
            </a:r>
            <a:endParaRPr lang="en-US" sz="2800" b="1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+ Dựa vào chức năng giao tiếp: VB văn học, VB nghị luận, VB thông tin</a:t>
            </a:r>
            <a:endParaRPr lang="en-US" sz="2800" b="1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+ Dựa vào tính đa dạng của các phương tiện, phương thức truyền tải thông tin: VB thông thường, VB đa phương thức.</a:t>
            </a:r>
            <a:endParaRPr lang="en-US" sz="2800" b="1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+ Dựa </a:t>
            </a:r>
            <a:r>
              <a:rPr lang="vi-VN" sz="2800" b="1" dirty="0" smtClean="0">
                <a:latin typeface="+mj-lt"/>
              </a:rPr>
              <a:t>và</a:t>
            </a:r>
            <a:r>
              <a:rPr lang="en-US" sz="2800" b="1" dirty="0" smtClean="0">
                <a:latin typeface="+mj-lt"/>
              </a:rPr>
              <a:t>o</a:t>
            </a:r>
            <a:r>
              <a:rPr lang="vi-VN" sz="2800" b="1" dirty="0" smtClean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hình thức: VB nói và VB viết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382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0323FC-0D19-4ED7-ADB6-DBE13B536AFA}"/>
              </a:ext>
            </a:extLst>
          </p:cNvPr>
          <p:cNvSpPr txBox="1"/>
          <p:nvPr/>
        </p:nvSpPr>
        <p:spPr>
          <a:xfrm>
            <a:off x="107504" y="260648"/>
            <a:ext cx="89351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Đoạn văn trong văn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Đoạn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là bộ phận quan trọng của văn bản,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hoàn chỉnh tương đổi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nghĩa và hình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thức,gồm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 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(có khi chỉ một câu) được tổ chức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 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nhỏ. Đoạn văn bắt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 lùi đầu dòng và kết thúc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 một dấu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câu. 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0725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3F444B-0AA2-42E2-A2B1-5E6E64967EEF}"/>
              </a:ext>
            </a:extLst>
          </p:cNvPr>
          <p:cNvSpPr txBox="1"/>
          <p:nvPr/>
        </p:nvSpPr>
        <p:spPr>
          <a:xfrm>
            <a:off x="60960" y="241484"/>
            <a:ext cx="937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68F00F-8F89-4E31-88B2-9050703A8D52}"/>
              </a:ext>
            </a:extLst>
          </p:cNvPr>
          <p:cNvSpPr txBox="1"/>
          <p:nvPr/>
        </p:nvSpPr>
        <p:spPr>
          <a:xfrm flipH="1">
            <a:off x="165537" y="821030"/>
            <a:ext cx="84503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Một văn bản thông tin thường có các yêu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như: nhan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(một số văn bản có sa-pô dưới nhan đề), đề mục (tên gọi của các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phần),đoạn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văn, tranh ảnh,...</a:t>
            </a:r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E650BF-8842-41CE-A830-08C99C76A46D}"/>
              </a:ext>
            </a:extLst>
          </p:cNvPr>
          <p:cNvSpPr txBox="1"/>
          <p:nvPr/>
        </p:nvSpPr>
        <p:spPr>
          <a:xfrm>
            <a:off x="-36512" y="4869160"/>
            <a:ext cx="8450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văn bản thông tin có một cách triển khai riêng như thời gian hoặc nhân quả.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537" y="2274838"/>
            <a:ext cx="84503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Sa -pô là đoạn văn nằm giữa nhan đề và phần chính của bài báo hay văn bản thông tin nhằm mục đích giới thiệu, tóm tắt nội dung của văn bản.</a:t>
            </a:r>
            <a:endParaRPr lang="en-US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Sa-pô giúp em nắm được thông tin tóm tắt của văn bản.</a:t>
            </a:r>
            <a:endParaRPr lang="en-US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- Các văn bản truyện hay thơ thuộc văn bản văn học.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8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8FBA0A-6640-4CB9-845C-0560BC345D41}"/>
              </a:ext>
            </a:extLst>
          </p:cNvPr>
          <p:cNvSpPr txBox="1"/>
          <p:nvPr/>
        </p:nvSpPr>
        <p:spPr>
          <a:xfrm>
            <a:off x="2483768" y="28448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DFE7A-8301-44E4-A229-21EA45500B3E}"/>
              </a:ext>
            </a:extLst>
          </p:cNvPr>
          <p:cNvSpPr txBox="1"/>
          <p:nvPr/>
        </p:nvSpPr>
        <p:spPr>
          <a:xfrm>
            <a:off x="395536" y="1207811"/>
            <a:ext cx="833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Văn bản đa phương thức là loại văn bản như thế nào? Hãy lấy ví dụ về văn bản đa phương thức mà em đã từng đọc?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3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4A8809-291D-4D86-8ECB-3070B405F61E}"/>
              </a:ext>
            </a:extLst>
          </p:cNvPr>
          <p:cNvSpPr txBox="1"/>
          <p:nvPr/>
        </p:nvSpPr>
        <p:spPr>
          <a:xfrm>
            <a:off x="-36512" y="116632"/>
            <a:ext cx="87882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Văn bản đa phương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biểu đồ,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CD900B-3015-4CCE-9B8E-99D77B5ACB48}"/>
              </a:ext>
            </a:extLst>
          </p:cNvPr>
          <p:cNvSpPr txBox="1"/>
          <p:nvPr/>
        </p:nvSpPr>
        <p:spPr>
          <a:xfrm>
            <a:off x="-36512" y="2114853"/>
            <a:ext cx="8716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Từ mượn và hiện tượng vay mượn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B07967-84E0-421F-9703-548803DB3F81}"/>
              </a:ext>
            </a:extLst>
          </p:cNvPr>
          <p:cNvSpPr txBox="1"/>
          <p:nvPr/>
        </p:nvSpPr>
        <p:spPr>
          <a:xfrm flipH="1">
            <a:off x="-36512" y="2622391"/>
            <a:ext cx="82829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87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437</Words>
  <Application>Microsoft Office PowerPoint</Application>
  <PresentationFormat>On-screen Show (4:3)</PresentationFormat>
  <Paragraphs>29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2022-03-21T06:46:11Z</dcterms:created>
  <dcterms:modified xsi:type="dcterms:W3CDTF">2022-03-23T08:05:11Z</dcterms:modified>
</cp:coreProperties>
</file>