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mp4" ContentType="video/unknown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84" r:id="rId2"/>
    <p:sldId id="286" r:id="rId3"/>
    <p:sldId id="259" r:id="rId4"/>
    <p:sldId id="261" r:id="rId5"/>
    <p:sldId id="281" r:id="rId6"/>
    <p:sldId id="262" r:id="rId7"/>
    <p:sldId id="263" r:id="rId8"/>
    <p:sldId id="264" r:id="rId9"/>
    <p:sldId id="283" r:id="rId10"/>
    <p:sldId id="266" r:id="rId11"/>
    <p:sldId id="267" r:id="rId12"/>
    <p:sldId id="268" r:id="rId13"/>
    <p:sldId id="269" r:id="rId14"/>
    <p:sldId id="287" r:id="rId1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-156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8CD0-7F57-41B5-A37A-220754DC0CC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2099-3918-4E79-B873-2F1B0C91D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64865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8CD0-7F57-41B5-A37A-220754DC0CC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2099-3918-4E79-B873-2F1B0C91D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9376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8CD0-7F57-41B5-A37A-220754DC0CC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2099-3918-4E79-B873-2F1B0C91D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7910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62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2133600" cy="457200"/>
          </a:xfrm>
        </p:spPr>
        <p:txBody>
          <a:bodyPr/>
          <a:lstStyle>
            <a:lvl1pPr>
              <a:defRPr/>
            </a:lvl1pPr>
          </a:lstStyle>
          <a:p>
            <a:fld id="{DD33F58F-9217-4153-A321-17AE38FE29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27728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8CD0-7F57-41B5-A37A-220754DC0CC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2099-3918-4E79-B873-2F1B0C91D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31701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8CD0-7F57-41B5-A37A-220754DC0CC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2099-3918-4E79-B873-2F1B0C91D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980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8CD0-7F57-41B5-A37A-220754DC0CC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2099-3918-4E79-B873-2F1B0C91D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4003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8CD0-7F57-41B5-A37A-220754DC0CC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2099-3918-4E79-B873-2F1B0C91D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6237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8CD0-7F57-41B5-A37A-220754DC0CC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2099-3918-4E79-B873-2F1B0C91D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054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8CD0-7F57-41B5-A37A-220754DC0CC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2099-3918-4E79-B873-2F1B0C91D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65101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8CD0-7F57-41B5-A37A-220754DC0CC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2099-3918-4E79-B873-2F1B0C91D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845534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4FF8CD0-7F57-41B5-A37A-220754DC0CC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432099-3918-4E79-B873-2F1B0C91D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5356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4FF8CD0-7F57-41B5-A37A-220754DC0CCA}" type="datetimeFigureOut">
              <a:rPr lang="en-US" smtClean="0"/>
              <a:t>3/8/2022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432099-3918-4E79-B873-2F1B0C91D0F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7844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2.xml"/><Relationship Id="rId1" Type="http://schemas.openxmlformats.org/officeDocument/2006/relationships/video" Target="file:///I:\GADT%20_%20Tiet%20117%20VIENG%20LANG%20BAC(%20CHON)\Phim_Bac_Mat.avi" TargetMode="Externa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0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2584466311809865889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188640"/>
            <a:ext cx="8784976" cy="6480719"/>
          </a:xfrm>
        </p:spPr>
      </p:pic>
    </p:spTree>
    <p:extLst>
      <p:ext uri="{BB962C8B-B14F-4D97-AF65-F5344CB8AC3E}">
        <p14:creationId xmlns:p14="http://schemas.microsoft.com/office/powerpoint/2010/main" val="16248276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3" name="Rectangle 5"/>
          <p:cNvSpPr>
            <a:spLocks noChangeArrowheads="1"/>
          </p:cNvSpPr>
          <p:nvPr/>
        </p:nvSpPr>
        <p:spPr bwMode="auto">
          <a:xfrm>
            <a:off x="1676400" y="2971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vi-VN" sz="1800"/>
          </a:p>
        </p:txBody>
      </p:sp>
      <p:sp>
        <p:nvSpPr>
          <p:cNvPr id="43027" name="Rectangle 19"/>
          <p:cNvSpPr>
            <a:spLocks noChangeArrowheads="1"/>
          </p:cNvSpPr>
          <p:nvPr/>
        </p:nvSpPr>
        <p:spPr bwMode="auto">
          <a:xfrm>
            <a:off x="0" y="116632"/>
            <a:ext cx="86868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 b="1" u="sng" dirty="0">
                <a:solidFill>
                  <a:srgbClr val="FF0000"/>
                </a:solidFill>
                <a:latin typeface="VNI-Times" pitchFamily="2" charset="0"/>
              </a:rPr>
              <a:t>2</a:t>
            </a:r>
            <a:r>
              <a:rPr lang="en-US" sz="2800" b="1" u="sng" dirty="0" smtClean="0">
                <a:solidFill>
                  <a:srgbClr val="FF0000"/>
                </a:solidFill>
                <a:latin typeface="VNI-Times" pitchFamily="2" charset="0"/>
              </a:rPr>
              <a:t>. </a:t>
            </a:r>
            <a:r>
              <a:rPr lang="en-US" sz="2800" b="1" u="sng" dirty="0">
                <a:solidFill>
                  <a:srgbClr val="FF0000"/>
                </a:solidFill>
                <a:latin typeface="VNI-Times" pitchFamily="2" charset="0"/>
              </a:rPr>
              <a:t>Caûm </a:t>
            </a:r>
            <a:r>
              <a:rPr lang="en-US" sz="2800" b="1" u="sng" dirty="0" smtClean="0">
                <a:solidFill>
                  <a:srgbClr val="FF0000"/>
                </a:solidFill>
                <a:latin typeface="VNI-Times" pitchFamily="2" charset="0"/>
              </a:rPr>
              <a:t>x</a:t>
            </a:r>
            <a:r>
              <a:rPr lang="vi-VN" sz="2800" b="1" u="sng" dirty="0" smtClean="0">
                <a:solidFill>
                  <a:srgbClr val="FF0000"/>
                </a:solidFill>
                <a:latin typeface="VNI-Times" pitchFamily="2" charset="0"/>
              </a:rPr>
              <a:t>uc </a:t>
            </a:r>
            <a:r>
              <a:rPr lang="en-US" sz="2800" b="1" u="sng" dirty="0" smtClean="0">
                <a:solidFill>
                  <a:srgbClr val="FF0000"/>
                </a:solidFill>
                <a:latin typeface="VNI-Times" pitchFamily="2" charset="0"/>
              </a:rPr>
              <a:t> </a:t>
            </a:r>
            <a:r>
              <a:rPr lang="en-US" sz="2800" b="1" u="sng" dirty="0">
                <a:solidFill>
                  <a:srgbClr val="FF0000"/>
                </a:solidFill>
                <a:latin typeface="VNI-Times" pitchFamily="2" charset="0"/>
              </a:rPr>
              <a:t>trong laêng Baùc</a:t>
            </a:r>
          </a:p>
        </p:txBody>
      </p:sp>
      <p:sp>
        <p:nvSpPr>
          <p:cNvPr id="43028" name="Rectangle 20"/>
          <p:cNvSpPr>
            <a:spLocks noChangeArrowheads="1"/>
          </p:cNvSpPr>
          <p:nvPr/>
        </p:nvSpPr>
        <p:spPr bwMode="auto">
          <a:xfrm>
            <a:off x="228600" y="908720"/>
            <a:ext cx="2286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sz="2800" dirty="0">
              <a:latin typeface="VNI-Times" pitchFamily="2" charset="0"/>
            </a:endParaRPr>
          </a:p>
          <a:p>
            <a:r>
              <a:rPr lang="en-US" sz="2800" dirty="0">
                <a:latin typeface="VNI-Times" pitchFamily="2" charset="0"/>
              </a:rPr>
              <a:t>Giaác nguû bình yeân, </a:t>
            </a:r>
          </a:p>
          <a:p>
            <a:r>
              <a:rPr lang="en-US" sz="2800" dirty="0">
                <a:latin typeface="VNI-Times" pitchFamily="2" charset="0"/>
              </a:rPr>
              <a:t>Traêng saùng dòu hieàn</a:t>
            </a:r>
          </a:p>
          <a:p>
            <a:endParaRPr lang="en-US" sz="2800" dirty="0">
              <a:latin typeface="VNI-Times" pitchFamily="2" charset="0"/>
            </a:endParaRPr>
          </a:p>
        </p:txBody>
      </p:sp>
      <p:sp>
        <p:nvSpPr>
          <p:cNvPr id="43030" name="Rectangle 22"/>
          <p:cNvSpPr>
            <a:spLocks noChangeArrowheads="1"/>
          </p:cNvSpPr>
          <p:nvPr/>
        </p:nvSpPr>
        <p:spPr bwMode="auto">
          <a:xfrm>
            <a:off x="3564632" y="980728"/>
            <a:ext cx="3383632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sz="2800" dirty="0" smtClean="0">
                <a:latin typeface="VNI-Times" pitchFamily="2" charset="0"/>
              </a:rPr>
              <a:t>(</a:t>
            </a:r>
            <a:r>
              <a:rPr lang="en-US" sz="2800" dirty="0" smtClean="0">
                <a:latin typeface="VNI-Times" pitchFamily="2" charset="0"/>
              </a:rPr>
              <a:t>Noùi </a:t>
            </a:r>
            <a:r>
              <a:rPr lang="en-US" sz="2800" dirty="0">
                <a:latin typeface="VNI-Times" pitchFamily="2" charset="0"/>
              </a:rPr>
              <a:t>giaûm, </a:t>
            </a:r>
            <a:r>
              <a:rPr lang="en-US" sz="2800" dirty="0" smtClean="0">
                <a:latin typeface="VNI-Times" pitchFamily="2" charset="0"/>
              </a:rPr>
              <a:t>noùi traùnh</a:t>
            </a:r>
            <a:r>
              <a:rPr lang="vi-VN" sz="2800" dirty="0" smtClean="0">
                <a:latin typeface="VNI-Times" pitchFamily="2" charset="0"/>
              </a:rPr>
              <a:t>)</a:t>
            </a:r>
            <a:endParaRPr lang="en-US" sz="2800" dirty="0">
              <a:latin typeface="VNI-Times" pitchFamily="2" charset="0"/>
            </a:endParaRPr>
          </a:p>
        </p:txBody>
      </p:sp>
      <p:sp>
        <p:nvSpPr>
          <p:cNvPr id="43032" name="Rectangle 24"/>
          <p:cNvSpPr>
            <a:spLocks noChangeArrowheads="1"/>
          </p:cNvSpPr>
          <p:nvPr/>
        </p:nvSpPr>
        <p:spPr bwMode="auto">
          <a:xfrm>
            <a:off x="0" y="1916832"/>
            <a:ext cx="9468544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Symbol" pitchFamily="18" charset="2"/>
              <a:buNone/>
            </a:pPr>
            <a:r>
              <a:rPr lang="vi-VN" sz="2800" b="1" dirty="0" smtClean="0">
                <a:latin typeface="VNI-Times" pitchFamily="2" charset="0"/>
              </a:rPr>
              <a:t>-&gt;</a:t>
            </a:r>
            <a:r>
              <a:rPr lang="en-US" sz="2800" b="1" dirty="0" smtClean="0">
                <a:latin typeface="VNI-Times" pitchFamily="2" charset="0"/>
              </a:rPr>
              <a:t>  </a:t>
            </a:r>
            <a:r>
              <a:rPr lang="en-US" sz="2800" b="1" dirty="0">
                <a:latin typeface="VNI-Times" pitchFamily="2" charset="0"/>
              </a:rPr>
              <a:t>Giaûm nheï noãi ñau, ca ngôïi söï </a:t>
            </a:r>
            <a:r>
              <a:rPr lang="en-US" sz="2800" b="1" dirty="0" smtClean="0">
                <a:latin typeface="VNI-Times" pitchFamily="2" charset="0"/>
              </a:rPr>
              <a:t>ra </a:t>
            </a:r>
            <a:r>
              <a:rPr lang="en-US" sz="2800" b="1" dirty="0">
                <a:latin typeface="VNI-Times" pitchFamily="2" charset="0"/>
              </a:rPr>
              <a:t>ñi nheï nhaøng</a:t>
            </a:r>
            <a:r>
              <a:rPr lang="en-US" sz="2800" b="1" dirty="0" smtClean="0">
                <a:latin typeface="VNI-Times" pitchFamily="2" charset="0"/>
              </a:rPr>
              <a:t>,</a:t>
            </a:r>
            <a:endParaRPr lang="vi-VN" sz="2800" b="1" dirty="0" smtClean="0">
              <a:latin typeface="VNI-Times" pitchFamily="2" charset="0"/>
            </a:endParaRPr>
          </a:p>
          <a:p>
            <a:pPr>
              <a:buFont typeface="Symbol" pitchFamily="18" charset="2"/>
              <a:buNone/>
            </a:pPr>
            <a:r>
              <a:rPr lang="en-US" sz="2800" b="1" dirty="0" smtClean="0">
                <a:latin typeface="VNI-Times" pitchFamily="2" charset="0"/>
              </a:rPr>
              <a:t> </a:t>
            </a:r>
            <a:r>
              <a:rPr lang="en-US" sz="2800" b="1" dirty="0">
                <a:latin typeface="VNI-Times" pitchFamily="2" charset="0"/>
              </a:rPr>
              <a:t>thanh thaûn cuûa Baùc.</a:t>
            </a:r>
          </a:p>
        </p:txBody>
      </p:sp>
      <p:sp>
        <p:nvSpPr>
          <p:cNvPr id="43039" name="Rectangle 31"/>
          <p:cNvSpPr>
            <a:spLocks noChangeArrowheads="1"/>
          </p:cNvSpPr>
          <p:nvPr/>
        </p:nvSpPr>
        <p:spPr bwMode="auto">
          <a:xfrm>
            <a:off x="228600" y="2780928"/>
            <a:ext cx="16002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dirty="0">
                <a:latin typeface="VNI-Times" pitchFamily="2" charset="0"/>
              </a:rPr>
              <a:t>…trôøi </a:t>
            </a:r>
            <a:r>
              <a:rPr lang="en-US" sz="2800" dirty="0" smtClean="0">
                <a:latin typeface="VNI-Times" pitchFamily="2" charset="0"/>
              </a:rPr>
              <a:t>xanh</a:t>
            </a:r>
            <a:endParaRPr lang="en-US" sz="2800" dirty="0">
              <a:latin typeface="VNI-Times" pitchFamily="2" charset="0"/>
            </a:endParaRPr>
          </a:p>
        </p:txBody>
      </p:sp>
      <p:sp>
        <p:nvSpPr>
          <p:cNvPr id="43041" name="Rectangle 33"/>
          <p:cNvSpPr>
            <a:spLocks noChangeArrowheads="1"/>
          </p:cNvSpPr>
          <p:nvPr/>
        </p:nvSpPr>
        <p:spPr bwMode="auto">
          <a:xfrm>
            <a:off x="1835696" y="2780928"/>
            <a:ext cx="2819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vi-VN" sz="2800" dirty="0" smtClean="0">
                <a:latin typeface="VNI-Times" pitchFamily="2" charset="0"/>
              </a:rPr>
              <a:t>(</a:t>
            </a:r>
            <a:r>
              <a:rPr lang="en-US" sz="2800" dirty="0" smtClean="0">
                <a:latin typeface="VNI-Times" pitchFamily="2" charset="0"/>
              </a:rPr>
              <a:t>AÅn du</a:t>
            </a:r>
            <a:r>
              <a:rPr lang="vi-VN" sz="2800" dirty="0" smtClean="0">
                <a:latin typeface="VNI-Times" pitchFamily="2" charset="0"/>
              </a:rPr>
              <a:t>)</a:t>
            </a:r>
            <a:r>
              <a:rPr lang="en-US" sz="2800" dirty="0" smtClean="0">
                <a:latin typeface="VNI-Times" pitchFamily="2" charset="0"/>
              </a:rPr>
              <a:t>ï</a:t>
            </a:r>
            <a:endParaRPr lang="en-US" sz="2800" dirty="0">
              <a:latin typeface="VNI-Times" pitchFamily="2" charset="0"/>
            </a:endParaRPr>
          </a:p>
        </p:txBody>
      </p:sp>
      <p:sp>
        <p:nvSpPr>
          <p:cNvPr id="43042" name="Rectangle 34"/>
          <p:cNvSpPr>
            <a:spLocks noChangeArrowheads="1"/>
          </p:cNvSpPr>
          <p:nvPr/>
        </p:nvSpPr>
        <p:spPr bwMode="auto">
          <a:xfrm>
            <a:off x="195064" y="3284984"/>
            <a:ext cx="4953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vi-VN" sz="2800" b="1" i="1" dirty="0" smtClean="0">
                <a:latin typeface="Times New Roman" pitchFamily="18" charset="0"/>
                <a:cs typeface="Times New Roman" pitchFamily="18" charset="0"/>
              </a:rPr>
              <a:t>-&gt;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Bác </a:t>
            </a:r>
            <a:r>
              <a:rPr lang="en-US" sz="2800" b="1" i="1" dirty="0" smtClean="0">
                <a:latin typeface="Times New Roman" pitchFamily="18" charset="0"/>
                <a:cs typeface="Times New Roman" pitchFamily="18" charset="0"/>
              </a:rPr>
              <a:t>bất tử cùng với dân tộc VN</a:t>
            </a:r>
            <a:endParaRPr lang="en-US" sz="2800" b="1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220688" y="3933056"/>
            <a:ext cx="1615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>
                <a:latin typeface="+mj-lt"/>
              </a:rPr>
              <a:t>n</a:t>
            </a:r>
            <a:r>
              <a:rPr lang="vi-VN" sz="2800" dirty="0" smtClean="0">
                <a:latin typeface="+mj-lt"/>
              </a:rPr>
              <a:t>hói.</a:t>
            </a:r>
            <a:endParaRPr lang="en-US" sz="2800" dirty="0">
              <a:latin typeface="+mj-l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331640" y="4005064"/>
            <a:ext cx="29119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+mj-lt"/>
              </a:rPr>
              <a:t>-&gt;đau đớn, xót xa</a:t>
            </a:r>
            <a:endParaRPr lang="en-US" sz="2800" b="1" dirty="0">
              <a:latin typeface="+mj-lt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28600" y="4653136"/>
            <a:ext cx="83038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 smtClean="0">
                <a:latin typeface="+mj-lt"/>
              </a:rPr>
              <a:t>*Niềm xúc đông thiêng liêng thành kính,xen lẫn nỗi đau xót trào dâng.</a:t>
            </a:r>
            <a:endParaRPr lang="en-US" sz="28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579730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3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43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43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43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430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430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430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3027" grpId="0" animBg="1"/>
      <p:bldP spid="43028" grpId="0" animBg="1"/>
      <p:bldP spid="43030" grpId="0" animBg="1"/>
      <p:bldP spid="43032" grpId="0" animBg="1"/>
      <p:bldP spid="43039" grpId="0" animBg="1"/>
      <p:bldP spid="43041" grpId="0" animBg="1"/>
      <p:bldP spid="43042" grpId="0" animBg="1"/>
      <p:bldP spid="2" grpId="0"/>
      <p:bldP spid="3" grpId="0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2800" b="1">
                <a:latin typeface="VNI-Times" pitchFamily="2" charset="0"/>
              </a:rPr>
              <a:t>Caûnh Baùc maát.</a:t>
            </a:r>
          </a:p>
        </p:txBody>
      </p:sp>
      <p:pic>
        <p:nvPicPr>
          <p:cNvPr id="51204" name="Phim_Bac_Mat.avi">
            <a:hlinkClick r:id="" action="ppaction://media"/>
          </p:cNvPr>
          <p:cNvPicPr>
            <a:picLocks noGrp="1" noRot="1" noChangeAspect="1" noChangeArrowheads="1"/>
          </p:cNvPicPr>
          <p:nvPr>
            <p:ph idx="1"/>
            <a:videoFile r:link="rId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66800" y="1143000"/>
            <a:ext cx="6858000" cy="5143500"/>
          </a:xfrm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8704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12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120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204"/>
                  </p:tgtEl>
                </p:cond>
              </p:nextCondLst>
            </p:seq>
            <p:video fullScrn="1">
              <p:cMediaNode vol="7400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1204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1" name="Rectangle 3"/>
          <p:cNvSpPr>
            <a:spLocks noChangeArrowheads="1"/>
          </p:cNvSpPr>
          <p:nvPr/>
        </p:nvSpPr>
        <p:spPr bwMode="auto">
          <a:xfrm>
            <a:off x="2514600" y="103188"/>
            <a:ext cx="39481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4000" dirty="0">
                <a:solidFill>
                  <a:srgbClr val="0000FF"/>
                </a:solidFill>
                <a:latin typeface="VNI-Times" pitchFamily="2" charset="0"/>
              </a:rPr>
              <a:t>Vieáng Laêng  Baùc.</a:t>
            </a:r>
          </a:p>
        </p:txBody>
      </p:sp>
      <p:sp>
        <p:nvSpPr>
          <p:cNvPr id="53253" name="Rectangle 5"/>
          <p:cNvSpPr>
            <a:spLocks noChangeArrowheads="1"/>
          </p:cNvSpPr>
          <p:nvPr/>
        </p:nvSpPr>
        <p:spPr bwMode="auto">
          <a:xfrm>
            <a:off x="1676400" y="2971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vi-VN" sz="1800"/>
          </a:p>
        </p:txBody>
      </p:sp>
      <p:sp>
        <p:nvSpPr>
          <p:cNvPr id="53264" name="Rectangle 16"/>
          <p:cNvSpPr>
            <a:spLocks noChangeArrowheads="1"/>
          </p:cNvSpPr>
          <p:nvPr/>
        </p:nvSpPr>
        <p:spPr bwMode="auto">
          <a:xfrm>
            <a:off x="0" y="908720"/>
            <a:ext cx="5486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 b="1" u="sng" dirty="0">
                <a:solidFill>
                  <a:srgbClr val="FF0000"/>
                </a:solidFill>
                <a:latin typeface="VNI-Times" pitchFamily="2" charset="0"/>
              </a:rPr>
              <a:t>4. Caûm xuùc khi rôøi laêng Baùc</a:t>
            </a:r>
          </a:p>
        </p:txBody>
      </p:sp>
      <p:sp>
        <p:nvSpPr>
          <p:cNvPr id="53265" name="Rectangle 17"/>
          <p:cNvSpPr>
            <a:spLocks noChangeArrowheads="1"/>
          </p:cNvSpPr>
          <p:nvPr/>
        </p:nvSpPr>
        <p:spPr bwMode="auto">
          <a:xfrm>
            <a:off x="0" y="1484784"/>
            <a:ext cx="3733800" cy="1014222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 dirty="0">
                <a:latin typeface="VNI-Times" pitchFamily="2" charset="0"/>
              </a:rPr>
              <a:t>- Thöông traøo nöôùc maét</a:t>
            </a:r>
          </a:p>
        </p:txBody>
      </p:sp>
      <p:sp>
        <p:nvSpPr>
          <p:cNvPr id="53266" name="Rectangle 18"/>
          <p:cNvSpPr>
            <a:spLocks noChangeArrowheads="1"/>
          </p:cNvSpPr>
          <p:nvPr/>
        </p:nvSpPr>
        <p:spPr bwMode="auto">
          <a:xfrm>
            <a:off x="-36512" y="2279927"/>
            <a:ext cx="1676400" cy="121706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 dirty="0">
                <a:latin typeface="VNI-Times" pitchFamily="2" charset="0"/>
              </a:rPr>
              <a:t>- Muoán laøm</a:t>
            </a:r>
          </a:p>
        </p:txBody>
      </p:sp>
      <p:sp>
        <p:nvSpPr>
          <p:cNvPr id="53267" name="Line 19"/>
          <p:cNvSpPr>
            <a:spLocks noChangeShapeType="1"/>
          </p:cNvSpPr>
          <p:nvPr/>
        </p:nvSpPr>
        <p:spPr bwMode="auto">
          <a:xfrm flipV="1">
            <a:off x="1676400" y="2492895"/>
            <a:ext cx="609600" cy="507111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68" name="Rectangle 20"/>
          <p:cNvSpPr>
            <a:spLocks noChangeArrowheads="1"/>
          </p:cNvSpPr>
          <p:nvPr/>
        </p:nvSpPr>
        <p:spPr bwMode="auto">
          <a:xfrm>
            <a:off x="2286000" y="2276872"/>
            <a:ext cx="1295400" cy="60853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dirty="0">
                <a:latin typeface="VNI-Times" pitchFamily="2" charset="0"/>
              </a:rPr>
              <a:t>Con chim</a:t>
            </a:r>
          </a:p>
        </p:txBody>
      </p:sp>
      <p:sp>
        <p:nvSpPr>
          <p:cNvPr id="53269" name="Line 21"/>
          <p:cNvSpPr>
            <a:spLocks noChangeShapeType="1"/>
          </p:cNvSpPr>
          <p:nvPr/>
        </p:nvSpPr>
        <p:spPr bwMode="auto">
          <a:xfrm>
            <a:off x="1752600" y="2996952"/>
            <a:ext cx="533400" cy="202844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0" name="Rectangle 22"/>
          <p:cNvSpPr>
            <a:spLocks noChangeArrowheads="1"/>
          </p:cNvSpPr>
          <p:nvPr/>
        </p:nvSpPr>
        <p:spPr bwMode="auto">
          <a:xfrm>
            <a:off x="2286000" y="2966261"/>
            <a:ext cx="1219200" cy="608533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dirty="0">
                <a:latin typeface="VNI-Times" pitchFamily="2" charset="0"/>
              </a:rPr>
              <a:t>ñoùa hoa</a:t>
            </a:r>
          </a:p>
        </p:txBody>
      </p:sp>
      <p:sp>
        <p:nvSpPr>
          <p:cNvPr id="53271" name="Line 23"/>
          <p:cNvSpPr>
            <a:spLocks noChangeShapeType="1"/>
          </p:cNvSpPr>
          <p:nvPr/>
        </p:nvSpPr>
        <p:spPr bwMode="auto">
          <a:xfrm>
            <a:off x="1676400" y="2992016"/>
            <a:ext cx="609600" cy="1014222"/>
          </a:xfrm>
          <a:prstGeom prst="lin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2" name="Rectangle 24"/>
          <p:cNvSpPr>
            <a:spLocks noChangeArrowheads="1"/>
          </p:cNvSpPr>
          <p:nvPr/>
        </p:nvSpPr>
        <p:spPr bwMode="auto">
          <a:xfrm>
            <a:off x="2286000" y="3487050"/>
            <a:ext cx="1219200" cy="709955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dirty="0">
                <a:latin typeface="VNI-Times" pitchFamily="2" charset="0"/>
              </a:rPr>
              <a:t>Caây tre</a:t>
            </a:r>
          </a:p>
        </p:txBody>
      </p:sp>
      <p:sp>
        <p:nvSpPr>
          <p:cNvPr id="53273" name="Line 25"/>
          <p:cNvSpPr>
            <a:spLocks noChangeShapeType="1"/>
          </p:cNvSpPr>
          <p:nvPr/>
        </p:nvSpPr>
        <p:spPr bwMode="auto">
          <a:xfrm>
            <a:off x="3657600" y="2420888"/>
            <a:ext cx="0" cy="1796045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3274" name="Rectangle 26"/>
          <p:cNvSpPr>
            <a:spLocks noChangeArrowheads="1"/>
          </p:cNvSpPr>
          <p:nvPr/>
        </p:nvSpPr>
        <p:spPr bwMode="auto">
          <a:xfrm>
            <a:off x="3810000" y="2243694"/>
            <a:ext cx="1219200" cy="2129866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800" dirty="0">
                <a:latin typeface="VNI-Times" pitchFamily="2" charset="0"/>
              </a:rPr>
              <a:t>Ñieäp ngöõ, </a:t>
            </a:r>
          </a:p>
          <a:p>
            <a:pPr algn="ctr"/>
            <a:r>
              <a:rPr lang="en-US" sz="2800" dirty="0">
                <a:latin typeface="VNI-Times" pitchFamily="2" charset="0"/>
              </a:rPr>
              <a:t>aån duï</a:t>
            </a:r>
          </a:p>
        </p:txBody>
      </p:sp>
      <p:sp>
        <p:nvSpPr>
          <p:cNvPr id="53275" name="Rectangle 27"/>
          <p:cNvSpPr>
            <a:spLocks noChangeArrowheads="1"/>
          </p:cNvSpPr>
          <p:nvPr/>
        </p:nvSpPr>
        <p:spPr bwMode="auto">
          <a:xfrm>
            <a:off x="251520" y="4077072"/>
            <a:ext cx="7740352" cy="2332711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Font typeface="Symbol" pitchFamily="18" charset="2"/>
              <a:buNone/>
            </a:pPr>
            <a:r>
              <a:rPr lang="en-US" sz="2800" b="1" i="1" dirty="0">
                <a:latin typeface="VNI-Times" pitchFamily="2" charset="0"/>
              </a:rPr>
              <a:t>=&gt; Nguyeän öôùc chaân thaønh, </a:t>
            </a:r>
            <a:r>
              <a:rPr lang="en-US" sz="2800" b="1" i="1" dirty="0" smtClean="0">
                <a:latin typeface="VNI-Times" pitchFamily="2" charset="0"/>
              </a:rPr>
              <a:t>giaûn </a:t>
            </a:r>
            <a:r>
              <a:rPr lang="en-US" sz="2800" b="1" i="1" dirty="0">
                <a:latin typeface="VNI-Times" pitchFamily="2" charset="0"/>
              </a:rPr>
              <a:t>dò, tình caûm löu luyeán, </a:t>
            </a:r>
          </a:p>
          <a:p>
            <a:pPr>
              <a:buFont typeface="Symbol" pitchFamily="18" charset="2"/>
              <a:buNone/>
            </a:pPr>
            <a:r>
              <a:rPr lang="en-US" sz="2800" b="1" i="1" dirty="0">
                <a:latin typeface="VNI-Times" pitchFamily="2" charset="0"/>
              </a:rPr>
              <a:t>nhôù thöông, loøng bieát ôn </a:t>
            </a:r>
            <a:r>
              <a:rPr lang="en-US" sz="2800" b="1" i="1" dirty="0" smtClean="0">
                <a:latin typeface="VNI-Times" pitchFamily="2" charset="0"/>
              </a:rPr>
              <a:t>saâu </a:t>
            </a:r>
            <a:r>
              <a:rPr lang="en-US" sz="2800" b="1" i="1" dirty="0">
                <a:latin typeface="VNI-Times" pitchFamily="2" charset="0"/>
              </a:rPr>
              <a:t>saéc ñoái vôùi Baùc.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4644008" y="1844824"/>
            <a:ext cx="38884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dirty="0" smtClean="0">
                <a:latin typeface="+mj-lt"/>
              </a:rPr>
              <a:t>Lưu luyến, nhớ nhung</a:t>
            </a:r>
            <a:endParaRPr lang="en-US" sz="2800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866395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32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3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3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7" dur="500"/>
                                        <p:tgtEl>
                                          <p:spTgt spid="53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2" dur="500"/>
                                        <p:tgtEl>
                                          <p:spTgt spid="532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53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53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532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532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532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532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53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2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2" dur="2000"/>
                                        <p:tgtEl>
                                          <p:spTgt spid="532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251" grpId="0"/>
      <p:bldP spid="53264" grpId="0" animBg="1"/>
      <p:bldP spid="53265" grpId="0" animBg="1"/>
      <p:bldP spid="53266" grpId="0" animBg="1"/>
      <p:bldP spid="53267" grpId="0" animBg="1"/>
      <p:bldP spid="53268" grpId="0" animBg="1"/>
      <p:bldP spid="53269" grpId="0" animBg="1"/>
      <p:bldP spid="53270" grpId="0" animBg="1"/>
      <p:bldP spid="53271" grpId="0" animBg="1"/>
      <p:bldP spid="53272" grpId="0" animBg="1"/>
      <p:bldP spid="53273" grpId="0" animBg="1"/>
      <p:bldP spid="53274" grpId="0" animBg="1"/>
      <p:bldP spid="53275" grpId="0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52400"/>
            <a:ext cx="3048000" cy="685800"/>
          </a:xfrm>
        </p:spPr>
        <p:txBody>
          <a:bodyPr>
            <a:normAutofit/>
          </a:bodyPr>
          <a:lstStyle/>
          <a:p>
            <a:r>
              <a:rPr lang="en-US" sz="2800" b="1" u="sng" dirty="0">
                <a:solidFill>
                  <a:srgbClr val="FF0000"/>
                </a:solidFill>
                <a:latin typeface="VNI-Times" pitchFamily="2" charset="0"/>
              </a:rPr>
              <a:t>III. Toång keát</a:t>
            </a:r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287016"/>
            <a:ext cx="3352800" cy="228600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None/>
            </a:pPr>
            <a:r>
              <a:rPr lang="en-US" sz="2800" b="1" dirty="0">
                <a:latin typeface="VNI-Times" pitchFamily="2" charset="0"/>
              </a:rPr>
              <a:t>- Ngheä thuaät:</a:t>
            </a:r>
          </a:p>
          <a:p>
            <a:pPr>
              <a:buFont typeface="Wingdings" pitchFamily="2" charset="2"/>
              <a:buNone/>
            </a:pPr>
            <a:endParaRPr lang="vi-VN" sz="2800" dirty="0">
              <a:latin typeface="VNI-Times" pitchFamily="2" charset="0"/>
            </a:endParaRPr>
          </a:p>
        </p:txBody>
      </p:sp>
      <p:sp>
        <p:nvSpPr>
          <p:cNvPr id="55300" name="Rectangle 4"/>
          <p:cNvSpPr>
            <a:spLocks noChangeArrowheads="1"/>
          </p:cNvSpPr>
          <p:nvPr/>
        </p:nvSpPr>
        <p:spPr bwMode="auto">
          <a:xfrm>
            <a:off x="323528" y="2015480"/>
            <a:ext cx="6477000" cy="2133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 dirty="0">
                <a:latin typeface="VNI-Times" pitchFamily="2" charset="0"/>
              </a:rPr>
              <a:t>+ Gioïng ñieäu tha thieát, trang nghieâm.</a:t>
            </a:r>
          </a:p>
          <a:p>
            <a:r>
              <a:rPr lang="en-US" sz="2800" dirty="0">
                <a:latin typeface="VNI-Times" pitchFamily="2" charset="0"/>
              </a:rPr>
              <a:t>+ Theå thô taùm chöõ.</a:t>
            </a:r>
          </a:p>
          <a:p>
            <a:r>
              <a:rPr lang="en-US" sz="2800" dirty="0">
                <a:latin typeface="VNI-Times" pitchFamily="2" charset="0"/>
              </a:rPr>
              <a:t>+ Nhòp chaäm, laéng ñoïng.</a:t>
            </a:r>
          </a:p>
          <a:p>
            <a:r>
              <a:rPr lang="en-US" sz="2800" dirty="0">
                <a:latin typeface="VNI-Times" pitchFamily="2" charset="0"/>
              </a:rPr>
              <a:t>+ Hình aûnh saùng taïo, bieåu caûm.</a:t>
            </a:r>
          </a:p>
          <a:p>
            <a:endParaRPr lang="en-US" sz="2800" dirty="0">
              <a:latin typeface="VNI-Times" pitchFamily="2" charset="0"/>
            </a:endParaRPr>
          </a:p>
        </p:txBody>
      </p:sp>
      <p:sp>
        <p:nvSpPr>
          <p:cNvPr id="55301" name="Rectangle 5"/>
          <p:cNvSpPr>
            <a:spLocks noChangeArrowheads="1"/>
          </p:cNvSpPr>
          <p:nvPr/>
        </p:nvSpPr>
        <p:spPr bwMode="auto">
          <a:xfrm>
            <a:off x="0" y="3789040"/>
            <a:ext cx="2362200" cy="1143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 b="1" dirty="0">
                <a:latin typeface="VNI-Times" pitchFamily="2" charset="0"/>
              </a:rPr>
              <a:t>- Noäi dung:</a:t>
            </a:r>
          </a:p>
        </p:txBody>
      </p:sp>
      <p:sp>
        <p:nvSpPr>
          <p:cNvPr id="55302" name="Rectangle 6"/>
          <p:cNvSpPr>
            <a:spLocks noChangeArrowheads="1"/>
          </p:cNvSpPr>
          <p:nvPr/>
        </p:nvSpPr>
        <p:spPr bwMode="auto">
          <a:xfrm>
            <a:off x="251520" y="4581128"/>
            <a:ext cx="7704856" cy="1752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800" dirty="0">
                <a:latin typeface="VNI-Times" pitchFamily="2" charset="0"/>
              </a:rPr>
              <a:t> Tình caûm chaân thaønh, xuùc ñoäng, taám loøng </a:t>
            </a:r>
            <a:r>
              <a:rPr lang="en-US" sz="2800" dirty="0" smtClean="0">
                <a:latin typeface="VNI-Times" pitchFamily="2" charset="0"/>
              </a:rPr>
              <a:t>thaønh </a:t>
            </a:r>
            <a:endParaRPr lang="en-US" sz="2800" dirty="0">
              <a:latin typeface="VNI-Times" pitchFamily="2" charset="0"/>
            </a:endParaRPr>
          </a:p>
          <a:p>
            <a:r>
              <a:rPr lang="en-US" sz="2800" dirty="0">
                <a:latin typeface="VNI-Times" pitchFamily="2" charset="0"/>
              </a:rPr>
              <a:t>kính bieát ôn, nieàm tieác thöông voâ haïn với Baùc.</a:t>
            </a:r>
          </a:p>
        </p:txBody>
      </p:sp>
    </p:spTree>
    <p:extLst>
      <p:ext uri="{BB962C8B-B14F-4D97-AF65-F5344CB8AC3E}">
        <p14:creationId xmlns:p14="http://schemas.microsoft.com/office/powerpoint/2010/main" val="1696856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5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55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55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55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55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298" grpId="0"/>
      <p:bldP spid="55299" grpId="0" build="p"/>
      <p:bldP spid="55300" grpId="0" animBg="1"/>
      <p:bldP spid="55301" grpId="0" animBg="1"/>
      <p:bldP spid="5530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845146068127781141.mp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260648"/>
            <a:ext cx="8712968" cy="6192688"/>
          </a:xfrm>
        </p:spPr>
      </p:pic>
    </p:spTree>
    <p:extLst>
      <p:ext uri="{BB962C8B-B14F-4D97-AF65-F5344CB8AC3E}">
        <p14:creationId xmlns:p14="http://schemas.microsoft.com/office/powerpoint/2010/main" val="7819078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ChangeArrowheads="1"/>
          </p:cNvSpPr>
          <p:nvPr/>
        </p:nvSpPr>
        <p:spPr bwMode="auto">
          <a:xfrm>
            <a:off x="3048000" y="0"/>
            <a:ext cx="51054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1" hangingPunct="1"/>
            <a:r>
              <a:rPr lang="en-US" sz="3800">
                <a:solidFill>
                  <a:srgbClr val="FF0000"/>
                </a:solidFill>
                <a:latin typeface="VNI-Times" pitchFamily="2" charset="0"/>
              </a:rPr>
              <a:t>Vieáng Laêng Baùc</a:t>
            </a:r>
            <a:r>
              <a:rPr lang="en-US" sz="3800">
                <a:solidFill>
                  <a:srgbClr val="FF0000"/>
                </a:solidFill>
              </a:rPr>
              <a:t>.</a:t>
            </a:r>
          </a:p>
        </p:txBody>
      </p:sp>
      <p:sp>
        <p:nvSpPr>
          <p:cNvPr id="3076" name="Rectangle 4"/>
          <p:cNvSpPr>
            <a:spLocks noChangeArrowheads="1"/>
          </p:cNvSpPr>
          <p:nvPr/>
        </p:nvSpPr>
        <p:spPr bwMode="auto">
          <a:xfrm>
            <a:off x="0" y="908050"/>
            <a:ext cx="5791200" cy="5949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eaLnBrk="1" hangingPunct="1">
              <a:buFontTx/>
              <a:buAutoNum type="romanUcPeriod"/>
            </a:pPr>
            <a:r>
              <a:rPr lang="en-US" sz="2800">
                <a:solidFill>
                  <a:srgbClr val="FF0000"/>
                </a:solidFill>
                <a:latin typeface="VNI-Times" pitchFamily="2" charset="0"/>
              </a:rPr>
              <a:t>Ñoïc-hieåu vaên baûn.</a:t>
            </a:r>
          </a:p>
          <a:p>
            <a:pPr marL="457200" indent="-457200" eaLnBrk="1" hangingPunct="1"/>
            <a:r>
              <a:rPr lang="en-US" sz="2800">
                <a:latin typeface="VNI-Times" pitchFamily="2" charset="0"/>
              </a:rPr>
              <a:t>  </a:t>
            </a:r>
            <a:r>
              <a:rPr lang="en-US" sz="2800">
                <a:solidFill>
                  <a:srgbClr val="FF0000"/>
                </a:solidFill>
                <a:latin typeface="VNI-Times" pitchFamily="2" charset="0"/>
              </a:rPr>
              <a:t>1. Taùc giaû.</a:t>
            </a:r>
            <a:r>
              <a:rPr lang="en-US" sz="2800">
                <a:latin typeface="VNI-Times" pitchFamily="2" charset="0"/>
              </a:rPr>
              <a:t> </a:t>
            </a:r>
          </a:p>
          <a:p>
            <a:pPr marL="457200" indent="-457200" eaLnBrk="1" hangingPunct="1"/>
            <a:r>
              <a:rPr lang="en-US" sz="2800">
                <a:latin typeface="VNI-Times" pitchFamily="2" charset="0"/>
              </a:rPr>
              <a:t>     - Vieãn Phöông ( 1928-2005) teân thaät Phan Thanh Vieãn, queâ An Giang.</a:t>
            </a:r>
          </a:p>
          <a:p>
            <a:pPr marL="457200" indent="-457200" eaLnBrk="1" hangingPunct="1"/>
            <a:r>
              <a:rPr lang="en-US" sz="2800">
                <a:latin typeface="VNI-Times" pitchFamily="2" charset="0"/>
              </a:rPr>
              <a:t>     - Thô oâng nhoû nheï, giaøu tình caûm vaø ñaäm chaát thô moäng.</a:t>
            </a:r>
          </a:p>
          <a:p>
            <a:pPr marL="457200" indent="-457200" eaLnBrk="1" hangingPunct="1"/>
            <a:r>
              <a:rPr lang="en-US" sz="2800">
                <a:latin typeface="VNI-Times" pitchFamily="2" charset="0"/>
              </a:rPr>
              <a:t> </a:t>
            </a:r>
            <a:r>
              <a:rPr lang="en-US" sz="2800">
                <a:solidFill>
                  <a:srgbClr val="FF0000"/>
                </a:solidFill>
                <a:latin typeface="VNI-Times" pitchFamily="2" charset="0"/>
              </a:rPr>
              <a:t>2. Taùc phaåm</a:t>
            </a:r>
            <a:r>
              <a:rPr lang="en-US" sz="2800">
                <a:latin typeface="VNI-Times" pitchFamily="2" charset="0"/>
              </a:rPr>
              <a:t>: </a:t>
            </a:r>
          </a:p>
          <a:p>
            <a:pPr marL="457200" indent="-457200" eaLnBrk="1" hangingPunct="1"/>
            <a:endParaRPr lang="en-US" sz="2800">
              <a:latin typeface="VNI-Times" pitchFamily="2" charset="0"/>
            </a:endParaRPr>
          </a:p>
          <a:p>
            <a:pPr marL="457200" indent="-457200" eaLnBrk="1" hangingPunct="1"/>
            <a:r>
              <a:rPr lang="en-US" sz="2800">
                <a:latin typeface="VNI-Times" pitchFamily="2" charset="0"/>
              </a:rPr>
              <a:t>* Moät soá taùc phaåm chính: </a:t>
            </a:r>
          </a:p>
          <a:p>
            <a:pPr marL="457200" indent="-457200" eaLnBrk="1" hangingPunct="1"/>
            <a:r>
              <a:rPr lang="en-US" sz="2400">
                <a:latin typeface="VNI-Times" pitchFamily="2" charset="0"/>
              </a:rPr>
              <a:t>         </a:t>
            </a:r>
            <a:r>
              <a:rPr lang="en-US" sz="2600">
                <a:latin typeface="VNI-Times" pitchFamily="2" charset="0"/>
              </a:rPr>
              <a:t>-</a:t>
            </a:r>
            <a:r>
              <a:rPr lang="vi-VN" sz="2600">
                <a:latin typeface="VNI-Times" pitchFamily="2" charset="0"/>
              </a:rPr>
              <a:t>Chiến thắng H</a:t>
            </a:r>
            <a:r>
              <a:rPr lang="en-US" sz="2600">
                <a:latin typeface="VNI-Times" pitchFamily="2" charset="0"/>
              </a:rPr>
              <a:t>oøa</a:t>
            </a:r>
            <a:r>
              <a:rPr lang="vi-VN" sz="2600">
                <a:latin typeface="VNI-Times" pitchFamily="2" charset="0"/>
              </a:rPr>
              <a:t> Bình (</a:t>
            </a:r>
            <a:r>
              <a:rPr lang="en-US" sz="2600">
                <a:latin typeface="VNI-Times" pitchFamily="2" charset="0"/>
              </a:rPr>
              <a:t>T</a:t>
            </a:r>
            <a:r>
              <a:rPr lang="vi-VN" sz="2600">
                <a:latin typeface="VNI-Times" pitchFamily="2" charset="0"/>
              </a:rPr>
              <a:t>rường ca</a:t>
            </a:r>
            <a:r>
              <a:rPr lang="en-US" sz="2600">
                <a:latin typeface="VNI-Times" pitchFamily="2" charset="0"/>
              </a:rPr>
              <a:t>), Maét saùng hoïc troø, Nhôù lôøi di chuùc, Nhö maây muøa xuaân, Phuø sa</a:t>
            </a:r>
          </a:p>
          <a:p>
            <a:pPr marL="457200" indent="-457200" eaLnBrk="1" hangingPunct="1"/>
            <a:r>
              <a:rPr lang="en-US" sz="2600">
                <a:latin typeface="VNI-Times" pitchFamily="2" charset="0"/>
              </a:rPr>
              <a:t>      queâ meï.</a:t>
            </a:r>
          </a:p>
        </p:txBody>
      </p:sp>
      <p:pic>
        <p:nvPicPr>
          <p:cNvPr id="3077" name="Picture 5" descr="F5FD010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00"/>
          <a:stretch>
            <a:fillRect/>
          </a:stretch>
        </p:blipFill>
        <p:spPr bwMode="auto">
          <a:xfrm>
            <a:off x="5715000" y="1295400"/>
            <a:ext cx="3429000" cy="4343400"/>
          </a:xfrm>
          <a:prstGeom prst="rect">
            <a:avLst/>
          </a:prstGeom>
          <a:noFill/>
          <a:ln w="76200">
            <a:solidFill>
              <a:srgbClr val="0000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079" name="Rectangle 7"/>
          <p:cNvSpPr>
            <a:spLocks noChangeArrowheads="1"/>
          </p:cNvSpPr>
          <p:nvPr/>
        </p:nvSpPr>
        <p:spPr bwMode="auto">
          <a:xfrm>
            <a:off x="1905000" y="3910013"/>
            <a:ext cx="4143375" cy="946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eaLnBrk="1" hangingPunct="1"/>
            <a:r>
              <a:rPr lang="en-US" sz="2800">
                <a:latin typeface="VNI-Times" pitchFamily="2" charset="0"/>
              </a:rPr>
              <a:t>  Saùng taùc 1976 in trong</a:t>
            </a:r>
          </a:p>
          <a:p>
            <a:pPr eaLnBrk="1" hangingPunct="1"/>
            <a:r>
              <a:rPr lang="en-US" sz="2800">
                <a:latin typeface="VNI-Times" pitchFamily="2" charset="0"/>
              </a:rPr>
              <a:t> taäp Nhö maây muøa xuaân.</a:t>
            </a:r>
          </a:p>
        </p:txBody>
      </p:sp>
    </p:spTree>
    <p:extLst>
      <p:ext uri="{BB962C8B-B14F-4D97-AF65-F5344CB8AC3E}">
        <p14:creationId xmlns:p14="http://schemas.microsoft.com/office/powerpoint/2010/main" val="1752985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30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307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0" dur="20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5" dur="2000"/>
                                        <p:tgtEl>
                                          <p:spTgt spid="307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8" dur="2000"/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8" dur="2000"/>
                                        <p:tgtEl>
                                          <p:spTgt spid="307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1" dur="2000"/>
                                        <p:tgtEl>
                                          <p:spTgt spid="307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307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49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307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5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5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5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7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lang bac (Copy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790291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/>
          <p:cNvSpPr>
            <a:spLocks noChangeArrowheads="1"/>
          </p:cNvSpPr>
          <p:nvPr/>
        </p:nvSpPr>
        <p:spPr bwMode="auto">
          <a:xfrm>
            <a:off x="2514600" y="103188"/>
            <a:ext cx="39481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4000">
                <a:solidFill>
                  <a:srgbClr val="0000FF"/>
                </a:solidFill>
                <a:latin typeface="VNI-Times" pitchFamily="2" charset="0"/>
              </a:rPr>
              <a:t>Vieáng Laêng  Baùc.</a:t>
            </a:r>
          </a:p>
        </p:txBody>
      </p:sp>
      <p:sp>
        <p:nvSpPr>
          <p:cNvPr id="5126" name="Rectangle 6"/>
          <p:cNvSpPr>
            <a:spLocks noChangeArrowheads="1"/>
          </p:cNvSpPr>
          <p:nvPr/>
        </p:nvSpPr>
        <p:spPr bwMode="auto">
          <a:xfrm>
            <a:off x="0" y="990600"/>
            <a:ext cx="9144000" cy="3631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eaLnBrk="1" hangingPunct="1"/>
            <a:r>
              <a:rPr lang="en-US" sz="3000" dirty="0">
                <a:solidFill>
                  <a:srgbClr val="FF0000"/>
                </a:solidFill>
                <a:latin typeface="VNI-Times" pitchFamily="2" charset="0"/>
              </a:rPr>
              <a:t>I. Ñoïc-hieåu vaên baûn.</a:t>
            </a:r>
          </a:p>
          <a:p>
            <a:pPr marL="457200" indent="-457200" eaLnBrk="1" hangingPunct="1"/>
            <a:r>
              <a:rPr lang="en-US" sz="3000" dirty="0" smtClean="0">
                <a:solidFill>
                  <a:srgbClr val="FF0000"/>
                </a:solidFill>
                <a:latin typeface="VNI-Times" pitchFamily="2" charset="0"/>
              </a:rPr>
              <a:t>4</a:t>
            </a:r>
            <a:r>
              <a:rPr lang="en-US" sz="3000" dirty="0">
                <a:solidFill>
                  <a:srgbClr val="FF0000"/>
                </a:solidFill>
                <a:latin typeface="VNI-Times" pitchFamily="2" charset="0"/>
              </a:rPr>
              <a:t>. Theå thô.</a:t>
            </a:r>
          </a:p>
          <a:p>
            <a:pPr marL="457200" indent="-457200" eaLnBrk="1" hangingPunct="1"/>
            <a:r>
              <a:rPr lang="en-US" sz="3000" dirty="0">
                <a:latin typeface="VNI-Times" pitchFamily="2" charset="0"/>
              </a:rPr>
              <a:t>  </a:t>
            </a:r>
            <a:r>
              <a:rPr lang="en-US" sz="2800" dirty="0">
                <a:latin typeface="VNI-Times" pitchFamily="2" charset="0"/>
              </a:rPr>
              <a:t>-</a:t>
            </a:r>
            <a:r>
              <a:rPr lang="en-US" sz="2800" dirty="0">
                <a:solidFill>
                  <a:srgbClr val="FF0000"/>
                </a:solidFill>
                <a:latin typeface="VNI-Times" pitchFamily="2" charset="0"/>
              </a:rPr>
              <a:t>  </a:t>
            </a:r>
            <a:r>
              <a:rPr lang="en-US" sz="2800" dirty="0">
                <a:latin typeface="VNI-Times" pitchFamily="2" charset="0"/>
              </a:rPr>
              <a:t>Taùm  chöõ.</a:t>
            </a:r>
          </a:p>
          <a:p>
            <a:pPr marL="457200" indent="-457200" eaLnBrk="1" hangingPunct="1"/>
            <a:r>
              <a:rPr lang="en-US" sz="2800" dirty="0">
                <a:latin typeface="VNI-Times" pitchFamily="2" charset="0"/>
              </a:rPr>
              <a:t>  -  Phöông thöùc bieåu ñaït: bieåu caûm + mieâu taû.</a:t>
            </a:r>
          </a:p>
          <a:p>
            <a:pPr marL="457200" indent="-457200" eaLnBrk="1" hangingPunct="1"/>
            <a:r>
              <a:rPr lang="en-US" sz="2800" dirty="0">
                <a:latin typeface="VNI-Times" pitchFamily="2" charset="0"/>
              </a:rPr>
              <a:t> </a:t>
            </a:r>
            <a:r>
              <a:rPr lang="en-US" sz="2800" dirty="0">
                <a:solidFill>
                  <a:srgbClr val="FF0000"/>
                </a:solidFill>
                <a:latin typeface="VNI-Times" pitchFamily="2" charset="0"/>
              </a:rPr>
              <a:t>5. Boá cuïc. </a:t>
            </a:r>
          </a:p>
          <a:p>
            <a:pPr marL="457200" indent="-457200" eaLnBrk="1" hangingPunct="1"/>
            <a:r>
              <a:rPr lang="en-US" sz="2800" dirty="0">
                <a:solidFill>
                  <a:srgbClr val="FF0000"/>
                </a:solidFill>
                <a:latin typeface="VNI-Times" pitchFamily="2" charset="0"/>
              </a:rPr>
              <a:t>  </a:t>
            </a:r>
            <a:r>
              <a:rPr lang="en-US" sz="2800" dirty="0">
                <a:latin typeface="VNI-Times" pitchFamily="2" charset="0"/>
              </a:rPr>
              <a:t>- Ñoaïn 1: Caûm xuùc khi taùc giaû ñöùng tröôùc laêng(khoå 1,2).</a:t>
            </a:r>
          </a:p>
          <a:p>
            <a:pPr marL="457200" indent="-457200" eaLnBrk="1" hangingPunct="1"/>
            <a:r>
              <a:rPr lang="en-US" sz="2800" dirty="0">
                <a:latin typeface="VNI-Times" pitchFamily="2" charset="0"/>
              </a:rPr>
              <a:t>  - Ñoaïn 2: Caûm xuùc cuûa taùc giaû khi vaøo trong laêng( khoå 3).</a:t>
            </a:r>
          </a:p>
          <a:p>
            <a:pPr marL="457200" indent="-457200" eaLnBrk="1" hangingPunct="1"/>
            <a:r>
              <a:rPr lang="en-US" sz="2800" dirty="0">
                <a:latin typeface="VNI-Times" pitchFamily="2" charset="0"/>
              </a:rPr>
              <a:t>  - Ñoaïn 3: Caûm xuùc cuûa taùc giaû khi rôøi laêng (khoå 4).</a:t>
            </a:r>
          </a:p>
        </p:txBody>
      </p:sp>
    </p:spTree>
    <p:extLst>
      <p:ext uri="{BB962C8B-B14F-4D97-AF65-F5344CB8AC3E}">
        <p14:creationId xmlns:p14="http://schemas.microsoft.com/office/powerpoint/2010/main" val="2669902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2" dur="500"/>
                                        <p:tgtEl>
                                          <p:spTgt spid="51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7" dur="500"/>
                                        <p:tgtEl>
                                          <p:spTgt spid="512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2" dur="500"/>
                                        <p:tgtEl>
                                          <p:spTgt spid="512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7" dur="500"/>
                                        <p:tgtEl>
                                          <p:spTgt spid="512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32" dur="500"/>
                                        <p:tgtEl>
                                          <p:spTgt spid="512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512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0" dur="2000"/>
                                        <p:tgtEl>
                                          <p:spTgt spid="512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3" dur="2000"/>
                                        <p:tgtEl>
                                          <p:spTgt spid="512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en-US" smtClean="0"/>
          </a:p>
        </p:txBody>
      </p:sp>
      <p:pic>
        <p:nvPicPr>
          <p:cNvPr id="5124" name="Picture 5" descr="Lang Ba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6388" y="-304800"/>
            <a:ext cx="9450388" cy="7162800"/>
          </a:xfrm>
          <a:prstGeom prst="rect">
            <a:avLst/>
          </a:prstGeom>
          <a:solidFill>
            <a:srgbClr val="CC0099"/>
          </a:solidFill>
          <a:ln w="38100">
            <a:solidFill>
              <a:schemeClr val="tx2"/>
            </a:solidFill>
            <a:miter lim="800000"/>
            <a:headEnd/>
            <a:tailEnd/>
          </a:ln>
        </p:spPr>
      </p:pic>
      <p:sp>
        <p:nvSpPr>
          <p:cNvPr id="5125" name="Text Box 10"/>
          <p:cNvSpPr txBox="1">
            <a:spLocks noChangeArrowheads="1"/>
          </p:cNvSpPr>
          <p:nvPr/>
        </p:nvSpPr>
        <p:spPr bwMode="auto">
          <a:xfrm>
            <a:off x="4038600" y="5715000"/>
            <a:ext cx="4419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>
                <a:solidFill>
                  <a:schemeClr val="tx1"/>
                </a:solidFill>
                <a:latin typeface="Arial" charset="0"/>
              </a:defRPr>
            </a:lvl1pPr>
            <a:lvl2pPr>
              <a:defRPr sz="2800">
                <a:solidFill>
                  <a:schemeClr val="tx1"/>
                </a:solidFill>
                <a:latin typeface="Arial" charset="0"/>
              </a:defRPr>
            </a:lvl2pPr>
            <a:lvl3pPr>
              <a:defRPr sz="2400">
                <a:solidFill>
                  <a:schemeClr val="tx1"/>
                </a:solidFill>
                <a:latin typeface="Arial" charset="0"/>
              </a:defRPr>
            </a:lvl3pPr>
            <a:lvl4pPr>
              <a:defRPr sz="2000">
                <a:solidFill>
                  <a:schemeClr val="tx1"/>
                </a:solidFill>
                <a:latin typeface="Arial" charset="0"/>
              </a:defRPr>
            </a:lvl4pPr>
            <a:lvl5pPr>
              <a:defRPr sz="2000">
                <a:solidFill>
                  <a:schemeClr val="tx1"/>
                </a:solidFill>
                <a:latin typeface="Arial" charset="0"/>
              </a:defRPr>
            </a:lvl5pPr>
            <a:lvl6pPr eaLnBrk="0" hangingPunct="0">
              <a:defRPr sz="2000">
                <a:solidFill>
                  <a:schemeClr val="tx1"/>
                </a:solidFill>
                <a:latin typeface="Arial" charset="0"/>
              </a:defRPr>
            </a:lvl6pPr>
            <a:lvl7pPr eaLnBrk="0" hangingPunct="0">
              <a:defRPr sz="2000">
                <a:solidFill>
                  <a:schemeClr val="tx1"/>
                </a:solidFill>
                <a:latin typeface="Arial" charset="0"/>
              </a:defRPr>
            </a:lvl7pPr>
            <a:lvl8pPr eaLnBrk="0" hangingPunct="0">
              <a:defRPr sz="2000">
                <a:solidFill>
                  <a:schemeClr val="tx1"/>
                </a:solidFill>
                <a:latin typeface="Arial" charset="0"/>
              </a:defRPr>
            </a:lvl8pPr>
            <a:lvl9pPr eaLnBrk="0" hangingPunct="0"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en-US" altLang="en-US" sz="1800"/>
          </a:p>
        </p:txBody>
      </p:sp>
    </p:spTree>
    <p:extLst>
      <p:ext uri="{BB962C8B-B14F-4D97-AF65-F5344CB8AC3E}">
        <p14:creationId xmlns:p14="http://schemas.microsoft.com/office/powerpoint/2010/main" val="40392673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1" name="Rectangle 3"/>
          <p:cNvSpPr>
            <a:spLocks noChangeArrowheads="1"/>
          </p:cNvSpPr>
          <p:nvPr/>
        </p:nvSpPr>
        <p:spPr bwMode="auto">
          <a:xfrm>
            <a:off x="2514600" y="103188"/>
            <a:ext cx="39481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4000">
                <a:solidFill>
                  <a:srgbClr val="0000FF"/>
                </a:solidFill>
                <a:latin typeface="VNI-Times" pitchFamily="2" charset="0"/>
              </a:rPr>
              <a:t>Vieáng Laêng  Baùc.</a:t>
            </a:r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762000"/>
            <a:ext cx="9144000" cy="1292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marL="457200" indent="-457200" eaLnBrk="1" hangingPunct="1"/>
            <a:r>
              <a:rPr lang="en-US" sz="2400" b="1" dirty="0" smtClean="0">
                <a:solidFill>
                  <a:srgbClr val="FF0000"/>
                </a:solidFill>
                <a:latin typeface="VNI-Times" pitchFamily="2" charset="0"/>
              </a:rPr>
              <a:t>II</a:t>
            </a:r>
            <a:r>
              <a:rPr lang="en-US" sz="2400" b="1" dirty="0">
                <a:solidFill>
                  <a:srgbClr val="FF0000"/>
                </a:solidFill>
                <a:latin typeface="VNI-Times" pitchFamily="2" charset="0"/>
              </a:rPr>
              <a:t>. Tìm hieåu vaên baûn</a:t>
            </a:r>
          </a:p>
          <a:p>
            <a:pPr marL="457200" indent="-457200" eaLnBrk="1" hangingPunct="1"/>
            <a:r>
              <a:rPr lang="en-US" sz="2400" b="1" dirty="0">
                <a:solidFill>
                  <a:srgbClr val="FF0000"/>
                </a:solidFill>
                <a:latin typeface="VNI-Times" pitchFamily="2" charset="0"/>
              </a:rPr>
              <a:t>1. Caûm xuùc </a:t>
            </a:r>
            <a:r>
              <a:rPr lang="en-US" sz="2400" b="1" dirty="0" smtClean="0">
                <a:solidFill>
                  <a:srgbClr val="FF0000"/>
                </a:solidFill>
                <a:latin typeface="VNI-Times" pitchFamily="2" charset="0"/>
              </a:rPr>
              <a:t>khi ở </a:t>
            </a:r>
            <a:r>
              <a:rPr lang="en-US" sz="2400" b="1" dirty="0">
                <a:solidFill>
                  <a:srgbClr val="FF0000"/>
                </a:solidFill>
                <a:latin typeface="VNI-Times" pitchFamily="2" charset="0"/>
              </a:rPr>
              <a:t>ngoaøi laêng.</a:t>
            </a:r>
          </a:p>
          <a:p>
            <a:pPr marL="457200" indent="-457200" eaLnBrk="1" hangingPunct="1"/>
            <a:r>
              <a:rPr lang="en-US" sz="3000" dirty="0">
                <a:solidFill>
                  <a:srgbClr val="FF0000"/>
                </a:solidFill>
                <a:latin typeface="VNI-Times" pitchFamily="2" charset="0"/>
              </a:rPr>
              <a:t>      </a:t>
            </a:r>
            <a:endParaRPr lang="en-US" sz="3000" dirty="0">
              <a:latin typeface="VNI-Times" pitchFamily="2" charset="0"/>
            </a:endParaRPr>
          </a:p>
        </p:txBody>
      </p:sp>
      <p:sp>
        <p:nvSpPr>
          <p:cNvPr id="7175" name="Rectangle 7"/>
          <p:cNvSpPr>
            <a:spLocks noChangeArrowheads="1"/>
          </p:cNvSpPr>
          <p:nvPr/>
        </p:nvSpPr>
        <p:spPr bwMode="auto">
          <a:xfrm>
            <a:off x="1676400" y="2971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vi-VN" sz="1800"/>
          </a:p>
        </p:txBody>
      </p:sp>
      <p:sp>
        <p:nvSpPr>
          <p:cNvPr id="7177" name="Rectangle 9"/>
          <p:cNvSpPr>
            <a:spLocks noChangeArrowheads="1"/>
          </p:cNvSpPr>
          <p:nvPr/>
        </p:nvSpPr>
        <p:spPr bwMode="auto">
          <a:xfrm>
            <a:off x="0" y="2057400"/>
            <a:ext cx="2057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>
                <a:latin typeface="VNI-Times" pitchFamily="2" charset="0"/>
              </a:rPr>
              <a:t>Con…thaêm…Baùc</a:t>
            </a:r>
          </a:p>
        </p:txBody>
      </p:sp>
      <p:sp>
        <p:nvSpPr>
          <p:cNvPr id="7178" name="Line 10"/>
          <p:cNvSpPr>
            <a:spLocks noChangeShapeType="1"/>
          </p:cNvSpPr>
          <p:nvPr/>
        </p:nvSpPr>
        <p:spPr bwMode="auto">
          <a:xfrm>
            <a:off x="2209800" y="2133600"/>
            <a:ext cx="0" cy="8382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79" name="Rectangle 11"/>
          <p:cNvSpPr>
            <a:spLocks noChangeArrowheads="1"/>
          </p:cNvSpPr>
          <p:nvPr/>
        </p:nvSpPr>
        <p:spPr bwMode="auto">
          <a:xfrm>
            <a:off x="2362200" y="2133600"/>
            <a:ext cx="19050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VNI-Times" pitchFamily="2" charset="0"/>
              </a:rPr>
              <a:t>Xöng hoâ thaân </a:t>
            </a:r>
          </a:p>
          <a:p>
            <a:pPr algn="ctr"/>
            <a:r>
              <a:rPr lang="en-US" sz="2400">
                <a:latin typeface="VNI-Times" pitchFamily="2" charset="0"/>
              </a:rPr>
              <a:t>maät, gaàn guõi</a:t>
            </a:r>
          </a:p>
        </p:txBody>
      </p:sp>
      <p:sp>
        <p:nvSpPr>
          <p:cNvPr id="7180" name="Rectangle 12"/>
          <p:cNvSpPr>
            <a:spLocks noChangeArrowheads="1"/>
          </p:cNvSpPr>
          <p:nvPr/>
        </p:nvSpPr>
        <p:spPr bwMode="auto">
          <a:xfrm>
            <a:off x="0" y="3048000"/>
            <a:ext cx="4191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 i="1" dirty="0">
                <a:latin typeface="VNI-Times" pitchFamily="2" charset="0"/>
              </a:rPr>
              <a:t>=&gt; Tình caûm tha thieát, thaønh </a:t>
            </a:r>
          </a:p>
          <a:p>
            <a:r>
              <a:rPr lang="en-US" sz="2400" b="1" i="1" dirty="0">
                <a:latin typeface="VNI-Times" pitchFamily="2" charset="0"/>
              </a:rPr>
              <a:t>kính vôùi Baùc.</a:t>
            </a:r>
          </a:p>
        </p:txBody>
      </p:sp>
      <p:sp>
        <p:nvSpPr>
          <p:cNvPr id="7181" name="Rectangle 13"/>
          <p:cNvSpPr>
            <a:spLocks noChangeArrowheads="1"/>
          </p:cNvSpPr>
          <p:nvPr/>
        </p:nvSpPr>
        <p:spPr bwMode="auto">
          <a:xfrm>
            <a:off x="0" y="4114800"/>
            <a:ext cx="22860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>
                <a:latin typeface="VNI-Times" pitchFamily="2" charset="0"/>
              </a:rPr>
              <a:t>….haøng tre…..</a:t>
            </a:r>
          </a:p>
          <a:p>
            <a:r>
              <a:rPr lang="en-US" sz="2400">
                <a:latin typeface="VNI-Times" pitchFamily="2" charset="0"/>
              </a:rPr>
              <a:t>Baõo taùp möa sa…</a:t>
            </a:r>
          </a:p>
        </p:txBody>
      </p:sp>
      <p:sp>
        <p:nvSpPr>
          <p:cNvPr id="7182" name="Line 14"/>
          <p:cNvSpPr>
            <a:spLocks noChangeShapeType="1"/>
          </p:cNvSpPr>
          <p:nvPr/>
        </p:nvSpPr>
        <p:spPr bwMode="auto">
          <a:xfrm>
            <a:off x="2362200" y="4038600"/>
            <a:ext cx="0" cy="9906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183" name="Rectangle 15"/>
          <p:cNvSpPr>
            <a:spLocks noChangeArrowheads="1"/>
          </p:cNvSpPr>
          <p:nvPr/>
        </p:nvSpPr>
        <p:spPr bwMode="auto">
          <a:xfrm>
            <a:off x="2590800" y="4114800"/>
            <a:ext cx="16764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VNI-Times" pitchFamily="2" charset="0"/>
              </a:rPr>
              <a:t>AÅn du, </a:t>
            </a:r>
          </a:p>
          <a:p>
            <a:pPr algn="ctr"/>
            <a:r>
              <a:rPr lang="en-US" sz="2400">
                <a:latin typeface="VNI-Times" pitchFamily="2" charset="0"/>
              </a:rPr>
              <a:t>nhaân hoùaï</a:t>
            </a:r>
          </a:p>
        </p:txBody>
      </p:sp>
      <p:sp>
        <p:nvSpPr>
          <p:cNvPr id="7185" name="Rectangle 17"/>
          <p:cNvSpPr>
            <a:spLocks noChangeArrowheads="1"/>
          </p:cNvSpPr>
          <p:nvPr/>
        </p:nvSpPr>
        <p:spPr bwMode="auto">
          <a:xfrm>
            <a:off x="0" y="5029200"/>
            <a:ext cx="4191000" cy="1219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 i="1">
                <a:latin typeface="VNI-Times" pitchFamily="2" charset="0"/>
              </a:rPr>
              <a:t>=&gt; Bieåu töôïng cho söùc soáng beàn </a:t>
            </a:r>
          </a:p>
          <a:p>
            <a:r>
              <a:rPr lang="en-US" sz="2400" b="1" i="1">
                <a:latin typeface="VNI-Times" pitchFamily="2" charset="0"/>
              </a:rPr>
              <a:t>bæ, kieân cöôøng cuûa con ngöôøi </a:t>
            </a:r>
          </a:p>
          <a:p>
            <a:r>
              <a:rPr lang="en-US" sz="2400" b="1" i="1">
                <a:latin typeface="VNI-Times" pitchFamily="2" charset="0"/>
              </a:rPr>
              <a:t>Vieät nam.</a:t>
            </a:r>
          </a:p>
        </p:txBody>
      </p:sp>
      <p:pic>
        <p:nvPicPr>
          <p:cNvPr id="7202" name="Picture 34" descr="images52506_tr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772816"/>
            <a:ext cx="4343400" cy="4704184"/>
          </a:xfrm>
          <a:prstGeom prst="rect">
            <a:avLst/>
          </a:prstGeom>
          <a:noFill/>
          <a:ln w="76200">
            <a:solidFill>
              <a:srgbClr val="CC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205124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717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3" dur="2000"/>
                                        <p:tgtEl>
                                          <p:spTgt spid="717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 nodeType="clickPar">
                      <p:stCondLst>
                        <p:cond delay="indefinite"/>
                      </p:stCondLst>
                      <p:childTnLst>
                        <p:par>
                          <p:cTn id="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17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4" dur="500"/>
                                        <p:tgtEl>
                                          <p:spTgt spid="71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9" dur="20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4" dur="2000"/>
                                        <p:tgtEl>
                                          <p:spTgt spid="7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7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4" dur="2000"/>
                                        <p:tgtEl>
                                          <p:spTgt spid="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9" dur="2000"/>
                                        <p:tgtEl>
                                          <p:spTgt spid="7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4" dur="2000"/>
                                        <p:tgtEl>
                                          <p:spTgt spid="7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9" dur="2000"/>
                                        <p:tgtEl>
                                          <p:spTgt spid="7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4" dur="2000"/>
                                        <p:tgtEl>
                                          <p:spTgt spid="7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1" grpId="0"/>
      <p:bldP spid="7177" grpId="0" animBg="1"/>
      <p:bldP spid="7178" grpId="0" animBg="1"/>
      <p:bldP spid="7179" grpId="0" animBg="1"/>
      <p:bldP spid="7180" grpId="0" animBg="1"/>
      <p:bldP spid="7181" grpId="0" animBg="1"/>
      <p:bldP spid="7182" grpId="0" animBg="1"/>
      <p:bldP spid="7183" grpId="0" animBg="1"/>
      <p:bldP spid="718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ctangle 3"/>
          <p:cNvSpPr>
            <a:spLocks noChangeArrowheads="1"/>
          </p:cNvSpPr>
          <p:nvPr/>
        </p:nvSpPr>
        <p:spPr bwMode="auto">
          <a:xfrm>
            <a:off x="2514600" y="103188"/>
            <a:ext cx="394811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4000">
                <a:solidFill>
                  <a:srgbClr val="0000FF"/>
                </a:solidFill>
                <a:latin typeface="VNI-Times" pitchFamily="2" charset="0"/>
              </a:rPr>
              <a:t>Vieáng Laêng  Baùc.</a:t>
            </a:r>
          </a:p>
        </p:txBody>
      </p:sp>
      <p:sp>
        <p:nvSpPr>
          <p:cNvPr id="37893" name="Rectangle 5"/>
          <p:cNvSpPr>
            <a:spLocks noChangeArrowheads="1"/>
          </p:cNvSpPr>
          <p:nvPr/>
        </p:nvSpPr>
        <p:spPr bwMode="auto">
          <a:xfrm>
            <a:off x="1676400" y="2971800"/>
            <a:ext cx="18415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/>
          <a:p>
            <a:pPr eaLnBrk="1" hangingPunct="1"/>
            <a:endParaRPr lang="vi-VN" sz="1800"/>
          </a:p>
        </p:txBody>
      </p:sp>
      <p:sp>
        <p:nvSpPr>
          <p:cNvPr id="37903" name="Rectangle 15"/>
          <p:cNvSpPr>
            <a:spLocks noChangeArrowheads="1"/>
          </p:cNvSpPr>
          <p:nvPr/>
        </p:nvSpPr>
        <p:spPr bwMode="auto">
          <a:xfrm>
            <a:off x="0" y="2438400"/>
            <a:ext cx="1143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>
                <a:latin typeface="VNI-Times" pitchFamily="2" charset="0"/>
              </a:rPr>
              <a:t>Maët trôøi </a:t>
            </a:r>
          </a:p>
        </p:txBody>
      </p:sp>
      <p:sp>
        <p:nvSpPr>
          <p:cNvPr id="37904" name="Line 16"/>
          <p:cNvSpPr>
            <a:spLocks noChangeShapeType="1"/>
          </p:cNvSpPr>
          <p:nvPr/>
        </p:nvSpPr>
        <p:spPr bwMode="auto">
          <a:xfrm flipV="1">
            <a:off x="1219200" y="2743200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5" name="Rectangle 17"/>
          <p:cNvSpPr>
            <a:spLocks noChangeArrowheads="1"/>
          </p:cNvSpPr>
          <p:nvPr/>
        </p:nvSpPr>
        <p:spPr bwMode="auto">
          <a:xfrm>
            <a:off x="1752600" y="2438400"/>
            <a:ext cx="1143000" cy="457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>
                <a:latin typeface="VNI-Times" pitchFamily="2" charset="0"/>
              </a:rPr>
              <a:t>Treân laêng</a:t>
            </a:r>
          </a:p>
        </p:txBody>
      </p:sp>
      <p:sp>
        <p:nvSpPr>
          <p:cNvPr id="37906" name="Line 18"/>
          <p:cNvSpPr>
            <a:spLocks noChangeShapeType="1"/>
          </p:cNvSpPr>
          <p:nvPr/>
        </p:nvSpPr>
        <p:spPr bwMode="auto">
          <a:xfrm>
            <a:off x="1219200" y="2743200"/>
            <a:ext cx="304800" cy="2286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07" name="Rectangle 19"/>
          <p:cNvSpPr>
            <a:spLocks noChangeArrowheads="1"/>
          </p:cNvSpPr>
          <p:nvPr/>
        </p:nvSpPr>
        <p:spPr bwMode="auto">
          <a:xfrm>
            <a:off x="1752600" y="2819400"/>
            <a:ext cx="1143000" cy="533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>
                <a:latin typeface="VNI-Times" pitchFamily="2" charset="0"/>
              </a:rPr>
              <a:t>Trong laêng</a:t>
            </a:r>
          </a:p>
        </p:txBody>
      </p:sp>
      <p:sp>
        <p:nvSpPr>
          <p:cNvPr id="37909" name="Rectangle 21"/>
          <p:cNvSpPr>
            <a:spLocks noChangeArrowheads="1"/>
          </p:cNvSpPr>
          <p:nvPr/>
        </p:nvSpPr>
        <p:spPr bwMode="auto">
          <a:xfrm>
            <a:off x="3059832" y="2815208"/>
            <a:ext cx="914400" cy="6858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dirty="0" smtClean="0">
                <a:latin typeface="VNI-Times" pitchFamily="2" charset="0"/>
              </a:rPr>
              <a:t>(AÅn du)ï</a:t>
            </a:r>
            <a:endParaRPr lang="en-US" sz="2400" dirty="0">
              <a:latin typeface="VNI-Times" pitchFamily="2" charset="0"/>
            </a:endParaRPr>
          </a:p>
        </p:txBody>
      </p:sp>
      <p:sp>
        <p:nvSpPr>
          <p:cNvPr id="37910" name="Rectangle 22"/>
          <p:cNvSpPr>
            <a:spLocks noChangeArrowheads="1"/>
          </p:cNvSpPr>
          <p:nvPr/>
        </p:nvSpPr>
        <p:spPr bwMode="auto">
          <a:xfrm>
            <a:off x="0" y="3352800"/>
            <a:ext cx="4495800" cy="9906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b="1" i="1">
                <a:latin typeface="VNI-Times" pitchFamily="2" charset="0"/>
              </a:rPr>
              <a:t>=&gt; Ca ngôïi söï vó ñaïi tröôøng toàn</a:t>
            </a:r>
          </a:p>
          <a:p>
            <a:r>
              <a:rPr lang="en-US" sz="2400" b="1" i="1">
                <a:latin typeface="VNI-Times" pitchFamily="2" charset="0"/>
              </a:rPr>
              <a:t> cuûa Baùc.</a:t>
            </a:r>
          </a:p>
        </p:txBody>
      </p:sp>
      <p:sp>
        <p:nvSpPr>
          <p:cNvPr id="37911" name="Rectangle 23"/>
          <p:cNvSpPr>
            <a:spLocks noChangeArrowheads="1"/>
          </p:cNvSpPr>
          <p:nvPr/>
        </p:nvSpPr>
        <p:spPr bwMode="auto">
          <a:xfrm>
            <a:off x="0" y="4572000"/>
            <a:ext cx="2667000" cy="7620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>
                <a:latin typeface="VNI-Times" pitchFamily="2" charset="0"/>
              </a:rPr>
              <a:t>Ngaøy…traøng hoa…</a:t>
            </a:r>
          </a:p>
          <a:p>
            <a:r>
              <a:rPr lang="en-US" sz="2400">
                <a:latin typeface="VNI-Times" pitchFamily="2" charset="0"/>
              </a:rPr>
              <a:t>baûy chín muøa xuaân</a:t>
            </a:r>
          </a:p>
        </p:txBody>
      </p:sp>
      <p:sp>
        <p:nvSpPr>
          <p:cNvPr id="37912" name="Line 24"/>
          <p:cNvSpPr>
            <a:spLocks noChangeShapeType="1"/>
          </p:cNvSpPr>
          <p:nvPr/>
        </p:nvSpPr>
        <p:spPr bwMode="auto">
          <a:xfrm>
            <a:off x="2667000" y="4419600"/>
            <a:ext cx="0" cy="1371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7913" name="Rectangle 25"/>
          <p:cNvSpPr>
            <a:spLocks noChangeArrowheads="1"/>
          </p:cNvSpPr>
          <p:nvPr/>
        </p:nvSpPr>
        <p:spPr bwMode="auto">
          <a:xfrm>
            <a:off x="2743200" y="4343400"/>
            <a:ext cx="1447800" cy="12954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sz="2400" dirty="0" smtClean="0">
                <a:latin typeface="VNI-Times" pitchFamily="2" charset="0"/>
              </a:rPr>
              <a:t>aån </a:t>
            </a:r>
            <a:r>
              <a:rPr lang="en-US" sz="2400" dirty="0">
                <a:latin typeface="VNI-Times" pitchFamily="2" charset="0"/>
              </a:rPr>
              <a:t>duï, </a:t>
            </a:r>
          </a:p>
          <a:p>
            <a:r>
              <a:rPr lang="en-US" sz="2400" dirty="0">
                <a:latin typeface="VNI-Times" pitchFamily="2" charset="0"/>
              </a:rPr>
              <a:t>hoaùn duï.</a:t>
            </a:r>
          </a:p>
        </p:txBody>
      </p:sp>
      <p:sp>
        <p:nvSpPr>
          <p:cNvPr id="37914" name="Rectangle 26"/>
          <p:cNvSpPr>
            <a:spLocks noChangeArrowheads="1"/>
          </p:cNvSpPr>
          <p:nvPr/>
        </p:nvSpPr>
        <p:spPr bwMode="auto">
          <a:xfrm>
            <a:off x="228600" y="5638800"/>
            <a:ext cx="4114800" cy="838200"/>
          </a:xfrm>
          <a:prstGeom prst="rect">
            <a:avLst/>
          </a:prstGeom>
          <a:solidFill>
            <a:schemeClr val="bg1"/>
          </a:solidFill>
          <a:ln w="9525">
            <a:solidFill>
              <a:schemeClr val="bg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2400" b="1" i="1">
                <a:latin typeface="VNI-Times" pitchFamily="2" charset="0"/>
              </a:rPr>
              <a:t>=&gt; Loøng bieát ôn voâ haïn vôùi Baùc.</a:t>
            </a:r>
          </a:p>
        </p:txBody>
      </p:sp>
      <p:pic>
        <p:nvPicPr>
          <p:cNvPr id="37917" name="Picture 29" descr="Dong lai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9600" y="1124745"/>
            <a:ext cx="4724400" cy="5733256"/>
          </a:xfrm>
          <a:prstGeom prst="rect">
            <a:avLst/>
          </a:prstGeom>
          <a:solidFill>
            <a:schemeClr val="hlink"/>
          </a:solidFill>
          <a:ln w="57150">
            <a:solidFill>
              <a:schemeClr val="folHlink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059798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379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379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379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379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379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379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379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7" dur="2000"/>
                                        <p:tgtEl>
                                          <p:spTgt spid="379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2" dur="2000"/>
                                        <p:tgtEl>
                                          <p:spTgt spid="379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7" dur="2000"/>
                                        <p:tgtEl>
                                          <p:spTgt spid="379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2" dur="2000"/>
                                        <p:tgtEl>
                                          <p:spTgt spid="379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67" dur="2000"/>
                                        <p:tgtEl>
                                          <p:spTgt spid="379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1" grpId="0"/>
      <p:bldP spid="37903" grpId="0" animBg="1"/>
      <p:bldP spid="37904" grpId="0" animBg="1"/>
      <p:bldP spid="37905" grpId="0" animBg="1"/>
      <p:bldP spid="37906" grpId="0" animBg="1"/>
      <p:bldP spid="37907" grpId="0" animBg="1"/>
      <p:bldP spid="37909" grpId="0" animBg="1"/>
      <p:bldP spid="37910" grpId="0" animBg="1"/>
      <p:bldP spid="37911" grpId="0" animBg="1"/>
      <p:bldP spid="37912" grpId="0" animBg="1"/>
      <p:bldP spid="37913" grpId="0" animBg="1"/>
      <p:bldP spid="3791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0420" name="Picture 4" descr="Ben Lang Bac Ho trong ngay Quoc Khanh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4194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604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4" descr="Image result for viếng lăng b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7" name="AutoShape 6" descr="Image result for viếng lăng b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sp>
        <p:nvSpPr>
          <p:cNvPr id="6148" name="AutoShape 8" descr="Image result for viếng lăng bác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/>
          </a:p>
        </p:txBody>
      </p:sp>
      <p:pic>
        <p:nvPicPr>
          <p:cNvPr id="6149" name="Picture 10" descr="Image result for viếng lăng bá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3607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531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</TotalTime>
  <Words>529</Words>
  <Application>Microsoft Office PowerPoint</Application>
  <PresentationFormat>On-screen Show (4:3)</PresentationFormat>
  <Paragraphs>84</Paragraphs>
  <Slides>14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5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Caûnh Baùc maát.</vt:lpstr>
      <vt:lpstr>PowerPoint Presentation</vt:lpstr>
      <vt:lpstr>III. Toång keát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16</cp:revision>
  <dcterms:created xsi:type="dcterms:W3CDTF">2022-03-01T16:33:11Z</dcterms:created>
  <dcterms:modified xsi:type="dcterms:W3CDTF">2022-03-08T14:40:00Z</dcterms:modified>
</cp:coreProperties>
</file>