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51"/>
  </p:notesMasterIdLst>
  <p:sldIdLst>
    <p:sldId id="340" r:id="rId2"/>
    <p:sldId id="373" r:id="rId3"/>
    <p:sldId id="334" r:id="rId4"/>
    <p:sldId id="375" r:id="rId5"/>
    <p:sldId id="352" r:id="rId6"/>
    <p:sldId id="376" r:id="rId7"/>
    <p:sldId id="353" r:id="rId8"/>
    <p:sldId id="377" r:id="rId9"/>
    <p:sldId id="354" r:id="rId10"/>
    <p:sldId id="378" r:id="rId11"/>
    <p:sldId id="355" r:id="rId12"/>
    <p:sldId id="379" r:id="rId13"/>
    <p:sldId id="356" r:id="rId14"/>
    <p:sldId id="380" r:id="rId15"/>
    <p:sldId id="358" r:id="rId16"/>
    <p:sldId id="381" r:id="rId17"/>
    <p:sldId id="359" r:id="rId18"/>
    <p:sldId id="382" r:id="rId19"/>
    <p:sldId id="360" r:id="rId20"/>
    <p:sldId id="383" r:id="rId21"/>
    <p:sldId id="362" r:id="rId22"/>
    <p:sldId id="384" r:id="rId23"/>
    <p:sldId id="363" r:id="rId24"/>
    <p:sldId id="385" r:id="rId25"/>
    <p:sldId id="364" r:id="rId26"/>
    <p:sldId id="386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5" r:id="rId41"/>
    <p:sldId id="368" r:id="rId42"/>
    <p:sldId id="366" r:id="rId43"/>
    <p:sldId id="407" r:id="rId44"/>
    <p:sldId id="369" r:id="rId45"/>
    <p:sldId id="408" r:id="rId46"/>
    <p:sldId id="371" r:id="rId47"/>
    <p:sldId id="409" r:id="rId48"/>
    <p:sldId id="406" r:id="rId49"/>
    <p:sldId id="372" r:id="rId50"/>
  </p:sldIdLst>
  <p:sldSz cx="9144000" cy="5143500" type="screen16x9"/>
  <p:notesSz cx="6858000" cy="9144000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Times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Times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Times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Times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Times" pitchFamily="2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NI-Times" pitchFamily="2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NI-Times" pitchFamily="2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NI-Times" pitchFamily="2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NI-Times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000066"/>
    <a:srgbClr val="00FF00"/>
    <a:srgbClr val="006600"/>
    <a:srgbClr val="FF66FF"/>
    <a:srgbClr val="33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6" autoAdjust="0"/>
    <p:restoredTop sz="96135" autoAdjust="0"/>
  </p:normalViewPr>
  <p:slideViewPr>
    <p:cSldViewPr>
      <p:cViewPr>
        <p:scale>
          <a:sx n="100" d="100"/>
          <a:sy n="100" d="100"/>
        </p:scale>
        <p:origin x="-264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D00146D8-F128-441D-8558-1469C2775AB6}" type="datetimeFigureOut">
              <a:rPr lang="en-US"/>
              <a:pPr>
                <a:defRPr/>
              </a:pPr>
              <a:t>29/04/2022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061959-AA3A-42DF-B52B-9467353D2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979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3200400"/>
            <a:ext cx="9140825" cy="19431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09"/>
                <a:ext cx="532" cy="32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1"/>
                <a:ext cx="192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69"/>
                <a:ext cx="444" cy="67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5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0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5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9"/>
                <a:ext cx="543" cy="3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30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7"/>
                <a:ext cx="306" cy="19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6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1"/>
                <a:ext cx="449" cy="187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4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8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5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6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3"/>
                <a:ext cx="1201" cy="732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7"/>
                <a:ext cx="544" cy="736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5"/>
                <a:ext cx="143" cy="340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1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1"/>
                <a:ext cx="909" cy="532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7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9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1"/>
                <a:ext cx="446" cy="27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1"/>
                <a:ext cx="386" cy="2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9"/>
                <a:ext cx="298" cy="17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9"/>
                <a:ext cx="222" cy="14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100"/>
                  <a:ext cx="182" cy="1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mtClean="0"/>
                </a:p>
              </p:txBody>
            </p:sp>
          </p:grpSp>
        </p:grpSp>
      </p:grpSp>
      <p:sp>
        <p:nvSpPr>
          <p:cNvPr id="68" name="Rectangle 71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50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9207"/>
            <a:ext cx="7772400" cy="130254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0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Date Placeholder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Footer Placeholder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Slide Number Placeholder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7520-1697-4666-BC5C-3BF9AB35E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49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BEA86-E20B-4132-B2EA-89971D847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06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6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6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1DAF1-0B4A-4A78-BBFE-A7690C3A9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8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78628-27B0-43A8-9A9C-3519F1C48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17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E1456-06A1-4FCC-B422-9ACEEBEC8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69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90393-EF3E-4DFD-AEC9-7334A51458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DD093-A625-41D7-9679-B15C8AB05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64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697AF-3009-4716-A0B8-6A151DC95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38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55D2-85DB-4EC7-BCCE-93E09D889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38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DE29-AA66-4125-B65B-E45B1848E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60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D2D7-AF76-4F04-B642-6313AF31B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8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reeform 2"/>
          <p:cNvSpPr>
            <a:spLocks/>
          </p:cNvSpPr>
          <p:nvPr/>
        </p:nvSpPr>
        <p:spPr bwMode="hidden">
          <a:xfrm>
            <a:off x="6627813" y="4821238"/>
            <a:ext cx="285750" cy="1587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3200400"/>
            <a:ext cx="9140825" cy="1943100"/>
            <a:chOff x="2" y="2688"/>
            <a:chExt cx="5758" cy="1632"/>
          </a:xfrm>
        </p:grpSpPr>
        <p:sp>
          <p:nvSpPr>
            <p:cNvPr id="103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3974" name="Oval 6"/>
              <p:cNvSpPr>
                <a:spLocks noChangeArrowheads="1"/>
              </p:cNvSpPr>
              <p:nvPr/>
            </p:nvSpPr>
            <p:spPr bwMode="hidden">
              <a:xfrm>
                <a:off x="3686" y="3809"/>
                <a:ext cx="532" cy="32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78" name="Oval 10"/>
              <p:cNvSpPr>
                <a:spLocks noChangeArrowheads="1"/>
              </p:cNvSpPr>
              <p:nvPr/>
            </p:nvSpPr>
            <p:spPr bwMode="hidden">
              <a:xfrm>
                <a:off x="3856" y="3921"/>
                <a:ext cx="192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80" name="Freeform 12"/>
              <p:cNvSpPr>
                <a:spLocks/>
              </p:cNvSpPr>
              <p:nvPr/>
            </p:nvSpPr>
            <p:spPr bwMode="hidden">
              <a:xfrm>
                <a:off x="3695" y="4169"/>
                <a:ext cx="444" cy="67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81" name="Freeform 13"/>
              <p:cNvSpPr>
                <a:spLocks/>
              </p:cNvSpPr>
              <p:nvPr/>
            </p:nvSpPr>
            <p:spPr bwMode="hidden">
              <a:xfrm>
                <a:off x="3527" y="3905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0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036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3986" name="Oval 18"/>
              <p:cNvSpPr>
                <a:spLocks noChangeArrowheads="1"/>
              </p:cNvSpPr>
              <p:nvPr/>
            </p:nvSpPr>
            <p:spPr bwMode="hidden">
              <a:xfrm>
                <a:off x="2268" y="3935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87" name="Oval 19"/>
              <p:cNvSpPr>
                <a:spLocks noChangeArrowheads="1"/>
              </p:cNvSpPr>
              <p:nvPr/>
            </p:nvSpPr>
            <p:spPr bwMode="hidden">
              <a:xfrm>
                <a:off x="2314" y="3959"/>
                <a:ext cx="543" cy="3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30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91" name="Oval 23"/>
              <p:cNvSpPr>
                <a:spLocks noChangeArrowheads="1"/>
              </p:cNvSpPr>
              <p:nvPr/>
            </p:nvSpPr>
            <p:spPr bwMode="hidden">
              <a:xfrm>
                <a:off x="2437" y="4027"/>
                <a:ext cx="306" cy="19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6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94" name="Freeform 26"/>
              <p:cNvSpPr>
                <a:spLocks/>
              </p:cNvSpPr>
              <p:nvPr/>
            </p:nvSpPr>
            <p:spPr bwMode="hidden">
              <a:xfrm>
                <a:off x="2585" y="3821"/>
                <a:ext cx="449" cy="187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4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8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39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8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5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6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8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4005" name="Freeform 37"/>
              <p:cNvSpPr>
                <a:spLocks noEditPoints="1"/>
              </p:cNvSpPr>
              <p:nvPr/>
            </p:nvSpPr>
            <p:spPr bwMode="hidden">
              <a:xfrm>
                <a:off x="4200" y="3403"/>
                <a:ext cx="1201" cy="732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06" name="Freeform 38"/>
              <p:cNvSpPr>
                <a:spLocks/>
              </p:cNvSpPr>
              <p:nvPr/>
            </p:nvSpPr>
            <p:spPr bwMode="hidden">
              <a:xfrm>
                <a:off x="4128" y="3367"/>
                <a:ext cx="544" cy="736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10" name="Freeform 42"/>
              <p:cNvSpPr>
                <a:spLocks/>
              </p:cNvSpPr>
              <p:nvPr/>
            </p:nvSpPr>
            <p:spPr bwMode="hidden">
              <a:xfrm>
                <a:off x="5336" y="3655"/>
                <a:ext cx="143" cy="340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1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5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3" name="Freeform 45"/>
              <p:cNvSpPr>
                <a:spLocks/>
              </p:cNvSpPr>
              <p:nvPr/>
            </p:nvSpPr>
            <p:spPr bwMode="hidden">
              <a:xfrm>
                <a:off x="4349" y="3511"/>
                <a:ext cx="909" cy="532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7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15" name="Freeform 47"/>
              <p:cNvSpPr>
                <a:spLocks/>
              </p:cNvSpPr>
              <p:nvPr/>
            </p:nvSpPr>
            <p:spPr bwMode="hidden">
              <a:xfrm>
                <a:off x="4463" y="3559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17" name="Oval 49"/>
              <p:cNvSpPr>
                <a:spLocks noChangeArrowheads="1"/>
              </p:cNvSpPr>
              <p:nvPr/>
            </p:nvSpPr>
            <p:spPr bwMode="hidden">
              <a:xfrm>
                <a:off x="4578" y="3631"/>
                <a:ext cx="446" cy="27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18" name="Oval 50"/>
              <p:cNvSpPr>
                <a:spLocks noChangeArrowheads="1"/>
              </p:cNvSpPr>
              <p:nvPr/>
            </p:nvSpPr>
            <p:spPr bwMode="hidden">
              <a:xfrm>
                <a:off x="4610" y="3651"/>
                <a:ext cx="386" cy="2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19" name="Oval 51"/>
              <p:cNvSpPr>
                <a:spLocks noChangeArrowheads="1"/>
              </p:cNvSpPr>
              <p:nvPr/>
            </p:nvSpPr>
            <p:spPr bwMode="hidden">
              <a:xfrm>
                <a:off x="4654" y="3679"/>
                <a:ext cx="298" cy="17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20" name="Oval 52"/>
              <p:cNvSpPr>
                <a:spLocks noChangeArrowheads="1"/>
              </p:cNvSpPr>
              <p:nvPr/>
            </p:nvSpPr>
            <p:spPr bwMode="hidden">
              <a:xfrm>
                <a:off x="4690" y="3699"/>
                <a:ext cx="222" cy="14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40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mtClean="0"/>
                </a:p>
              </p:txBody>
            </p:sp>
            <p:sp>
              <p:nvSpPr>
                <p:cNvPr id="10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100"/>
                  <a:ext cx="182" cy="1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mtClean="0"/>
                </a:p>
              </p:txBody>
            </p:sp>
            <p:sp>
              <p:nvSpPr>
                <p:cNvPr id="10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mtClean="0"/>
                </a:p>
              </p:txBody>
            </p:sp>
            <p:sp>
              <p:nvSpPr>
                <p:cNvPr id="10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mtClean="0"/>
                </a:p>
              </p:txBody>
            </p:sp>
          </p:grpSp>
        </p:grpSp>
      </p:grpSp>
      <p:sp>
        <p:nvSpPr>
          <p:cNvPr id="840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7963"/>
            <a:ext cx="82296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0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0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0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0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127B701-F913-4413-AC17-5B636CE43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3" name="Rectangle 7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image" Target="../media/image1.jpeg"/><Relationship Id="rId47" Type="http://schemas.openxmlformats.org/officeDocument/2006/relationships/slide" Target="slide7.xml"/><Relationship Id="rId50" Type="http://schemas.openxmlformats.org/officeDocument/2006/relationships/slide" Target="slide10.xml"/><Relationship Id="rId55" Type="http://schemas.openxmlformats.org/officeDocument/2006/relationships/slide" Target="slide14.xml"/><Relationship Id="rId63" Type="http://schemas.openxmlformats.org/officeDocument/2006/relationships/slide" Target="slide22.xml"/><Relationship Id="rId68" Type="http://schemas.openxmlformats.org/officeDocument/2006/relationships/slide" Target="slide27.xml"/><Relationship Id="rId76" Type="http://schemas.openxmlformats.org/officeDocument/2006/relationships/slide" Target="slide35.xml"/><Relationship Id="rId7" Type="http://schemas.openxmlformats.org/officeDocument/2006/relationships/tags" Target="../tags/tag8.xml"/><Relationship Id="rId71" Type="http://schemas.openxmlformats.org/officeDocument/2006/relationships/slide" Target="slide30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slide" Target="slide5.xml"/><Relationship Id="rId53" Type="http://schemas.openxmlformats.org/officeDocument/2006/relationships/slide" Target="slide41.xml"/><Relationship Id="rId58" Type="http://schemas.openxmlformats.org/officeDocument/2006/relationships/slide" Target="slide17.xml"/><Relationship Id="rId66" Type="http://schemas.openxmlformats.org/officeDocument/2006/relationships/slide" Target="slide25.xml"/><Relationship Id="rId74" Type="http://schemas.openxmlformats.org/officeDocument/2006/relationships/slide" Target="slide33.xml"/><Relationship Id="rId79" Type="http://schemas.openxmlformats.org/officeDocument/2006/relationships/slide" Target="slide38.xml"/><Relationship Id="rId5" Type="http://schemas.openxmlformats.org/officeDocument/2006/relationships/tags" Target="../tags/tag6.xml"/><Relationship Id="rId61" Type="http://schemas.openxmlformats.org/officeDocument/2006/relationships/slide" Target="slide20.xml"/><Relationship Id="rId82" Type="http://schemas.openxmlformats.org/officeDocument/2006/relationships/slide" Target="slide4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slide" Target="slide4.xml"/><Relationship Id="rId52" Type="http://schemas.openxmlformats.org/officeDocument/2006/relationships/slide" Target="slide12.xml"/><Relationship Id="rId60" Type="http://schemas.openxmlformats.org/officeDocument/2006/relationships/slide" Target="slide19.xml"/><Relationship Id="rId65" Type="http://schemas.openxmlformats.org/officeDocument/2006/relationships/slide" Target="slide24.xml"/><Relationship Id="rId73" Type="http://schemas.openxmlformats.org/officeDocument/2006/relationships/slide" Target="slide32.xml"/><Relationship Id="rId78" Type="http://schemas.openxmlformats.org/officeDocument/2006/relationships/slide" Target="slide37.xml"/><Relationship Id="rId81" Type="http://schemas.openxmlformats.org/officeDocument/2006/relationships/slide" Target="slide4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slide" Target="slide3.xml"/><Relationship Id="rId48" Type="http://schemas.openxmlformats.org/officeDocument/2006/relationships/slide" Target="slide8.xml"/><Relationship Id="rId56" Type="http://schemas.openxmlformats.org/officeDocument/2006/relationships/slide" Target="slide15.xml"/><Relationship Id="rId64" Type="http://schemas.openxmlformats.org/officeDocument/2006/relationships/slide" Target="slide23.xml"/><Relationship Id="rId69" Type="http://schemas.openxmlformats.org/officeDocument/2006/relationships/slide" Target="slide28.xml"/><Relationship Id="rId77" Type="http://schemas.openxmlformats.org/officeDocument/2006/relationships/slide" Target="slide36.xml"/><Relationship Id="rId8" Type="http://schemas.openxmlformats.org/officeDocument/2006/relationships/tags" Target="../tags/tag9.xml"/><Relationship Id="rId51" Type="http://schemas.openxmlformats.org/officeDocument/2006/relationships/slide" Target="slide11.xml"/><Relationship Id="rId72" Type="http://schemas.openxmlformats.org/officeDocument/2006/relationships/slide" Target="slide31.xml"/><Relationship Id="rId80" Type="http://schemas.openxmlformats.org/officeDocument/2006/relationships/slide" Target="slide3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slide" Target="slide6.xml"/><Relationship Id="rId59" Type="http://schemas.openxmlformats.org/officeDocument/2006/relationships/slide" Target="slide18.xml"/><Relationship Id="rId67" Type="http://schemas.openxmlformats.org/officeDocument/2006/relationships/slide" Target="slide26.xml"/><Relationship Id="rId20" Type="http://schemas.openxmlformats.org/officeDocument/2006/relationships/tags" Target="../tags/tag21.xml"/><Relationship Id="rId41" Type="http://schemas.openxmlformats.org/officeDocument/2006/relationships/slideLayout" Target="../slideLayouts/slideLayout2.xml"/><Relationship Id="rId54" Type="http://schemas.openxmlformats.org/officeDocument/2006/relationships/slide" Target="slide13.xml"/><Relationship Id="rId62" Type="http://schemas.openxmlformats.org/officeDocument/2006/relationships/slide" Target="slide21.xml"/><Relationship Id="rId70" Type="http://schemas.openxmlformats.org/officeDocument/2006/relationships/slide" Target="slide29.xml"/><Relationship Id="rId75" Type="http://schemas.openxmlformats.org/officeDocument/2006/relationships/slide" Target="slide34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slide" Target="slide9.xml"/><Relationship Id="rId57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6" Type="http://schemas.openxmlformats.org/officeDocument/2006/relationships/slide" Target="slide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Relationship Id="rId6" Type="http://schemas.openxmlformats.org/officeDocument/2006/relationships/tags" Target="../tags/tag123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533400" y="1278972"/>
            <a:ext cx="7924800" cy="3045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381000" y="4076700"/>
            <a:ext cx="2895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6-9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5410200" y="4210050"/>
            <a:ext cx="2895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6-9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533400" y="38100"/>
            <a:ext cx="7696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1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TRƯỜNG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THCS PBC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</p:spTree>
    <p:extLst>
      <p:ext uri="{BB962C8B-B14F-4D97-AF65-F5344CB8AC3E}">
        <p14:creationId xmlns:p14="http://schemas.microsoft.com/office/powerpoint/2010/main" val="31289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045428"/>
            <a:ext cx="720090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dirty="0">
                <a:solidFill>
                  <a:srgbClr val="FF0000"/>
                </a:solidFill>
              </a:rPr>
              <a:t>Câu 8</a:t>
            </a:r>
            <a:r>
              <a:rPr lang="nl-NL" sz="2400" dirty="0" smtClean="0">
                <a:solidFill>
                  <a:srgbClr val="FF0000"/>
                </a:solidFill>
              </a:rPr>
              <a:t>: </a:t>
            </a:r>
            <a:r>
              <a:rPr lang="nl-NL" sz="2400" dirty="0" smtClean="0">
                <a:solidFill>
                  <a:srgbClr val="000066"/>
                </a:solidFill>
              </a:rPr>
              <a:t>Đường thẳng </a:t>
            </a:r>
            <a:r>
              <a:rPr lang="nl-NL" sz="2400" dirty="0" smtClean="0">
                <a:solidFill>
                  <a:srgbClr val="006600"/>
                </a:solidFill>
              </a:rPr>
              <a:t>y = ax + b </a:t>
            </a:r>
            <a:r>
              <a:rPr lang="nl-NL" sz="2400" dirty="0" smtClean="0">
                <a:solidFill>
                  <a:srgbClr val="000066"/>
                </a:solidFill>
              </a:rPr>
              <a:t>cắt đường thẳng </a:t>
            </a:r>
            <a:r>
              <a:rPr lang="nl-NL" sz="2400" dirty="0" smtClean="0">
                <a:solidFill>
                  <a:srgbClr val="006600"/>
                </a:solidFill>
              </a:rPr>
              <a:t>y = a’x + b’</a:t>
            </a:r>
            <a:r>
              <a:rPr lang="nl-NL" sz="2400" dirty="0" smtClean="0">
                <a:solidFill>
                  <a:srgbClr val="000066"/>
                </a:solidFill>
              </a:rPr>
              <a:t> khi nào ? 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657600" y="2571750"/>
            <a:ext cx="3143250" cy="938719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4400" dirty="0"/>
              <a:t>a</a:t>
            </a:r>
            <a:r>
              <a:rPr lang="en-US" sz="4400" dirty="0" smtClean="0"/>
              <a:t> </a:t>
            </a:r>
            <a:r>
              <a:rPr lang="en-US" sz="4400" dirty="0" err="1" smtClean="0"/>
              <a:t>khác</a:t>
            </a:r>
            <a:r>
              <a:rPr lang="en-US" sz="4400" dirty="0" smtClean="0"/>
              <a:t> a’</a:t>
            </a:r>
            <a:endParaRPr lang="en-US" sz="44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19175" y="2925694"/>
            <a:ext cx="170091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762000" y="425451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7594600" y="365919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Left Arrow 21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54953"/>
            <a:ext cx="6019800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dirty="0">
                <a:solidFill>
                  <a:srgbClr val="FF0000"/>
                </a:solidFill>
              </a:rPr>
              <a:t>Câu 9</a:t>
            </a:r>
            <a:r>
              <a:rPr lang="nl-NL" sz="2400" dirty="0" smtClean="0">
                <a:solidFill>
                  <a:srgbClr val="FF0000"/>
                </a:solidFill>
              </a:rPr>
              <a:t>:</a:t>
            </a:r>
            <a:r>
              <a:rPr lang="nl-NL" sz="2400" b="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Giảm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phân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có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mấy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lần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phân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bào</a:t>
            </a:r>
            <a:r>
              <a:rPr lang="en-US" sz="2800" dirty="0" smtClean="0">
                <a:solidFill>
                  <a:srgbClr val="000066"/>
                </a:solidFill>
              </a:rPr>
              <a:t>?</a:t>
            </a:r>
            <a:endParaRPr lang="en-US" sz="2800" b="0" dirty="0">
              <a:solidFill>
                <a:srgbClr val="000066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124200" y="2334110"/>
            <a:ext cx="2819400" cy="1029064"/>
          </a:xfrm>
          <a:prstGeom prst="rect">
            <a:avLst/>
          </a:prstGeom>
          <a:solidFill>
            <a:srgbClr val="006600"/>
          </a:solidFill>
          <a:ln w="38100" cmpd="dbl">
            <a:solidFill>
              <a:srgbClr val="000066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5400" dirty="0" smtClean="0"/>
              <a:t>2 </a:t>
            </a:r>
            <a:r>
              <a:rPr lang="en-US" sz="5400" dirty="0" err="1" smtClean="0"/>
              <a:t>lần</a:t>
            </a:r>
            <a:endParaRPr lang="en-US" sz="54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62000" y="2659119"/>
            <a:ext cx="2085975" cy="584775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squar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838200" y="476250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 HỌC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" name="Left Arrow 23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054953"/>
            <a:ext cx="7696200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dirty="0">
                <a:solidFill>
                  <a:srgbClr val="FF0000"/>
                </a:solidFill>
              </a:rPr>
              <a:t>Câu </a:t>
            </a:r>
            <a:r>
              <a:rPr lang="nl-NL" sz="2400" dirty="0" smtClean="0">
                <a:solidFill>
                  <a:srgbClr val="FF0000"/>
                </a:solidFill>
              </a:rPr>
              <a:t>10: </a:t>
            </a:r>
            <a:r>
              <a:rPr lang="nl-NL" sz="2400" dirty="0" smtClean="0">
                <a:solidFill>
                  <a:srgbClr val="000099"/>
                </a:solidFill>
              </a:rPr>
              <a:t>Rewrite the sentence using wish</a:t>
            </a:r>
            <a:endParaRPr lang="vi-VN" sz="2800" dirty="0">
              <a:solidFill>
                <a:srgbClr val="000099"/>
              </a:solidFill>
              <a:latin typeface="Times New Roman"/>
            </a:endParaRPr>
          </a:p>
          <a:p>
            <a:pPr algn="ctr"/>
            <a:r>
              <a:rPr lang="en-US" sz="2800" dirty="0" smtClean="0">
                <a:solidFill>
                  <a:srgbClr val="000099"/>
                </a:solidFill>
                <a:latin typeface="Times New Roman"/>
              </a:rPr>
              <a:t>I don’t have a new car.</a:t>
            </a:r>
          </a:p>
          <a:p>
            <a:pPr algn="ctr"/>
            <a:r>
              <a:rPr lang="en-US" sz="2800" dirty="0" smtClean="0">
                <a:solidFill>
                  <a:srgbClr val="000099"/>
                </a:solidFill>
                <a:latin typeface="Times New Roman"/>
              </a:rPr>
              <a:t>=&gt; I wish…………………</a:t>
            </a:r>
            <a:endParaRPr lang="vi-VN" sz="2800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895600" y="2824111"/>
            <a:ext cx="5029199" cy="707886"/>
          </a:xfrm>
          <a:prstGeom prst="rect">
            <a:avLst/>
          </a:prstGeom>
          <a:solidFill>
            <a:srgbClr val="000066"/>
          </a:solidFill>
          <a:ln w="38100" cmpd="dbl">
            <a:solidFill>
              <a:srgbClr val="000066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smtClean="0">
                <a:latin typeface="Times New Roman"/>
              </a:rPr>
              <a:t>I wish I had a new car</a:t>
            </a:r>
            <a:endParaRPr lang="en-US" sz="40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63697" y="2885666"/>
            <a:ext cx="182540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squar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81000" y="206376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ANH VĂN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18573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ANH VĂN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Left Arrow 19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1054953"/>
            <a:ext cx="828040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</a:rPr>
              <a:t>Câu</a:t>
            </a:r>
            <a:r>
              <a:rPr lang="en-US" sz="2400" dirty="0" smtClean="0">
                <a:solidFill>
                  <a:srgbClr val="FF0000"/>
                </a:solidFill>
              </a:rPr>
              <a:t> 11: </a:t>
            </a:r>
            <a:r>
              <a:rPr lang="vi-VN" sz="2400" dirty="0"/>
              <a:t> </a:t>
            </a:r>
            <a:r>
              <a:rPr lang="vi-VN" sz="2400" dirty="0">
                <a:solidFill>
                  <a:srgbClr val="000066"/>
                </a:solidFill>
              </a:rPr>
              <a:t>Giai cấp nào là lực lượng sản xuất chính của các quốc gia cổ đại phương Tây</a:t>
            </a:r>
            <a:r>
              <a:rPr lang="vi-VN" sz="2400" dirty="0" smtClean="0">
                <a:solidFill>
                  <a:srgbClr val="000066"/>
                </a:solidFill>
              </a:rPr>
              <a:t>?</a:t>
            </a:r>
            <a:endParaRPr lang="vi-VN" sz="2400" dirty="0">
              <a:solidFill>
                <a:srgbClr val="000066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429000" y="2775287"/>
            <a:ext cx="2283266" cy="1015663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0" dirty="0" err="1"/>
              <a:t>Nô</a:t>
            </a:r>
            <a:r>
              <a:rPr lang="en-US" sz="6000" b="0" dirty="0"/>
              <a:t> </a:t>
            </a:r>
            <a:r>
              <a:rPr lang="en-US" sz="6000" b="0" dirty="0" err="1" smtClean="0"/>
              <a:t>lệ</a:t>
            </a:r>
            <a:endParaRPr lang="en-US" sz="6000" b="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38200" y="3022935"/>
            <a:ext cx="1700915" cy="584775"/>
          </a:xfrm>
          <a:prstGeom prst="rect">
            <a:avLst/>
          </a:prstGeom>
          <a:solidFill>
            <a:srgbClr val="00FF00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367507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SỬ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SỬ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Left Arrow 19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596" y="1054953"/>
            <a:ext cx="7566469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400" dirty="0" err="1" smtClean="0">
                <a:solidFill>
                  <a:srgbClr val="FF0000"/>
                </a:solidFill>
              </a:rPr>
              <a:t>Câu</a:t>
            </a:r>
            <a:r>
              <a:rPr lang="en-US" sz="2400" dirty="0" smtClean="0">
                <a:solidFill>
                  <a:srgbClr val="FF0000"/>
                </a:solidFill>
              </a:rPr>
              <a:t> 12: </a:t>
            </a:r>
            <a:r>
              <a:rPr lang="en-US" sz="2400" dirty="0" err="1" smtClean="0">
                <a:solidFill>
                  <a:srgbClr val="7030A0"/>
                </a:solidFill>
              </a:rPr>
              <a:t>Việt</a:t>
            </a:r>
            <a:r>
              <a:rPr lang="en-US" sz="2400" dirty="0" smtClean="0">
                <a:solidFill>
                  <a:srgbClr val="7030A0"/>
                </a:solidFill>
              </a:rPr>
              <a:t> Nam </a:t>
            </a:r>
            <a:r>
              <a:rPr lang="en-US" sz="2400" dirty="0" err="1" smtClean="0">
                <a:solidFill>
                  <a:srgbClr val="7030A0"/>
                </a:solidFill>
              </a:rPr>
              <a:t>là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thành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viên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thứ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bao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nhiêu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của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liên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hợp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quốc</a:t>
            </a:r>
            <a:r>
              <a:rPr lang="vi-VN" sz="2400" dirty="0" smtClean="0">
                <a:solidFill>
                  <a:srgbClr val="7030A0"/>
                </a:solidFill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657600" y="2266950"/>
            <a:ext cx="3143250" cy="1323439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8000" dirty="0" smtClean="0"/>
              <a:t>149</a:t>
            </a:r>
            <a:endParaRPr lang="en-US" sz="80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219200" y="2869625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367507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 DÂN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 DÂN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Left Arrow 19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8816" y="1054953"/>
            <a:ext cx="7588250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3200" dirty="0" err="1" smtClean="0">
                <a:solidFill>
                  <a:srgbClr val="FF0000"/>
                </a:solidFill>
              </a:rPr>
              <a:t>Câu</a:t>
            </a:r>
            <a:r>
              <a:rPr lang="en-US" sz="3200" dirty="0" smtClean="0">
                <a:solidFill>
                  <a:srgbClr val="FF0000"/>
                </a:solidFill>
              </a:rPr>
              <a:t> 13</a:t>
            </a:r>
            <a:r>
              <a:rPr lang="en-US" sz="3200" dirty="0" smtClean="0">
                <a:solidFill>
                  <a:srgbClr val="000099"/>
                </a:solidFill>
              </a:rPr>
              <a:t>: </a:t>
            </a:r>
            <a:r>
              <a:rPr lang="vi-VN" sz="3200" dirty="0">
                <a:solidFill>
                  <a:srgbClr val="000099"/>
                </a:solidFill>
              </a:rPr>
              <a:t>Nếu chỉ có hai lực cùng tác dụng vào một vật mà vật vẫn đứng yên thì hai lực đó được gọi là gì</a:t>
            </a:r>
            <a:r>
              <a:rPr lang="vi-VN" sz="3200" dirty="0" smtClean="0">
                <a:solidFill>
                  <a:srgbClr val="000099"/>
                </a:solidFill>
              </a:rPr>
              <a:t>?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667000" y="2841244"/>
            <a:ext cx="4114800" cy="716799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3600" dirty="0"/>
              <a:t> </a:t>
            </a:r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lực</a:t>
            </a:r>
            <a:r>
              <a:rPr lang="en-US" sz="3600" dirty="0"/>
              <a:t> </a:t>
            </a:r>
            <a:r>
              <a:rPr lang="en-US" sz="3600" dirty="0" err="1"/>
              <a:t>cân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endParaRPr lang="en-US" sz="36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66058" y="2976085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968816" y="477838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 LÝ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Left Arrow 19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4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54953"/>
            <a:ext cx="7414066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14: </a:t>
            </a:r>
            <a:r>
              <a:rPr lang="en-US" sz="2800" dirty="0" err="1" smtClean="0">
                <a:solidFill>
                  <a:srgbClr val="000099"/>
                </a:solidFill>
              </a:rPr>
              <a:t>Sự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kiện</a:t>
            </a:r>
            <a:r>
              <a:rPr lang="en-US" sz="2800" dirty="0" smtClean="0">
                <a:solidFill>
                  <a:srgbClr val="000099"/>
                </a:solidFill>
              </a:rPr>
              <a:t> 17 </a:t>
            </a:r>
            <a:r>
              <a:rPr lang="en-US" sz="2800" dirty="0" err="1" smtClean="0">
                <a:solidFill>
                  <a:srgbClr val="000099"/>
                </a:solidFill>
              </a:rPr>
              <a:t>nước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Châu</a:t>
            </a:r>
            <a:r>
              <a:rPr lang="en-US" sz="2800" dirty="0" smtClean="0">
                <a:solidFill>
                  <a:srgbClr val="000099"/>
                </a:solidFill>
              </a:rPr>
              <a:t> Phi </a:t>
            </a:r>
            <a:r>
              <a:rPr lang="en-US" sz="2800" dirty="0" err="1" smtClean="0">
                <a:solidFill>
                  <a:srgbClr val="000099"/>
                </a:solidFill>
              </a:rPr>
              <a:t>giành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độc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lập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năm</a:t>
            </a:r>
            <a:r>
              <a:rPr lang="en-US" sz="2800" dirty="0" smtClean="0">
                <a:solidFill>
                  <a:srgbClr val="000099"/>
                </a:solidFill>
              </a:rPr>
              <a:t> 1960 </a:t>
            </a:r>
            <a:r>
              <a:rPr lang="en-US" sz="2800" dirty="0" err="1" smtClean="0">
                <a:solidFill>
                  <a:srgbClr val="000099"/>
                </a:solidFill>
              </a:rPr>
              <a:t>gọi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là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gì</a:t>
            </a:r>
            <a:r>
              <a:rPr lang="en-US" sz="2800" dirty="0" smtClean="0">
                <a:solidFill>
                  <a:srgbClr val="000099"/>
                </a:solidFill>
              </a:rPr>
              <a:t> ?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880791" y="443229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751012" y="2190750"/>
            <a:ext cx="6516688" cy="1246495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6000" dirty="0" err="1" smtClean="0"/>
              <a:t>Năm</a:t>
            </a:r>
            <a:r>
              <a:rPr lang="en-US" sz="6000" dirty="0" smtClean="0"/>
              <a:t> </a:t>
            </a:r>
            <a:r>
              <a:rPr lang="en-US" sz="6000" dirty="0" err="1" smtClean="0"/>
              <a:t>Châu</a:t>
            </a:r>
            <a:r>
              <a:rPr lang="en-US" sz="6000" dirty="0" smtClean="0"/>
              <a:t> Phi</a:t>
            </a:r>
            <a:endParaRPr lang="en-US" sz="60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66800" y="4003385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762000" y="464344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SỬ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SỬ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40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861358"/>
            <a:ext cx="832079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 smtClean="0">
                <a:solidFill>
                  <a:srgbClr val="FF0000"/>
                </a:solidFill>
              </a:rPr>
              <a:t> 15: </a:t>
            </a:r>
            <a:r>
              <a:rPr lang="vi-VN" sz="4000" dirty="0">
                <a:solidFill>
                  <a:srgbClr val="000066"/>
                </a:solidFill>
              </a:rPr>
              <a:t>Câu nói “Có công mài sắt có ngày nên kim” là biểu hiện của đức tính gì của con người? 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924800" y="4260850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695450" y="3050669"/>
            <a:ext cx="5753100" cy="938719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vi-VN" sz="4400" dirty="0" smtClean="0"/>
              <a:t>Siêng </a:t>
            </a:r>
            <a:r>
              <a:rPr lang="vi-VN" sz="4400" dirty="0"/>
              <a:t>năng, kiên </a:t>
            </a:r>
            <a:r>
              <a:rPr lang="vi-VN" sz="4400" dirty="0" smtClean="0"/>
              <a:t>trì</a:t>
            </a:r>
            <a:endParaRPr lang="en-US" sz="44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94610" y="4173248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367507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GDCD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GDCD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89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54953"/>
            <a:ext cx="7566466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3200" dirty="0" err="1" smtClean="0">
                <a:solidFill>
                  <a:srgbClr val="FF0000"/>
                </a:solidFill>
              </a:rPr>
              <a:t>Câu</a:t>
            </a:r>
            <a:r>
              <a:rPr lang="en-US" sz="3200" dirty="0" smtClean="0">
                <a:solidFill>
                  <a:srgbClr val="FF0000"/>
                </a:solidFill>
              </a:rPr>
              <a:t> 16: </a:t>
            </a:r>
            <a:r>
              <a:rPr lang="en-US" sz="3200" dirty="0" err="1" smtClean="0">
                <a:solidFill>
                  <a:srgbClr val="000099"/>
                </a:solidFill>
              </a:rPr>
              <a:t>Nhiễm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sắc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thể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đóng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xoắn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cực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đại</a:t>
            </a:r>
            <a:r>
              <a:rPr lang="en-US" sz="3200" dirty="0" smtClean="0">
                <a:solidFill>
                  <a:srgbClr val="000099"/>
                </a:solidFill>
              </a:rPr>
              <a:t> ở </a:t>
            </a:r>
            <a:r>
              <a:rPr lang="en-US" sz="3200" dirty="0" err="1" smtClean="0">
                <a:solidFill>
                  <a:srgbClr val="000099"/>
                </a:solidFill>
              </a:rPr>
              <a:t>kì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nào</a:t>
            </a:r>
            <a:r>
              <a:rPr lang="vi-VN" sz="3200" dirty="0" smtClean="0">
                <a:solidFill>
                  <a:srgbClr val="000099"/>
                </a:solidFill>
              </a:rPr>
              <a:t>?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352800" y="2419350"/>
            <a:ext cx="3429000" cy="1246495"/>
          </a:xfrm>
          <a:prstGeom prst="rect">
            <a:avLst/>
          </a:prstGeom>
          <a:solidFill>
            <a:srgbClr val="000066"/>
          </a:solidFill>
          <a:ln w="5715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6000" dirty="0" err="1" smtClean="0"/>
              <a:t>Kì</a:t>
            </a:r>
            <a:r>
              <a:rPr lang="en-US" sz="6000" dirty="0" smtClean="0"/>
              <a:t> </a:t>
            </a:r>
            <a:r>
              <a:rPr lang="en-US" sz="6000" dirty="0" err="1" smtClean="0"/>
              <a:t>giữa</a:t>
            </a:r>
            <a:endParaRPr lang="en-US" sz="60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66800" y="3323361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819149" y="260747"/>
            <a:ext cx="1457325" cy="4310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Left Arrow 19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5342" y="1054953"/>
            <a:ext cx="7231724" cy="21236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 dirty="0" err="1" smtClean="0">
                <a:solidFill>
                  <a:srgbClr val="FF0000"/>
                </a:solidFill>
              </a:rPr>
              <a:t>Câu</a:t>
            </a:r>
            <a:r>
              <a:rPr lang="en-US" sz="4400" dirty="0" smtClean="0">
                <a:solidFill>
                  <a:srgbClr val="FF0000"/>
                </a:solidFill>
              </a:rPr>
              <a:t> 17:</a:t>
            </a:r>
            <a:r>
              <a:rPr lang="pt-BR" sz="4400" b="0" dirty="0" smtClean="0">
                <a:solidFill>
                  <a:srgbClr val="000066"/>
                </a:solidFill>
              </a:rPr>
              <a:t> </a:t>
            </a:r>
            <a:r>
              <a:rPr lang="en-US" sz="4400" b="0" dirty="0" err="1" smtClean="0">
                <a:solidFill>
                  <a:srgbClr val="000066"/>
                </a:solidFill>
              </a:rPr>
              <a:t>Tác</a:t>
            </a:r>
            <a:r>
              <a:rPr lang="en-US" sz="4400" b="0" dirty="0" smtClean="0">
                <a:solidFill>
                  <a:srgbClr val="000066"/>
                </a:solidFill>
              </a:rPr>
              <a:t> </a:t>
            </a:r>
            <a:r>
              <a:rPr lang="en-US" sz="4400" b="0" dirty="0" err="1" smtClean="0">
                <a:solidFill>
                  <a:srgbClr val="000066"/>
                </a:solidFill>
              </a:rPr>
              <a:t>dụng</a:t>
            </a:r>
            <a:r>
              <a:rPr lang="en-US" sz="4400" b="0" dirty="0" smtClean="0">
                <a:solidFill>
                  <a:srgbClr val="000066"/>
                </a:solidFill>
              </a:rPr>
              <a:t> </a:t>
            </a:r>
            <a:r>
              <a:rPr lang="en-US" sz="4400" b="0" dirty="0" err="1" smtClean="0">
                <a:solidFill>
                  <a:srgbClr val="000066"/>
                </a:solidFill>
              </a:rPr>
              <a:t>đẩy</a:t>
            </a:r>
            <a:r>
              <a:rPr lang="en-US" sz="4400" b="0" dirty="0" smtClean="0">
                <a:solidFill>
                  <a:srgbClr val="000066"/>
                </a:solidFill>
              </a:rPr>
              <a:t>, </a:t>
            </a:r>
            <a:r>
              <a:rPr lang="en-US" sz="4400" b="0" dirty="0" err="1" smtClean="0">
                <a:solidFill>
                  <a:srgbClr val="000066"/>
                </a:solidFill>
              </a:rPr>
              <a:t>kéo</a:t>
            </a:r>
            <a:r>
              <a:rPr lang="en-US" sz="4400" b="0" dirty="0" smtClean="0">
                <a:solidFill>
                  <a:srgbClr val="000066"/>
                </a:solidFill>
              </a:rPr>
              <a:t> </a:t>
            </a:r>
            <a:r>
              <a:rPr lang="en-US" sz="4400" b="0" dirty="0" err="1" smtClean="0">
                <a:solidFill>
                  <a:srgbClr val="000066"/>
                </a:solidFill>
              </a:rPr>
              <a:t>của</a:t>
            </a:r>
            <a:r>
              <a:rPr lang="en-US" sz="4400" b="0" dirty="0" smtClean="0">
                <a:solidFill>
                  <a:srgbClr val="000066"/>
                </a:solidFill>
              </a:rPr>
              <a:t> </a:t>
            </a:r>
            <a:r>
              <a:rPr lang="en-US" sz="4400" b="0" dirty="0" err="1" smtClean="0">
                <a:solidFill>
                  <a:srgbClr val="000066"/>
                </a:solidFill>
              </a:rPr>
              <a:t>vật</a:t>
            </a:r>
            <a:r>
              <a:rPr lang="en-US" sz="4400" b="0" dirty="0" smtClean="0">
                <a:solidFill>
                  <a:srgbClr val="000066"/>
                </a:solidFill>
              </a:rPr>
              <a:t> </a:t>
            </a:r>
            <a:r>
              <a:rPr lang="en-US" sz="4400" b="0" dirty="0" err="1" smtClean="0">
                <a:solidFill>
                  <a:srgbClr val="000066"/>
                </a:solidFill>
              </a:rPr>
              <a:t>này</a:t>
            </a:r>
            <a:r>
              <a:rPr lang="en-US" sz="4400" b="0" dirty="0" smtClean="0">
                <a:solidFill>
                  <a:srgbClr val="000066"/>
                </a:solidFill>
              </a:rPr>
              <a:t> </a:t>
            </a:r>
            <a:r>
              <a:rPr lang="en-US" sz="4400" b="0" dirty="0" err="1" smtClean="0">
                <a:solidFill>
                  <a:srgbClr val="000066"/>
                </a:solidFill>
              </a:rPr>
              <a:t>lên</a:t>
            </a:r>
            <a:r>
              <a:rPr lang="en-US" sz="4400" b="0" dirty="0" smtClean="0">
                <a:solidFill>
                  <a:srgbClr val="000066"/>
                </a:solidFill>
              </a:rPr>
              <a:t> </a:t>
            </a:r>
            <a:r>
              <a:rPr lang="en-US" sz="4400" b="0" dirty="0" err="1" smtClean="0">
                <a:solidFill>
                  <a:srgbClr val="000066"/>
                </a:solidFill>
              </a:rPr>
              <a:t>vật</a:t>
            </a:r>
            <a:r>
              <a:rPr lang="en-US" sz="4400" b="0" dirty="0" smtClean="0">
                <a:solidFill>
                  <a:srgbClr val="000066"/>
                </a:solidFill>
              </a:rPr>
              <a:t> </a:t>
            </a:r>
            <a:r>
              <a:rPr lang="en-US" sz="4400" b="0" dirty="0" err="1" smtClean="0">
                <a:solidFill>
                  <a:srgbClr val="000066"/>
                </a:solidFill>
              </a:rPr>
              <a:t>khác</a:t>
            </a:r>
            <a:r>
              <a:rPr lang="en-US" sz="4400" b="0" dirty="0" smtClean="0">
                <a:solidFill>
                  <a:srgbClr val="000066"/>
                </a:solidFill>
              </a:rPr>
              <a:t> </a:t>
            </a:r>
            <a:r>
              <a:rPr lang="en-US" sz="4400" b="0" dirty="0" err="1" smtClean="0">
                <a:solidFill>
                  <a:srgbClr val="000066"/>
                </a:solidFill>
              </a:rPr>
              <a:t>được</a:t>
            </a:r>
            <a:r>
              <a:rPr lang="en-US" sz="4400" b="0" dirty="0" smtClean="0">
                <a:solidFill>
                  <a:srgbClr val="000066"/>
                </a:solidFill>
              </a:rPr>
              <a:t> </a:t>
            </a:r>
            <a:r>
              <a:rPr lang="en-US" sz="4400" b="0" dirty="0" err="1" smtClean="0">
                <a:solidFill>
                  <a:srgbClr val="000066"/>
                </a:solidFill>
              </a:rPr>
              <a:t>gọi</a:t>
            </a:r>
            <a:r>
              <a:rPr lang="en-US" sz="4400" b="0" dirty="0" smtClean="0">
                <a:solidFill>
                  <a:srgbClr val="000066"/>
                </a:solidFill>
              </a:rPr>
              <a:t> </a:t>
            </a:r>
            <a:r>
              <a:rPr lang="en-US" sz="4400" b="0" dirty="0" err="1" smtClean="0">
                <a:solidFill>
                  <a:srgbClr val="000066"/>
                </a:solidFill>
              </a:rPr>
              <a:t>là</a:t>
            </a:r>
            <a:r>
              <a:rPr lang="en-US" sz="4400" b="0" dirty="0" smtClean="0">
                <a:solidFill>
                  <a:srgbClr val="000066"/>
                </a:solidFill>
              </a:rPr>
              <a:t> </a:t>
            </a:r>
            <a:r>
              <a:rPr lang="en-US" sz="4400" b="0" dirty="0" err="1" smtClean="0">
                <a:solidFill>
                  <a:srgbClr val="000066"/>
                </a:solidFill>
              </a:rPr>
              <a:t>gì</a:t>
            </a:r>
            <a:r>
              <a:rPr lang="vi-VN" sz="4400" b="0" dirty="0" smtClean="0">
                <a:solidFill>
                  <a:srgbClr val="000066"/>
                </a:solidFill>
              </a:rPr>
              <a:t>?</a:t>
            </a:r>
            <a:endParaRPr lang="en-US" sz="4400" dirty="0">
              <a:solidFill>
                <a:srgbClr val="000066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505200" y="3437346"/>
            <a:ext cx="2057400" cy="1015663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4800" dirty="0" err="1" smtClean="0"/>
              <a:t>Lực</a:t>
            </a:r>
            <a:endParaRPr lang="en-US" sz="48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616516" y="4222176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533400" y="400447"/>
            <a:ext cx="1583884" cy="3754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lý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Left Arrow 19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istrator\Desktop\1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0868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4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-9525" y="0"/>
            <a:ext cx="904876" cy="11621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Rectangle 5">
            <a:hlinkClick r:id="rId4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904876" y="-19050"/>
            <a:ext cx="923924" cy="11621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rId4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1828800" y="-19050"/>
            <a:ext cx="914400" cy="11433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Rectangle 7">
            <a:hlinkClick r:id="rId4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752725" y="-19050"/>
            <a:ext cx="904875" cy="11433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Rectangle 8">
            <a:hlinkClick r:id="rId47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3657600" y="-19050"/>
            <a:ext cx="914400" cy="11433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" name="Rectangle 9">
            <a:hlinkClick r:id="rId48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4572001" y="-19050"/>
            <a:ext cx="914400" cy="11418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1" name="Rectangle 10">
            <a:hlinkClick r:id="rId49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486400" y="-19050"/>
            <a:ext cx="874713" cy="11321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2" name="Rectangle 11">
            <a:hlinkClick r:id="rId50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6353175" y="-19050"/>
            <a:ext cx="943965" cy="1132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3" name="Rectangle 12">
            <a:hlinkClick r:id="rId51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7297141" y="-19050"/>
            <a:ext cx="932459" cy="11322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hlinkClick r:id="rId52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8185943" y="-19050"/>
            <a:ext cx="881857" cy="1132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ight Arrow 1">
            <a:hlinkClick r:id="rId53" action="ppaction://hlinksldjump"/>
          </p:cNvPr>
          <p:cNvSpPr/>
          <p:nvPr/>
        </p:nvSpPr>
        <p:spPr bwMode="auto">
          <a:xfrm>
            <a:off x="7620000" y="4629150"/>
            <a:ext cx="1219200" cy="3809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NI-Times" pitchFamily="2" charset="0"/>
              <a:cs typeface="Arial" charset="0"/>
            </a:endParaRPr>
          </a:p>
        </p:txBody>
      </p:sp>
      <p:sp>
        <p:nvSpPr>
          <p:cNvPr id="35" name="Rectangle 34">
            <a:hlinkClick r:id="rId54" action="ppaction://hlinksldjump"/>
          </p:cNvPr>
          <p:cNvSpPr/>
          <p:nvPr>
            <p:custDataLst>
              <p:tags r:id="rId11"/>
            </p:custDataLst>
          </p:nvPr>
        </p:nvSpPr>
        <p:spPr>
          <a:xfrm>
            <a:off x="0" y="1123950"/>
            <a:ext cx="904876" cy="11621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>
            <a:hlinkClick r:id="rId55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904876" y="1123950"/>
            <a:ext cx="923924" cy="11621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>
            <a:hlinkClick r:id="rId56" action="ppaction://hlinksldjump"/>
          </p:cNvPr>
          <p:cNvSpPr/>
          <p:nvPr>
            <p:custDataLst>
              <p:tags r:id="rId13"/>
            </p:custDataLst>
          </p:nvPr>
        </p:nvSpPr>
        <p:spPr>
          <a:xfrm>
            <a:off x="1828800" y="1123950"/>
            <a:ext cx="914400" cy="11433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>
            <a:hlinkClick r:id="rId57" action="ppaction://hlinksldjump"/>
          </p:cNvPr>
          <p:cNvSpPr/>
          <p:nvPr>
            <p:custDataLst>
              <p:tags r:id="rId14"/>
            </p:custDataLst>
          </p:nvPr>
        </p:nvSpPr>
        <p:spPr>
          <a:xfrm>
            <a:off x="2752725" y="1123950"/>
            <a:ext cx="904875" cy="11433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>
            <a:hlinkClick r:id="rId58" action="ppaction://hlinksldjump"/>
          </p:cNvPr>
          <p:cNvSpPr/>
          <p:nvPr>
            <p:custDataLst>
              <p:tags r:id="rId15"/>
            </p:custDataLst>
          </p:nvPr>
        </p:nvSpPr>
        <p:spPr>
          <a:xfrm>
            <a:off x="3657600" y="1123950"/>
            <a:ext cx="914400" cy="11433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>
            <a:hlinkClick r:id="rId59" action="ppaction://hlinksldjump"/>
          </p:cNvPr>
          <p:cNvSpPr/>
          <p:nvPr>
            <p:custDataLst>
              <p:tags r:id="rId16"/>
            </p:custDataLst>
          </p:nvPr>
        </p:nvSpPr>
        <p:spPr>
          <a:xfrm>
            <a:off x="4572001" y="1123950"/>
            <a:ext cx="914400" cy="11418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>
            <a:hlinkClick r:id="rId60" action="ppaction://hlinksldjump"/>
          </p:cNvPr>
          <p:cNvSpPr/>
          <p:nvPr>
            <p:custDataLst>
              <p:tags r:id="rId17"/>
            </p:custDataLst>
          </p:nvPr>
        </p:nvSpPr>
        <p:spPr>
          <a:xfrm>
            <a:off x="5486400" y="1123950"/>
            <a:ext cx="874713" cy="11321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hlinkClick r:id="rId61" action="ppaction://hlinksldjump"/>
          </p:cNvPr>
          <p:cNvSpPr/>
          <p:nvPr>
            <p:custDataLst>
              <p:tags r:id="rId18"/>
            </p:custDataLst>
          </p:nvPr>
        </p:nvSpPr>
        <p:spPr>
          <a:xfrm>
            <a:off x="6353175" y="1123950"/>
            <a:ext cx="943965" cy="1132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>
            <a:hlinkClick r:id="rId62" action="ppaction://hlinksldjump"/>
          </p:cNvPr>
          <p:cNvSpPr/>
          <p:nvPr>
            <p:custDataLst>
              <p:tags r:id="rId19"/>
            </p:custDataLst>
          </p:nvPr>
        </p:nvSpPr>
        <p:spPr>
          <a:xfrm>
            <a:off x="7297141" y="1123950"/>
            <a:ext cx="932459" cy="11322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>
            <a:hlinkClick r:id="rId63" action="ppaction://hlinksldjump"/>
          </p:cNvPr>
          <p:cNvSpPr/>
          <p:nvPr>
            <p:custDataLst>
              <p:tags r:id="rId20"/>
            </p:custDataLst>
          </p:nvPr>
        </p:nvSpPr>
        <p:spPr>
          <a:xfrm>
            <a:off x="8185943" y="1123950"/>
            <a:ext cx="881857" cy="1132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>
            <a:hlinkClick r:id="rId64" action="ppaction://hlinksldjump"/>
          </p:cNvPr>
          <p:cNvSpPr/>
          <p:nvPr>
            <p:custDataLst>
              <p:tags r:id="rId21"/>
            </p:custDataLst>
          </p:nvPr>
        </p:nvSpPr>
        <p:spPr>
          <a:xfrm>
            <a:off x="0" y="2256531"/>
            <a:ext cx="904876" cy="11621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Rectangle 65">
            <a:hlinkClick r:id="rId65" action="ppaction://hlinksldjump"/>
          </p:cNvPr>
          <p:cNvSpPr/>
          <p:nvPr>
            <p:custDataLst>
              <p:tags r:id="rId22"/>
            </p:custDataLst>
          </p:nvPr>
        </p:nvSpPr>
        <p:spPr>
          <a:xfrm>
            <a:off x="914400" y="2256531"/>
            <a:ext cx="923924" cy="11621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Rectangle 66">
            <a:hlinkClick r:id="rId66" action="ppaction://hlinksldjump"/>
          </p:cNvPr>
          <p:cNvSpPr/>
          <p:nvPr>
            <p:custDataLst>
              <p:tags r:id="rId23"/>
            </p:custDataLst>
          </p:nvPr>
        </p:nvSpPr>
        <p:spPr>
          <a:xfrm>
            <a:off x="1847850" y="2256531"/>
            <a:ext cx="914400" cy="11433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ectangle 67">
            <a:hlinkClick r:id="rId67" action="ppaction://hlinksldjump"/>
          </p:cNvPr>
          <p:cNvSpPr/>
          <p:nvPr>
            <p:custDataLst>
              <p:tags r:id="rId24"/>
            </p:custDataLst>
          </p:nvPr>
        </p:nvSpPr>
        <p:spPr>
          <a:xfrm>
            <a:off x="2771775" y="2256531"/>
            <a:ext cx="904875" cy="11433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ectangle 68">
            <a:hlinkClick r:id="rId68" action="ppaction://hlinksldjump"/>
          </p:cNvPr>
          <p:cNvSpPr/>
          <p:nvPr>
            <p:custDataLst>
              <p:tags r:id="rId25"/>
            </p:custDataLst>
          </p:nvPr>
        </p:nvSpPr>
        <p:spPr>
          <a:xfrm>
            <a:off x="3676650" y="2256531"/>
            <a:ext cx="914400" cy="11433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ectangle 69">
            <a:hlinkClick r:id="rId69" action="ppaction://hlinksldjump"/>
          </p:cNvPr>
          <p:cNvSpPr/>
          <p:nvPr>
            <p:custDataLst>
              <p:tags r:id="rId26"/>
            </p:custDataLst>
          </p:nvPr>
        </p:nvSpPr>
        <p:spPr>
          <a:xfrm>
            <a:off x="4591051" y="2256531"/>
            <a:ext cx="914400" cy="11418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tangle 70">
            <a:hlinkClick r:id="rId70" action="ppaction://hlinksldjump"/>
          </p:cNvPr>
          <p:cNvSpPr/>
          <p:nvPr>
            <p:custDataLst>
              <p:tags r:id="rId27"/>
            </p:custDataLst>
          </p:nvPr>
        </p:nvSpPr>
        <p:spPr>
          <a:xfrm>
            <a:off x="5505450" y="2256531"/>
            <a:ext cx="874713" cy="11321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ctangle 71">
            <a:hlinkClick r:id="rId71" action="ppaction://hlinksldjump"/>
          </p:cNvPr>
          <p:cNvSpPr/>
          <p:nvPr>
            <p:custDataLst>
              <p:tags r:id="rId28"/>
            </p:custDataLst>
          </p:nvPr>
        </p:nvSpPr>
        <p:spPr>
          <a:xfrm>
            <a:off x="6372225" y="2256531"/>
            <a:ext cx="943965" cy="1132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ctangle 72">
            <a:hlinkClick r:id="rId72" action="ppaction://hlinksldjump"/>
          </p:cNvPr>
          <p:cNvSpPr/>
          <p:nvPr>
            <p:custDataLst>
              <p:tags r:id="rId29"/>
            </p:custDataLst>
          </p:nvPr>
        </p:nvSpPr>
        <p:spPr>
          <a:xfrm>
            <a:off x="7316191" y="2256531"/>
            <a:ext cx="932459" cy="11322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Rectangle 73">
            <a:hlinkClick r:id="rId73" action="ppaction://hlinksldjump"/>
          </p:cNvPr>
          <p:cNvSpPr/>
          <p:nvPr>
            <p:custDataLst>
              <p:tags r:id="rId30"/>
            </p:custDataLst>
          </p:nvPr>
        </p:nvSpPr>
        <p:spPr>
          <a:xfrm>
            <a:off x="8204993" y="2256531"/>
            <a:ext cx="881857" cy="1132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hlinkClick r:id="rId74" action="ppaction://hlinksldjump"/>
          </p:cNvPr>
          <p:cNvSpPr/>
          <p:nvPr>
            <p:custDataLst>
              <p:tags r:id="rId31"/>
            </p:custDataLst>
          </p:nvPr>
        </p:nvSpPr>
        <p:spPr>
          <a:xfrm>
            <a:off x="0" y="3399878"/>
            <a:ext cx="904876" cy="11621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Rectangle 75">
            <a:hlinkClick r:id="rId75" action="ppaction://hlinksldjump"/>
          </p:cNvPr>
          <p:cNvSpPr/>
          <p:nvPr>
            <p:custDataLst>
              <p:tags r:id="rId32"/>
            </p:custDataLst>
          </p:nvPr>
        </p:nvSpPr>
        <p:spPr>
          <a:xfrm>
            <a:off x="904876" y="3399878"/>
            <a:ext cx="923924" cy="11621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>
            <a:hlinkClick r:id="rId76" action="ppaction://hlinksldjump"/>
          </p:cNvPr>
          <p:cNvSpPr/>
          <p:nvPr>
            <p:custDataLst>
              <p:tags r:id="rId33"/>
            </p:custDataLst>
          </p:nvPr>
        </p:nvSpPr>
        <p:spPr>
          <a:xfrm>
            <a:off x="1828800" y="3399878"/>
            <a:ext cx="914400" cy="11433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ectangle 77">
            <a:hlinkClick r:id="rId77" action="ppaction://hlinksldjump"/>
          </p:cNvPr>
          <p:cNvSpPr/>
          <p:nvPr>
            <p:custDataLst>
              <p:tags r:id="rId34"/>
            </p:custDataLst>
          </p:nvPr>
        </p:nvSpPr>
        <p:spPr>
          <a:xfrm>
            <a:off x="2752725" y="3399878"/>
            <a:ext cx="904875" cy="11433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Rectangle 78">
            <a:hlinkClick r:id="rId78" action="ppaction://hlinksldjump"/>
          </p:cNvPr>
          <p:cNvSpPr/>
          <p:nvPr>
            <p:custDataLst>
              <p:tags r:id="rId35"/>
            </p:custDataLst>
          </p:nvPr>
        </p:nvSpPr>
        <p:spPr>
          <a:xfrm>
            <a:off x="3657600" y="3399878"/>
            <a:ext cx="914400" cy="11433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ectangle 79">
            <a:hlinkClick r:id="rId79" action="ppaction://hlinksldjump"/>
          </p:cNvPr>
          <p:cNvSpPr/>
          <p:nvPr>
            <p:custDataLst>
              <p:tags r:id="rId36"/>
            </p:custDataLst>
          </p:nvPr>
        </p:nvSpPr>
        <p:spPr>
          <a:xfrm>
            <a:off x="4572001" y="3399878"/>
            <a:ext cx="914400" cy="11418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ectangle 80">
            <a:hlinkClick r:id="rId80" action="ppaction://hlinksldjump"/>
          </p:cNvPr>
          <p:cNvSpPr/>
          <p:nvPr>
            <p:custDataLst>
              <p:tags r:id="rId37"/>
            </p:custDataLst>
          </p:nvPr>
        </p:nvSpPr>
        <p:spPr>
          <a:xfrm>
            <a:off x="5486400" y="3399878"/>
            <a:ext cx="874713" cy="11321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Rectangle 81">
            <a:hlinkClick r:id="rId81" action="ppaction://hlinksldjump"/>
          </p:cNvPr>
          <p:cNvSpPr/>
          <p:nvPr>
            <p:custDataLst>
              <p:tags r:id="rId38"/>
            </p:custDataLst>
          </p:nvPr>
        </p:nvSpPr>
        <p:spPr>
          <a:xfrm>
            <a:off x="6353175" y="3399878"/>
            <a:ext cx="943965" cy="1132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Rectangle 82">
            <a:hlinkClick r:id="rId53" action="ppaction://hlinksldjump"/>
          </p:cNvPr>
          <p:cNvSpPr/>
          <p:nvPr>
            <p:custDataLst>
              <p:tags r:id="rId39"/>
            </p:custDataLst>
          </p:nvPr>
        </p:nvSpPr>
        <p:spPr>
          <a:xfrm>
            <a:off x="7297141" y="3399878"/>
            <a:ext cx="932459" cy="11322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Rectangle 83">
            <a:hlinkClick r:id="rId82" action="ppaction://hlinksldjump"/>
          </p:cNvPr>
          <p:cNvSpPr/>
          <p:nvPr>
            <p:custDataLst>
              <p:tags r:id="rId40"/>
            </p:custDataLst>
          </p:nvPr>
        </p:nvSpPr>
        <p:spPr>
          <a:xfrm>
            <a:off x="8185943" y="3399878"/>
            <a:ext cx="881857" cy="1132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43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057" y="895350"/>
            <a:ext cx="7794184" cy="18158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18:</a:t>
            </a:r>
            <a:r>
              <a:rPr lang="pt-BR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Nhỏ</a:t>
            </a:r>
            <a:r>
              <a:rPr lang="en-US" sz="2800" b="0" dirty="0" smtClean="0">
                <a:solidFill>
                  <a:srgbClr val="000066"/>
                </a:solidFill>
              </a:rPr>
              <a:t> 1 </a:t>
            </a:r>
            <a:r>
              <a:rPr lang="en-US" sz="2800" b="0" dirty="0" err="1" smtClean="0">
                <a:solidFill>
                  <a:srgbClr val="000066"/>
                </a:solidFill>
              </a:rPr>
              <a:t>giọt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quỳ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tím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vào</a:t>
            </a:r>
            <a:r>
              <a:rPr lang="en-US" sz="2800" b="0" dirty="0" smtClean="0">
                <a:solidFill>
                  <a:srgbClr val="000066"/>
                </a:solidFill>
              </a:rPr>
              <a:t> dung </a:t>
            </a:r>
            <a:r>
              <a:rPr lang="en-US" sz="2800" b="0" dirty="0" err="1" smtClean="0">
                <a:solidFill>
                  <a:srgbClr val="000066"/>
                </a:solidFill>
              </a:rPr>
              <a:t>dịch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NaOH</a:t>
            </a:r>
            <a:r>
              <a:rPr lang="en-US" sz="2800" b="0" dirty="0" smtClean="0">
                <a:solidFill>
                  <a:srgbClr val="000066"/>
                </a:solidFill>
              </a:rPr>
              <a:t>, dung </a:t>
            </a:r>
            <a:r>
              <a:rPr lang="en-US" sz="2800" b="0" dirty="0" err="1" smtClean="0">
                <a:solidFill>
                  <a:srgbClr val="000066"/>
                </a:solidFill>
              </a:rPr>
              <a:t>dịch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có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màu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xanh</a:t>
            </a:r>
            <a:r>
              <a:rPr lang="en-US" sz="2800" b="0" dirty="0" smtClean="0">
                <a:solidFill>
                  <a:srgbClr val="000066"/>
                </a:solidFill>
              </a:rPr>
              <a:t>; </a:t>
            </a:r>
            <a:r>
              <a:rPr lang="en-US" sz="2800" b="0" dirty="0" err="1" smtClean="0">
                <a:solidFill>
                  <a:srgbClr val="000066"/>
                </a:solidFill>
              </a:rPr>
              <a:t>nhỏ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từ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từ</a:t>
            </a:r>
            <a:r>
              <a:rPr lang="en-US" sz="2800" b="0" dirty="0" smtClean="0">
                <a:solidFill>
                  <a:srgbClr val="000066"/>
                </a:solidFill>
              </a:rPr>
              <a:t> dung </a:t>
            </a:r>
            <a:r>
              <a:rPr lang="en-US" sz="2800" b="0" dirty="0" err="1" smtClean="0">
                <a:solidFill>
                  <a:srgbClr val="000066"/>
                </a:solidFill>
              </a:rPr>
              <a:t>dịch</a:t>
            </a:r>
            <a:r>
              <a:rPr lang="en-US" sz="2800" b="0" dirty="0" smtClean="0">
                <a:solidFill>
                  <a:srgbClr val="000066"/>
                </a:solidFill>
              </a:rPr>
              <a:t> HCL </a:t>
            </a:r>
            <a:r>
              <a:rPr lang="en-US" sz="2800" b="0" dirty="0" err="1" smtClean="0">
                <a:solidFill>
                  <a:srgbClr val="000066"/>
                </a:solidFill>
              </a:rPr>
              <a:t>cho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tới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dư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vào</a:t>
            </a:r>
            <a:r>
              <a:rPr lang="en-US" sz="2800" b="0" dirty="0" smtClean="0">
                <a:solidFill>
                  <a:srgbClr val="000066"/>
                </a:solidFill>
              </a:rPr>
              <a:t> dung </a:t>
            </a:r>
            <a:r>
              <a:rPr lang="en-US" sz="2800" b="0" dirty="0" err="1" smtClean="0">
                <a:solidFill>
                  <a:srgbClr val="000066"/>
                </a:solidFill>
              </a:rPr>
              <a:t>dịch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có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màu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xanh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trên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thì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xảy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ra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hiện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tượng</a:t>
            </a:r>
            <a:r>
              <a:rPr lang="en-US" sz="2800" b="0" dirty="0" smtClean="0">
                <a:solidFill>
                  <a:srgbClr val="000066"/>
                </a:solidFill>
              </a:rPr>
              <a:t> </a:t>
            </a:r>
            <a:r>
              <a:rPr lang="en-US" sz="2800" b="0" dirty="0" err="1" smtClean="0">
                <a:solidFill>
                  <a:srgbClr val="000066"/>
                </a:solidFill>
              </a:rPr>
              <a:t>gì</a:t>
            </a:r>
            <a:r>
              <a:rPr lang="vi-VN" sz="2800" b="0" dirty="0" smtClean="0">
                <a:solidFill>
                  <a:srgbClr val="000066"/>
                </a:solidFill>
              </a:rPr>
              <a:t>?</a:t>
            </a:r>
            <a:endParaRPr lang="vi-VN" sz="2800" b="0" dirty="0">
              <a:solidFill>
                <a:srgbClr val="000066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14816" y="2798584"/>
            <a:ext cx="7543800" cy="1200329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 err="1" smtClean="0"/>
              <a:t>Màu</a:t>
            </a:r>
            <a:r>
              <a:rPr lang="en-US" sz="3600" dirty="0" smtClean="0"/>
              <a:t> </a:t>
            </a:r>
            <a:r>
              <a:rPr lang="en-US" sz="3600" dirty="0" err="1" smtClean="0"/>
              <a:t>xanh</a:t>
            </a:r>
            <a:r>
              <a:rPr lang="en-US" sz="3600" dirty="0" smtClean="0"/>
              <a:t> </a:t>
            </a:r>
            <a:r>
              <a:rPr lang="en-US" sz="3600" dirty="0" err="1" smtClean="0"/>
              <a:t>nhạc</a:t>
            </a:r>
            <a:r>
              <a:rPr lang="en-US" sz="3600" dirty="0" smtClean="0"/>
              <a:t> </a:t>
            </a:r>
            <a:r>
              <a:rPr lang="en-US" sz="3600" dirty="0" err="1" smtClean="0"/>
              <a:t>dần</a:t>
            </a:r>
            <a:r>
              <a:rPr lang="en-US" sz="3600" dirty="0" smtClean="0"/>
              <a:t> </a:t>
            </a:r>
            <a:r>
              <a:rPr lang="en-US" sz="3600" dirty="0" err="1" smtClean="0"/>
              <a:t>rồi</a:t>
            </a:r>
            <a:r>
              <a:rPr lang="en-US" sz="3600" dirty="0" smtClean="0"/>
              <a:t> </a:t>
            </a:r>
            <a:r>
              <a:rPr lang="en-US" sz="3600" dirty="0" err="1" smtClean="0"/>
              <a:t>mất</a:t>
            </a:r>
            <a:r>
              <a:rPr lang="en-US" sz="3600" dirty="0" smtClean="0"/>
              <a:t> </a:t>
            </a:r>
            <a:r>
              <a:rPr lang="en-US" sz="3600" dirty="0" err="1" smtClean="0"/>
              <a:t>hẳn</a:t>
            </a:r>
            <a:r>
              <a:rPr lang="en-US" sz="3600" dirty="0" smtClean="0"/>
              <a:t>, </a:t>
            </a:r>
            <a:r>
              <a:rPr lang="en-US" sz="3600" dirty="0" err="1" smtClean="0"/>
              <a:t>chuyển</a:t>
            </a:r>
            <a:r>
              <a:rPr lang="en-US" sz="3600" dirty="0" smtClean="0"/>
              <a:t> sang </a:t>
            </a:r>
            <a:r>
              <a:rPr lang="en-US" sz="3600" dirty="0" err="1" smtClean="0"/>
              <a:t>màu</a:t>
            </a:r>
            <a:r>
              <a:rPr lang="en-US" sz="3600" dirty="0" smtClean="0"/>
              <a:t> </a:t>
            </a:r>
            <a:r>
              <a:rPr lang="en-US" sz="3600" dirty="0" err="1" smtClean="0"/>
              <a:t>đỏ</a:t>
            </a:r>
            <a:endParaRPr lang="en-US" sz="36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143000" y="4324350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714816" y="365919"/>
            <a:ext cx="1494984" cy="4532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HÓA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Left Arrow 19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1054953"/>
            <a:ext cx="7261666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19: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Đơn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vị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trọng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lượng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riêng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được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kí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hiệu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là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gì</a:t>
            </a:r>
            <a:r>
              <a:rPr lang="en-US" sz="2800" dirty="0" smtClean="0">
                <a:solidFill>
                  <a:srgbClr val="000066"/>
                </a:solidFill>
              </a:rPr>
              <a:t>?</a:t>
            </a:r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857625" y="2876055"/>
            <a:ext cx="2057400" cy="1015663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4800" dirty="0" smtClean="0"/>
              <a:t>N/m</a:t>
            </a:r>
            <a:r>
              <a:rPr lang="en-US" sz="4800" baseline="30000" dirty="0" smtClean="0"/>
              <a:t>3</a:t>
            </a:r>
            <a:endParaRPr lang="en-US" sz="48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295400" y="3234455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5" y="367506"/>
            <a:ext cx="1974409" cy="3754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lí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lí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Left Arrow 19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8816" y="1054953"/>
            <a:ext cx="7495734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20: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vi-VN" sz="2800" dirty="0">
                <a:solidFill>
                  <a:srgbClr val="000066"/>
                </a:solidFill>
              </a:rPr>
              <a:t> </a:t>
            </a:r>
            <a:r>
              <a:rPr lang="en-US" sz="2800" dirty="0" err="1" smtClean="0">
                <a:solidFill>
                  <a:srgbClr val="000066"/>
                </a:solidFill>
              </a:rPr>
              <a:t>Tình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yêu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làng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của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ông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Hai</a:t>
            </a:r>
            <a:r>
              <a:rPr lang="en-US" sz="2800" dirty="0" smtClean="0">
                <a:solidFill>
                  <a:srgbClr val="000066"/>
                </a:solidFill>
              </a:rPr>
              <a:t> ( </a:t>
            </a:r>
            <a:r>
              <a:rPr lang="en-US" sz="2800" dirty="0" err="1" smtClean="0">
                <a:solidFill>
                  <a:srgbClr val="000066"/>
                </a:solidFill>
              </a:rPr>
              <a:t>trong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truyện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ngắn</a:t>
            </a:r>
            <a:r>
              <a:rPr lang="en-US" sz="2800" dirty="0" smtClean="0">
                <a:solidFill>
                  <a:srgbClr val="000066"/>
                </a:solidFill>
              </a:rPr>
              <a:t> “</a:t>
            </a:r>
            <a:r>
              <a:rPr lang="en-US" sz="2800" dirty="0" err="1" smtClean="0">
                <a:solidFill>
                  <a:srgbClr val="000066"/>
                </a:solidFill>
              </a:rPr>
              <a:t>làng</a:t>
            </a:r>
            <a:r>
              <a:rPr lang="en-US" sz="2800" dirty="0" smtClean="0">
                <a:solidFill>
                  <a:srgbClr val="000066"/>
                </a:solidFill>
              </a:rPr>
              <a:t>”) </a:t>
            </a:r>
            <a:r>
              <a:rPr lang="en-US" sz="2800" dirty="0" err="1" smtClean="0">
                <a:solidFill>
                  <a:srgbClr val="000066"/>
                </a:solidFill>
              </a:rPr>
              <a:t>được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bộc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lộ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rõ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nét</a:t>
            </a:r>
            <a:r>
              <a:rPr lang="en-US" sz="2800" dirty="0" smtClean="0">
                <a:solidFill>
                  <a:srgbClr val="000066"/>
                </a:solidFill>
              </a:rPr>
              <a:t> qua </a:t>
            </a:r>
            <a:r>
              <a:rPr lang="en-US" sz="2800" dirty="0" err="1" smtClean="0">
                <a:solidFill>
                  <a:srgbClr val="000066"/>
                </a:solidFill>
              </a:rPr>
              <a:t>tình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huống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</a:rPr>
              <a:t>nào</a:t>
            </a:r>
            <a:r>
              <a:rPr lang="vi-VN" sz="2800" dirty="0" smtClean="0">
                <a:solidFill>
                  <a:srgbClr val="000066"/>
                </a:solidFill>
              </a:rPr>
              <a:t>?</a:t>
            </a:r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924800" y="443229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743200" y="2647950"/>
            <a:ext cx="4038600" cy="1477328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vi-VN" sz="3600" dirty="0"/>
              <a:t>  </a:t>
            </a:r>
            <a:r>
              <a:rPr lang="en-US" sz="3600" dirty="0" err="1" smtClean="0"/>
              <a:t>Khi</a:t>
            </a:r>
            <a:r>
              <a:rPr lang="en-US" sz="3600" dirty="0" smtClean="0"/>
              <a:t> </a:t>
            </a:r>
            <a:r>
              <a:rPr lang="en-US" sz="3600" dirty="0" err="1" smtClean="0"/>
              <a:t>nghe</a:t>
            </a:r>
            <a:r>
              <a:rPr lang="en-US" sz="3600" dirty="0" smtClean="0"/>
              <a:t> tin </a:t>
            </a:r>
            <a:r>
              <a:rPr lang="en-US" sz="3600" dirty="0" err="1" smtClean="0"/>
              <a:t>làng</a:t>
            </a:r>
            <a:r>
              <a:rPr lang="en-US" sz="3600" dirty="0" smtClean="0"/>
              <a:t> </a:t>
            </a:r>
            <a:r>
              <a:rPr lang="en-US" sz="3600" dirty="0" err="1" smtClean="0"/>
              <a:t>theo</a:t>
            </a:r>
            <a:r>
              <a:rPr lang="en-US" sz="3600" dirty="0" smtClean="0"/>
              <a:t> </a:t>
            </a:r>
            <a:r>
              <a:rPr lang="en-US" sz="3600" dirty="0" err="1" smtClean="0"/>
              <a:t>giặc</a:t>
            </a:r>
            <a:endParaRPr lang="en-US" sz="36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68816" y="4236749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367507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 HỌC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 HỌC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9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1285785"/>
            <a:ext cx="5743134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</a:rPr>
              <a:t>Câu</a:t>
            </a:r>
            <a:r>
              <a:rPr lang="en-US" sz="2400" dirty="0" smtClean="0">
                <a:solidFill>
                  <a:srgbClr val="FF0000"/>
                </a:solidFill>
              </a:rPr>
              <a:t> 21:</a:t>
            </a:r>
            <a:r>
              <a:rPr lang="en-US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</a:rPr>
              <a:t>Đại</a:t>
            </a:r>
            <a:r>
              <a:rPr lang="en-US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</a:rPr>
              <a:t>dương</a:t>
            </a:r>
            <a:r>
              <a:rPr lang="en-US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</a:rPr>
              <a:t>nào</a:t>
            </a:r>
            <a:r>
              <a:rPr lang="en-US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</a:rPr>
              <a:t>nhỏ</a:t>
            </a:r>
            <a:r>
              <a:rPr lang="en-US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</a:rPr>
              <a:t>nhất</a:t>
            </a:r>
            <a:r>
              <a:rPr lang="en-US" sz="2400" dirty="0" smtClean="0">
                <a:solidFill>
                  <a:srgbClr val="000066"/>
                </a:solidFill>
              </a:rPr>
              <a:t> ?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115116" y="2976085"/>
            <a:ext cx="4114800" cy="784830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3600" dirty="0" err="1" smtClean="0"/>
              <a:t>Bắc</a:t>
            </a:r>
            <a:r>
              <a:rPr lang="en-US" sz="3600" dirty="0" smtClean="0"/>
              <a:t> </a:t>
            </a:r>
            <a:r>
              <a:rPr lang="en-US" sz="3600" dirty="0" err="1" smtClean="0"/>
              <a:t>Băng</a:t>
            </a:r>
            <a:r>
              <a:rPr lang="en-US" sz="3600" dirty="0" smtClean="0"/>
              <a:t> </a:t>
            </a:r>
            <a:r>
              <a:rPr lang="en-US" sz="3600" dirty="0" err="1" smtClean="0"/>
              <a:t>Dương</a:t>
            </a:r>
            <a:endParaRPr lang="en-US" sz="36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66058" y="2976085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367507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lí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lí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Left Arrow 19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895350"/>
            <a:ext cx="879113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 smtClean="0">
                <a:solidFill>
                  <a:srgbClr val="FF0000"/>
                </a:solidFill>
              </a:rPr>
              <a:t> 22: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vi-VN" sz="4000" dirty="0">
                <a:solidFill>
                  <a:srgbClr val="000066"/>
                </a:solidFill>
              </a:rPr>
              <a:t>Dân số đông và tăng nhanh gây ra hậu </a:t>
            </a:r>
            <a:r>
              <a:rPr lang="vi-VN" sz="4000" dirty="0" smtClean="0">
                <a:solidFill>
                  <a:srgbClr val="000066"/>
                </a:solidFill>
              </a:rPr>
              <a:t>quả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01000" y="4260850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85800" y="2266950"/>
            <a:ext cx="7543800" cy="1631216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vi-VN" sz="4000" b="0" dirty="0"/>
              <a:t>Sức ép đối với kinh tế, xã hội và môi trường</a:t>
            </a:r>
            <a:endParaRPr lang="en-US" sz="40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32685" y="4173248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762000" y="365919"/>
            <a:ext cx="1371600" cy="4532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 LÍ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09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054953"/>
            <a:ext cx="7200459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23: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Viết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lại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câu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sau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cho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đúng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nghĩa</a:t>
            </a:r>
            <a:endParaRPr lang="en-US" sz="2800" dirty="0" smtClean="0">
              <a:solidFill>
                <a:srgbClr val="006600"/>
              </a:solidFill>
            </a:endParaRPr>
          </a:p>
          <a:p>
            <a:r>
              <a:rPr lang="en-US" sz="2800" dirty="0" smtClean="0">
                <a:solidFill>
                  <a:srgbClr val="006600"/>
                </a:solidFill>
              </a:rPr>
              <a:t>                  </a:t>
            </a:r>
            <a:r>
              <a:rPr lang="en-US" sz="2800" dirty="0" smtClean="0">
                <a:solidFill>
                  <a:srgbClr val="FF0000"/>
                </a:solidFill>
              </a:rPr>
              <a:t>Hung is taller than Dung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819400" y="2720259"/>
            <a:ext cx="5372100" cy="647421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3200" dirty="0" smtClean="0"/>
              <a:t>Dung is shorter than Hung</a:t>
            </a:r>
            <a:endParaRPr lang="en-US" sz="32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68816" y="2826409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425891" y="250428"/>
            <a:ext cx="1888684" cy="4516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ANH VĂN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49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8320" y="1123950"/>
            <a:ext cx="627653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 smtClean="0">
                <a:solidFill>
                  <a:srgbClr val="FF0000"/>
                </a:solidFill>
              </a:rPr>
              <a:t> 24: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Viết</a:t>
            </a:r>
            <a:r>
              <a:rPr lang="en-US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tắt</a:t>
            </a:r>
            <a:r>
              <a:rPr lang="en-US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của</a:t>
            </a:r>
            <a:r>
              <a:rPr lang="en-US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quỹ</a:t>
            </a:r>
            <a:r>
              <a:rPr lang="en-US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nhi</a:t>
            </a:r>
            <a:r>
              <a:rPr lang="en-US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đồng</a:t>
            </a:r>
            <a:r>
              <a:rPr lang="en-US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liên</a:t>
            </a:r>
            <a:r>
              <a:rPr lang="en-US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hiệp</a:t>
            </a:r>
            <a:r>
              <a:rPr lang="en-US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quốc</a:t>
            </a:r>
            <a:r>
              <a:rPr lang="en-US" sz="4000" dirty="0" smtClean="0">
                <a:solidFill>
                  <a:srgbClr val="006600"/>
                </a:solidFill>
              </a:rPr>
              <a:t>?</a:t>
            </a:r>
            <a:endParaRPr lang="en-US" sz="4000" dirty="0">
              <a:solidFill>
                <a:srgbClr val="006600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971800" y="2647950"/>
            <a:ext cx="3581400" cy="1015663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6000" dirty="0" smtClean="0"/>
              <a:t>UNICEF</a:t>
            </a:r>
            <a:endParaRPr lang="en-US" sz="60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66800" y="3842761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250428"/>
            <a:ext cx="1974409" cy="4516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 DÂN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 DÂN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267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9599" y="1047750"/>
            <a:ext cx="5514534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</a:rPr>
              <a:t>Câu</a:t>
            </a:r>
            <a:r>
              <a:rPr lang="en-US" sz="3200" dirty="0" smtClean="0">
                <a:solidFill>
                  <a:srgbClr val="FF0000"/>
                </a:solidFill>
              </a:rPr>
              <a:t> 25: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</a:rPr>
              <a:t>Điền</a:t>
            </a:r>
            <a:r>
              <a:rPr lang="en-US" sz="3200" dirty="0" smtClean="0">
                <a:solidFill>
                  <a:srgbClr val="006600"/>
                </a:solidFill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</a:rPr>
              <a:t>vào</a:t>
            </a:r>
            <a:r>
              <a:rPr lang="en-US" sz="3200" dirty="0" smtClean="0">
                <a:solidFill>
                  <a:srgbClr val="006600"/>
                </a:solidFill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</a:rPr>
              <a:t>chỗ</a:t>
            </a:r>
            <a:r>
              <a:rPr lang="en-US" sz="3200" dirty="0" smtClean="0">
                <a:solidFill>
                  <a:srgbClr val="006600"/>
                </a:solidFill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</a:rPr>
              <a:t>trống</a:t>
            </a:r>
            <a:r>
              <a:rPr lang="en-US" sz="3200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6600"/>
                </a:solidFill>
              </a:rPr>
              <a:t>In Viet Nam, New Year is called </a:t>
            </a:r>
            <a:r>
              <a:rPr lang="en-US" sz="3200" dirty="0" err="1" smtClean="0">
                <a:solidFill>
                  <a:srgbClr val="006600"/>
                </a:solidFill>
              </a:rPr>
              <a:t>tet</a:t>
            </a:r>
            <a:r>
              <a:rPr lang="en-US" sz="3200" dirty="0" smtClean="0">
                <a:solidFill>
                  <a:srgbClr val="006600"/>
                </a:solidFill>
              </a:rPr>
              <a:t>……..it?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373879" y="2822921"/>
            <a:ext cx="2085974" cy="1107996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600" dirty="0"/>
              <a:t>Isn</a:t>
            </a:r>
            <a:r>
              <a:rPr lang="en-US" sz="6600" baseline="30000" dirty="0"/>
              <a:t>’</a:t>
            </a:r>
            <a:r>
              <a:rPr lang="en-US" sz="6600" dirty="0"/>
              <a:t>t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27678" y="3889374"/>
            <a:ext cx="1577676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/>
              <a:t>Answer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827677" y="133350"/>
            <a:ext cx="1467847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ANH VĂN </a:t>
            </a:r>
            <a:r>
              <a:rPr lang="en-US" sz="3600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796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4954" y="1066026"/>
            <a:ext cx="8235950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26: Fill the blank one suitable phrasal verb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I invited her to join our trip to </a:t>
            </a:r>
            <a:r>
              <a:rPr lang="en-US" sz="2800" dirty="0" err="1" smtClean="0">
                <a:solidFill>
                  <a:srgbClr val="000099"/>
                </a:solidFill>
              </a:rPr>
              <a:t>Trang</a:t>
            </a:r>
            <a:r>
              <a:rPr lang="en-US" sz="2800" dirty="0" smtClean="0">
                <a:solidFill>
                  <a:srgbClr val="000099"/>
                </a:solidFill>
              </a:rPr>
              <a:t> An, but she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……..my invitation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83266" y="2800350"/>
            <a:ext cx="4403284" cy="1015663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dirty="0" smtClean="0"/>
              <a:t>Turn down</a:t>
            </a:r>
            <a:endParaRPr lang="en-US" sz="60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14400" y="3963987"/>
            <a:ext cx="1577676" cy="584775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/>
              <a:t>Answer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367507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ANH VĂN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ANH VĂN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511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5082" y="1064478"/>
            <a:ext cx="6422518" cy="14465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 dirty="0" err="1" smtClean="0">
                <a:solidFill>
                  <a:srgbClr val="FF0000"/>
                </a:solidFill>
              </a:rPr>
              <a:t>Câu</a:t>
            </a:r>
            <a:r>
              <a:rPr lang="en-US" sz="4400" dirty="0" smtClean="0">
                <a:solidFill>
                  <a:srgbClr val="FF0000"/>
                </a:solidFill>
              </a:rPr>
              <a:t> 27: </a:t>
            </a:r>
            <a:r>
              <a:rPr lang="en-US" sz="4400" dirty="0" err="1" smtClean="0">
                <a:solidFill>
                  <a:srgbClr val="FF0000"/>
                </a:solidFill>
              </a:rPr>
              <a:t>dãy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bít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gồm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hai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số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nào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006600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602325" y="2887980"/>
            <a:ext cx="3055650" cy="1107996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6600" dirty="0" smtClean="0"/>
              <a:t>0 </a:t>
            </a:r>
            <a:r>
              <a:rPr lang="en-US" sz="6600" dirty="0" err="1" smtClean="0"/>
              <a:t>và</a:t>
            </a:r>
            <a:r>
              <a:rPr lang="en-US" sz="6600" dirty="0" smtClean="0"/>
              <a:t> 1</a:t>
            </a:r>
            <a:endParaRPr lang="en-US" sz="66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635566" y="3060978"/>
            <a:ext cx="1410964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275593" y="250428"/>
            <a:ext cx="2019932" cy="4516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 HỌC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 HỌC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88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0290" y="895350"/>
            <a:ext cx="799871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>
                <a:solidFill>
                  <a:srgbClr val="FF0000"/>
                </a:solidFill>
              </a:rPr>
              <a:t> 1</a:t>
            </a:r>
            <a:r>
              <a:rPr lang="vi-VN" sz="4000" b="0" dirty="0" smtClean="0">
                <a:solidFill>
                  <a:srgbClr val="0070C0"/>
                </a:solidFill>
              </a:rPr>
              <a:t>: </a:t>
            </a:r>
            <a:r>
              <a:rPr lang="vi-VN" sz="4000" b="0" dirty="0">
                <a:solidFill>
                  <a:srgbClr val="0070C0"/>
                </a:solidFill>
              </a:rPr>
              <a:t>Kĩ luật và pháp luật đều là các qui định. Nhưng pháp luật là quy định của ai?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124200" y="3021087"/>
            <a:ext cx="3886200" cy="924933"/>
          </a:xfrm>
          <a:prstGeom prst="rect">
            <a:avLst/>
          </a:prstGeom>
          <a:solidFill>
            <a:srgbClr val="000099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vi-VN" sz="4800" dirty="0" smtClean="0"/>
              <a:t>Nhà nước</a:t>
            </a:r>
            <a:endParaRPr lang="en-US" sz="48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10290" y="3121114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305050" y="59772"/>
            <a:ext cx="5391150" cy="6831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381000" y="206376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GDCD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" name="WordArt 12"/>
          <p:cNvSpPr>
            <a:spLocks noChangeArrowheads="1" noChangeShapeType="1" noTextEdit="1"/>
          </p:cNvSpPr>
          <p:nvPr/>
        </p:nvSpPr>
        <p:spPr bwMode="auto">
          <a:xfrm>
            <a:off x="7828222" y="188637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GDCD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025" y="971550"/>
            <a:ext cx="7585075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 smtClean="0">
                <a:solidFill>
                  <a:srgbClr val="FF0000"/>
                </a:solidFill>
              </a:rPr>
              <a:t> 28: </a:t>
            </a:r>
            <a:r>
              <a:rPr lang="en-US" sz="4000" dirty="0" err="1">
                <a:solidFill>
                  <a:srgbClr val="FF0000"/>
                </a:solidFill>
              </a:rPr>
              <a:t>Mạng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diện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rộng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viết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tắc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gì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971800" y="2724150"/>
            <a:ext cx="2018668" cy="923330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dirty="0" smtClean="0"/>
              <a:t>WAN</a:t>
            </a:r>
            <a:endParaRPr lang="en-US" sz="54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68816" y="3701762"/>
            <a:ext cx="1410964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367507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 HỌC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 HỌC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70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1054953"/>
            <a:ext cx="8280400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 smtClean="0">
                <a:solidFill>
                  <a:srgbClr val="FF0000"/>
                </a:solidFill>
              </a:rPr>
              <a:t> 29: </a:t>
            </a:r>
            <a:r>
              <a:rPr lang="en-US" sz="4000" dirty="0" err="1" smtClean="0">
                <a:solidFill>
                  <a:srgbClr val="FF0000"/>
                </a:solidFill>
              </a:rPr>
              <a:t>Phương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thức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biểu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chính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truyện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dân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gian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gì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470466" y="2580680"/>
            <a:ext cx="2549334" cy="923330"/>
          </a:xfrm>
          <a:prstGeom prst="rect">
            <a:avLst/>
          </a:prstGeom>
          <a:solidFill>
            <a:srgbClr val="000099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dirty="0" err="1" smtClean="0"/>
              <a:t>Tự</a:t>
            </a:r>
            <a:r>
              <a:rPr lang="en-US" sz="5400" dirty="0" smtClean="0"/>
              <a:t> </a:t>
            </a:r>
            <a:r>
              <a:rPr lang="en-US" sz="5400" dirty="0" err="1" smtClean="0"/>
              <a:t>sự</a:t>
            </a:r>
            <a:endParaRPr lang="en-US" sz="54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616516" y="2865260"/>
            <a:ext cx="1410964" cy="584775"/>
          </a:xfrm>
          <a:prstGeom prst="rect">
            <a:avLst/>
          </a:prstGeom>
          <a:solidFill>
            <a:srgbClr val="000099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367507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 HỌC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 HỌC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40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1566" y="1123950"/>
            <a:ext cx="6886134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</a:rPr>
              <a:t>Câu</a:t>
            </a:r>
            <a:r>
              <a:rPr lang="en-US" sz="3200" dirty="0" smtClean="0">
                <a:solidFill>
                  <a:srgbClr val="FF0000"/>
                </a:solidFill>
              </a:rPr>
              <a:t> 30: </a:t>
            </a:r>
            <a:r>
              <a:rPr lang="vi-VN" sz="3200" b="0" dirty="0"/>
              <a:t> </a:t>
            </a:r>
            <a:r>
              <a:rPr lang="vi-VN" sz="3200" dirty="0">
                <a:solidFill>
                  <a:srgbClr val="000066"/>
                </a:solidFill>
              </a:rPr>
              <a:t>Hội Nghị I-an-ta diễn ra ở đâu, vào thời gian nào?</a:t>
            </a: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495742" y="2724150"/>
            <a:ext cx="6810058" cy="523220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/>
              <a:t>Ở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Xô</a:t>
            </a:r>
            <a:r>
              <a:rPr lang="en-US" sz="2800" dirty="0"/>
              <a:t> 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4-&gt;11/2/1945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371600" y="3880861"/>
            <a:ext cx="1410964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514600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781682" y="285750"/>
            <a:ext cx="1428118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SỬ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641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6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124200" y="2343150"/>
            <a:ext cx="2171068" cy="1107996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6600" dirty="0" smtClean="0"/>
              <a:t>741</a:t>
            </a:r>
            <a:endParaRPr lang="en-US" sz="66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162050" y="2604760"/>
            <a:ext cx="1410964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367507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4635" y="971550"/>
            <a:ext cx="587019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31: </a:t>
            </a:r>
            <a:r>
              <a:rPr lang="en-US" sz="36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4.74 +6.74 +1=</a:t>
            </a:r>
            <a:endParaRPr lang="vi-VN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1054953"/>
            <a:ext cx="8280400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32:</a:t>
            </a:r>
            <a:r>
              <a:rPr lang="vi-VN" sz="3600" dirty="0" smtClean="0">
                <a:solidFill>
                  <a:srgbClr val="006600"/>
                </a:solidFill>
              </a:rPr>
              <a:t>Tam </a:t>
            </a:r>
            <a:r>
              <a:rPr lang="vi-VN" sz="3600" dirty="0">
                <a:solidFill>
                  <a:srgbClr val="006600"/>
                </a:solidFill>
              </a:rPr>
              <a:t>giác ABC vuông tại A, đường cao AH ( H thuộc BC). Ta có BC. AH </a:t>
            </a:r>
            <a:r>
              <a:rPr lang="vi-VN" sz="3600" dirty="0" smtClean="0">
                <a:solidFill>
                  <a:srgbClr val="006600"/>
                </a:solidFill>
              </a:rPr>
              <a:t>=</a:t>
            </a:r>
            <a:r>
              <a:rPr lang="en-US" sz="3600" dirty="0" smtClean="0">
                <a:solidFill>
                  <a:srgbClr val="006600"/>
                </a:solidFill>
              </a:rPr>
              <a:t> ?</a:t>
            </a:r>
            <a:endParaRPr lang="vi-VN" sz="3600" dirty="0">
              <a:solidFill>
                <a:srgbClr val="006600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616516" y="3233875"/>
            <a:ext cx="4705350" cy="707886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4000" dirty="0"/>
              <a:t>BC. AH </a:t>
            </a:r>
            <a:r>
              <a:rPr lang="vi-VN" sz="4000" dirty="0" smtClean="0"/>
              <a:t>=</a:t>
            </a:r>
            <a:r>
              <a:rPr lang="en-US" sz="4000" dirty="0"/>
              <a:t> </a:t>
            </a:r>
            <a:r>
              <a:rPr lang="en-US" sz="4000" dirty="0" smtClean="0"/>
              <a:t>AB.AC</a:t>
            </a:r>
            <a:endParaRPr lang="en-US" sz="40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219200" y="4236749"/>
            <a:ext cx="1410964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762000" y="212328"/>
            <a:ext cx="1351918" cy="5278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99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1054953"/>
            <a:ext cx="82804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err="1" smtClean="0">
                <a:solidFill>
                  <a:srgbClr val="000099"/>
                </a:solidFill>
              </a:rPr>
              <a:t>Câu</a:t>
            </a:r>
            <a:r>
              <a:rPr lang="en-US" sz="3600" dirty="0" smtClean="0">
                <a:solidFill>
                  <a:srgbClr val="000099"/>
                </a:solidFill>
              </a:rPr>
              <a:t> 33: </a:t>
            </a:r>
            <a:r>
              <a:rPr lang="en-US" sz="3600" dirty="0" err="1" smtClean="0">
                <a:solidFill>
                  <a:srgbClr val="FF0000"/>
                </a:solidFill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|(-15) + (-|-5|)|</a:t>
            </a:r>
            <a:endParaRPr lang="vi-VN" sz="3600" dirty="0">
              <a:solidFill>
                <a:srgbClr val="006600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733800" y="2584905"/>
            <a:ext cx="1809750" cy="1015663"/>
          </a:xfrm>
          <a:prstGeom prst="rect">
            <a:avLst/>
          </a:prstGeom>
          <a:solidFill>
            <a:srgbClr val="000066"/>
          </a:solidFill>
          <a:ln w="38100" cmpd="dbl">
            <a:solidFill>
              <a:srgbClr val="000066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6000" dirty="0" smtClean="0"/>
              <a:t>20</a:t>
            </a:r>
            <a:endParaRPr lang="en-US" sz="60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627305" y="2800350"/>
            <a:ext cx="1410964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638175" y="280193"/>
            <a:ext cx="1524000" cy="5294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30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819150"/>
            <a:ext cx="8280400" cy="18158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err="1" smtClean="0">
                <a:solidFill>
                  <a:srgbClr val="000099"/>
                </a:solidFill>
              </a:rPr>
              <a:t>Câu</a:t>
            </a:r>
            <a:r>
              <a:rPr lang="en-US" sz="2800" dirty="0" smtClean="0">
                <a:solidFill>
                  <a:srgbClr val="000099"/>
                </a:solidFill>
              </a:rPr>
              <a:t> 34</a:t>
            </a:r>
            <a:r>
              <a:rPr lang="vi-VN" sz="2800" dirty="0" smtClean="0">
                <a:solidFill>
                  <a:srgbClr val="000099"/>
                </a:solidFill>
              </a:rPr>
              <a:t>:</a:t>
            </a:r>
            <a:r>
              <a:rPr lang="vi-VN" sz="2800" dirty="0">
                <a:solidFill>
                  <a:srgbClr val="000099"/>
                </a:solidFill>
              </a:rPr>
              <a:t> </a:t>
            </a:r>
            <a:r>
              <a:rPr lang="vi-VN" sz="2800" dirty="0">
                <a:solidFill>
                  <a:srgbClr val="000066"/>
                </a:solidFill>
              </a:rPr>
              <a:t>Trong các tỉnh sau, tỉnh nào không nằm trong vùng kinh tế trọng điểm miền Trung: Quảng Nam, Quảng Ngãi, Bình Định, Khánh Hòa</a:t>
            </a:r>
            <a:r>
              <a:rPr lang="vi-VN" sz="2800" b="0" dirty="0"/>
              <a:t>.</a:t>
            </a:r>
            <a:r>
              <a:rPr lang="vi-VN" sz="2800" dirty="0" smtClean="0">
                <a:solidFill>
                  <a:srgbClr val="000066"/>
                </a:solidFill>
              </a:rPr>
              <a:t>?</a:t>
            </a:r>
            <a:endParaRPr lang="vi-VN" sz="2800" dirty="0">
              <a:solidFill>
                <a:srgbClr val="000066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066800" y="2666821"/>
            <a:ext cx="5943600" cy="1200329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7200" dirty="0">
                <a:solidFill>
                  <a:srgbClr val="FF0000"/>
                </a:solidFill>
              </a:rPr>
              <a:t> </a:t>
            </a:r>
            <a:r>
              <a:rPr lang="vi-VN" sz="7200" dirty="0"/>
              <a:t> </a:t>
            </a:r>
            <a:r>
              <a:rPr lang="en-US" sz="7200" b="0" dirty="0"/>
              <a:t> </a:t>
            </a:r>
            <a:r>
              <a:rPr lang="en-US" sz="7200" b="0" dirty="0" err="1"/>
              <a:t>Khánh</a:t>
            </a:r>
            <a:r>
              <a:rPr lang="en-US" sz="7200" b="0" dirty="0"/>
              <a:t> </a:t>
            </a:r>
            <a:r>
              <a:rPr lang="en-US" sz="7200" b="0" dirty="0" err="1" smtClean="0"/>
              <a:t>Hòa</a:t>
            </a:r>
            <a:endParaRPr lang="en-US" sz="7200" b="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162050" y="4173248"/>
            <a:ext cx="1410964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502091" y="289322"/>
            <a:ext cx="1812484" cy="3754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 LÍ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6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819150"/>
            <a:ext cx="8280400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err="1" smtClean="0">
                <a:solidFill>
                  <a:srgbClr val="000066"/>
                </a:solidFill>
              </a:rPr>
              <a:t>Câu</a:t>
            </a:r>
            <a:r>
              <a:rPr lang="en-US" sz="3600" dirty="0" smtClean="0">
                <a:solidFill>
                  <a:srgbClr val="000066"/>
                </a:solidFill>
              </a:rPr>
              <a:t> 35</a:t>
            </a:r>
            <a:r>
              <a:rPr lang="vi-VN" sz="3600" dirty="0" smtClean="0">
                <a:solidFill>
                  <a:srgbClr val="000066"/>
                </a:solidFill>
              </a:rPr>
              <a:t>:</a:t>
            </a:r>
            <a:r>
              <a:rPr lang="vi-VN" sz="3600" dirty="0">
                <a:solidFill>
                  <a:srgbClr val="000066"/>
                </a:solidFill>
              </a:rPr>
              <a:t> </a:t>
            </a:r>
            <a:r>
              <a:rPr lang="en-US" sz="3600" dirty="0" err="1" smtClean="0">
                <a:solidFill>
                  <a:srgbClr val="000066"/>
                </a:solidFill>
              </a:rPr>
              <a:t>Truyện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cười</a:t>
            </a:r>
            <a:r>
              <a:rPr lang="en-US" sz="3600" dirty="0" smtClean="0">
                <a:solidFill>
                  <a:srgbClr val="000066"/>
                </a:solidFill>
              </a:rPr>
              <a:t> “</a:t>
            </a:r>
            <a:r>
              <a:rPr lang="en-US" sz="3600" dirty="0" err="1" smtClean="0">
                <a:solidFill>
                  <a:srgbClr val="000066"/>
                </a:solidFill>
              </a:rPr>
              <a:t>lợn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cưới</a:t>
            </a:r>
            <a:r>
              <a:rPr lang="en-US" sz="3600" dirty="0" smtClean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áo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mới</a:t>
            </a:r>
            <a:r>
              <a:rPr lang="en-US" sz="3600" dirty="0" smtClean="0">
                <a:solidFill>
                  <a:srgbClr val="000066"/>
                </a:solidFill>
              </a:rPr>
              <a:t>” </a:t>
            </a:r>
            <a:r>
              <a:rPr lang="en-US" sz="3600" dirty="0" err="1" smtClean="0">
                <a:solidFill>
                  <a:srgbClr val="000066"/>
                </a:solidFill>
              </a:rPr>
              <a:t>phê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phán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nhẹ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nhàng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tính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xấu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nào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của</a:t>
            </a:r>
            <a:r>
              <a:rPr lang="en-US" sz="3600" dirty="0" smtClean="0">
                <a:solidFill>
                  <a:srgbClr val="000066"/>
                </a:solidFill>
              </a:rPr>
              <a:t> con </a:t>
            </a:r>
            <a:r>
              <a:rPr lang="en-US" sz="3600" dirty="0" err="1" smtClean="0">
                <a:solidFill>
                  <a:srgbClr val="000066"/>
                </a:solidFill>
              </a:rPr>
              <a:t>người</a:t>
            </a:r>
            <a:r>
              <a:rPr lang="en-US" sz="3600" dirty="0" smtClean="0">
                <a:solidFill>
                  <a:srgbClr val="000066"/>
                </a:solidFill>
              </a:rPr>
              <a:t> ? </a:t>
            </a:r>
            <a:endParaRPr lang="vi-VN" sz="3600" dirty="0">
              <a:solidFill>
                <a:srgbClr val="000066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66950" y="2724150"/>
            <a:ext cx="6096000" cy="830997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4800" dirty="0">
                <a:solidFill>
                  <a:srgbClr val="FF0000"/>
                </a:solidFill>
              </a:rPr>
              <a:t> </a:t>
            </a:r>
            <a:r>
              <a:rPr lang="en-US" sz="4800" dirty="0" err="1" smtClean="0"/>
              <a:t>Tính</a:t>
            </a:r>
            <a:r>
              <a:rPr lang="en-US" sz="4800" dirty="0" smtClean="0"/>
              <a:t>: Hay </a:t>
            </a:r>
            <a:r>
              <a:rPr lang="en-US" sz="4800" dirty="0" err="1" smtClean="0"/>
              <a:t>khoe</a:t>
            </a:r>
            <a:r>
              <a:rPr lang="en-US" sz="4800" dirty="0"/>
              <a:t> </a:t>
            </a:r>
            <a:r>
              <a:rPr lang="en-US" sz="4800" dirty="0" err="1" smtClean="0"/>
              <a:t>của</a:t>
            </a:r>
            <a:endParaRPr lang="vi-VN" sz="48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85800" y="2970372"/>
            <a:ext cx="1410964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743582" y="285750"/>
            <a:ext cx="1353182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 HỌC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014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1047750"/>
            <a:ext cx="82804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36</a:t>
            </a:r>
            <a:r>
              <a:rPr lang="vi-VN" sz="3600" dirty="0" smtClean="0">
                <a:solidFill>
                  <a:srgbClr val="FF0000"/>
                </a:solidFill>
              </a:rPr>
              <a:t>:</a:t>
            </a:r>
            <a:r>
              <a:rPr lang="vi-VN" sz="3600" dirty="0">
                <a:solidFill>
                  <a:srgbClr val="FF0000"/>
                </a:solidFill>
              </a:rPr>
              <a:t> </a:t>
            </a:r>
            <a:r>
              <a:rPr lang="en-US" sz="3600" dirty="0" err="1" smtClean="0">
                <a:solidFill>
                  <a:srgbClr val="000066"/>
                </a:solidFill>
              </a:rPr>
              <a:t>Hàm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số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6600"/>
                </a:solidFill>
              </a:rPr>
              <a:t>y = ax + b </a:t>
            </a:r>
            <a:r>
              <a:rPr lang="en-US" sz="3600" dirty="0" err="1" smtClean="0">
                <a:solidFill>
                  <a:srgbClr val="000066"/>
                </a:solidFill>
              </a:rPr>
              <a:t>đồng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biến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khi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nào</a:t>
            </a:r>
            <a:r>
              <a:rPr lang="en-US" sz="3600" dirty="0" smtClean="0">
                <a:solidFill>
                  <a:srgbClr val="000066"/>
                </a:solidFill>
              </a:rPr>
              <a:t> ? </a:t>
            </a:r>
            <a:endParaRPr lang="vi-VN" sz="3600" dirty="0">
              <a:solidFill>
                <a:srgbClr val="000066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276600" y="2587288"/>
            <a:ext cx="2667000" cy="1015663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6000" dirty="0">
                <a:solidFill>
                  <a:srgbClr val="FF0000"/>
                </a:solidFill>
              </a:rPr>
              <a:t> </a:t>
            </a:r>
            <a:r>
              <a:rPr lang="en-US" sz="6000" dirty="0" smtClean="0"/>
              <a:t>a &gt; 0</a:t>
            </a:r>
            <a:endParaRPr lang="vi-VN" sz="60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162050" y="3922713"/>
            <a:ext cx="1410964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838200" y="212328"/>
            <a:ext cx="1295400" cy="5278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83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200150"/>
            <a:ext cx="8791134" cy="14465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 dirty="0" err="1" smtClean="0">
                <a:solidFill>
                  <a:srgbClr val="FF0000"/>
                </a:solidFill>
              </a:rPr>
              <a:t>Câu</a:t>
            </a:r>
            <a:r>
              <a:rPr lang="en-US" sz="4400" dirty="0" smtClean="0">
                <a:solidFill>
                  <a:srgbClr val="FF0000"/>
                </a:solidFill>
              </a:rPr>
              <a:t> 37</a:t>
            </a:r>
            <a:r>
              <a:rPr lang="en-US" sz="4400" dirty="0" smtClean="0">
                <a:solidFill>
                  <a:srgbClr val="000099"/>
                </a:solidFill>
              </a:rPr>
              <a:t>: </a:t>
            </a:r>
            <a:r>
              <a:rPr lang="en-US" sz="4400" dirty="0" err="1" smtClean="0">
                <a:solidFill>
                  <a:srgbClr val="000099"/>
                </a:solidFill>
              </a:rPr>
              <a:t>Nêu</a:t>
            </a:r>
            <a:r>
              <a:rPr lang="en-US" sz="4400" dirty="0" smtClean="0">
                <a:solidFill>
                  <a:srgbClr val="000099"/>
                </a:solidFill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</a:rPr>
              <a:t>tên</a:t>
            </a:r>
            <a:r>
              <a:rPr lang="en-US" sz="4400" dirty="0" smtClean="0">
                <a:solidFill>
                  <a:srgbClr val="000099"/>
                </a:solidFill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</a:rPr>
              <a:t>các</a:t>
            </a:r>
            <a:r>
              <a:rPr lang="en-US" sz="4400" dirty="0" smtClean="0">
                <a:solidFill>
                  <a:srgbClr val="000099"/>
                </a:solidFill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</a:rPr>
              <a:t>bộ</a:t>
            </a:r>
            <a:r>
              <a:rPr lang="en-US" sz="4400" dirty="0" smtClean="0">
                <a:solidFill>
                  <a:srgbClr val="000099"/>
                </a:solidFill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</a:rPr>
              <a:t>phận</a:t>
            </a:r>
            <a:r>
              <a:rPr lang="en-US" sz="4400" dirty="0" smtClean="0">
                <a:solidFill>
                  <a:srgbClr val="000099"/>
                </a:solidFill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</a:rPr>
              <a:t>của</a:t>
            </a:r>
            <a:r>
              <a:rPr lang="en-US" sz="4400" dirty="0" smtClean="0">
                <a:solidFill>
                  <a:srgbClr val="000099"/>
                </a:solidFill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</a:rPr>
              <a:t>núi</a:t>
            </a:r>
            <a:r>
              <a:rPr lang="en-US" sz="4400" dirty="0" smtClean="0">
                <a:solidFill>
                  <a:srgbClr val="000099"/>
                </a:solidFill>
              </a:rPr>
              <a:t> ?</a:t>
            </a:r>
            <a:endParaRPr lang="vi-VN" sz="4400" dirty="0">
              <a:solidFill>
                <a:srgbClr val="000099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30641" y="3961825"/>
            <a:ext cx="1410964" cy="584775"/>
          </a:xfrm>
          <a:prstGeom prst="rect">
            <a:avLst/>
          </a:prstGeom>
          <a:solidFill>
            <a:srgbClr val="000066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367507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 LÍ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620000" y="365919"/>
            <a:ext cx="1295400" cy="22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 LÍ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968816" y="2907050"/>
            <a:ext cx="7641784" cy="707886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 err="1" smtClean="0"/>
              <a:t>Đỉnh</a:t>
            </a:r>
            <a:r>
              <a:rPr lang="en-US" sz="4000" dirty="0" smtClean="0"/>
              <a:t> </a:t>
            </a:r>
            <a:r>
              <a:rPr lang="en-US" sz="4000" dirty="0" err="1" smtClean="0"/>
              <a:t>núi</a:t>
            </a:r>
            <a:r>
              <a:rPr lang="en-US" sz="4000" dirty="0" smtClean="0"/>
              <a:t>, </a:t>
            </a:r>
            <a:r>
              <a:rPr lang="en-US" sz="4000" dirty="0" err="1" smtClean="0"/>
              <a:t>sường</a:t>
            </a:r>
            <a:r>
              <a:rPr lang="en-US" sz="4000" dirty="0" smtClean="0"/>
              <a:t> </a:t>
            </a:r>
            <a:r>
              <a:rPr lang="en-US" sz="4000" dirty="0" err="1" smtClean="0"/>
              <a:t>núi</a:t>
            </a:r>
            <a:r>
              <a:rPr lang="en-US" sz="4000" dirty="0" smtClean="0"/>
              <a:t>, </a:t>
            </a:r>
            <a:r>
              <a:rPr lang="en-US" sz="4000" dirty="0" err="1" smtClean="0"/>
              <a:t>chân</a:t>
            </a:r>
            <a:r>
              <a:rPr lang="en-US" sz="4000" dirty="0" smtClean="0"/>
              <a:t> </a:t>
            </a:r>
            <a:r>
              <a:rPr lang="en-US" sz="4000" dirty="0" err="1" smtClean="0"/>
              <a:t>núi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6905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762000"/>
            <a:ext cx="739140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652788" y="3074371"/>
            <a:ext cx="5133975" cy="646331"/>
          </a:xfrm>
          <a:prstGeom prst="rect">
            <a:avLst/>
          </a:prstGeom>
          <a:solidFill>
            <a:srgbClr val="000099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dirty="0" err="1" smtClean="0"/>
              <a:t>Đoàn</a:t>
            </a:r>
            <a:r>
              <a:rPr lang="en-US" sz="3600" dirty="0" smtClean="0"/>
              <a:t> </a:t>
            </a:r>
            <a:r>
              <a:rPr lang="en-US" sz="3600" dirty="0" err="1" smtClean="0"/>
              <a:t>thuyền</a:t>
            </a:r>
            <a:r>
              <a:rPr lang="en-US" sz="3600" dirty="0" smtClean="0"/>
              <a:t> </a:t>
            </a:r>
            <a:r>
              <a:rPr lang="en-US" sz="3600" dirty="0" err="1" smtClean="0"/>
              <a:t>đánh</a:t>
            </a:r>
            <a:r>
              <a:rPr lang="en-US" sz="3600" dirty="0" smtClean="0"/>
              <a:t> </a:t>
            </a:r>
            <a:r>
              <a:rPr lang="en-US" sz="3600" dirty="0" err="1" smtClean="0"/>
              <a:t>cá</a:t>
            </a:r>
            <a:endParaRPr lang="en-US" sz="36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57200" y="3168252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305050" y="59772"/>
            <a:ext cx="5391150" cy="6831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1000125" y="316707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 HỌC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" name="Left Arrow 20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200150"/>
            <a:ext cx="8791134" cy="14465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 dirty="0" err="1" smtClean="0">
                <a:solidFill>
                  <a:srgbClr val="FF0000"/>
                </a:solidFill>
              </a:rPr>
              <a:t>Câu</a:t>
            </a:r>
            <a:r>
              <a:rPr lang="en-US" sz="4400" dirty="0" smtClean="0">
                <a:solidFill>
                  <a:srgbClr val="FF0000"/>
                </a:solidFill>
              </a:rPr>
              <a:t> 38:</a:t>
            </a:r>
            <a:r>
              <a:rPr lang="en-US" sz="4400" dirty="0" smtClean="0">
                <a:solidFill>
                  <a:srgbClr val="000099"/>
                </a:solidFill>
              </a:rPr>
              <a:t>Tại </a:t>
            </a:r>
            <a:r>
              <a:rPr lang="en-US" sz="4400" dirty="0" err="1" smtClean="0">
                <a:solidFill>
                  <a:srgbClr val="000099"/>
                </a:solidFill>
              </a:rPr>
              <a:t>sao</a:t>
            </a:r>
            <a:r>
              <a:rPr lang="en-US" sz="4400" dirty="0" smtClean="0">
                <a:solidFill>
                  <a:srgbClr val="000099"/>
                </a:solidFill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</a:rPr>
              <a:t>nước</a:t>
            </a:r>
            <a:r>
              <a:rPr lang="en-US" sz="4400" dirty="0" smtClean="0">
                <a:solidFill>
                  <a:srgbClr val="000099"/>
                </a:solidFill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</a:rPr>
              <a:t>clo</a:t>
            </a:r>
            <a:r>
              <a:rPr lang="en-US" sz="4400" dirty="0" smtClean="0">
                <a:solidFill>
                  <a:srgbClr val="000099"/>
                </a:solidFill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</a:rPr>
              <a:t>có</a:t>
            </a:r>
            <a:r>
              <a:rPr lang="en-US" sz="4400" dirty="0" smtClean="0">
                <a:solidFill>
                  <a:srgbClr val="000099"/>
                </a:solidFill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</a:rPr>
              <a:t>tính</a:t>
            </a:r>
            <a:r>
              <a:rPr lang="en-US" sz="4400" dirty="0" smtClean="0">
                <a:solidFill>
                  <a:srgbClr val="000099"/>
                </a:solidFill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</a:rPr>
              <a:t>tẩy</a:t>
            </a:r>
            <a:r>
              <a:rPr lang="en-US" sz="4400" dirty="0" smtClean="0">
                <a:solidFill>
                  <a:srgbClr val="000099"/>
                </a:solidFill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</a:rPr>
              <a:t>màu</a:t>
            </a:r>
            <a:r>
              <a:rPr lang="en-US" sz="4400" dirty="0" smtClean="0">
                <a:solidFill>
                  <a:srgbClr val="000099"/>
                </a:solidFill>
              </a:rPr>
              <a:t>?</a:t>
            </a:r>
            <a:endParaRPr lang="vi-VN" sz="4400" dirty="0">
              <a:solidFill>
                <a:srgbClr val="000099"/>
              </a:solidFill>
            </a:endParaRPr>
          </a:p>
        </p:txBody>
      </p:sp>
      <p:sp>
        <p:nvSpPr>
          <p:cNvPr id="3" name="Left Arrow 2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077200" y="4478049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70236" y="4236749"/>
            <a:ext cx="1410964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209550"/>
            <a:ext cx="1660084" cy="6095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HÓA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600200" y="2907050"/>
            <a:ext cx="5410200" cy="1077218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Do </a:t>
            </a:r>
            <a:r>
              <a:rPr lang="en-US" sz="3200" dirty="0" err="1" smtClean="0"/>
              <a:t>tác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oxi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r>
              <a:rPr lang="en-US" sz="3200" dirty="0" smtClean="0"/>
              <a:t> </a:t>
            </a:r>
            <a:r>
              <a:rPr lang="en-US" sz="3200" dirty="0" err="1" smtClean="0"/>
              <a:t>mạnh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axit</a:t>
            </a:r>
            <a:r>
              <a:rPr lang="en-US" sz="3200" dirty="0" smtClean="0"/>
              <a:t> </a:t>
            </a:r>
            <a:r>
              <a:rPr lang="en-US" sz="3200" dirty="0" err="1" smtClean="0"/>
              <a:t>hipocloro</a:t>
            </a:r>
            <a:r>
              <a:rPr lang="en-US" sz="3200" dirty="0" smtClean="0"/>
              <a:t> HCLO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41317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685800" y="59772"/>
            <a:ext cx="7924800" cy="3045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457200" y="3333750"/>
            <a:ext cx="76962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dành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HSG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55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1087219"/>
            <a:ext cx="8333934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1: </a:t>
            </a:r>
            <a:r>
              <a:rPr lang="en-US" sz="3600" dirty="0" err="1" smtClean="0">
                <a:solidFill>
                  <a:srgbClr val="006600"/>
                </a:solidFill>
              </a:rPr>
              <a:t>Nước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Javen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gồm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những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muối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nào</a:t>
            </a:r>
            <a:r>
              <a:rPr lang="en-US" sz="3600" dirty="0" smtClean="0">
                <a:solidFill>
                  <a:srgbClr val="006600"/>
                </a:solidFill>
              </a:rPr>
              <a:t>?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371600" y="2394287"/>
            <a:ext cx="5867399" cy="1015663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4800" b="0" dirty="0" err="1"/>
              <a:t>NaCl</a:t>
            </a:r>
            <a:r>
              <a:rPr lang="en-US" sz="4800" b="0" dirty="0"/>
              <a:t> </a:t>
            </a:r>
            <a:r>
              <a:rPr lang="en-US" sz="4800" b="0" dirty="0" err="1"/>
              <a:t>và</a:t>
            </a:r>
            <a:r>
              <a:rPr lang="en-US" sz="4800" b="0" dirty="0"/>
              <a:t> </a:t>
            </a:r>
            <a:r>
              <a:rPr lang="en-US" sz="4800" b="0" dirty="0" err="1"/>
              <a:t>NaClO</a:t>
            </a:r>
            <a:endParaRPr lang="en-US" sz="48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16439" y="3549937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209550"/>
            <a:ext cx="1660084" cy="5333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HÓA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654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1087219"/>
            <a:ext cx="8333934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2: </a:t>
            </a:r>
            <a:r>
              <a:rPr lang="en-US" sz="3600" dirty="0" err="1" smtClean="0">
                <a:solidFill>
                  <a:srgbClr val="006600"/>
                </a:solidFill>
              </a:rPr>
              <a:t>Tìm</a:t>
            </a:r>
            <a:r>
              <a:rPr lang="en-US" sz="3600" dirty="0" smtClean="0">
                <a:solidFill>
                  <a:srgbClr val="006600"/>
                </a:solidFill>
              </a:rPr>
              <a:t> n </a:t>
            </a:r>
            <a:r>
              <a:rPr lang="en-US" sz="3600" dirty="0" err="1" smtClean="0">
                <a:solidFill>
                  <a:srgbClr val="006600"/>
                </a:solidFill>
              </a:rPr>
              <a:t>thuộc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tập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số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tự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nhiên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để</a:t>
            </a:r>
            <a:r>
              <a:rPr lang="en-US" sz="3600" dirty="0" smtClean="0">
                <a:solidFill>
                  <a:srgbClr val="006600"/>
                </a:solidFill>
              </a:rPr>
              <a:t> 2 chia </a:t>
            </a:r>
            <a:r>
              <a:rPr lang="en-US" sz="3600" dirty="0" err="1" smtClean="0">
                <a:solidFill>
                  <a:srgbClr val="006600"/>
                </a:solidFill>
              </a:rPr>
              <a:t>hết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cho</a:t>
            </a:r>
            <a:r>
              <a:rPr lang="en-US" sz="3600" dirty="0" smtClean="0">
                <a:solidFill>
                  <a:srgbClr val="006600"/>
                </a:solidFill>
              </a:rPr>
              <a:t> n-1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371600" y="2394287"/>
            <a:ext cx="5867399" cy="1015663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4800" b="0" dirty="0" smtClean="0"/>
              <a:t>N= -1;0;2;3</a:t>
            </a:r>
            <a:endParaRPr lang="en-US" sz="48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16439" y="3549937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21116" y="209550"/>
            <a:ext cx="1660084" cy="5333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80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021"/>
            <a:ext cx="77724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3:</a:t>
            </a:r>
            <a:r>
              <a:rPr lang="en-US" sz="3600" dirty="0" smtClean="0">
                <a:solidFill>
                  <a:srgbClr val="000066"/>
                </a:solidFill>
              </a:rPr>
              <a:t>T</a:t>
            </a:r>
            <a:r>
              <a:rPr lang="vi-VN" sz="3600" dirty="0" smtClean="0">
                <a:solidFill>
                  <a:srgbClr val="000066"/>
                </a:solidFill>
              </a:rPr>
              <a:t>ọa </a:t>
            </a:r>
            <a:r>
              <a:rPr lang="vi-VN" sz="3600" dirty="0">
                <a:solidFill>
                  <a:srgbClr val="000066"/>
                </a:solidFill>
              </a:rPr>
              <a:t>độ giao điểm của 2 </a:t>
            </a:r>
            <a:r>
              <a:rPr lang="en-US" sz="3600" dirty="0" err="1" smtClean="0">
                <a:solidFill>
                  <a:srgbClr val="000066"/>
                </a:solidFill>
              </a:rPr>
              <a:t>hàm</a:t>
            </a:r>
            <a:r>
              <a:rPr lang="vi-VN" sz="3600" dirty="0" smtClean="0">
                <a:solidFill>
                  <a:srgbClr val="000066"/>
                </a:solidFill>
              </a:rPr>
              <a:t> </a:t>
            </a:r>
            <a:r>
              <a:rPr lang="vi-VN" sz="3600" dirty="0">
                <a:solidFill>
                  <a:srgbClr val="000066"/>
                </a:solidFill>
              </a:rPr>
              <a:t>số </a:t>
            </a:r>
            <a:r>
              <a:rPr lang="vi-VN" sz="3600" dirty="0">
                <a:solidFill>
                  <a:srgbClr val="FF0066"/>
                </a:solidFill>
              </a:rPr>
              <a:t>y = -2x +1 </a:t>
            </a:r>
            <a:r>
              <a:rPr lang="vi-VN" sz="3600" dirty="0" smtClean="0">
                <a:solidFill>
                  <a:srgbClr val="000066"/>
                </a:solidFill>
              </a:rPr>
              <a:t>v</a:t>
            </a:r>
            <a:r>
              <a:rPr lang="en-US" sz="3600" dirty="0">
                <a:solidFill>
                  <a:srgbClr val="000066"/>
                </a:solidFill>
              </a:rPr>
              <a:t>à</a:t>
            </a:r>
            <a:r>
              <a:rPr lang="vi-VN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FF0066"/>
                </a:solidFill>
              </a:rPr>
              <a:t>y = </a:t>
            </a:r>
            <a:r>
              <a:rPr lang="vi-VN" sz="3600" dirty="0" smtClean="0">
                <a:solidFill>
                  <a:srgbClr val="FF0066"/>
                </a:solidFill>
              </a:rPr>
              <a:t>x </a:t>
            </a:r>
            <a:r>
              <a:rPr lang="vi-VN" sz="3600" dirty="0">
                <a:solidFill>
                  <a:srgbClr val="FF0066"/>
                </a:solidFill>
              </a:rPr>
              <a:t>-2 </a:t>
            </a:r>
            <a:r>
              <a:rPr lang="vi-VN" sz="3600" dirty="0" smtClean="0">
                <a:solidFill>
                  <a:srgbClr val="000066"/>
                </a:solidFill>
              </a:rPr>
              <a:t>là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352800" y="2768263"/>
            <a:ext cx="2057400" cy="1015663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4800" dirty="0" smtClean="0"/>
              <a:t>(1;-1)</a:t>
            </a:r>
            <a:endParaRPr lang="en-US" sz="48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90600" y="4002225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21116" y="209550"/>
            <a:ext cx="1660084" cy="5333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20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949226"/>
            <a:ext cx="8410134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4</a:t>
            </a:r>
            <a:r>
              <a:rPr lang="en-US" sz="3600" dirty="0" smtClean="0">
                <a:solidFill>
                  <a:srgbClr val="006600"/>
                </a:solidFill>
              </a:rPr>
              <a:t>: </a:t>
            </a:r>
            <a:r>
              <a:rPr lang="en-US" sz="3600" dirty="0" err="1">
                <a:solidFill>
                  <a:srgbClr val="000099"/>
                </a:solidFill>
              </a:rPr>
              <a:t>Tìm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một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lỗi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sai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trong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câu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và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sửa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lại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cho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đúng</a:t>
            </a:r>
            <a:endParaRPr lang="en-US" sz="3600" b="0" dirty="0">
              <a:solidFill>
                <a:srgbClr val="000099"/>
              </a:solidFill>
            </a:endParaRPr>
          </a:p>
          <a:p>
            <a:r>
              <a:rPr lang="en-US" sz="3600" b="0" dirty="0">
                <a:solidFill>
                  <a:srgbClr val="000099"/>
                </a:solidFill>
              </a:rPr>
              <a:t>There are a table and a chair in the room</a:t>
            </a:r>
            <a:r>
              <a:rPr lang="en-US" sz="3600" b="0" dirty="0" smtClean="0">
                <a:solidFill>
                  <a:srgbClr val="000099"/>
                </a:solidFill>
              </a:rPr>
              <a:t>.</a:t>
            </a:r>
            <a:endParaRPr lang="en-US" sz="3600" b="0" dirty="0">
              <a:solidFill>
                <a:srgbClr val="000099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057400" y="3372601"/>
            <a:ext cx="3810000" cy="646331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3600" u="sng" dirty="0"/>
              <a:t>are</a:t>
            </a:r>
            <a:r>
              <a:rPr lang="vi-VN" sz="3600" dirty="0"/>
              <a:t> đổi thành </a:t>
            </a:r>
            <a:r>
              <a:rPr lang="vi-VN" sz="3600" dirty="0" smtClean="0"/>
              <a:t>is</a:t>
            </a:r>
            <a:endParaRPr lang="vi-VN" sz="3600" b="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00075" y="4173248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21116" y="209550"/>
            <a:ext cx="1660084" cy="5333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ANH VĂN 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59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949226"/>
            <a:ext cx="8410134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5</a:t>
            </a:r>
            <a:r>
              <a:rPr lang="en-US" sz="3600" dirty="0" smtClean="0">
                <a:solidFill>
                  <a:srgbClr val="006600"/>
                </a:solidFill>
              </a:rPr>
              <a:t>: </a:t>
            </a:r>
            <a:r>
              <a:rPr lang="en-US" sz="3600" dirty="0">
                <a:solidFill>
                  <a:srgbClr val="000066"/>
                </a:solidFill>
              </a:rPr>
              <a:t>Fill the blank one suitable phrasal </a:t>
            </a:r>
            <a:r>
              <a:rPr lang="en-US" sz="3600" dirty="0" smtClean="0">
                <a:solidFill>
                  <a:srgbClr val="000066"/>
                </a:solidFill>
              </a:rPr>
              <a:t>verb .</a:t>
            </a:r>
            <a:r>
              <a:rPr lang="en-US" sz="3600" i="1" dirty="0"/>
              <a:t> </a:t>
            </a:r>
            <a:endParaRPr lang="en-US" sz="3600" i="1" dirty="0" smtClean="0"/>
          </a:p>
          <a:p>
            <a:r>
              <a:rPr lang="en-US" sz="3600" i="1" dirty="0" smtClean="0">
                <a:solidFill>
                  <a:srgbClr val="000066"/>
                </a:solidFill>
              </a:rPr>
              <a:t>I </a:t>
            </a:r>
            <a:r>
              <a:rPr lang="en-US" sz="3600" i="1" dirty="0">
                <a:solidFill>
                  <a:srgbClr val="000066"/>
                </a:solidFill>
              </a:rPr>
              <a:t>invited her to join our trip to </a:t>
            </a:r>
            <a:r>
              <a:rPr lang="en-US" sz="3600" i="1" dirty="0" err="1">
                <a:solidFill>
                  <a:srgbClr val="000066"/>
                </a:solidFill>
              </a:rPr>
              <a:t>Trang</a:t>
            </a:r>
            <a:r>
              <a:rPr lang="en-US" sz="3600" i="1" dirty="0">
                <a:solidFill>
                  <a:srgbClr val="000066"/>
                </a:solidFill>
              </a:rPr>
              <a:t> An, but she _________ my invitation</a:t>
            </a:r>
            <a:r>
              <a:rPr lang="en-US" sz="3600" i="1" dirty="0" smtClean="0">
                <a:solidFill>
                  <a:srgbClr val="000066"/>
                </a:solidFill>
              </a:rPr>
              <a:t>.</a:t>
            </a:r>
            <a:endParaRPr lang="en-US" sz="3600" b="0" dirty="0">
              <a:solidFill>
                <a:srgbClr val="000066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819400" y="3372601"/>
            <a:ext cx="2735042" cy="646331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i="1" dirty="0"/>
              <a:t>Turn </a:t>
            </a:r>
            <a:r>
              <a:rPr lang="en-US" sz="3600" i="1" dirty="0" smtClean="0"/>
              <a:t>down</a:t>
            </a:r>
            <a:endParaRPr lang="en-US" sz="3600" b="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00075" y="4173248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21116" y="209550"/>
            <a:ext cx="1660084" cy="5333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ANH VĂN 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470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949226"/>
            <a:ext cx="8229600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6</a:t>
            </a:r>
            <a:r>
              <a:rPr lang="en-US" sz="3600" dirty="0" smtClean="0">
                <a:solidFill>
                  <a:srgbClr val="006600"/>
                </a:solidFill>
              </a:rPr>
              <a:t>: </a:t>
            </a:r>
            <a:r>
              <a:rPr lang="vi-VN" sz="3600" b="0" dirty="0"/>
              <a:t> </a:t>
            </a:r>
            <a:r>
              <a:rPr lang="vi-VN" sz="3600" dirty="0">
                <a:solidFill>
                  <a:srgbClr val="000099"/>
                </a:solidFill>
              </a:rPr>
              <a:t>Xe tải có trọng lượng 3 tấn sẽ có trọng lượng là bao nhiêu </a:t>
            </a:r>
            <a:r>
              <a:rPr lang="vi-VN" sz="3600" dirty="0" smtClean="0">
                <a:solidFill>
                  <a:srgbClr val="000099"/>
                </a:solidFill>
              </a:rPr>
              <a:t>niutơn</a:t>
            </a:r>
            <a:r>
              <a:rPr lang="en-US" sz="3600" b="0" dirty="0"/>
              <a:t> </a:t>
            </a:r>
            <a:r>
              <a:rPr lang="en-US" sz="3600" dirty="0" smtClean="0">
                <a:solidFill>
                  <a:srgbClr val="000099"/>
                </a:solidFill>
              </a:rPr>
              <a:t>?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819400" y="3372601"/>
            <a:ext cx="2735042" cy="646331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0" dirty="0"/>
              <a:t>P = 30000N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00075" y="4173248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21116" y="209550"/>
            <a:ext cx="1660084" cy="5333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 LÍ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91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9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685800" y="1219021"/>
                <a:ext cx="7772400" cy="1443921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3600" dirty="0" err="1" smtClean="0">
                    <a:solidFill>
                      <a:srgbClr val="FF0000"/>
                    </a:solidFill>
                  </a:rPr>
                  <a:t>Câu</a:t>
                </a:r>
                <a:r>
                  <a:rPr lang="en-US" sz="3600" dirty="0" smtClean="0">
                    <a:solidFill>
                      <a:srgbClr val="000066"/>
                    </a:solidFill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</a:rPr>
                  <a:t>7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3600" dirty="0" smtClean="0">
                    <a:solidFill>
                      <a:srgbClr val="000066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0066"/>
                    </a:solidFill>
                  </a:rPr>
                  <a:t>Hàm</a:t>
                </a:r>
                <a:r>
                  <a:rPr lang="en-US" sz="3600" dirty="0" smtClean="0">
                    <a:solidFill>
                      <a:srgbClr val="000066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0066"/>
                    </a:solidFill>
                  </a:rPr>
                  <a:t>số</a:t>
                </a:r>
                <a:r>
                  <a:rPr lang="en-US" sz="3600" dirty="0" smtClean="0">
                    <a:solidFill>
                      <a:srgbClr val="00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66"/>
                        </a:solidFill>
                        <a:latin typeface="Cambria Math"/>
                      </a:rPr>
                      <m:t>𝒚</m:t>
                    </m:r>
                    <m:r>
                      <a:rPr lang="en-US" sz="3600" b="1" i="1" smtClean="0">
                        <a:solidFill>
                          <a:srgbClr val="FF0066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solidFill>
                              <a:srgbClr val="FF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36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sz="3600" b="1" i="1">
                        <a:solidFill>
                          <a:srgbClr val="FF0066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rgbClr val="FF0066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600" i="1">
                        <a:solidFill>
                          <a:srgbClr val="000066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000066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600" b="1" dirty="0" smtClean="0">
                  <a:solidFill>
                    <a:srgbClr val="000066"/>
                  </a:solidFill>
                </a:endParaRPr>
              </a:p>
              <a:p>
                <a:r>
                  <a:rPr lang="en-US" sz="3600" dirty="0" err="1" smtClean="0">
                    <a:solidFill>
                      <a:srgbClr val="000066"/>
                    </a:solidFill>
                  </a:rPr>
                  <a:t>đồng</a:t>
                </a:r>
                <a:r>
                  <a:rPr lang="en-US" sz="3600" dirty="0" smtClean="0">
                    <a:solidFill>
                      <a:srgbClr val="000066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0066"/>
                    </a:solidFill>
                  </a:rPr>
                  <a:t>biến</a:t>
                </a:r>
                <a:r>
                  <a:rPr lang="en-US" sz="3600" dirty="0" smtClean="0">
                    <a:solidFill>
                      <a:srgbClr val="000066"/>
                    </a:solidFill>
                  </a:rPr>
                  <a:t> hay </a:t>
                </a:r>
                <a:r>
                  <a:rPr lang="en-US" sz="3600" dirty="0" err="1" smtClean="0">
                    <a:solidFill>
                      <a:srgbClr val="000066"/>
                    </a:solidFill>
                  </a:rPr>
                  <a:t>nghịch</a:t>
                </a:r>
                <a:r>
                  <a:rPr lang="en-US" sz="3600" dirty="0" smtClean="0">
                    <a:solidFill>
                      <a:srgbClr val="000066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0066"/>
                    </a:solidFill>
                  </a:rPr>
                  <a:t>biến</a:t>
                </a:r>
                <a:endParaRPr lang="en-US" sz="3600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615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85800" y="1219021"/>
                <a:ext cx="7772400" cy="14439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438400" y="2768262"/>
            <a:ext cx="4248150" cy="1015663"/>
          </a:xfrm>
          <a:prstGeom prst="rect">
            <a:avLst/>
          </a:prstGeom>
          <a:solidFill>
            <a:srgbClr val="000066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4800" dirty="0" err="1" smtClean="0"/>
              <a:t>Nghịch</a:t>
            </a:r>
            <a:r>
              <a:rPr lang="en-US" sz="4800" dirty="0" smtClean="0"/>
              <a:t> </a:t>
            </a:r>
            <a:r>
              <a:rPr lang="en-US" sz="4800" dirty="0" err="1" smtClean="0"/>
              <a:t>biến</a:t>
            </a:r>
            <a:endParaRPr lang="en-US" sz="48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90600" y="4002225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2095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21116" y="209550"/>
            <a:ext cx="1660084" cy="5333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06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762000" y="590550"/>
            <a:ext cx="76962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CHÚC CÁC EM HỌC TỐT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</p:spTree>
    <p:extLst>
      <p:ext uri="{BB962C8B-B14F-4D97-AF65-F5344CB8AC3E}">
        <p14:creationId xmlns:p14="http://schemas.microsoft.com/office/powerpoint/2010/main" val="20888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2998" y="819150"/>
            <a:ext cx="7414068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</a:rPr>
              <a:t>Câu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3: </a:t>
            </a:r>
            <a:r>
              <a:rPr lang="vi-VN" sz="4000" b="0" dirty="0">
                <a:solidFill>
                  <a:srgbClr val="0070C0"/>
                </a:solidFill>
              </a:rPr>
              <a:t>Đơn vị nhỏ nhất để đo dung lượng bộ nhớ </a:t>
            </a:r>
            <a:r>
              <a:rPr lang="vi-VN" sz="4000" b="0" dirty="0" smtClean="0">
                <a:solidFill>
                  <a:srgbClr val="0070C0"/>
                </a:solidFill>
              </a:rPr>
              <a:t>là</a:t>
            </a:r>
            <a:r>
              <a:rPr lang="en-US" sz="4000" dirty="0" smtClean="0">
                <a:solidFill>
                  <a:srgbClr val="0070C0"/>
                </a:solidFill>
              </a:rPr>
              <a:t>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429000" y="2976085"/>
            <a:ext cx="2590800" cy="1237134"/>
          </a:xfrm>
          <a:prstGeom prst="rect">
            <a:avLst/>
          </a:prstGeom>
          <a:solidFill>
            <a:srgbClr val="000099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vi-VN" sz="6600" u="sng" dirty="0"/>
              <a:t>Byte</a:t>
            </a:r>
            <a:endParaRPr lang="en-US" sz="66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295400" y="3181350"/>
            <a:ext cx="1700915" cy="584775"/>
          </a:xfrm>
          <a:prstGeom prst="rect">
            <a:avLst/>
          </a:prstGeom>
          <a:solidFill>
            <a:srgbClr val="006600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4" y="5715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1028700" y="360363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7772400" y="179388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Left Arrow 19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819150"/>
            <a:ext cx="8486334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err="1">
                <a:solidFill>
                  <a:srgbClr val="FF0000"/>
                </a:solidFill>
              </a:rPr>
              <a:t>Câu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4:</a:t>
            </a:r>
            <a:r>
              <a:rPr lang="vi-VN" sz="3600" dirty="0">
                <a:solidFill>
                  <a:srgbClr val="000066"/>
                </a:solidFill>
              </a:rPr>
              <a:t> </a:t>
            </a:r>
            <a:r>
              <a:rPr lang="en-US" sz="3600" dirty="0" err="1" smtClean="0">
                <a:solidFill>
                  <a:srgbClr val="000066"/>
                </a:solidFill>
              </a:rPr>
              <a:t>Câu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thành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ngữ</a:t>
            </a:r>
            <a:r>
              <a:rPr lang="en-US" sz="3600" dirty="0" smtClean="0">
                <a:solidFill>
                  <a:srgbClr val="000066"/>
                </a:solidFill>
              </a:rPr>
              <a:t> “</a:t>
            </a:r>
            <a:r>
              <a:rPr lang="en-US" sz="3600" dirty="0" err="1" smtClean="0">
                <a:solidFill>
                  <a:srgbClr val="000066"/>
                </a:solidFill>
              </a:rPr>
              <a:t>nói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có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sách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mách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có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chứng</a:t>
            </a:r>
            <a:r>
              <a:rPr lang="en-US" sz="3600" dirty="0" smtClean="0">
                <a:solidFill>
                  <a:srgbClr val="000066"/>
                </a:solidFill>
              </a:rPr>
              <a:t>” </a:t>
            </a:r>
            <a:r>
              <a:rPr lang="en-US" sz="3600" dirty="0" err="1" smtClean="0">
                <a:solidFill>
                  <a:srgbClr val="000066"/>
                </a:solidFill>
              </a:rPr>
              <a:t>liên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quan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đến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phương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châm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hội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thoại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nào</a:t>
            </a:r>
            <a:r>
              <a:rPr lang="vi-VN" sz="3600" dirty="0" smtClean="0">
                <a:solidFill>
                  <a:srgbClr val="000066"/>
                </a:solidFill>
              </a:rPr>
              <a:t>?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676400" y="2861250"/>
            <a:ext cx="5943600" cy="861774"/>
          </a:xfrm>
          <a:prstGeom prst="rect">
            <a:avLst/>
          </a:prstGeom>
          <a:solidFill>
            <a:srgbClr val="000099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4000" dirty="0" err="1" smtClean="0"/>
              <a:t>Phương</a:t>
            </a:r>
            <a:r>
              <a:rPr lang="en-US" sz="4000" dirty="0" smtClean="0"/>
              <a:t> </a:t>
            </a:r>
            <a:r>
              <a:rPr lang="en-US" sz="4000" dirty="0" err="1" smtClean="0"/>
              <a:t>châm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chất</a:t>
            </a:r>
            <a:endParaRPr lang="en-US" sz="40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25942" y="3963987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4" y="13335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609600" y="316706"/>
            <a:ext cx="1685924" cy="4262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Left Arrow 19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4900" y="1026378"/>
            <a:ext cx="6591300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dirty="0">
                <a:solidFill>
                  <a:srgbClr val="FF0000"/>
                </a:solidFill>
              </a:rPr>
              <a:t>Câu 5</a:t>
            </a:r>
            <a:r>
              <a:rPr lang="nl-NL" sz="2400" dirty="0" smtClean="0">
                <a:solidFill>
                  <a:srgbClr val="FF0000"/>
                </a:solidFill>
              </a:rPr>
              <a:t>:</a:t>
            </a:r>
            <a:r>
              <a:rPr lang="nl-NL" sz="2400" b="0" dirty="0" smtClean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0070C0"/>
                </a:solidFill>
              </a:rPr>
              <a:t>Hãy cho biết truyện “Ếch ngồi đáy giếng” và “Thầy bói xem </a:t>
            </a:r>
            <a:r>
              <a:rPr lang="vi-VN" sz="2400" dirty="0" smtClean="0">
                <a:solidFill>
                  <a:srgbClr val="0070C0"/>
                </a:solidFill>
              </a:rPr>
              <a:t>voi”thuộc </a:t>
            </a:r>
            <a:r>
              <a:rPr lang="vi-VN" sz="2400" dirty="0">
                <a:solidFill>
                  <a:srgbClr val="0070C0"/>
                </a:solidFill>
              </a:rPr>
              <a:t>thể loại truyện dân gian nào</a:t>
            </a:r>
            <a:r>
              <a:rPr lang="vi-VN" sz="2400" dirty="0" smtClean="0">
                <a:solidFill>
                  <a:srgbClr val="0070C0"/>
                </a:solidFill>
              </a:rPr>
              <a:t>?</a:t>
            </a:r>
            <a:r>
              <a:rPr lang="vi-VN" sz="2400" dirty="0"/>
              <a:t/>
            </a:r>
            <a:br>
              <a:rPr lang="vi-VN" sz="2400" dirty="0"/>
            </a:b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781300" y="3082320"/>
            <a:ext cx="4914900" cy="784830"/>
          </a:xfrm>
          <a:prstGeom prst="rect">
            <a:avLst/>
          </a:prstGeom>
          <a:solidFill>
            <a:srgbClr val="000099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3600" dirty="0"/>
              <a:t> </a:t>
            </a:r>
            <a:r>
              <a:rPr lang="en-US" sz="3600" dirty="0" smtClean="0"/>
              <a:t>TRUYỆN NGỤ NGÔN</a:t>
            </a:r>
            <a:endParaRPr lang="en-US" sz="36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25942" y="3112225"/>
            <a:ext cx="1700915" cy="584775"/>
          </a:xfrm>
          <a:prstGeom prst="rect">
            <a:avLst/>
          </a:prstGeom>
          <a:solidFill>
            <a:srgbClr val="000066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825942" y="206376"/>
            <a:ext cx="1307658" cy="6127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 HOC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Left Arrow 21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6600" y="826353"/>
            <a:ext cx="7772400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3600" dirty="0">
                <a:solidFill>
                  <a:srgbClr val="FF0000"/>
                </a:solidFill>
              </a:rPr>
              <a:t>Câu </a:t>
            </a:r>
            <a:r>
              <a:rPr lang="nl-NL" sz="3600" dirty="0" smtClean="0">
                <a:solidFill>
                  <a:srgbClr val="FF0000"/>
                </a:solidFill>
              </a:rPr>
              <a:t>6:</a:t>
            </a:r>
            <a:r>
              <a:rPr lang="nl-NL" sz="3600" b="0" dirty="0" smtClean="0">
                <a:solidFill>
                  <a:srgbClr val="FF0000"/>
                </a:solidFill>
              </a:rPr>
              <a:t> </a:t>
            </a:r>
            <a:r>
              <a:rPr lang="vi-VN" sz="3600" b="0" dirty="0">
                <a:solidFill>
                  <a:srgbClr val="000066"/>
                </a:solidFill>
              </a:rPr>
              <a:t>Máy bơm nước biến đổi điện năng thành những dạng năng </a:t>
            </a:r>
            <a:r>
              <a:rPr lang="vi-VN" sz="3600" b="0" dirty="0" smtClean="0">
                <a:solidFill>
                  <a:srgbClr val="000066"/>
                </a:solidFill>
              </a:rPr>
              <a:t>lượng</a:t>
            </a:r>
            <a:r>
              <a:rPr lang="en-US" sz="3600" b="0" dirty="0" smtClean="0">
                <a:solidFill>
                  <a:srgbClr val="000066"/>
                </a:solidFill>
              </a:rPr>
              <a:t> </a:t>
            </a:r>
            <a:r>
              <a:rPr lang="vi-VN" sz="3600" b="0" dirty="0" smtClean="0">
                <a:solidFill>
                  <a:srgbClr val="000066"/>
                </a:solidFill>
              </a:rPr>
              <a:t>nào</a:t>
            </a:r>
            <a:r>
              <a:rPr lang="vi-VN" sz="3600" b="0" dirty="0">
                <a:solidFill>
                  <a:srgbClr val="000066"/>
                </a:solidFill>
              </a:rPr>
              <a:t>?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371599" y="2699831"/>
            <a:ext cx="6896101" cy="938719"/>
          </a:xfrm>
          <a:prstGeom prst="rect">
            <a:avLst/>
          </a:prstGeom>
          <a:solidFill>
            <a:srgbClr val="000099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vi-VN" sz="4400" dirty="0"/>
              <a:t>Cơ năng và nhiệt năng</a:t>
            </a:r>
            <a:endParaRPr lang="en-US" sz="44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445067" y="3872349"/>
            <a:ext cx="1700915" cy="584775"/>
          </a:xfrm>
          <a:prstGeom prst="rect">
            <a:avLst/>
          </a:prstGeom>
          <a:solidFill>
            <a:srgbClr val="000099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81000" y="206376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 LÝ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7620000" y="206376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 LÝ 9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Left Arrow 21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4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666" y="1054953"/>
            <a:ext cx="828040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dirty="0">
                <a:solidFill>
                  <a:srgbClr val="FF0000"/>
                </a:solidFill>
              </a:rPr>
              <a:t>Câu </a:t>
            </a:r>
            <a:r>
              <a:rPr lang="nl-NL" sz="2400" dirty="0" smtClean="0">
                <a:solidFill>
                  <a:srgbClr val="FF0000"/>
                </a:solidFill>
              </a:rPr>
              <a:t>7:</a:t>
            </a:r>
            <a:r>
              <a:rPr lang="nl-NL" sz="2400" b="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Trong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các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số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sau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những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số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nào</a:t>
            </a:r>
            <a:r>
              <a:rPr lang="en-US" sz="2400" dirty="0">
                <a:solidFill>
                  <a:srgbClr val="000066"/>
                </a:solidFill>
              </a:rPr>
              <a:t> chia  </a:t>
            </a:r>
            <a:r>
              <a:rPr lang="en-US" sz="2400" dirty="0" err="1">
                <a:solidFill>
                  <a:srgbClr val="000066"/>
                </a:solidFill>
              </a:rPr>
              <a:t>hết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cho</a:t>
            </a:r>
            <a:r>
              <a:rPr lang="en-US" sz="2400" dirty="0">
                <a:solidFill>
                  <a:srgbClr val="000066"/>
                </a:solidFill>
              </a:rPr>
              <a:t> 3 </a:t>
            </a:r>
            <a:r>
              <a:rPr lang="en-US" sz="2400" dirty="0" err="1">
                <a:solidFill>
                  <a:srgbClr val="000066"/>
                </a:solidFill>
              </a:rPr>
              <a:t>và</a:t>
            </a:r>
            <a:r>
              <a:rPr lang="en-US" sz="2400" dirty="0">
                <a:solidFill>
                  <a:srgbClr val="000066"/>
                </a:solidFill>
              </a:rPr>
              <a:t> 9 : 3258;  6438;  12384; </a:t>
            </a:r>
            <a:r>
              <a:rPr lang="en-US" sz="2400" dirty="0" smtClean="0">
                <a:solidFill>
                  <a:srgbClr val="000066"/>
                </a:solidFill>
              </a:rPr>
              <a:t>9102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6115050" y="392271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Bắt </a:t>
            </a:r>
          </a:p>
          <a:p>
            <a:r>
              <a:rPr lang="en-US" sz="2800"/>
              <a:t>đầu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>
            <a:off x="6019800" y="39528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9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6115050" y="3963987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8</a:t>
            </a: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6115050" y="3889374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7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6</a:t>
            </a:r>
          </a:p>
        </p:txBody>
      </p:sp>
      <p:sp>
        <p:nvSpPr>
          <p:cNvPr id="11" name="AutoShape 91"/>
          <p:cNvSpPr>
            <a:spLocks noChangeArrowheads="1"/>
          </p:cNvSpPr>
          <p:nvPr/>
        </p:nvSpPr>
        <p:spPr bwMode="auto">
          <a:xfrm>
            <a:off x="6134100" y="3941761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5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6115050" y="388937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4</a:t>
            </a: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6115050" y="3941835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3</a:t>
            </a:r>
          </a:p>
        </p:txBody>
      </p:sp>
      <p:sp>
        <p:nvSpPr>
          <p:cNvPr id="14" name="AutoShape 94"/>
          <p:cNvSpPr>
            <a:spLocks noChangeArrowheads="1"/>
          </p:cNvSpPr>
          <p:nvPr/>
        </p:nvSpPr>
        <p:spPr bwMode="auto">
          <a:xfrm>
            <a:off x="6134100" y="3916362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2</a:t>
            </a:r>
          </a:p>
        </p:txBody>
      </p:sp>
      <p:sp>
        <p:nvSpPr>
          <p:cNvPr id="15" name="AutoShape 95"/>
          <p:cNvSpPr>
            <a:spLocks noChangeArrowheads="1"/>
          </p:cNvSpPr>
          <p:nvPr/>
        </p:nvSpPr>
        <p:spPr bwMode="auto">
          <a:xfrm>
            <a:off x="6134100" y="3989388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/>
              <a:t>1</a:t>
            </a:r>
          </a:p>
        </p:txBody>
      </p:sp>
      <p:sp>
        <p:nvSpPr>
          <p:cNvPr id="16" name="AutoShape 96"/>
          <p:cNvSpPr>
            <a:spLocks noChangeArrowheads="1"/>
          </p:cNvSpPr>
          <p:nvPr/>
        </p:nvSpPr>
        <p:spPr bwMode="auto">
          <a:xfrm>
            <a:off x="6134100" y="3916363"/>
            <a:ext cx="1333500" cy="1152525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/>
              <a:t>Hết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586037" y="2647950"/>
            <a:ext cx="4600575" cy="1015663"/>
          </a:xfrm>
          <a:prstGeom prst="rect">
            <a:avLst/>
          </a:prstGeom>
          <a:solidFill>
            <a:srgbClr val="000099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4800" dirty="0"/>
              <a:t>3258 </a:t>
            </a:r>
            <a:r>
              <a:rPr lang="en-US" sz="4800" b="0" dirty="0"/>
              <a:t>;</a:t>
            </a:r>
            <a:r>
              <a:rPr lang="en-US" sz="4800" dirty="0"/>
              <a:t> 12384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92541" y="2976085"/>
            <a:ext cx="170091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5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95525" y="13335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ĐỐ VUI ĐỂ HỌC</a:t>
            </a: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81000" y="206376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7620000" y="138114"/>
            <a:ext cx="1295400" cy="22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6</a:t>
            </a:r>
            <a:endParaRPr lang="en-US" sz="3600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Left Arrow 21">
            <a:hlinkClick r:id="rId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166100" y="4502151"/>
            <a:ext cx="6858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1.0&quot;&gt;&lt;object type=&quot;1&quot; unique_id=&quot;10001&quot;&gt;&lt;property id=&quot;20226&quot; value=&quot;C:\Users\Administrator\Desktop\ĐỐ VUI LOP 6,9.pptx&quot;/&gt;&lt;object type=&quot;2&quot; unique_id=&quot;10033&quot;&gt;&lt;object type=&quot;3&quot; unique_id=&quot;54416&quot;&gt;&lt;property id=&quot;20148&quot; value=&quot;5&quot;/&gt;&lt;property id=&quot;20300&quot; value=&quot;Slide 3&quot;/&gt;&lt;property id=&quot;20307&quot; value=&quot;334&quot;/&gt;&lt;/object&gt;&lt;object type=&quot;3&quot; unique_id=&quot;54647&quot;&gt;&lt;property id=&quot;20148&quot; value=&quot;5&quot;/&gt;&lt;property id=&quot;20300&quot; value=&quot;Slide 1&quot;/&gt;&lt;property id=&quot;20307&quot; value=&quot;340&quot;/&gt;&lt;/object&gt;&lt;object type=&quot;3&quot; unique_id=&quot;55248&quot;&gt;&lt;property id=&quot;20148&quot; value=&quot;5&quot;/&gt;&lt;property id=&quot;20300&quot; value=&quot;Slide 5&quot;/&gt;&lt;property id=&quot;20307&quot; value=&quot;352&quot;/&gt;&lt;/object&gt;&lt;object type=&quot;3&quot; unique_id=&quot;55381&quot;&gt;&lt;property id=&quot;20148&quot; value=&quot;5&quot;/&gt;&lt;property id=&quot;20300&quot; value=&quot;Slide 7&quot;/&gt;&lt;property id=&quot;20307&quot; value=&quot;353&quot;/&gt;&lt;/object&gt;&lt;object type=&quot;3&quot; unique_id=&quot;55382&quot;&gt;&lt;property id=&quot;20148&quot; value=&quot;5&quot;/&gt;&lt;property id=&quot;20300&quot; value=&quot;Slide 9&quot;/&gt;&lt;property id=&quot;20307&quot; value=&quot;354&quot;/&gt;&lt;/object&gt;&lt;object type=&quot;3&quot; unique_id=&quot;101606&quot;&gt;&lt;property id=&quot;20148&quot; value=&quot;5&quot;/&gt;&lt;property id=&quot;20300&quot; value=&quot;Slide 11&quot;/&gt;&lt;property id=&quot;20307&quot; value=&quot;355&quot;/&gt;&lt;/object&gt;&lt;object type=&quot;3&quot; unique_id=&quot;101607&quot;&gt;&lt;property id=&quot;20148&quot; value=&quot;5&quot;/&gt;&lt;property id=&quot;20300&quot; value=&quot;Slide 13&quot;/&gt;&lt;property id=&quot;20307&quot; value=&quot;356&quot;/&gt;&lt;/object&gt;&lt;object type=&quot;3&quot; unique_id=&quot;101670&quot;&gt;&lt;property id=&quot;20148&quot; value=&quot;5&quot;/&gt;&lt;property id=&quot;20300&quot; value=&quot;Slide 15&quot;/&gt;&lt;property id=&quot;20307&quot; value=&quot;358&quot;/&gt;&lt;/object&gt;&lt;object type=&quot;3&quot; unique_id=&quot;101671&quot;&gt;&lt;property id=&quot;20148&quot; value=&quot;5&quot;/&gt;&lt;property id=&quot;20300&quot; value=&quot;Slide 17&quot;/&gt;&lt;property id=&quot;20307&quot; value=&quot;359&quot;/&gt;&lt;/object&gt;&lt;object type=&quot;3&quot; unique_id=&quot;101724&quot;&gt;&lt;property id=&quot;20148&quot; value=&quot;5&quot;/&gt;&lt;property id=&quot;20300&quot; value=&quot;Slide 19&quot;/&gt;&lt;property id=&quot;20307&quot; value=&quot;360&quot;/&gt;&lt;/object&gt;&lt;object type=&quot;3&quot; unique_id=&quot;101781&quot;&gt;&lt;property id=&quot;20148&quot; value=&quot;5&quot;/&gt;&lt;property id=&quot;20300&quot; value=&quot;Slide 21&quot;/&gt;&lt;property id=&quot;20307&quot; value=&quot;362&quot;/&gt;&lt;/object&gt;&lt;object type=&quot;3&quot; unique_id=&quot;101842&quot;&gt;&lt;property id=&quot;20148&quot; value=&quot;5&quot;/&gt;&lt;property id=&quot;20300&quot; value=&quot;Slide 23&quot;/&gt;&lt;property id=&quot;20307&quot; value=&quot;363&quot;/&gt;&lt;/object&gt;&lt;object type=&quot;3&quot; unique_id=&quot;101843&quot;&gt;&lt;property id=&quot;20148&quot; value=&quot;5&quot;/&gt;&lt;property id=&quot;20300&quot; value=&quot;Slide 25&quot;/&gt;&lt;property id=&quot;20307&quot; value=&quot;364&quot;/&gt;&lt;/object&gt;&lt;object type=&quot;3&quot; unique_id=&quot;102079&quot;&gt;&lt;property id=&quot;20148&quot; value=&quot;5&quot;/&gt;&lt;property id=&quot;20300&quot; value=&quot;Slide 41&quot;/&gt;&lt;property id=&quot;20307&quot; value=&quot;368&quot;/&gt;&lt;/object&gt;&lt;object type=&quot;3&quot; unique_id=&quot;102080&quot;&gt;&lt;property id=&quot;20148&quot; value=&quot;5&quot;/&gt;&lt;property id=&quot;20300&quot; value=&quot;Slide 42&quot;/&gt;&lt;property id=&quot;20307&quot; value=&quot;366&quot;/&gt;&lt;/object&gt;&lt;object type=&quot;3&quot; unique_id=&quot;102081&quot;&gt;&lt;property id=&quot;20148&quot; value=&quot;5&quot;/&gt;&lt;property id=&quot;20300&quot; value=&quot;Slide 44&quot;/&gt;&lt;property id=&quot;20307&quot; value=&quot;369&quot;/&gt;&lt;/object&gt;&lt;object type=&quot;3&quot; unique_id=&quot;102283&quot;&gt;&lt;property id=&quot;20148&quot; value=&quot;5&quot;/&gt;&lt;property id=&quot;20300&quot; value=&quot;Slide 46&quot;/&gt;&lt;property id=&quot;20307&quot; value=&quot;371&quot;/&gt;&lt;/object&gt;&lt;object type=&quot;3&quot; unique_id=&quot;102460&quot;&gt;&lt;property id=&quot;20148&quot; value=&quot;5&quot;/&gt;&lt;property id=&quot;20300&quot; value=&quot;Slide 49&quot;/&gt;&lt;property id=&quot;20307&quot; value=&quot;372&quot;/&gt;&lt;/object&gt;&lt;object type=&quot;3&quot; unique_id=&quot;102531&quot;&gt;&lt;property id=&quot;20148&quot; value=&quot;5&quot;/&gt;&lt;property id=&quot;20300&quot; value=&quot;Slide 2&quot;/&gt;&lt;property id=&quot;20307&quot; value=&quot;373&quot;/&gt;&lt;/object&gt;&lt;object type=&quot;3&quot; unique_id=&quot;102742&quot;&gt;&lt;property id=&quot;20148&quot; value=&quot;5&quot;/&gt;&lt;property id=&quot;20300&quot; value=&quot;Slide 4&quot;/&gt;&lt;property id=&quot;20307&quot; value=&quot;375&quot;/&gt;&lt;/object&gt;&lt;object type=&quot;3&quot; unique_id=&quot;102818&quot;&gt;&lt;property id=&quot;20148&quot; value=&quot;5&quot;/&gt;&lt;property id=&quot;20300&quot; value=&quot;Slide 6&quot;/&gt;&lt;property id=&quot;20307&quot; value=&quot;376&quot;/&gt;&lt;/object&gt;&lt;object type=&quot;3&quot; unique_id=&quot;102920&quot;&gt;&lt;property id=&quot;20148&quot; value=&quot;5&quot;/&gt;&lt;property id=&quot;20300&quot; value=&quot;Slide 8&quot;/&gt;&lt;property id=&quot;20307&quot; value=&quot;377&quot;/&gt;&lt;/object&gt;&lt;object type=&quot;3&quot; unique_id=&quot;102974&quot;&gt;&lt;property id=&quot;20148&quot; value=&quot;5&quot;/&gt;&lt;property id=&quot;20300&quot; value=&quot;Slide 10&quot;/&gt;&lt;property id=&quot;20307&quot; value=&quot;378&quot;/&gt;&lt;/object&gt;&lt;object type=&quot;3&quot; unique_id=&quot;103056&quot;&gt;&lt;property id=&quot;20148&quot; value=&quot;5&quot;/&gt;&lt;property id=&quot;20300&quot; value=&quot;Slide 12&quot;/&gt;&lt;property id=&quot;20307&quot; value=&quot;379&quot;/&gt;&lt;/object&gt;&lt;object type=&quot;3&quot; unique_id=&quot;103169&quot;&gt;&lt;property id=&quot;20148&quot; value=&quot;5&quot;/&gt;&lt;property id=&quot;20300&quot; value=&quot;Slide 14&quot;/&gt;&lt;property id=&quot;20307&quot; value=&quot;380&quot;/&gt;&lt;/object&gt;&lt;object type=&quot;3&quot; unique_id=&quot;103286&quot;&gt;&lt;property id=&quot;20148&quot; value=&quot;5&quot;/&gt;&lt;property id=&quot;20300&quot; value=&quot;Slide 16&quot;/&gt;&lt;property id=&quot;20307&quot; value=&quot;381&quot;/&gt;&lt;/object&gt;&lt;object type=&quot;3&quot; unique_id=&quot;103407&quot;&gt;&lt;property id=&quot;20148&quot; value=&quot;5&quot;/&gt;&lt;property id=&quot;20300&quot; value=&quot;Slide 18&quot;/&gt;&lt;property id=&quot;20307&quot; value=&quot;382&quot;/&gt;&lt;/object&gt;&lt;object type=&quot;3&quot; unique_id=&quot;103594&quot;&gt;&lt;property id=&quot;20148&quot; value=&quot;5&quot;/&gt;&lt;property id=&quot;20300&quot; value=&quot;Slide 20&quot;/&gt;&lt;property id=&quot;20307&quot; value=&quot;383&quot;/&gt;&lt;/object&gt;&lt;object type=&quot;3&quot; unique_id=&quot;103787&quot;&gt;&lt;property id=&quot;20148&quot; value=&quot;5&quot;/&gt;&lt;property id=&quot;20300&quot; value=&quot;Slide 22&quot;/&gt;&lt;property id=&quot;20307&quot; value=&quot;384&quot;/&gt;&lt;/object&gt;&lt;object type=&quot;3&quot; unique_id=&quot;103854&quot;&gt;&lt;property id=&quot;20148&quot; value=&quot;5&quot;/&gt;&lt;property id=&quot;20300&quot; value=&quot;Slide 24&quot;/&gt;&lt;property id=&quot;20307&quot; value=&quot;385&quot;/&gt;&lt;/object&gt;&lt;object type=&quot;3&quot; unique_id=&quot;104094&quot;&gt;&lt;property id=&quot;20148&quot; value=&quot;5&quot;/&gt;&lt;property id=&quot;20300&quot; value=&quot;Slide 26&quot;/&gt;&lt;property id=&quot;20307&quot; value=&quot;386&quot;/&gt;&lt;/object&gt;&lt;object type=&quot;3&quot; unique_id=&quot;104346&quot;&gt;&lt;property id=&quot;20148&quot; value=&quot;5&quot;/&gt;&lt;property id=&quot;20300&quot; value=&quot;Slide 27&quot;/&gt;&lt;property id=&quot;20307&quot; value=&quot;389&quot;/&gt;&lt;/object&gt;&lt;object type=&quot;3&quot; unique_id=&quot;104458&quot;&gt;&lt;property id=&quot;20148&quot; value=&quot;5&quot;/&gt;&lt;property id=&quot;20300&quot; value=&quot;Slide 28&quot;/&gt;&lt;property id=&quot;20307&quot; value=&quot;390&quot;/&gt;&lt;/object&gt;&lt;object type=&quot;3&quot; unique_id=&quot;104535&quot;&gt;&lt;property id=&quot;20148&quot; value=&quot;5&quot;/&gt;&lt;property id=&quot;20300&quot; value=&quot;Slide 29&quot;/&gt;&lt;property id=&quot;20307&quot; value=&quot;391&quot;/&gt;&lt;/object&gt;&lt;object type=&quot;3&quot; unique_id=&quot;104536&quot;&gt;&lt;property id=&quot;20148&quot; value=&quot;5&quot;/&gt;&lt;property id=&quot;20300&quot; value=&quot;Slide 30&quot;/&gt;&lt;property id=&quot;20307&quot; value=&quot;392&quot;/&gt;&lt;/object&gt;&lt;object type=&quot;3&quot; unique_id=&quot;104617&quot;&gt;&lt;property id=&quot;20148&quot; value=&quot;5&quot;/&gt;&lt;property id=&quot;20300&quot; value=&quot;Slide 31&quot;/&gt;&lt;property id=&quot;20307&quot; value=&quot;393&quot;/&gt;&lt;/object&gt;&lt;object type=&quot;3&quot; unique_id=&quot;104700&quot;&gt;&lt;property id=&quot;20148&quot; value=&quot;5&quot;/&gt;&lt;property id=&quot;20300&quot; value=&quot;Slide 32&quot;/&gt;&lt;property id=&quot;20307&quot; value=&quot;394&quot;/&gt;&lt;/object&gt;&lt;object type=&quot;3&quot; unique_id=&quot;104869&quot;&gt;&lt;property id=&quot;20148&quot; value=&quot;5&quot;/&gt;&lt;property id=&quot;20300&quot; value=&quot;Slide 33&quot;/&gt;&lt;property id=&quot;20307&quot; value=&quot;395&quot;/&gt;&lt;/object&gt;&lt;object type=&quot;3&quot; unique_id=&quot;104956&quot;&gt;&lt;property id=&quot;20148&quot; value=&quot;5&quot;/&gt;&lt;property id=&quot;20300&quot; value=&quot;Slide 34&quot;/&gt;&lt;property id=&quot;20307&quot; value=&quot;396&quot;/&gt;&lt;/object&gt;&lt;object type=&quot;3&quot; unique_id=&quot;105133&quot;&gt;&lt;property id=&quot;20148&quot; value=&quot;5&quot;/&gt;&lt;property id=&quot;20300&quot; value=&quot;Slide 35&quot;/&gt;&lt;property id=&quot;20307&quot; value=&quot;397&quot;/&gt;&lt;/object&gt;&lt;object type=&quot;3&quot; unique_id=&quot;105360&quot;&gt;&lt;property id=&quot;20148&quot; value=&quot;5&quot;/&gt;&lt;property id=&quot;20300&quot; value=&quot;Slide 36&quot;/&gt;&lt;property id=&quot;20307&quot; value=&quot;398&quot;/&gt;&lt;/object&gt;&lt;object type=&quot;3&quot; unique_id=&quot;105453&quot;&gt;&lt;property id=&quot;20148&quot; value=&quot;5&quot;/&gt;&lt;property id=&quot;20300&quot; value=&quot;Slide 37&quot;/&gt;&lt;property id=&quot;20307&quot; value=&quot;399&quot;/&gt;&lt;/object&gt;&lt;object type=&quot;3&quot; unique_id=&quot;105548&quot;&gt;&lt;property id=&quot;20148&quot; value=&quot;5&quot;/&gt;&lt;property id=&quot;20300&quot; value=&quot;Slide 38&quot;/&gt;&lt;property id=&quot;20307&quot; value=&quot;400&quot;/&gt;&lt;/object&gt;&lt;object type=&quot;3&quot; unique_id=&quot;105741&quot;&gt;&lt;property id=&quot;20148&quot; value=&quot;5&quot;/&gt;&lt;property id=&quot;20300&quot; value=&quot;Slide 39&quot;/&gt;&lt;property id=&quot;20307&quot; value=&quot;401&quot;/&gt;&lt;/object&gt;&lt;object type=&quot;3&quot; unique_id=&quot;106657&quot;&gt;&lt;property id=&quot;20148&quot; value=&quot;5&quot;/&gt;&lt;property id=&quot;20300&quot; value=&quot;Slide 40&quot;/&gt;&lt;property id=&quot;20307&quot; value=&quot;405&quot;/&gt;&lt;/object&gt;&lt;object type=&quot;3&quot; unique_id=&quot;106894&quot;&gt;&lt;property id=&quot;20148&quot; value=&quot;5&quot;/&gt;&lt;property id=&quot;20300&quot; value=&quot;Slide 48&quot;/&gt;&lt;property id=&quot;20307&quot; value=&quot;406&quot;/&gt;&lt;/object&gt;&lt;object type=&quot;3&quot; unique_id=&quot;106992&quot;&gt;&lt;property id=&quot;20148&quot; value=&quot;5&quot;/&gt;&lt;property id=&quot;20300&quot; value=&quot;Slide 43&quot;/&gt;&lt;property id=&quot;20307&quot; value=&quot;407&quot;/&gt;&lt;/object&gt;&lt;object type=&quot;3&quot; unique_id=&quot;106993&quot;&gt;&lt;property id=&quot;20148&quot; value=&quot;5&quot;/&gt;&lt;property id=&quot;20300&quot; value=&quot;Slide 45&quot;/&gt;&lt;property id=&quot;20307&quot; value=&quot;408&quot;/&gt;&lt;/object&gt;&lt;object type=&quot;3&quot; unique_id=&quot;106994&quot;&gt;&lt;property id=&quot;20148&quot; value=&quot;5&quot;/&gt;&lt;property id=&quot;20300&quot; value=&quot;Slide 47&quot;/&gt;&lt;property id=&quot;20307&quot; value=&quot;409&quot;/&gt;&lt;/object&gt;&lt;/object&gt;&lt;object type=&quot;8&quot; unique_id=&quot;10061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AE85D7-EABA-4420-A874-31D8614188DB}&quot;/&gt;&lt;isInvalidForFieldText val=&quot;0&quot;/&gt;&lt;Image&gt;&lt;filename val=&quot;C:\Users\ADMINI~1\AppData\Local\Temp\~Ca6BC\data\asimages\{D2AE85D7-EABA-4420-A874-31D8614188DB}_7.png&quot;/&gt;&lt;left val=&quot;444&quot;/&gt;&lt;top val=&quot;13&quot;/&gt;&lt;width val=&quot;239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95AC7D-117A-421B-86F2-B9C94BC55294}&quot;/&gt;&lt;isInvalidForFieldText val=&quot;0&quot;/&gt;&lt;Image&gt;&lt;filename val=&quot;C:\Users\ADMINI~1\AppData\Local\Temp\~Ca6BC\data\asimages\{9C95AC7D-117A-421B-86F2-B9C94BC55294}_7.png&quot;/&gt;&lt;left val=&quot;14&quot;/&gt;&lt;top val=&quot;200&quot;/&gt;&lt;width val=&quot;22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6A9935-968F-4ECD-9D76-BCFAD4D55745}&quot;/&gt;&lt;isInvalidForFieldText val=&quot;0&quot;/&gt;&lt;Image&gt;&lt;filename val=&quot;C:\Users\ADMINI~1\AppData\Local\Temp\~Ca6BC\data\asimages\{376A9935-968F-4ECD-9D76-BCFAD4D55745}_7.png&quot;/&gt;&lt;left val=&quot;13&quot;/&gt;&lt;top val=&quot;12&quot;/&gt;&lt;width val=&quot;222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70E2E2-746B-4450-B403-2374C0952124}&quot;/&gt;&lt;isInvalidForFieldText val=&quot;0&quot;/&gt;&lt;Image&gt;&lt;filename val=&quot;C:\Users\ADMINI~1\AppData\Local\Temp\~Ca6BC\data\asimages\{0E70E2E2-746B-4450-B403-2374C0952124}_7.png&quot;/&gt;&lt;left val=&quot;225&quot;/&gt;&lt;top val=&quot;15&quot;/&gt;&lt;width val=&quot;23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AE85D7-EABA-4420-A874-31D8614188DB}&quot;/&gt;&lt;isInvalidForFieldText val=&quot;0&quot;/&gt;&lt;Image&gt;&lt;filename val=&quot;C:\Users\ADMINI~1\AppData\Local\Temp\~Ca6BC\data\asimages\{D2AE85D7-EABA-4420-A874-31D8614188DB}_7.png&quot;/&gt;&lt;left val=&quot;444&quot;/&gt;&lt;top val=&quot;13&quot;/&gt;&lt;width val=&quot;239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95AC7D-117A-421B-86F2-B9C94BC55294}&quot;/&gt;&lt;isInvalidForFieldText val=&quot;0&quot;/&gt;&lt;Image&gt;&lt;filename val=&quot;C:\Users\ADMINI~1\AppData\Local\Temp\~Ca6BC\data\asimages\{9C95AC7D-117A-421B-86F2-B9C94BC55294}_7.png&quot;/&gt;&lt;left val=&quot;14&quot;/&gt;&lt;top val=&quot;200&quot;/&gt;&lt;width val=&quot;22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CA9351-13C8-4B7A-A17F-FD6F38A03B4C}&quot;/&gt;&lt;isInvalidForFieldText val=&quot;0&quot;/&gt;&lt;Image&gt;&lt;filename val=&quot;C:\Users\ADMINI~1\AppData\Local\Temp\~Ca6BC\data\asimages\{71CA9351-13C8-4B7A-A17F-FD6F38A03B4C}_7.png&quot;/&gt;&lt;left val=&quot;225&quot;/&gt;&lt;top val=&quot;201&quot;/&gt;&lt;width val=&quot;231&quot;/&gt;&lt;height val=&quot;21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F65AA78-77F6-4B60-9F3B-1362F7E4C49C}&quot;/&gt;&lt;isInvalidForFieldText val=&quot;1&quot;/&gt;&lt;Image&gt;&lt;filename val=&quot;C:\Users\ADMINI~1\AppData\Local\Temp\~Ca6BC\data\asimages\{2F65AA78-77F6-4B60-9F3B-1362F7E4C49C}_7_S.png&quot;/&gt;&lt;left val=&quot;444&quot;/&gt;&lt;top val=&quot;200&quot;/&gt;&lt;width val=&quot;239&quot;/&gt;&lt;height val=&quot;196&quot;/&gt;&lt;hasText val=&quot;0&quot;/&gt;&lt;/Image&gt;&lt;Image&gt;&lt;filename val=&quot;C:\Users\ADMINI~1\AppData\Local\Temp\~Ca6BC\data\asimages\{2F65AA78-77F6-4B60-9F3B-1362F7E4C49C}_7_T.png&quot;/&gt;&lt;left val=&quot;447&quot;/&gt;&lt;top val=&quot;201&quot;/&gt;&lt;width val=&quot;232&quot;/&gt;&lt;height val=&quot;20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6A9935-968F-4ECD-9D76-BCFAD4D55745}&quot;/&gt;&lt;isInvalidForFieldText val=&quot;0&quot;/&gt;&lt;Image&gt;&lt;filename val=&quot;C:\Users\ADMINI~1\AppData\Local\Temp\~Ca6BC\data\asimages\{376A9935-968F-4ECD-9D76-BCFAD4D55745}_7.png&quot;/&gt;&lt;left val=&quot;13&quot;/&gt;&lt;top val=&quot;12&quot;/&gt;&lt;width val=&quot;222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70E2E2-746B-4450-B403-2374C0952124}&quot;/&gt;&lt;isInvalidForFieldText val=&quot;0&quot;/&gt;&lt;Image&gt;&lt;filename val=&quot;C:\Users\ADMINI~1\AppData\Local\Temp\~Ca6BC\data\asimages\{0E70E2E2-746B-4450-B403-2374C0952124}_7.png&quot;/&gt;&lt;left val=&quot;225&quot;/&gt;&lt;top val=&quot;15&quot;/&gt;&lt;width val=&quot;23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6A9935-968F-4ECD-9D76-BCFAD4D55745}&quot;/&gt;&lt;isInvalidForFieldText val=&quot;0&quot;/&gt;&lt;Image&gt;&lt;filename val=&quot;C:\Users\ADMINI~1\AppData\Local\Temp\~Ca6BC\data\asimages\{376A9935-968F-4ECD-9D76-BCFAD4D55745}_7.png&quot;/&gt;&lt;left val=&quot;13&quot;/&gt;&lt;top val=&quot;12&quot;/&gt;&lt;width val=&quot;222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AE85D7-EABA-4420-A874-31D8614188DB}&quot;/&gt;&lt;isInvalidForFieldText val=&quot;0&quot;/&gt;&lt;Image&gt;&lt;filename val=&quot;C:\Users\ADMINI~1\AppData\Local\Temp\~Ca6BC\data\asimages\{D2AE85D7-EABA-4420-A874-31D8614188DB}_7.png&quot;/&gt;&lt;left val=&quot;444&quot;/&gt;&lt;top val=&quot;13&quot;/&gt;&lt;width val=&quot;239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95AC7D-117A-421B-86F2-B9C94BC55294}&quot;/&gt;&lt;isInvalidForFieldText val=&quot;0&quot;/&gt;&lt;Image&gt;&lt;filename val=&quot;C:\Users\ADMINI~1\AppData\Local\Temp\~Ca6BC\data\asimages\{9C95AC7D-117A-421B-86F2-B9C94BC55294}_7.png&quot;/&gt;&lt;left val=&quot;14&quot;/&gt;&lt;top val=&quot;200&quot;/&gt;&lt;width val=&quot;22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6A9935-968F-4ECD-9D76-BCFAD4D55745}&quot;/&gt;&lt;isInvalidForFieldText val=&quot;0&quot;/&gt;&lt;Image&gt;&lt;filename val=&quot;C:\Users\ADMINI~1\AppData\Local\Temp\~Ca6BC\data\asimages\{376A9935-968F-4ECD-9D76-BCFAD4D55745}_7.png&quot;/&gt;&lt;left val=&quot;13&quot;/&gt;&lt;top val=&quot;12&quot;/&gt;&lt;width val=&quot;222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70E2E2-746B-4450-B403-2374C0952124}&quot;/&gt;&lt;isInvalidForFieldText val=&quot;0&quot;/&gt;&lt;Image&gt;&lt;filename val=&quot;C:\Users\ADMINI~1\AppData\Local\Temp\~Ca6BC\data\asimages\{0E70E2E2-746B-4450-B403-2374C0952124}_7.png&quot;/&gt;&lt;left val=&quot;225&quot;/&gt;&lt;top val=&quot;15&quot;/&gt;&lt;width val=&quot;23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AE85D7-EABA-4420-A874-31D8614188DB}&quot;/&gt;&lt;isInvalidForFieldText val=&quot;0&quot;/&gt;&lt;Image&gt;&lt;filename val=&quot;C:\Users\ADMINI~1\AppData\Local\Temp\~Ca6BC\data\asimages\{D2AE85D7-EABA-4420-A874-31D8614188DB}_7.png&quot;/&gt;&lt;left val=&quot;444&quot;/&gt;&lt;top val=&quot;13&quot;/&gt;&lt;width val=&quot;239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95AC7D-117A-421B-86F2-B9C94BC55294}&quot;/&gt;&lt;isInvalidForFieldText val=&quot;0&quot;/&gt;&lt;Image&gt;&lt;filename val=&quot;C:\Users\ADMINI~1\AppData\Local\Temp\~Ca6BC\data\asimages\{9C95AC7D-117A-421B-86F2-B9C94BC55294}_7.png&quot;/&gt;&lt;left val=&quot;14&quot;/&gt;&lt;top val=&quot;200&quot;/&gt;&lt;width val=&quot;22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CA9351-13C8-4B7A-A17F-FD6F38A03B4C}&quot;/&gt;&lt;isInvalidForFieldText val=&quot;0&quot;/&gt;&lt;Image&gt;&lt;filename val=&quot;C:\Users\ADMINI~1\AppData\Local\Temp\~Ca6BC\data\asimages\{71CA9351-13C8-4B7A-A17F-FD6F38A03B4C}_7.png&quot;/&gt;&lt;left val=&quot;225&quot;/&gt;&lt;top val=&quot;201&quot;/&gt;&lt;width val=&quot;231&quot;/&gt;&lt;height val=&quot;21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F65AA78-77F6-4B60-9F3B-1362F7E4C49C}&quot;/&gt;&lt;isInvalidForFieldText val=&quot;1&quot;/&gt;&lt;Image&gt;&lt;filename val=&quot;C:\Users\ADMINI~1\AppData\Local\Temp\~Ca6BC\data\asimages\{2F65AA78-77F6-4B60-9F3B-1362F7E4C49C}_7_S.png&quot;/&gt;&lt;left val=&quot;444&quot;/&gt;&lt;top val=&quot;200&quot;/&gt;&lt;width val=&quot;239&quot;/&gt;&lt;height val=&quot;196&quot;/&gt;&lt;hasText val=&quot;0&quot;/&gt;&lt;/Image&gt;&lt;Image&gt;&lt;filename val=&quot;C:\Users\ADMINI~1\AppData\Local\Temp\~Ca6BC\data\asimages\{2F65AA78-77F6-4B60-9F3B-1362F7E4C49C}_7_T.png&quot;/&gt;&lt;left val=&quot;447&quot;/&gt;&lt;top val=&quot;201&quot;/&gt;&lt;width val=&quot;232&quot;/&gt;&lt;height val=&quot;20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6A9935-968F-4ECD-9D76-BCFAD4D55745}&quot;/&gt;&lt;isInvalidForFieldText val=&quot;0&quot;/&gt;&lt;Image&gt;&lt;filename val=&quot;C:\Users\ADMINI~1\AppData\Local\Temp\~Ca6BC\data\asimages\{376A9935-968F-4ECD-9D76-BCFAD4D55745}_7.png&quot;/&gt;&lt;left val=&quot;13&quot;/&gt;&lt;top val=&quot;12&quot;/&gt;&lt;width val=&quot;222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70E2E2-746B-4450-B403-2374C0952124}&quot;/&gt;&lt;isInvalidForFieldText val=&quot;0&quot;/&gt;&lt;Image&gt;&lt;filename val=&quot;C:\Users\ADMINI~1\AppData\Local\Temp\~Ca6BC\data\asimages\{0E70E2E2-746B-4450-B403-2374C0952124}_7.png&quot;/&gt;&lt;left val=&quot;225&quot;/&gt;&lt;top val=&quot;15&quot;/&gt;&lt;width val=&quot;23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70E2E2-746B-4450-B403-2374C0952124}&quot;/&gt;&lt;isInvalidForFieldText val=&quot;0&quot;/&gt;&lt;Image&gt;&lt;filename val=&quot;C:\Users\ADMINI~1\AppData\Local\Temp\~Ca6BC\data\asimages\{0E70E2E2-746B-4450-B403-2374C0952124}_7.png&quot;/&gt;&lt;left val=&quot;225&quot;/&gt;&lt;top val=&quot;15&quot;/&gt;&lt;width val=&quot;23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AE85D7-EABA-4420-A874-31D8614188DB}&quot;/&gt;&lt;isInvalidForFieldText val=&quot;0&quot;/&gt;&lt;Image&gt;&lt;filename val=&quot;C:\Users\ADMINI~1\AppData\Local\Temp\~Ca6BC\data\asimages\{D2AE85D7-EABA-4420-A874-31D8614188DB}_7.png&quot;/&gt;&lt;left val=&quot;444&quot;/&gt;&lt;top val=&quot;13&quot;/&gt;&lt;width val=&quot;239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95AC7D-117A-421B-86F2-B9C94BC55294}&quot;/&gt;&lt;isInvalidForFieldText val=&quot;0&quot;/&gt;&lt;Image&gt;&lt;filename val=&quot;C:\Users\ADMINI~1\AppData\Local\Temp\~Ca6BC\data\asimages\{9C95AC7D-117A-421B-86F2-B9C94BC55294}_7.png&quot;/&gt;&lt;left val=&quot;14&quot;/&gt;&lt;top val=&quot;200&quot;/&gt;&lt;width val=&quot;22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6A9935-968F-4ECD-9D76-BCFAD4D55745}&quot;/&gt;&lt;isInvalidForFieldText val=&quot;0&quot;/&gt;&lt;Image&gt;&lt;filename val=&quot;C:\Users\ADMINI~1\AppData\Local\Temp\~Ca6BC\data\asimages\{376A9935-968F-4ECD-9D76-BCFAD4D55745}_7.png&quot;/&gt;&lt;left val=&quot;13&quot;/&gt;&lt;top val=&quot;12&quot;/&gt;&lt;width val=&quot;222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70E2E2-746B-4450-B403-2374C0952124}&quot;/&gt;&lt;isInvalidForFieldText val=&quot;0&quot;/&gt;&lt;Image&gt;&lt;filename val=&quot;C:\Users\ADMINI~1\AppData\Local\Temp\~Ca6BC\data\asimages\{0E70E2E2-746B-4450-B403-2374C0952124}_7.png&quot;/&gt;&lt;left val=&quot;225&quot;/&gt;&lt;top val=&quot;15&quot;/&gt;&lt;width val=&quot;23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AE85D7-EABA-4420-A874-31D8614188DB}&quot;/&gt;&lt;isInvalidForFieldText val=&quot;0&quot;/&gt;&lt;Image&gt;&lt;filename val=&quot;C:\Users\ADMINI~1\AppData\Local\Temp\~Ca6BC\data\asimages\{D2AE85D7-EABA-4420-A874-31D8614188DB}_7.png&quot;/&gt;&lt;left val=&quot;444&quot;/&gt;&lt;top val=&quot;13&quot;/&gt;&lt;width val=&quot;239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95AC7D-117A-421B-86F2-B9C94BC55294}&quot;/&gt;&lt;isInvalidForFieldText val=&quot;0&quot;/&gt;&lt;Image&gt;&lt;filename val=&quot;C:\Users\ADMINI~1\AppData\Local\Temp\~Ca6BC\data\asimages\{9C95AC7D-117A-421B-86F2-B9C94BC55294}_7.png&quot;/&gt;&lt;left val=&quot;14&quot;/&gt;&lt;top val=&quot;200&quot;/&gt;&lt;width val=&quot;22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CA9351-13C8-4B7A-A17F-FD6F38A03B4C}&quot;/&gt;&lt;isInvalidForFieldText val=&quot;0&quot;/&gt;&lt;Image&gt;&lt;filename val=&quot;C:\Users\ADMINI~1\AppData\Local\Temp\~Ca6BC\data\asimages\{71CA9351-13C8-4B7A-A17F-FD6F38A03B4C}_7.png&quot;/&gt;&lt;left val=&quot;225&quot;/&gt;&lt;top val=&quot;201&quot;/&gt;&lt;width val=&quot;231&quot;/&gt;&lt;height val=&quot;21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F65AA78-77F6-4B60-9F3B-1362F7E4C49C}&quot;/&gt;&lt;isInvalidForFieldText val=&quot;1&quot;/&gt;&lt;Image&gt;&lt;filename val=&quot;C:\Users\ADMINI~1\AppData\Local\Temp\~Ca6BC\data\asimages\{2F65AA78-77F6-4B60-9F3B-1362F7E4C49C}_7_S.png&quot;/&gt;&lt;left val=&quot;444&quot;/&gt;&lt;top val=&quot;200&quot;/&gt;&lt;width val=&quot;239&quot;/&gt;&lt;height val=&quot;196&quot;/&gt;&lt;hasText val=&quot;0&quot;/&gt;&lt;/Image&gt;&lt;Image&gt;&lt;filename val=&quot;C:\Users\ADMINI~1\AppData\Local\Temp\~Ca6BC\data\asimages\{2F65AA78-77F6-4B60-9F3B-1362F7E4C49C}_7_T.png&quot;/&gt;&lt;left val=&quot;447&quot;/&gt;&lt;top val=&quot;201&quot;/&gt;&lt;width val=&quot;232&quot;/&gt;&lt;height val=&quot;20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6A9935-968F-4ECD-9D76-BCFAD4D55745}&quot;/&gt;&lt;isInvalidForFieldText val=&quot;0&quot;/&gt;&lt;Image&gt;&lt;filename val=&quot;C:\Users\ADMINI~1\AppData\Local\Temp\~Ca6BC\data\asimages\{376A9935-968F-4ECD-9D76-BCFAD4D55745}_7.png&quot;/&gt;&lt;left val=&quot;13&quot;/&gt;&lt;top val=&quot;12&quot;/&gt;&lt;width val=&quot;222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70E2E2-746B-4450-B403-2374C0952124}&quot;/&gt;&lt;isInvalidForFieldText val=&quot;0&quot;/&gt;&lt;Image&gt;&lt;filename val=&quot;C:\Users\ADMINI~1\AppData\Local\Temp\~Ca6BC\data\asimages\{0E70E2E2-746B-4450-B403-2374C0952124}_7.png&quot;/&gt;&lt;left val=&quot;225&quot;/&gt;&lt;top val=&quot;15&quot;/&gt;&lt;width val=&quot;23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AE85D7-EABA-4420-A874-31D8614188DB}&quot;/&gt;&lt;isInvalidForFieldText val=&quot;0&quot;/&gt;&lt;Image&gt;&lt;filename val=&quot;C:\Users\ADMINI~1\AppData\Local\Temp\~Ca6BC\data\asimages\{D2AE85D7-EABA-4420-A874-31D8614188DB}_7.png&quot;/&gt;&lt;left val=&quot;444&quot;/&gt;&lt;top val=&quot;13&quot;/&gt;&lt;width val=&quot;239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AE85D7-EABA-4420-A874-31D8614188DB}&quot;/&gt;&lt;isInvalidForFieldText val=&quot;0&quot;/&gt;&lt;Image&gt;&lt;filename val=&quot;C:\Users\ADMINI~1\AppData\Local\Temp\~Ca6BC\data\asimages\{D2AE85D7-EABA-4420-A874-31D8614188DB}_7.png&quot;/&gt;&lt;left val=&quot;444&quot;/&gt;&lt;top val=&quot;13&quot;/&gt;&lt;width val=&quot;239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95AC7D-117A-421B-86F2-B9C94BC55294}&quot;/&gt;&lt;isInvalidForFieldText val=&quot;0&quot;/&gt;&lt;Image&gt;&lt;filename val=&quot;C:\Users\ADMINI~1\AppData\Local\Temp\~Ca6BC\data\asimages\{9C95AC7D-117A-421B-86F2-B9C94BC55294}_7.png&quot;/&gt;&lt;left val=&quot;14&quot;/&gt;&lt;top val=&quot;200&quot;/&gt;&lt;width val=&quot;22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95AC7D-117A-421B-86F2-B9C94BC55294}&quot;/&gt;&lt;isInvalidForFieldText val=&quot;0&quot;/&gt;&lt;Image&gt;&lt;filename val=&quot;C:\Users\ADMINI~1\AppData\Local\Temp\~Ca6BC\data\asimages\{9C95AC7D-117A-421B-86F2-B9C94BC55294}_7.png&quot;/&gt;&lt;left val=&quot;14&quot;/&gt;&lt;top val=&quot;200&quot;/&gt;&lt;width val=&quot;22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CA9351-13C8-4B7A-A17F-FD6F38A03B4C}&quot;/&gt;&lt;isInvalidForFieldText val=&quot;0&quot;/&gt;&lt;Image&gt;&lt;filename val=&quot;C:\Users\ADMINI~1\AppData\Local\Temp\~Ca6BC\data\asimages\{71CA9351-13C8-4B7A-A17F-FD6F38A03B4C}_7.png&quot;/&gt;&lt;left val=&quot;225&quot;/&gt;&lt;top val=&quot;201&quot;/&gt;&lt;width val=&quot;231&quot;/&gt;&lt;height val=&quot;21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F65AA78-77F6-4B60-9F3B-1362F7E4C49C}&quot;/&gt;&lt;isInvalidForFieldText val=&quot;1&quot;/&gt;&lt;Image&gt;&lt;filename val=&quot;C:\Users\ADMINI~1\AppData\Local\Temp\~Ca6BC\data\asimages\{2F65AA78-77F6-4B60-9F3B-1362F7E4C49C}_7_S.png&quot;/&gt;&lt;left val=&quot;444&quot;/&gt;&lt;top val=&quot;200&quot;/&gt;&lt;width val=&quot;239&quot;/&gt;&lt;height val=&quot;196&quot;/&gt;&lt;hasText val=&quot;0&quot;/&gt;&lt;/Image&gt;&lt;Image&gt;&lt;filename val=&quot;C:\Users\ADMINI~1\AppData\Local\Temp\~Ca6BC\data\asimages\{2F65AA78-77F6-4B60-9F3B-1362F7E4C49C}_7_T.png&quot;/&gt;&lt;left val=&quot;447&quot;/&gt;&lt;top val=&quot;201&quot;/&gt;&lt;width val=&quot;232&quot;/&gt;&lt;height val=&quot;20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6A9935-968F-4ECD-9D76-BCFAD4D55745}&quot;/&gt;&lt;isInvalidForFieldText val=&quot;0&quot;/&gt;&lt;Image&gt;&lt;filename val=&quot;C:\Users\ADMINI~1\AppData\Local\Temp\~Ca6BC\data\asimages\{376A9935-968F-4ECD-9D76-BCFAD4D55745}_7.png&quot;/&gt;&lt;left val=&quot;13&quot;/&gt;&lt;top val=&quot;12&quot;/&gt;&lt;width val=&quot;222&quot;/&gt;&lt;height val=&quot;21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70E2E2-746B-4450-B403-2374C0952124}&quot;/&gt;&lt;isInvalidForFieldText val=&quot;0&quot;/&gt;&lt;Image&gt;&lt;filename val=&quot;C:\Users\ADMINI~1\AppData\Local\Temp\~Ca6BC\data\asimages\{0E70E2E2-746B-4450-B403-2374C0952124}_7.png&quot;/&gt;&lt;left val=&quot;225&quot;/&gt;&lt;top val=&quot;15&quot;/&gt;&lt;width val=&quot;230&quot;/&gt;&lt;height val=&quot;21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0E646-2A47-4F72-BCBF-1A721BE88738}&quot;/&gt;&lt;isInvalidForFieldText val=&quot;0&quot;/&gt;&lt;Image&gt;&lt;filename val=&quot;C:\Users\ADMINI~1\AppData\Local\Temp\~Ca6BC\data\asimages\{4220E646-2A47-4F72-BCBF-1A721BE88738}_8.png&quot;/&gt;&lt;left val=&quot;32&quot;/&gt;&lt;top val=&quot;57&quot;/&gt;&lt;width val=&quot;667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VNI-Times"/>
        <a:ea typeface=""/>
        <a:cs typeface="Arial"/>
      </a:majorFont>
      <a:minorFont>
        <a:latin typeface="VNI-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5529</TotalTime>
  <Words>1984</Words>
  <Application>Microsoft Office PowerPoint</Application>
  <PresentationFormat>On-screen Show (16:9)</PresentationFormat>
  <Paragraphs>890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Ripple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THCS Dinh Tien Hoang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Minh Dong</dc:creator>
  <cp:lastModifiedBy>Admin</cp:lastModifiedBy>
  <cp:revision>998</cp:revision>
  <dcterms:created xsi:type="dcterms:W3CDTF">2008-01-18T07:10:20Z</dcterms:created>
  <dcterms:modified xsi:type="dcterms:W3CDTF">2022-04-29T00:23:33Z</dcterms:modified>
</cp:coreProperties>
</file>