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3"/>
  </p:notesMasterIdLst>
  <p:handoutMasterIdLst>
    <p:handoutMasterId r:id="rId24"/>
  </p:handoutMasterIdLst>
  <p:sldIdLst>
    <p:sldId id="387" r:id="rId2"/>
    <p:sldId id="327" r:id="rId3"/>
    <p:sldId id="358" r:id="rId4"/>
    <p:sldId id="359" r:id="rId5"/>
    <p:sldId id="381" r:id="rId6"/>
    <p:sldId id="360" r:id="rId7"/>
    <p:sldId id="388" r:id="rId8"/>
    <p:sldId id="362" r:id="rId9"/>
    <p:sldId id="378" r:id="rId10"/>
    <p:sldId id="389" r:id="rId11"/>
    <p:sldId id="363" r:id="rId12"/>
    <p:sldId id="400" r:id="rId13"/>
    <p:sldId id="405" r:id="rId14"/>
    <p:sldId id="366" r:id="rId15"/>
    <p:sldId id="391" r:id="rId16"/>
    <p:sldId id="382" r:id="rId17"/>
    <p:sldId id="367" r:id="rId18"/>
    <p:sldId id="368" r:id="rId19"/>
    <p:sldId id="383" r:id="rId20"/>
    <p:sldId id="369" r:id="rId21"/>
    <p:sldId id="370"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0000FF"/>
    <a:srgbClr val="FF00FF"/>
    <a:srgbClr val="006600"/>
    <a:srgbClr val="33CC33"/>
    <a:srgbClr val="003366"/>
    <a:srgbClr val="00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5" autoAdjust="0"/>
    <p:restoredTop sz="94679" autoAdjust="0"/>
  </p:normalViewPr>
  <p:slideViewPr>
    <p:cSldViewPr>
      <p:cViewPr varScale="1">
        <p:scale>
          <a:sx n="66" d="100"/>
          <a:sy n="66" d="100"/>
        </p:scale>
        <p:origin x="72" y="13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22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2C66878-F31C-4A5F-BBDD-409D49010E70}" type="slidenum">
              <a:rPr lang="en-US"/>
              <a:pPr/>
              <a:t>‹#›</a:t>
            </a:fld>
            <a:endParaRPr lang="en-US"/>
          </a:p>
        </p:txBody>
      </p:sp>
    </p:spTree>
    <p:extLst>
      <p:ext uri="{BB962C8B-B14F-4D97-AF65-F5344CB8AC3E}">
        <p14:creationId xmlns:p14="http://schemas.microsoft.com/office/powerpoint/2010/main" val="1982516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49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49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0D3BCB4-2793-4B02-A8F8-5E076E045766}" type="slidenum">
              <a:rPr lang="en-US"/>
              <a:pPr/>
              <a:t>‹#›</a:t>
            </a:fld>
            <a:endParaRPr lang="en-US"/>
          </a:p>
        </p:txBody>
      </p:sp>
    </p:spTree>
    <p:extLst>
      <p:ext uri="{BB962C8B-B14F-4D97-AF65-F5344CB8AC3E}">
        <p14:creationId xmlns:p14="http://schemas.microsoft.com/office/powerpoint/2010/main" val="3362620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810853-47D1-4F70-B4D3-316F0756C95F}" type="slidenum">
              <a:rPr lang="en-US"/>
              <a:pPr eaLnBrk="1" hangingPunct="1"/>
              <a:t>2</a:t>
            </a:fld>
            <a:endParaRPr lang="en-US"/>
          </a:p>
        </p:txBody>
      </p:sp>
      <p:sp>
        <p:nvSpPr>
          <p:cNvPr id="49155" name="Rectangle 2"/>
          <p:cNvSpPr>
            <a:spLocks noGrp="1" noRot="1" noChangeAspect="1" noChangeArrowheads="1" noTextEdit="1"/>
          </p:cNvSpPr>
          <p:nvPr>
            <p:ph type="sldImg"/>
          </p:nvPr>
        </p:nvSpPr>
        <p:spPr>
          <a:xfrm>
            <a:off x="381000" y="685800"/>
            <a:ext cx="6096000" cy="3429000"/>
          </a:xfrm>
          <a:ln/>
        </p:spPr>
      </p:sp>
      <p:sp>
        <p:nvSpPr>
          <p:cNvPr id="49156"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407526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530288-2887-4FE8-AA3F-60D4BCE2ADD0}" type="slidenum">
              <a:rPr lang="en-US"/>
              <a:pPr eaLnBrk="1" hangingPunct="1"/>
              <a:t>8</a:t>
            </a:fld>
            <a:endParaRPr lang="en-US"/>
          </a:p>
        </p:txBody>
      </p:sp>
      <p:sp>
        <p:nvSpPr>
          <p:cNvPr id="50179" name="Slide Image Placeholder 1"/>
          <p:cNvSpPr>
            <a:spLocks noGrp="1" noRot="1" noChangeAspect="1" noTextEdit="1"/>
          </p:cNvSpPr>
          <p:nvPr>
            <p:ph type="sldImg"/>
          </p:nvPr>
        </p:nvSpPr>
        <p:spPr>
          <a:xfrm>
            <a:off x="381000" y="685800"/>
            <a:ext cx="6096000" cy="3429000"/>
          </a:xfrm>
          <a:ln/>
        </p:spPr>
      </p:sp>
      <p:sp>
        <p:nvSpPr>
          <p:cNvPr id="50180" name="Notes Placeholder 2"/>
          <p:cNvSpPr>
            <a:spLocks noGrp="1"/>
          </p:cNvSpPr>
          <p:nvPr>
            <p:ph type="body" idx="1"/>
          </p:nvPr>
        </p:nvSpPr>
        <p:spPr>
          <a:noFill/>
        </p:spPr>
        <p:txBody>
          <a:bodyPr/>
          <a:lstStyle/>
          <a:p>
            <a:pPr eaLnBrk="1" hangingPunct="1"/>
            <a:endParaRPr lang="vi-VN" smtClean="0">
              <a:latin typeface="Arial" panose="020B0604020202020204" pitchFamily="34" charset="0"/>
            </a:endParaRPr>
          </a:p>
        </p:txBody>
      </p:sp>
      <p:sp>
        <p:nvSpPr>
          <p:cNvPr id="5018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C5DB424-B4BE-4F91-8D97-697809AD457B}" type="slidenum">
              <a:rPr lang="en-US" sz="1200"/>
              <a:pPr algn="r" eaLnBrk="1" hangingPunct="1"/>
              <a:t>8</a:t>
            </a:fld>
            <a:endParaRPr lang="en-US" sz="1200"/>
          </a:p>
        </p:txBody>
      </p:sp>
    </p:spTree>
    <p:extLst>
      <p:ext uri="{BB962C8B-B14F-4D97-AF65-F5344CB8AC3E}">
        <p14:creationId xmlns:p14="http://schemas.microsoft.com/office/powerpoint/2010/main" val="159877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EB6702-68A7-4BC2-960A-573681E49B18}" type="slidenum">
              <a:rPr lang="en-US"/>
              <a:pPr eaLnBrk="1" hangingPunct="1"/>
              <a:t>9</a:t>
            </a:fld>
            <a:endParaRPr lang="en-US"/>
          </a:p>
        </p:txBody>
      </p:sp>
      <p:sp>
        <p:nvSpPr>
          <p:cNvPr id="51203" name="Rectangle 2"/>
          <p:cNvSpPr>
            <a:spLocks noGrp="1" noRot="1" noChangeAspect="1" noChangeArrowheads="1" noTextEdit="1"/>
          </p:cNvSpPr>
          <p:nvPr>
            <p:ph type="sldImg"/>
          </p:nvPr>
        </p:nvSpPr>
        <p:spPr>
          <a:xfrm>
            <a:off x="381000" y="685800"/>
            <a:ext cx="6096000" cy="3429000"/>
          </a:xfrm>
          <a:ln/>
        </p:spPr>
      </p:sp>
      <p:sp>
        <p:nvSpPr>
          <p:cNvPr id="51204" name="Rectangle 3"/>
          <p:cNvSpPr>
            <a:spLocks noGrp="1" noChangeArrowheads="1"/>
          </p:cNvSpPr>
          <p:nvPr>
            <p:ph type="body" idx="1"/>
          </p:nvPr>
        </p:nvSpPr>
        <p:spPr>
          <a:noFill/>
        </p:spPr>
        <p:txBody>
          <a:bodyPr/>
          <a:lstStyle/>
          <a:p>
            <a:pPr eaLnBrk="1" hangingPunct="1"/>
            <a:endParaRPr lang="en-GB" smtClean="0">
              <a:latin typeface="Arial" panose="020B0604020202020204" pitchFamily="34" charset="0"/>
            </a:endParaRPr>
          </a:p>
        </p:txBody>
      </p:sp>
    </p:spTree>
    <p:extLst>
      <p:ext uri="{BB962C8B-B14F-4D97-AF65-F5344CB8AC3E}">
        <p14:creationId xmlns:p14="http://schemas.microsoft.com/office/powerpoint/2010/main" val="245832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A7E59AF-3B0F-4F91-9450-9F77632C6A24}" type="slidenum">
              <a:rPr lang="en-US"/>
              <a:pPr/>
              <a:t>‹#›</a:t>
            </a:fld>
            <a:endParaRPr lang="en-US"/>
          </a:p>
        </p:txBody>
      </p:sp>
    </p:spTree>
    <p:extLst>
      <p:ext uri="{BB962C8B-B14F-4D97-AF65-F5344CB8AC3E}">
        <p14:creationId xmlns:p14="http://schemas.microsoft.com/office/powerpoint/2010/main" val="242869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C99066-B6CB-4F3C-8274-CE362B42AF98}" type="slidenum">
              <a:rPr lang="en-US"/>
              <a:pPr/>
              <a:t>‹#›</a:t>
            </a:fld>
            <a:endParaRPr lang="en-US"/>
          </a:p>
        </p:txBody>
      </p:sp>
    </p:spTree>
    <p:extLst>
      <p:ext uri="{BB962C8B-B14F-4D97-AF65-F5344CB8AC3E}">
        <p14:creationId xmlns:p14="http://schemas.microsoft.com/office/powerpoint/2010/main" val="127454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188444E-C7AE-48A3-83D1-4610070D6B2F}" type="slidenum">
              <a:rPr lang="en-US"/>
              <a:pPr/>
              <a:t>‹#›</a:t>
            </a:fld>
            <a:endParaRPr lang="en-US"/>
          </a:p>
        </p:txBody>
      </p:sp>
    </p:spTree>
    <p:extLst>
      <p:ext uri="{BB962C8B-B14F-4D97-AF65-F5344CB8AC3E}">
        <p14:creationId xmlns:p14="http://schemas.microsoft.com/office/powerpoint/2010/main" val="108176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AEDCB7C-14B4-4908-BB1D-DF93A5FF4EBA}" type="slidenum">
              <a:rPr lang="en-US"/>
              <a:pPr/>
              <a:t>‹#›</a:t>
            </a:fld>
            <a:endParaRPr lang="en-US"/>
          </a:p>
        </p:txBody>
      </p:sp>
    </p:spTree>
    <p:extLst>
      <p:ext uri="{BB962C8B-B14F-4D97-AF65-F5344CB8AC3E}">
        <p14:creationId xmlns:p14="http://schemas.microsoft.com/office/powerpoint/2010/main" val="109777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8060A0-D10E-43DD-B0AB-5E69FC1530EE}" type="slidenum">
              <a:rPr lang="en-US"/>
              <a:pPr/>
              <a:t>‹#›</a:t>
            </a:fld>
            <a:endParaRPr lang="en-US"/>
          </a:p>
        </p:txBody>
      </p:sp>
    </p:spTree>
    <p:extLst>
      <p:ext uri="{BB962C8B-B14F-4D97-AF65-F5344CB8AC3E}">
        <p14:creationId xmlns:p14="http://schemas.microsoft.com/office/powerpoint/2010/main" val="371787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65AFD73-B2D1-47AF-88CB-AEE9E164F109}" type="slidenum">
              <a:rPr lang="en-US"/>
              <a:pPr/>
              <a:t>‹#›</a:t>
            </a:fld>
            <a:endParaRPr lang="en-US"/>
          </a:p>
        </p:txBody>
      </p:sp>
    </p:spTree>
    <p:extLst>
      <p:ext uri="{BB962C8B-B14F-4D97-AF65-F5344CB8AC3E}">
        <p14:creationId xmlns:p14="http://schemas.microsoft.com/office/powerpoint/2010/main" val="225161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823E5F0-35BF-4260-AF34-FF88C39F218A}" type="slidenum">
              <a:rPr lang="en-US"/>
              <a:pPr/>
              <a:t>‹#›</a:t>
            </a:fld>
            <a:endParaRPr lang="en-US"/>
          </a:p>
        </p:txBody>
      </p:sp>
    </p:spTree>
    <p:extLst>
      <p:ext uri="{BB962C8B-B14F-4D97-AF65-F5344CB8AC3E}">
        <p14:creationId xmlns:p14="http://schemas.microsoft.com/office/powerpoint/2010/main" val="325910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D088B1A-EBA4-4994-BE5B-34B1D50D0208}" type="slidenum">
              <a:rPr lang="en-US"/>
              <a:pPr/>
              <a:t>‹#›</a:t>
            </a:fld>
            <a:endParaRPr lang="en-US"/>
          </a:p>
        </p:txBody>
      </p:sp>
    </p:spTree>
    <p:extLst>
      <p:ext uri="{BB962C8B-B14F-4D97-AF65-F5344CB8AC3E}">
        <p14:creationId xmlns:p14="http://schemas.microsoft.com/office/powerpoint/2010/main" val="132640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2968EFD-0C7B-4068-8662-F8C091CAE48E}" type="slidenum">
              <a:rPr lang="en-US"/>
              <a:pPr/>
              <a:t>‹#›</a:t>
            </a:fld>
            <a:endParaRPr lang="en-US"/>
          </a:p>
        </p:txBody>
      </p:sp>
    </p:spTree>
    <p:extLst>
      <p:ext uri="{BB962C8B-B14F-4D97-AF65-F5344CB8AC3E}">
        <p14:creationId xmlns:p14="http://schemas.microsoft.com/office/powerpoint/2010/main" val="292878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17DC81-3B7B-4741-9596-16ADA52E7BCA}" type="slidenum">
              <a:rPr lang="en-US"/>
              <a:pPr/>
              <a:t>‹#›</a:t>
            </a:fld>
            <a:endParaRPr lang="en-US"/>
          </a:p>
        </p:txBody>
      </p:sp>
    </p:spTree>
    <p:extLst>
      <p:ext uri="{BB962C8B-B14F-4D97-AF65-F5344CB8AC3E}">
        <p14:creationId xmlns:p14="http://schemas.microsoft.com/office/powerpoint/2010/main" val="28362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7762DC-4BCA-4B17-9DC7-9F5201AB086B}" type="slidenum">
              <a:rPr lang="en-US"/>
              <a:pPr/>
              <a:t>‹#›</a:t>
            </a:fld>
            <a:endParaRPr lang="en-US"/>
          </a:p>
        </p:txBody>
      </p:sp>
    </p:spTree>
    <p:extLst>
      <p:ext uri="{BB962C8B-B14F-4D97-AF65-F5344CB8AC3E}">
        <p14:creationId xmlns:p14="http://schemas.microsoft.com/office/powerpoint/2010/main" val="97356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920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7920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7920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B18ACCD-BCC3-4AD3-A16C-2FE9F4232B9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35.gif"/></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038600" y="1143000"/>
            <a:ext cx="4191000" cy="762000"/>
          </a:xfrm>
        </p:spPr>
        <p:txBody>
          <a:bodyPr/>
          <a:lstStyle/>
          <a:p>
            <a:pPr eaLnBrk="1" hangingPunct="1"/>
            <a:r>
              <a:rPr lang="en-US" sz="3200" b="1" dirty="0">
                <a:solidFill>
                  <a:schemeClr val="tx1"/>
                </a:solidFill>
                <a:latin typeface="Times New Roman" panose="02020603050405020304" pitchFamily="18" charset="0"/>
                <a:cs typeface="Times New Roman" panose="02020603050405020304" pitchFamily="18" charset="0"/>
              </a:rPr>
              <a:t>KIỂM TRA BÀI CŨ</a:t>
            </a:r>
          </a:p>
        </p:txBody>
      </p:sp>
      <p:sp>
        <p:nvSpPr>
          <p:cNvPr id="3" name="Horizontal Scroll 2"/>
          <p:cNvSpPr/>
          <p:nvPr/>
        </p:nvSpPr>
        <p:spPr>
          <a:xfrm>
            <a:off x="1752600" y="1905000"/>
            <a:ext cx="8763000" cy="4953000"/>
          </a:xfrm>
          <a:prstGeom prst="horizontalScroll">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sz="2800" dirty="0">
              <a:latin typeface="Times New Roman" pitchFamily="18" charset="0"/>
              <a:cs typeface="Times New Roman" pitchFamily="18" charset="0"/>
            </a:endParaRPr>
          </a:p>
        </p:txBody>
      </p:sp>
      <p:sp>
        <p:nvSpPr>
          <p:cNvPr id="6" name="TextBox 5"/>
          <p:cNvSpPr txBox="1">
            <a:spLocks noChangeArrowheads="1"/>
          </p:cNvSpPr>
          <p:nvPr/>
        </p:nvSpPr>
        <p:spPr bwMode="auto">
          <a:xfrm>
            <a:off x="2590800" y="3001963"/>
            <a:ext cx="6858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voi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có</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cấu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tạo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như</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thế</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nào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để</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thích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nghi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với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đời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sống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hoàn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toàn</a:t>
            </a:r>
            <a:r>
              <a:rPr lang="en-US" sz="3200" b="1" i="1" dirty="0">
                <a:latin typeface="Times New Roman" panose="02020603050405020304" pitchFamily="18" charset="0"/>
                <a:cs typeface="Times New Roman" panose="02020603050405020304" pitchFamily="18" charset="0"/>
              </a:rPr>
              <a:t> ở </a:t>
            </a:r>
            <a:r>
              <a:rPr lang="en-US" sz="3200" b="1" i="1" dirty="0" err="1">
                <a:latin typeface="Times New Roman" panose="02020603050405020304" pitchFamily="18" charset="0"/>
                <a:cs typeface="Times New Roman" panose="02020603050405020304" pitchFamily="18" charset="0"/>
              </a:rPr>
              <a:t>nước</a:t>
            </a:r>
            <a:r>
              <a:rPr lang="en-US" sz="3200" b="1" i="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601913" y="2719388"/>
            <a:ext cx="6770687" cy="3071812"/>
          </a:xfrm>
          <a:prstGeom prst="rect">
            <a:avLst/>
          </a:prstGeom>
          <a:ln>
            <a:noFill/>
            <a:prstDash val="sysDash"/>
          </a:ln>
        </p:spPr>
        <p:style>
          <a:lnRef idx="2">
            <a:schemeClr val="accent1"/>
          </a:lnRef>
          <a:fillRef idx="1">
            <a:schemeClr val="lt1"/>
          </a:fillRef>
          <a:effectRef idx="0">
            <a:schemeClr val="accent1"/>
          </a:effectRef>
          <a:fontRef idx="minor">
            <a:schemeClr val="dk1"/>
          </a:fontRef>
        </p:style>
        <p:txBody>
          <a:bodyPr anchor="ctr"/>
          <a:lstStyle/>
          <a:p>
            <a:pPr algn="just" fontAlgn="auto">
              <a:spcBef>
                <a:spcPts val="0"/>
              </a:spcBef>
              <a:spcAft>
                <a:spcPts val="0"/>
              </a:spcAft>
              <a:defRPr/>
            </a:pPr>
            <a:r>
              <a:rPr lang="en-US" sz="3200" i="1" dirty="0" err="1">
                <a:solidFill>
                  <a:srgbClr val="0000FF"/>
                </a:solidFill>
                <a:latin typeface="Times New Roman" pitchFamily="18" charset="0"/>
                <a:cs typeface="Times New Roman" pitchFamily="18" charset="0"/>
              </a:rPr>
              <a:t>Cơ</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thể</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hình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thoi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cổ</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rất</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ngắn</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lớp</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mỡ</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dưới</a:t>
            </a:r>
            <a:r>
              <a:rPr lang="en-US" sz="3200" i="1" dirty="0">
                <a:solidFill>
                  <a:srgbClr val="0000FF"/>
                </a:solidFill>
                <a:latin typeface="Times New Roman" pitchFamily="18" charset="0"/>
                <a:cs typeface="Times New Roman" pitchFamily="18" charset="0"/>
              </a:rPr>
              <a:t> da </a:t>
            </a:r>
            <a:r>
              <a:rPr lang="en-US" sz="3200" i="1" dirty="0" err="1">
                <a:solidFill>
                  <a:srgbClr val="0000FF"/>
                </a:solidFill>
                <a:latin typeface="Times New Roman" pitchFamily="18" charset="0"/>
                <a:cs typeface="Times New Roman" pitchFamily="18" charset="0"/>
              </a:rPr>
              <a:t>rất</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dày</a:t>
            </a:r>
            <a:r>
              <a:rPr lang="en-US" sz="3200" i="1" dirty="0">
                <a:solidFill>
                  <a:srgbClr val="0000FF"/>
                </a:solidFill>
                <a:latin typeface="Times New Roman" pitchFamily="18" charset="0"/>
                <a:cs typeface="Times New Roman" pitchFamily="18" charset="0"/>
              </a:rPr>
              <a:t>.</a:t>
            </a:r>
          </a:p>
          <a:p>
            <a:pPr algn="just" fontAlgn="auto">
              <a:spcBef>
                <a:spcPts val="0"/>
              </a:spcBef>
              <a:spcAft>
                <a:spcPts val="0"/>
              </a:spcAft>
              <a:defRPr/>
            </a:pPr>
            <a:r>
              <a:rPr lang="en-US" sz="3200" i="1" dirty="0">
                <a:solidFill>
                  <a:srgbClr val="0000FF"/>
                </a:solidFill>
                <a:latin typeface="Times New Roman" pitchFamily="18" charset="0"/>
                <a:cs typeface="Times New Roman" pitchFamily="18" charset="0"/>
              </a:rPr>
              <a:t>Chi </a:t>
            </a:r>
            <a:r>
              <a:rPr lang="en-US" sz="3200" i="1" dirty="0" err="1">
                <a:solidFill>
                  <a:srgbClr val="0000FF"/>
                </a:solidFill>
                <a:latin typeface="Times New Roman" pitchFamily="18" charset="0"/>
                <a:cs typeface="Times New Roman" pitchFamily="18" charset="0"/>
              </a:rPr>
              <a:t>trước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biến</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thành</a:t>
            </a:r>
            <a:r>
              <a:rPr lang="en-US" sz="3200" i="1" dirty="0">
                <a:solidFill>
                  <a:srgbClr val="0000FF"/>
                </a:solidFill>
                <a:latin typeface="Times New Roman" pitchFamily="18" charset="0"/>
                <a:cs typeface="Times New Roman" pitchFamily="18" charset="0"/>
              </a:rPr>
              <a:t> chi </a:t>
            </a:r>
            <a:r>
              <a:rPr lang="en-US" sz="3200" i="1" dirty="0" err="1">
                <a:solidFill>
                  <a:srgbClr val="0000FF"/>
                </a:solidFill>
                <a:latin typeface="Times New Roman" pitchFamily="18" charset="0"/>
                <a:cs typeface="Times New Roman" pitchFamily="18" charset="0"/>
              </a:rPr>
              <a:t>bơi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có</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dạng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bơi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chèo.Chi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sau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giảm.Vây</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đuôi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nằm</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ngang</a:t>
            </a:r>
            <a:r>
              <a:rPr lang="en-US" sz="3200" i="1" dirty="0">
                <a:solidFill>
                  <a:srgbClr val="0000FF"/>
                </a:solidFill>
                <a:latin typeface="Times New Roman" pitchFamily="18" charset="0"/>
                <a:cs typeface="Times New Roman" pitchFamily="18" charset="0"/>
              </a:rPr>
              <a:t>.</a:t>
            </a:r>
          </a:p>
          <a:p>
            <a:pPr algn="just" fontAlgn="auto">
              <a:spcBef>
                <a:spcPts val="0"/>
              </a:spcBef>
              <a:spcAft>
                <a:spcPts val="0"/>
              </a:spcAft>
              <a:defRPr/>
            </a:pPr>
            <a:r>
              <a:rPr lang="en-US" sz="3200" i="1" dirty="0" err="1">
                <a:solidFill>
                  <a:srgbClr val="0000FF"/>
                </a:solidFill>
                <a:latin typeface="Times New Roman" pitchFamily="18" charset="0"/>
                <a:cs typeface="Times New Roman" pitchFamily="18" charset="0"/>
              </a:rPr>
              <a:t>Bơi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bằng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uốn</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mình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theo</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chiều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dọc</a:t>
            </a:r>
            <a:endParaRPr lang="en-US" sz="3200"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600200" y="1447800"/>
            <a:ext cx="10439400" cy="1143000"/>
          </a:xfrm>
          <a:extLst/>
        </p:spPr>
        <p:txBody>
          <a:bodyPr rtlCol="0">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sz="4000" b="1" kern="1200" dirty="0" err="1" smtClean="0">
                <a:ln w="11430"/>
                <a:solidFill>
                  <a:srgbClr val="FF0000"/>
                </a:solidFill>
                <a:latin typeface="Times New Roman" pitchFamily="18" charset="0"/>
                <a:cs typeface="Times New Roman" pitchFamily="18" charset="0"/>
              </a:rPr>
              <a:t>Chúng</a:t>
            </a:r>
            <a:r>
              <a:rPr lang="en-US" sz="4000" b="1" kern="1200" dirty="0" smtClean="0">
                <a:ln w="11430"/>
                <a:solidFill>
                  <a:srgbClr val="FF0000"/>
                </a:solidFill>
                <a:latin typeface="Times New Roman" pitchFamily="18" charset="0"/>
                <a:cs typeface="Times New Roman" pitchFamily="18" charset="0"/>
              </a:rPr>
              <a:t> </a:t>
            </a:r>
            <a:r>
              <a:rPr lang="en-US" sz="4000" b="1" kern="1200" dirty="0">
                <a:ln w="11430"/>
                <a:solidFill>
                  <a:srgbClr val="FF0000"/>
                </a:solidFill>
                <a:latin typeface="Times New Roman" pitchFamily="18" charset="0"/>
                <a:cs typeface="Times New Roman" pitchFamily="18" charset="0"/>
              </a:rPr>
              <a:t>ta </a:t>
            </a:r>
            <a:r>
              <a:rPr lang="en-US" sz="4000" b="1" kern="1200" dirty="0" err="1">
                <a:ln w="11430"/>
                <a:solidFill>
                  <a:srgbClr val="FF0000"/>
                </a:solidFill>
                <a:latin typeface="Times New Roman" pitchFamily="18" charset="0"/>
                <a:cs typeface="Times New Roman" pitchFamily="18" charset="0"/>
              </a:rPr>
              <a:t>cần</a:t>
            </a:r>
            <a:r>
              <a:rPr lang="en-US" sz="4000" b="1" kern="1200" dirty="0">
                <a:ln w="11430"/>
                <a:solidFill>
                  <a:srgbClr val="FF0000"/>
                </a:solidFill>
                <a:latin typeface="Times New Roman" pitchFamily="18" charset="0"/>
                <a:cs typeface="Times New Roman" pitchFamily="18" charset="0"/>
              </a:rPr>
              <a:t> </a:t>
            </a:r>
            <a:r>
              <a:rPr lang="en-US" sz="4000" b="1" kern="1200" dirty="0" err="1">
                <a:ln w="11430"/>
                <a:solidFill>
                  <a:srgbClr val="FF0000"/>
                </a:solidFill>
                <a:latin typeface="Times New Roman" pitchFamily="18" charset="0"/>
                <a:cs typeface="Times New Roman" pitchFamily="18" charset="0"/>
              </a:rPr>
              <a:t>phải</a:t>
            </a:r>
            <a:r>
              <a:rPr lang="en-US" sz="4000" b="1" kern="1200" dirty="0">
                <a:ln w="11430"/>
                <a:solidFill>
                  <a:srgbClr val="FF0000"/>
                </a:solidFill>
                <a:latin typeface="Times New Roman" pitchFamily="18" charset="0"/>
                <a:cs typeface="Times New Roman" pitchFamily="18" charset="0"/>
              </a:rPr>
              <a:t> </a:t>
            </a:r>
            <a:r>
              <a:rPr lang="en-US" sz="4000" b="1" kern="1200" dirty="0" err="1">
                <a:ln w="11430"/>
                <a:solidFill>
                  <a:srgbClr val="FF0000"/>
                </a:solidFill>
                <a:latin typeface="Times New Roman" pitchFamily="18" charset="0"/>
                <a:cs typeface="Times New Roman" pitchFamily="18" charset="0"/>
              </a:rPr>
              <a:t>làm</a:t>
            </a:r>
            <a:r>
              <a:rPr lang="en-US" sz="4000" b="1" kern="1200" dirty="0">
                <a:ln w="11430"/>
                <a:solidFill>
                  <a:srgbClr val="FF0000"/>
                </a:solidFill>
                <a:latin typeface="Times New Roman" pitchFamily="18" charset="0"/>
                <a:cs typeface="Times New Roman" pitchFamily="18" charset="0"/>
              </a:rPr>
              <a:t> </a:t>
            </a:r>
            <a:r>
              <a:rPr lang="en-US" sz="4000" b="1" kern="1200" dirty="0" err="1">
                <a:ln w="11430"/>
                <a:solidFill>
                  <a:srgbClr val="FF0000"/>
                </a:solidFill>
                <a:latin typeface="Times New Roman" pitchFamily="18" charset="0"/>
                <a:cs typeface="Times New Roman" pitchFamily="18" charset="0"/>
              </a:rPr>
              <a:t>gì</a:t>
            </a:r>
            <a:r>
              <a:rPr lang="en-US" sz="4000" b="1" kern="1200" dirty="0">
                <a:ln w="11430"/>
                <a:solidFill>
                  <a:srgbClr val="FF0000"/>
                </a:solidFill>
                <a:latin typeface="Times New Roman" pitchFamily="18" charset="0"/>
                <a:cs typeface="Times New Roman" pitchFamily="18" charset="0"/>
              </a:rPr>
              <a:t> </a:t>
            </a:r>
            <a:r>
              <a:rPr lang="en-US" sz="4000" b="1" kern="1200" dirty="0" err="1">
                <a:ln w="11430"/>
                <a:solidFill>
                  <a:srgbClr val="FF0000"/>
                </a:solidFill>
                <a:latin typeface="Times New Roman" pitchFamily="18" charset="0"/>
                <a:cs typeface="Times New Roman" pitchFamily="18" charset="0"/>
              </a:rPr>
              <a:t>để</a:t>
            </a:r>
            <a:r>
              <a:rPr lang="en-US" sz="4000" b="1" kern="1200" dirty="0">
                <a:ln w="11430"/>
                <a:solidFill>
                  <a:srgbClr val="FF0000"/>
                </a:solidFill>
                <a:latin typeface="Times New Roman" pitchFamily="18" charset="0"/>
                <a:cs typeface="Times New Roman" pitchFamily="18" charset="0"/>
              </a:rPr>
              <a:t> </a:t>
            </a:r>
            <a:r>
              <a:rPr lang="en-US" sz="4000" b="1" kern="1200" dirty="0" err="1">
                <a:ln w="11430"/>
                <a:solidFill>
                  <a:srgbClr val="FF0000"/>
                </a:solidFill>
                <a:latin typeface="Times New Roman" pitchFamily="18" charset="0"/>
                <a:cs typeface="Times New Roman" pitchFamily="18" charset="0"/>
              </a:rPr>
              <a:t>bảo</a:t>
            </a:r>
            <a:r>
              <a:rPr lang="en-US" sz="4000" b="1" kern="1200" dirty="0">
                <a:ln w="11430"/>
                <a:solidFill>
                  <a:srgbClr val="FF0000"/>
                </a:solidFill>
                <a:latin typeface="Times New Roman" pitchFamily="18" charset="0"/>
                <a:cs typeface="Times New Roman" pitchFamily="18" charset="0"/>
              </a:rPr>
              <a:t> </a:t>
            </a:r>
            <a:r>
              <a:rPr lang="en-US" sz="4000" b="1" kern="1200" dirty="0" err="1">
                <a:ln w="11430"/>
                <a:solidFill>
                  <a:srgbClr val="FF0000"/>
                </a:solidFill>
                <a:latin typeface="Times New Roman" pitchFamily="18" charset="0"/>
                <a:cs typeface="Times New Roman" pitchFamily="18" charset="0"/>
              </a:rPr>
              <a:t>vệ</a:t>
            </a:r>
            <a:r>
              <a:rPr lang="en-US" sz="4000" b="1" kern="1200" dirty="0">
                <a:ln w="11430"/>
                <a:solidFill>
                  <a:srgbClr val="FF0000"/>
                </a:solidFill>
                <a:latin typeface="Times New Roman" pitchFamily="18" charset="0"/>
                <a:cs typeface="Times New Roman" pitchFamily="18" charset="0"/>
              </a:rPr>
              <a:t> </a:t>
            </a:r>
            <a:r>
              <a:rPr lang="en-US" sz="4000" b="1" kern="1200" dirty="0" err="1">
                <a:ln w="11430"/>
                <a:solidFill>
                  <a:srgbClr val="FF0000"/>
                </a:solidFill>
                <a:latin typeface="Times New Roman" pitchFamily="18" charset="0"/>
                <a:cs typeface="Times New Roman" pitchFamily="18" charset="0"/>
              </a:rPr>
              <a:t>Bộ</a:t>
            </a:r>
            <a:r>
              <a:rPr lang="en-US" sz="4000" b="1" kern="1200" dirty="0">
                <a:ln w="11430"/>
                <a:solidFill>
                  <a:srgbClr val="FF0000"/>
                </a:solidFill>
                <a:latin typeface="Times New Roman" pitchFamily="18" charset="0"/>
                <a:cs typeface="Times New Roman" pitchFamily="18" charset="0"/>
              </a:rPr>
              <a:t> </a:t>
            </a:r>
            <a:r>
              <a:rPr lang="en-US" sz="4000" b="1" kern="1200" dirty="0" err="1">
                <a:ln w="11430"/>
                <a:solidFill>
                  <a:srgbClr val="FF0000"/>
                </a:solidFill>
                <a:latin typeface="Times New Roman" pitchFamily="18" charset="0"/>
                <a:cs typeface="Times New Roman" pitchFamily="18" charset="0"/>
              </a:rPr>
              <a:t>ăn</a:t>
            </a:r>
            <a:r>
              <a:rPr lang="en-US" sz="4000" b="1" kern="1200" dirty="0">
                <a:ln w="11430"/>
                <a:solidFill>
                  <a:srgbClr val="FF0000"/>
                </a:solidFill>
                <a:latin typeface="Times New Roman" pitchFamily="18" charset="0"/>
                <a:cs typeface="Times New Roman" pitchFamily="18" charset="0"/>
              </a:rPr>
              <a:t> </a:t>
            </a:r>
            <a:r>
              <a:rPr lang="en-US" sz="4000" b="1" kern="1200" dirty="0" err="1">
                <a:ln w="11430"/>
                <a:solidFill>
                  <a:srgbClr val="FF0000"/>
                </a:solidFill>
                <a:latin typeface="Times New Roman" pitchFamily="18" charset="0"/>
                <a:cs typeface="Times New Roman" pitchFamily="18" charset="0"/>
              </a:rPr>
              <a:t>sâu</a:t>
            </a:r>
            <a:r>
              <a:rPr lang="en-US" sz="4000" b="1" kern="1200" dirty="0">
                <a:ln w="11430"/>
                <a:solidFill>
                  <a:srgbClr val="FF0000"/>
                </a:solidFill>
                <a:latin typeface="Times New Roman" pitchFamily="18" charset="0"/>
                <a:cs typeface="Times New Roman" pitchFamily="18" charset="0"/>
              </a:rPr>
              <a:t> </a:t>
            </a:r>
            <a:r>
              <a:rPr lang="en-US" sz="4000" b="1" kern="1200" dirty="0" err="1">
                <a:ln w="11430"/>
                <a:solidFill>
                  <a:srgbClr val="FF0000"/>
                </a:solidFill>
                <a:latin typeface="Times New Roman" pitchFamily="18" charset="0"/>
                <a:cs typeface="Times New Roman" pitchFamily="18" charset="0"/>
              </a:rPr>
              <a:t>bọ</a:t>
            </a:r>
            <a:r>
              <a:rPr lang="en-US" sz="4000" b="1" kern="1200" dirty="0" smtClean="0">
                <a:ln w="11430"/>
                <a:solidFill>
                  <a:srgbClr val="FF0000"/>
                </a:solidFill>
                <a:latin typeface="Times New Roman" pitchFamily="18" charset="0"/>
                <a:cs typeface="Times New Roman" pitchFamily="18" charset="0"/>
              </a:rPr>
              <a:t>?</a:t>
            </a:r>
            <a:endParaRPr lang="en-US" sz="4000" b="1" kern="1200" dirty="0">
              <a:ln w="11430"/>
              <a:solidFill>
                <a:schemeClr val="bg1"/>
              </a:solidFill>
              <a:latin typeface="Times New Roman" pitchFamily="18" charset="0"/>
              <a:cs typeface="Times New Roman" pitchFamily="18" charset="0"/>
            </a:endParaRPr>
          </a:p>
        </p:txBody>
      </p:sp>
      <p:sp>
        <p:nvSpPr>
          <p:cNvPr id="9" name="Rectangle 8"/>
          <p:cNvSpPr/>
          <p:nvPr/>
        </p:nvSpPr>
        <p:spPr>
          <a:xfrm>
            <a:off x="2971800" y="2971800"/>
            <a:ext cx="8610600" cy="3048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marL="457200" indent="-457200" algn="just" fontAlgn="auto">
              <a:spcBef>
                <a:spcPts val="0"/>
              </a:spcBef>
              <a:spcAft>
                <a:spcPts val="0"/>
              </a:spcAft>
              <a:buFont typeface="Wingdings" pitchFamily="2" charset="2"/>
              <a:buChar char="ü"/>
              <a:defRPr/>
            </a:pPr>
            <a:r>
              <a:rPr lang="en-US" sz="3600" dirty="0" err="1">
                <a:solidFill>
                  <a:srgbClr val="0000FF"/>
                </a:solidFill>
                <a:latin typeface="Times New Roman" pitchFamily="18" charset="0"/>
                <a:cs typeface="Times New Roman" pitchFamily="18" charset="0"/>
              </a:rPr>
              <a:t>Không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khai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thác</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bừa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bãi</a:t>
            </a:r>
            <a:r>
              <a:rPr lang="en-US" sz="3600" dirty="0">
                <a:solidFill>
                  <a:srgbClr val="0000FF"/>
                </a:solidFill>
                <a:latin typeface="Times New Roman" pitchFamily="18" charset="0"/>
                <a:cs typeface="Times New Roman" pitchFamily="18" charset="0"/>
              </a:rPr>
              <a:t>.</a:t>
            </a:r>
          </a:p>
          <a:p>
            <a:pPr marL="457200" indent="-457200" algn="just" fontAlgn="auto">
              <a:spcBef>
                <a:spcPts val="0"/>
              </a:spcBef>
              <a:spcAft>
                <a:spcPts val="0"/>
              </a:spcAft>
              <a:buFont typeface="Wingdings" pitchFamily="2" charset="2"/>
              <a:buChar char="ü"/>
              <a:defRPr/>
            </a:pPr>
            <a:r>
              <a:rPr lang="en-US" sz="3600" dirty="0" err="1">
                <a:solidFill>
                  <a:srgbClr val="0000FF"/>
                </a:solidFill>
                <a:latin typeface="Times New Roman" pitchFamily="18" charset="0"/>
                <a:cs typeface="Times New Roman" pitchFamily="18" charset="0"/>
              </a:rPr>
              <a:t>Tuyên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truyền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với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người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thân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bạn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bè</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và</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gia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đình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cùng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tham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gia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bảo</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vệ</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chúng</a:t>
            </a:r>
            <a:r>
              <a:rPr lang="en-US" sz="32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8"/>
          <p:cNvSpPr>
            <a:spLocks noChangeShapeType="1"/>
          </p:cNvSpPr>
          <p:nvPr/>
        </p:nvSpPr>
        <p:spPr bwMode="auto">
          <a:xfrm flipV="1">
            <a:off x="1533525" y="819150"/>
            <a:ext cx="9144000" cy="0"/>
          </a:xfrm>
          <a:prstGeom prst="line">
            <a:avLst/>
          </a:prstGeom>
          <a:noFill/>
          <a:ln w="9525">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2" name="Rectangle 10"/>
          <p:cNvSpPr>
            <a:spLocks noChangeArrowheads="1"/>
          </p:cNvSpPr>
          <p:nvPr/>
        </p:nvSpPr>
        <p:spPr bwMode="auto">
          <a:xfrm>
            <a:off x="266700" y="142875"/>
            <a:ext cx="11658600" cy="533400"/>
          </a:xfrm>
          <a:prstGeom prst="rect">
            <a:avLst/>
          </a:prstGeom>
          <a:noFill/>
          <a:ln w="9525">
            <a:noFill/>
            <a:miter lim="800000"/>
            <a:headEnd/>
            <a:tailEnd/>
          </a:ln>
          <a:effectLst/>
        </p:spPr>
        <p:txBody>
          <a:bodyPr/>
          <a:lstStyle/>
          <a:p>
            <a:pPr marL="342900" indent="-342900" algn="ctr">
              <a:spcBef>
                <a:spcPct val="20000"/>
              </a:spcBef>
              <a:buClr>
                <a:schemeClr val="hlink"/>
              </a:buClr>
              <a:buSzPct val="60000"/>
              <a:defRPr/>
            </a:pPr>
            <a:r>
              <a:rPr lang="en-US" sz="3200" b="1" dirty="0">
                <a:solidFill>
                  <a:schemeClr val="bg1"/>
                </a:solidFill>
                <a:latin typeface="Times New Roman" pitchFamily="18" charset="0"/>
              </a:rPr>
              <a:t>BÀI 50.     BỘ ĂN SÂU BỌ</a:t>
            </a:r>
            <a:r>
              <a:rPr lang="vi-VN" sz="3200" b="1" dirty="0">
                <a:solidFill>
                  <a:schemeClr val="bg1"/>
                </a:solidFill>
                <a:latin typeface="Times New Roman" pitchFamily="18" charset="0"/>
              </a:rPr>
              <a:t> - </a:t>
            </a:r>
            <a:r>
              <a:rPr lang="en-US" sz="3200" b="1" dirty="0">
                <a:solidFill>
                  <a:schemeClr val="bg1"/>
                </a:solidFill>
                <a:latin typeface="Times New Roman" pitchFamily="18" charset="0"/>
              </a:rPr>
              <a:t>BỘ GẶM NHẤM - BỘ ĂN THỊT</a:t>
            </a:r>
          </a:p>
        </p:txBody>
      </p:sp>
      <p:pic>
        <p:nvPicPr>
          <p:cNvPr id="14340" name="Picture 13" descr="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91650" y="6067426"/>
            <a:ext cx="12763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4" descr="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067426"/>
            <a:ext cx="12763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5" descr="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067426"/>
            <a:ext cx="12763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6" descr="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067426"/>
            <a:ext cx="12763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7" descr="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67426"/>
            <a:ext cx="12763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8" descr="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067426"/>
            <a:ext cx="12763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9" descr="1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6067426"/>
            <a:ext cx="12763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2"/>
          <p:cNvGrpSpPr>
            <a:grpSpLocks/>
          </p:cNvGrpSpPr>
          <p:nvPr/>
        </p:nvGrpSpPr>
        <p:grpSpPr bwMode="auto">
          <a:xfrm>
            <a:off x="1905000" y="838200"/>
            <a:ext cx="8305800" cy="5077916"/>
            <a:chOff x="192" y="624"/>
            <a:chExt cx="2976" cy="2582"/>
          </a:xfrm>
        </p:grpSpPr>
        <p:pic>
          <p:nvPicPr>
            <p:cNvPr id="14348" name="Picture 35" descr="chuot don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624"/>
              <a:ext cx="2976"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Text Box 36"/>
            <p:cNvSpPr txBox="1">
              <a:spLocks noChangeArrowheads="1"/>
            </p:cNvSpPr>
            <p:nvPr/>
          </p:nvSpPr>
          <p:spPr bwMode="auto">
            <a:xfrm>
              <a:off x="844" y="2909"/>
              <a:ext cx="1456" cy="297"/>
            </a:xfrm>
            <a:prstGeom prst="rect">
              <a:avLst/>
            </a:prstGeom>
            <a:solidFill>
              <a:schemeClr val="bg1"/>
            </a:solidFill>
            <a:ln w="9525">
              <a:solidFill>
                <a:schemeClr val="folHlink"/>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dirty="0" err="1">
                  <a:solidFill>
                    <a:srgbClr val="3333FF"/>
                  </a:solidFill>
                  <a:latin typeface="Times New Roman" panose="02020603050405020304" pitchFamily="18" charset="0"/>
                </a:rPr>
                <a:t>Chuột</a:t>
              </a:r>
              <a:r>
                <a:rPr lang="en-US" sz="3200" b="1" dirty="0">
                  <a:solidFill>
                    <a:srgbClr val="3333FF"/>
                  </a:solidFill>
                  <a:latin typeface="Times New Roman" panose="02020603050405020304" pitchFamily="18" charset="0"/>
                </a:rPr>
                <a:t> </a:t>
              </a:r>
              <a:r>
                <a:rPr lang="en-US" sz="3200" b="1" dirty="0" err="1">
                  <a:solidFill>
                    <a:srgbClr val="3333FF"/>
                  </a:solidFill>
                  <a:latin typeface="Times New Roman" panose="02020603050405020304" pitchFamily="18" charset="0"/>
                </a:rPr>
                <a:t>đồng</a:t>
              </a:r>
              <a:endParaRPr lang="en-US" sz="3200" b="1" dirty="0">
                <a:solidFill>
                  <a:srgbClr val="3333FF"/>
                </a:solidFill>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676400" y="60960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dirty="0" err="1">
                <a:solidFill>
                  <a:schemeClr val="bg1"/>
                </a:solidFill>
                <a:latin typeface="Times New Roman" panose="02020603050405020304" pitchFamily="18" charset="0"/>
              </a:rPr>
              <a:t>Kể</a:t>
            </a:r>
            <a:r>
              <a:rPr lang="en-US" sz="3200" dirty="0">
                <a:solidFill>
                  <a:schemeClr val="bg1"/>
                </a:solidFill>
                <a:latin typeface="Times New Roman" panose="02020603050405020304" pitchFamily="18" charset="0"/>
              </a:rPr>
              <a:t> </a:t>
            </a:r>
            <a:r>
              <a:rPr lang="en-US" sz="3200" dirty="0" err="1">
                <a:solidFill>
                  <a:schemeClr val="bg1"/>
                </a:solidFill>
                <a:latin typeface="Times New Roman" panose="02020603050405020304" pitchFamily="18" charset="0"/>
              </a:rPr>
              <a:t>tên</a:t>
            </a:r>
            <a:r>
              <a:rPr lang="en-US" sz="3200" dirty="0">
                <a:solidFill>
                  <a:schemeClr val="bg1"/>
                </a:solidFill>
                <a:latin typeface="Times New Roman" panose="02020603050405020304" pitchFamily="18" charset="0"/>
              </a:rPr>
              <a:t> </a:t>
            </a:r>
            <a:r>
              <a:rPr lang="en-US" sz="3200" dirty="0" err="1">
                <a:solidFill>
                  <a:schemeClr val="bg1"/>
                </a:solidFill>
                <a:latin typeface="Times New Roman" panose="02020603050405020304" pitchFamily="18" charset="0"/>
              </a:rPr>
              <a:t>một</a:t>
            </a:r>
            <a:r>
              <a:rPr lang="en-US" sz="3200" dirty="0">
                <a:solidFill>
                  <a:schemeClr val="bg1"/>
                </a:solidFill>
                <a:latin typeface="Times New Roman" panose="02020603050405020304" pitchFamily="18" charset="0"/>
              </a:rPr>
              <a:t> </a:t>
            </a:r>
            <a:r>
              <a:rPr lang="en-US" sz="3200" dirty="0" err="1">
                <a:solidFill>
                  <a:schemeClr val="bg1"/>
                </a:solidFill>
                <a:latin typeface="Times New Roman" panose="02020603050405020304" pitchFamily="18" charset="0"/>
              </a:rPr>
              <a:t>số</a:t>
            </a:r>
            <a:r>
              <a:rPr lang="en-US" sz="3200" dirty="0">
                <a:solidFill>
                  <a:schemeClr val="bg1"/>
                </a:solidFill>
                <a:latin typeface="Times New Roman" panose="02020603050405020304" pitchFamily="18" charset="0"/>
              </a:rPr>
              <a:t> </a:t>
            </a:r>
            <a:r>
              <a:rPr lang="en-US" sz="3200" dirty="0" err="1">
                <a:solidFill>
                  <a:schemeClr val="bg1"/>
                </a:solidFill>
                <a:latin typeface="Times New Roman" panose="02020603050405020304" pitchFamily="18" charset="0"/>
              </a:rPr>
              <a:t>đại</a:t>
            </a:r>
            <a:r>
              <a:rPr lang="en-US" sz="3200" dirty="0">
                <a:solidFill>
                  <a:schemeClr val="bg1"/>
                </a:solidFill>
                <a:latin typeface="Times New Roman" panose="02020603050405020304" pitchFamily="18" charset="0"/>
              </a:rPr>
              <a:t> </a:t>
            </a:r>
            <a:r>
              <a:rPr lang="en-US" sz="3200" dirty="0" err="1">
                <a:solidFill>
                  <a:schemeClr val="bg1"/>
                </a:solidFill>
                <a:latin typeface="Times New Roman" panose="02020603050405020304" pitchFamily="18" charset="0"/>
              </a:rPr>
              <a:t>diện</a:t>
            </a:r>
            <a:r>
              <a:rPr lang="en-US" sz="3200" dirty="0">
                <a:solidFill>
                  <a:schemeClr val="bg1"/>
                </a:solidFill>
                <a:latin typeface="Times New Roman" panose="02020603050405020304" pitchFamily="18" charset="0"/>
              </a:rPr>
              <a:t> </a:t>
            </a:r>
            <a:r>
              <a:rPr lang="en-US" sz="3200" dirty="0" err="1">
                <a:solidFill>
                  <a:schemeClr val="bg1"/>
                </a:solidFill>
                <a:latin typeface="Times New Roman" panose="02020603050405020304" pitchFamily="18" charset="0"/>
              </a:rPr>
              <a:t>của</a:t>
            </a:r>
            <a:r>
              <a:rPr lang="en-US" sz="3200" dirty="0">
                <a:solidFill>
                  <a:schemeClr val="bg1"/>
                </a:solidFill>
                <a:latin typeface="Times New Roman" panose="02020603050405020304" pitchFamily="18" charset="0"/>
              </a:rPr>
              <a:t> </a:t>
            </a:r>
            <a:r>
              <a:rPr lang="en-US" sz="3200" dirty="0" err="1">
                <a:solidFill>
                  <a:schemeClr val="bg1"/>
                </a:solidFill>
                <a:latin typeface="Times New Roman" panose="02020603050405020304" pitchFamily="18" charset="0"/>
              </a:rPr>
              <a:t>Bộ</a:t>
            </a:r>
            <a:r>
              <a:rPr lang="en-US" sz="3200" dirty="0">
                <a:solidFill>
                  <a:schemeClr val="bg1"/>
                </a:solidFill>
                <a:latin typeface="Times New Roman" panose="02020603050405020304" pitchFamily="18" charset="0"/>
              </a:rPr>
              <a:t> </a:t>
            </a:r>
            <a:r>
              <a:rPr lang="en-US" sz="3200" dirty="0" err="1">
                <a:solidFill>
                  <a:schemeClr val="bg1"/>
                </a:solidFill>
                <a:latin typeface="Times New Roman" panose="02020603050405020304" pitchFamily="18" charset="0"/>
              </a:rPr>
              <a:t>gặm</a:t>
            </a:r>
            <a:r>
              <a:rPr lang="en-US" sz="3200" dirty="0">
                <a:solidFill>
                  <a:schemeClr val="bg1"/>
                </a:solidFill>
                <a:latin typeface="Times New Roman" panose="02020603050405020304" pitchFamily="18" charset="0"/>
              </a:rPr>
              <a:t> </a:t>
            </a:r>
            <a:r>
              <a:rPr lang="en-US" sz="3200" dirty="0" err="1">
                <a:solidFill>
                  <a:schemeClr val="bg1"/>
                </a:solidFill>
                <a:latin typeface="Times New Roman" panose="02020603050405020304" pitchFamily="18" charset="0"/>
              </a:rPr>
              <a:t>nhấm</a:t>
            </a:r>
            <a:r>
              <a:rPr lang="en-US" sz="3200" dirty="0">
                <a:solidFill>
                  <a:schemeClr val="bg1"/>
                </a:solidFill>
                <a:latin typeface="Times New Roman" panose="02020603050405020304" pitchFamily="18" charset="0"/>
              </a:rPr>
              <a:t>?</a:t>
            </a:r>
          </a:p>
        </p:txBody>
      </p:sp>
      <p:sp>
        <p:nvSpPr>
          <p:cNvPr id="6" name="Rectangle 3"/>
          <p:cNvSpPr txBox="1">
            <a:spLocks noChangeArrowheads="1"/>
          </p:cNvSpPr>
          <p:nvPr/>
        </p:nvSpPr>
        <p:spPr bwMode="auto">
          <a:xfrm>
            <a:off x="228600" y="76200"/>
            <a:ext cx="403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b="1" dirty="0" smtClean="0">
                <a:solidFill>
                  <a:srgbClr val="FFFF00"/>
                </a:solidFill>
                <a:latin typeface="Times New Roman" panose="02020603050405020304" pitchFamily="18" charset="0"/>
                <a:cs typeface="Times New Roman" panose="02020603050405020304" pitchFamily="18" charset="0"/>
              </a:rPr>
              <a:t>II. </a:t>
            </a:r>
            <a:r>
              <a:rPr lang="en-US" b="1" dirty="0">
                <a:solidFill>
                  <a:srgbClr val="FFFF00"/>
                </a:solidFill>
                <a:latin typeface="Times New Roman" panose="02020603050405020304" pitchFamily="18" charset="0"/>
                <a:cs typeface="Times New Roman" panose="02020603050405020304" pitchFamily="18" charset="0"/>
              </a:rPr>
              <a:t>BỘ </a:t>
            </a:r>
            <a:r>
              <a:rPr lang="en-US" b="1" dirty="0" smtClean="0">
                <a:solidFill>
                  <a:srgbClr val="FFFF00"/>
                </a:solidFill>
                <a:latin typeface="Times New Roman" panose="02020603050405020304" pitchFamily="18" charset="0"/>
                <a:cs typeface="Times New Roman" panose="02020603050405020304" pitchFamily="18" charset="0"/>
              </a:rPr>
              <a:t>GẶM NHẤM</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7" name="Picture 6" descr="chuot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327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quirrel_só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95400"/>
            <a:ext cx="32226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huot nh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73380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huot l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3657600"/>
            <a:ext cx="3124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5"/>
          <p:cNvSpPr txBox="1">
            <a:spLocks noChangeArrowheads="1"/>
          </p:cNvSpPr>
          <p:nvPr/>
        </p:nvSpPr>
        <p:spPr bwMode="auto">
          <a:xfrm>
            <a:off x="591436" y="3606225"/>
            <a:ext cx="2246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dirty="0" err="1">
                <a:solidFill>
                  <a:schemeClr val="bg1"/>
                </a:solidFill>
                <a:latin typeface="Times New Roman" panose="02020603050405020304" pitchFamily="18" charset="0"/>
              </a:rPr>
              <a:t>Chuột</a:t>
            </a:r>
            <a:r>
              <a:rPr lang="en-US" sz="3200" b="1" dirty="0">
                <a:solidFill>
                  <a:schemeClr val="bg1"/>
                </a:solidFill>
                <a:latin typeface="Times New Roman" panose="02020603050405020304" pitchFamily="18" charset="0"/>
              </a:rPr>
              <a:t> </a:t>
            </a:r>
            <a:r>
              <a:rPr lang="en-US" sz="3200" b="1" dirty="0" err="1">
                <a:solidFill>
                  <a:schemeClr val="bg1"/>
                </a:solidFill>
                <a:latin typeface="Times New Roman" panose="02020603050405020304" pitchFamily="18" charset="0"/>
              </a:rPr>
              <a:t>đồng</a:t>
            </a:r>
            <a:endParaRPr lang="en-US" sz="3200" b="1" dirty="0">
              <a:solidFill>
                <a:schemeClr val="bg1"/>
              </a:solidFill>
              <a:latin typeface="Times New Roman" panose="02020603050405020304" pitchFamily="18" charset="0"/>
            </a:endParaRPr>
          </a:p>
        </p:txBody>
      </p:sp>
      <p:sp>
        <p:nvSpPr>
          <p:cNvPr id="12" name="Text Box 16"/>
          <p:cNvSpPr txBox="1">
            <a:spLocks noChangeArrowheads="1"/>
          </p:cNvSpPr>
          <p:nvPr/>
        </p:nvSpPr>
        <p:spPr bwMode="auto">
          <a:xfrm>
            <a:off x="6959866" y="3657600"/>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dirty="0" err="1" smtClean="0">
                <a:solidFill>
                  <a:schemeClr val="bg1"/>
                </a:solidFill>
                <a:latin typeface="Times New Roman" panose="02020603050405020304" pitchFamily="18" charset="0"/>
              </a:rPr>
              <a:t>Sóc</a:t>
            </a:r>
            <a:endParaRPr lang="en-US" sz="3200" b="1" dirty="0">
              <a:solidFill>
                <a:schemeClr val="bg1"/>
              </a:solidFill>
              <a:latin typeface="Times New Roman" panose="02020603050405020304" pitchFamily="18" charset="0"/>
            </a:endParaRPr>
          </a:p>
        </p:txBody>
      </p:sp>
      <p:sp>
        <p:nvSpPr>
          <p:cNvPr id="13" name="Text Box 17"/>
          <p:cNvSpPr txBox="1">
            <a:spLocks noChangeArrowheads="1"/>
          </p:cNvSpPr>
          <p:nvPr/>
        </p:nvSpPr>
        <p:spPr bwMode="auto">
          <a:xfrm>
            <a:off x="3410836" y="5968425"/>
            <a:ext cx="2246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dirty="0" err="1">
                <a:solidFill>
                  <a:schemeClr val="bg1"/>
                </a:solidFill>
                <a:latin typeface="Times New Roman" panose="02020603050405020304" pitchFamily="18" charset="0"/>
              </a:rPr>
              <a:t>Chuột</a:t>
            </a:r>
            <a:r>
              <a:rPr lang="en-US" sz="3200" b="1" dirty="0">
                <a:solidFill>
                  <a:schemeClr val="bg1"/>
                </a:solidFill>
                <a:latin typeface="Times New Roman" panose="02020603050405020304" pitchFamily="18" charset="0"/>
              </a:rPr>
              <a:t> </a:t>
            </a:r>
            <a:r>
              <a:rPr lang="en-US" sz="3200" b="1" dirty="0" err="1">
                <a:solidFill>
                  <a:schemeClr val="bg1"/>
                </a:solidFill>
                <a:latin typeface="Times New Roman" panose="02020603050405020304" pitchFamily="18" charset="0"/>
              </a:rPr>
              <a:t>nhảy</a:t>
            </a:r>
            <a:endParaRPr lang="en-US" sz="3200" b="1" dirty="0">
              <a:solidFill>
                <a:schemeClr val="bg1"/>
              </a:solidFill>
              <a:latin typeface="Times New Roman" panose="02020603050405020304" pitchFamily="18" charset="0"/>
            </a:endParaRPr>
          </a:p>
        </p:txBody>
      </p:sp>
      <p:sp>
        <p:nvSpPr>
          <p:cNvPr id="14" name="Text Box 18"/>
          <p:cNvSpPr txBox="1">
            <a:spLocks noChangeArrowheads="1"/>
          </p:cNvSpPr>
          <p:nvPr/>
        </p:nvSpPr>
        <p:spPr bwMode="auto">
          <a:xfrm>
            <a:off x="8649343" y="5892225"/>
            <a:ext cx="21323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a:solidFill>
                  <a:schemeClr val="bg1"/>
                </a:solidFill>
                <a:latin typeface="Times New Roman" panose="02020603050405020304" pitchFamily="18" charset="0"/>
              </a:rPr>
              <a:t>Chuột lang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1+#ppt_w/2"/>
                                          </p:val>
                                        </p:tav>
                                        <p:tav tm="100000">
                                          <p:val>
                                            <p:strVal val="#ppt_x"/>
                                          </p:val>
                                        </p:tav>
                                      </p:tavLst>
                                    </p:anim>
                                    <p:anim calcmode="lin" valueType="num">
                                      <p:cBhvr additive="base">
                                        <p:cTn id="15" dur="100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2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edge">
                                      <p:cBhvr>
                                        <p:cTn id="25" dur="2000"/>
                                        <p:tgtEl>
                                          <p:spTgt spid="8"/>
                                        </p:tgtEl>
                                      </p:cBhvr>
                                    </p:animEffect>
                                  </p:childTnLst>
                                </p:cTn>
                              </p:par>
                            </p:childTnLst>
                          </p:cTn>
                        </p:par>
                        <p:par>
                          <p:cTn id="26" fill="hold">
                            <p:stCondLst>
                              <p:cond delay="3500"/>
                            </p:stCondLst>
                            <p:childTnLst>
                              <p:par>
                                <p:cTn id="27" presetID="53"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40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1000"/>
                                        <p:tgtEl>
                                          <p:spTgt spid="9"/>
                                        </p:tgtEl>
                                      </p:cBhvr>
                                    </p:animEffect>
                                  </p:childTnLst>
                                </p:cTn>
                              </p:par>
                            </p:childTnLst>
                          </p:cTn>
                        </p:par>
                        <p:par>
                          <p:cTn id="36" fill="hold">
                            <p:stCondLst>
                              <p:cond delay="5000"/>
                            </p:stCondLst>
                            <p:childTnLst>
                              <p:par>
                                <p:cTn id="37" presetID="53"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53"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Kết quả hình ảnh cho flying squir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09601"/>
            <a:ext cx="41910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2" descr="Kết quả hình ảnh cho Hedgeh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339" y="3733801"/>
            <a:ext cx="4327525"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
          <p:cNvSpPr txBox="1">
            <a:spLocks noChangeArrowheads="1"/>
          </p:cNvSpPr>
          <p:nvPr/>
        </p:nvSpPr>
        <p:spPr bwMode="auto">
          <a:xfrm>
            <a:off x="6705600" y="4724400"/>
            <a:ext cx="1287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err="1">
                <a:solidFill>
                  <a:schemeClr val="bg1"/>
                </a:solidFill>
                <a:latin typeface="Times New Roman" panose="02020603050405020304" pitchFamily="18" charset="0"/>
                <a:cs typeface="Times New Roman" panose="02020603050405020304" pitchFamily="18" charset="0"/>
              </a:rPr>
              <a:t>Nhím</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
        <p:nvSpPr>
          <p:cNvPr id="5" name="Text Box 10"/>
          <p:cNvSpPr txBox="1">
            <a:spLocks noChangeArrowheads="1"/>
          </p:cNvSpPr>
          <p:nvPr/>
        </p:nvSpPr>
        <p:spPr bwMode="auto">
          <a:xfrm>
            <a:off x="6629400" y="1792288"/>
            <a:ext cx="1710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err="1">
                <a:solidFill>
                  <a:schemeClr val="bg1"/>
                </a:solidFill>
                <a:latin typeface="Times New Roman" panose="02020603050405020304" pitchFamily="18" charset="0"/>
                <a:cs typeface="Times New Roman" panose="02020603050405020304" pitchFamily="18" charset="0"/>
              </a:rPr>
              <a:t>Sóc</a:t>
            </a:r>
            <a:r>
              <a:rPr lang="en-US" altLang="en-US" sz="3600" b="1" dirty="0">
                <a:solidFill>
                  <a:schemeClr val="bg1"/>
                </a:solidFill>
                <a:latin typeface="Times New Roman" panose="02020603050405020304" pitchFamily="18" charset="0"/>
                <a:cs typeface="Times New Roman" panose="02020603050405020304" pitchFamily="18" charset="0"/>
              </a:rPr>
              <a:t> bay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AutoShape 6"/>
          <p:cNvSpPr>
            <a:spLocks noChangeArrowheads="1"/>
          </p:cNvSpPr>
          <p:nvPr/>
        </p:nvSpPr>
        <p:spPr bwMode="auto">
          <a:xfrm>
            <a:off x="6172200" y="228600"/>
            <a:ext cx="5638800" cy="3139023"/>
          </a:xfrm>
          <a:prstGeom prst="cloudCallout">
            <a:avLst>
              <a:gd name="adj1" fmla="val -65988"/>
              <a:gd name="adj2" fmla="val 84914"/>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3200" b="1" dirty="0" err="1">
                <a:solidFill>
                  <a:srgbClr val="0000FF"/>
                </a:solidFill>
                <a:latin typeface="Times New Roman" panose="02020603050405020304" pitchFamily="18" charset="0"/>
              </a:rPr>
              <a:t>Bộ</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răng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có</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cấu</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tạo</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như</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thế</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nào</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để</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phù</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hợp</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với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kiểu</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ăn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gặm</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nhấm</a:t>
            </a:r>
            <a:r>
              <a:rPr lang="en-US" sz="3200" b="1" dirty="0">
                <a:solidFill>
                  <a:srgbClr val="0000FF"/>
                </a:solidFill>
                <a:latin typeface="Times New Roman" panose="02020603050405020304" pitchFamily="18" charset="0"/>
              </a:rPr>
              <a:t>?</a:t>
            </a:r>
          </a:p>
        </p:txBody>
      </p:sp>
      <p:pic>
        <p:nvPicPr>
          <p:cNvPr id="118792" name="Picture 8" descr="bo rang 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19400"/>
            <a:ext cx="472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228600" y="76200"/>
            <a:ext cx="403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b="1" dirty="0" smtClean="0">
                <a:solidFill>
                  <a:srgbClr val="FFFF00"/>
                </a:solidFill>
                <a:latin typeface="Times New Roman" panose="02020603050405020304" pitchFamily="18" charset="0"/>
                <a:cs typeface="Times New Roman" panose="02020603050405020304" pitchFamily="18" charset="0"/>
              </a:rPr>
              <a:t>II. </a:t>
            </a:r>
            <a:r>
              <a:rPr lang="en-US" b="1" dirty="0">
                <a:solidFill>
                  <a:srgbClr val="FFFF00"/>
                </a:solidFill>
                <a:latin typeface="Times New Roman" panose="02020603050405020304" pitchFamily="18" charset="0"/>
                <a:cs typeface="Times New Roman" panose="02020603050405020304" pitchFamily="18" charset="0"/>
              </a:rPr>
              <a:t>BỘ </a:t>
            </a:r>
            <a:r>
              <a:rPr lang="en-US" b="1" dirty="0" smtClean="0">
                <a:solidFill>
                  <a:srgbClr val="FFFF00"/>
                </a:solidFill>
                <a:latin typeface="Times New Roman" panose="02020603050405020304" pitchFamily="18" charset="0"/>
                <a:cs typeface="Times New Roman" panose="02020603050405020304" pitchFamily="18" charset="0"/>
              </a:rPr>
              <a:t>GẶM NHẤM</a:t>
            </a:r>
            <a:endParaRPr lang="en-US"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18792"/>
                                        </p:tgtEl>
                                        <p:attrNameLst>
                                          <p:attrName>style.visibility</p:attrName>
                                        </p:attrNameLst>
                                      </p:cBhvr>
                                      <p:to>
                                        <p:strVal val="visible"/>
                                      </p:to>
                                    </p:set>
                                    <p:anim calcmode="lin" valueType="num">
                                      <p:cBhvr>
                                        <p:cTn id="7" dur="1000" fill="hold"/>
                                        <p:tgtEl>
                                          <p:spTgt spid="118792"/>
                                        </p:tgtEl>
                                        <p:attrNameLst>
                                          <p:attrName>ppt_w</p:attrName>
                                        </p:attrNameLst>
                                      </p:cBhvr>
                                      <p:tavLst>
                                        <p:tav tm="0">
                                          <p:val>
                                            <p:strVal val="#ppt_w*0.70"/>
                                          </p:val>
                                        </p:tav>
                                        <p:tav tm="100000">
                                          <p:val>
                                            <p:strVal val="#ppt_w"/>
                                          </p:val>
                                        </p:tav>
                                      </p:tavLst>
                                    </p:anim>
                                    <p:anim calcmode="lin" valueType="num">
                                      <p:cBhvr>
                                        <p:cTn id="8" dur="1000" fill="hold"/>
                                        <p:tgtEl>
                                          <p:spTgt spid="118792"/>
                                        </p:tgtEl>
                                        <p:attrNameLst>
                                          <p:attrName>ppt_h</p:attrName>
                                        </p:attrNameLst>
                                      </p:cBhvr>
                                      <p:tavLst>
                                        <p:tav tm="0">
                                          <p:val>
                                            <p:strVal val="#ppt_h"/>
                                          </p:val>
                                        </p:tav>
                                        <p:tav tm="100000">
                                          <p:val>
                                            <p:strVal val="#ppt_h"/>
                                          </p:val>
                                        </p:tav>
                                      </p:tavLst>
                                    </p:anim>
                                    <p:animEffect transition="in" filter="fade">
                                      <p:cBhvr>
                                        <p:cTn id="9" dur="1000"/>
                                        <p:tgtEl>
                                          <p:spTgt spid="1187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18790"/>
                                        </p:tgtEl>
                                        <p:attrNameLst>
                                          <p:attrName>style.visibility</p:attrName>
                                        </p:attrNameLst>
                                      </p:cBhvr>
                                      <p:to>
                                        <p:strVal val="visible"/>
                                      </p:to>
                                    </p:set>
                                    <p:animEffect transition="in" filter="dissolve">
                                      <p:cBhvr>
                                        <p:cTn id="14" dur="10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descr="bo rang gam n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532" y="927895"/>
            <a:ext cx="2514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12"/>
          <p:cNvSpPr txBox="1">
            <a:spLocks noChangeArrowheads="1"/>
          </p:cNvSpPr>
          <p:nvPr/>
        </p:nvSpPr>
        <p:spPr bwMode="auto">
          <a:xfrm>
            <a:off x="609600" y="2901157"/>
            <a:ext cx="43704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dirty="0" err="1">
                <a:solidFill>
                  <a:schemeClr val="bg1"/>
                </a:solidFill>
                <a:latin typeface="Times New Roman" panose="02020603050405020304" pitchFamily="18" charset="0"/>
                <a:cs typeface="Times New Roman" panose="02020603050405020304" pitchFamily="18" charset="0"/>
              </a:rPr>
              <a:t>Bộ</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răng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điển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hình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bộ</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gặm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nhấm</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14349" name="Picture 13" descr="bo rang s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332" y="4033937"/>
            <a:ext cx="34290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14"/>
          <p:cNvSpPr txBox="1">
            <a:spLocks noChangeArrowheads="1"/>
          </p:cNvSpPr>
          <p:nvPr/>
        </p:nvSpPr>
        <p:spPr bwMode="auto">
          <a:xfrm>
            <a:off x="1721461" y="6202461"/>
            <a:ext cx="21467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dirty="0" err="1">
                <a:solidFill>
                  <a:schemeClr val="bg1"/>
                </a:solidFill>
                <a:latin typeface="Times New Roman" panose="02020603050405020304" pitchFamily="18" charset="0"/>
                <a:cs typeface="Times New Roman" panose="02020603050405020304" pitchFamily="18" charset="0"/>
              </a:rPr>
              <a:t>Bộ</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răng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sóc</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4352" name="Rectangle 16"/>
          <p:cNvSpPr>
            <a:spLocks noChangeArrowheads="1"/>
          </p:cNvSpPr>
          <p:nvPr/>
        </p:nvSpPr>
        <p:spPr bwMode="auto">
          <a:xfrm>
            <a:off x="5562600" y="2468563"/>
            <a:ext cx="4267200" cy="1570037"/>
          </a:xfrm>
          <a:prstGeom prst="rect">
            <a:avLst/>
          </a:prstGeom>
          <a:noFill/>
          <a:ln w="9525">
            <a:noFill/>
            <a:miter lim="800000"/>
            <a:headEnd/>
            <a:tailEnd/>
          </a:ln>
          <a:effectLst/>
        </p:spPr>
        <p:txBody>
          <a:bodyPr wrap="square">
            <a:spAutoFit/>
          </a:bodyPr>
          <a:lstStyle/>
          <a:p>
            <a:pPr algn="just" eaLnBrk="0" hangingPunct="0">
              <a:defRPr/>
            </a:pPr>
            <a:r>
              <a:rPr lang="en-US" sz="3200" dirty="0" err="1">
                <a:solidFill>
                  <a:schemeClr val="bg1"/>
                </a:solidFill>
                <a:effectLst>
                  <a:outerShdw blurRad="38100" dist="38100" dir="2700000" algn="tl">
                    <a:srgbClr val="C0C0C0"/>
                  </a:outerShdw>
                </a:effectLst>
                <a:latin typeface="Times New Roman" pitchFamily="18" charset="0"/>
                <a:cs typeface="Times New Roman" pitchFamily="18" charset="0"/>
              </a:rPr>
              <a:t>Răng</a:t>
            </a:r>
            <a:r>
              <a:rPr lang="en-US" sz="3200"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bg1"/>
                </a:solidFill>
                <a:effectLst>
                  <a:outerShdw blurRad="38100" dist="38100" dir="2700000" algn="tl">
                    <a:srgbClr val="C0C0C0"/>
                  </a:outerShdw>
                </a:effectLst>
                <a:latin typeface="Times New Roman" pitchFamily="18" charset="0"/>
                <a:cs typeface="Times New Roman" pitchFamily="18" charset="0"/>
              </a:rPr>
              <a:t>cửa</a:t>
            </a:r>
            <a:r>
              <a:rPr lang="en-US" sz="3200"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bg1"/>
                </a:solidFill>
                <a:effectLst>
                  <a:outerShdw blurRad="38100" dist="38100" dir="2700000" algn="tl">
                    <a:srgbClr val="C0C0C0"/>
                  </a:outerShdw>
                </a:effectLst>
                <a:latin typeface="Times New Roman" pitchFamily="18" charset="0"/>
                <a:cs typeface="Times New Roman" pitchFamily="18" charset="0"/>
              </a:rPr>
              <a:t>lớn</a:t>
            </a:r>
            <a:r>
              <a:rPr lang="en-US" sz="3200"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bg1"/>
                </a:solidFill>
                <a:effectLst>
                  <a:outerShdw blurRad="38100" dist="38100" dir="2700000" algn="tl">
                    <a:srgbClr val="C0C0C0"/>
                  </a:outerShdw>
                </a:effectLst>
                <a:latin typeface="Times New Roman" pitchFamily="18" charset="0"/>
                <a:cs typeface="Times New Roman" pitchFamily="18" charset="0"/>
              </a:rPr>
              <a:t>sắc</a:t>
            </a:r>
            <a:r>
              <a:rPr lang="en-US" sz="3200"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bg1"/>
                </a:solidFill>
                <a:effectLst>
                  <a:outerShdw blurRad="38100" dist="38100" dir="2700000" algn="tl">
                    <a:srgbClr val="C0C0C0"/>
                  </a:outerShdw>
                </a:effectLst>
                <a:latin typeface="Times New Roman" pitchFamily="18" charset="0"/>
                <a:cs typeface="Times New Roman" pitchFamily="18" charset="0"/>
              </a:rPr>
              <a:t>luôn</a:t>
            </a:r>
            <a:r>
              <a:rPr lang="en-US" sz="3200"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bg1"/>
                </a:solidFill>
                <a:effectLst>
                  <a:outerShdw blurRad="38100" dist="38100" dir="2700000" algn="tl">
                    <a:srgbClr val="C0C0C0"/>
                  </a:outerShdw>
                </a:effectLst>
                <a:latin typeface="Times New Roman" pitchFamily="18" charset="0"/>
                <a:cs typeface="Times New Roman" pitchFamily="18" charset="0"/>
              </a:rPr>
              <a:t>mọc</a:t>
            </a:r>
            <a:r>
              <a:rPr lang="en-US" sz="3200"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bg1"/>
                </a:solidFill>
                <a:effectLst>
                  <a:outerShdw blurRad="38100" dist="38100" dir="2700000" algn="tl">
                    <a:srgbClr val="C0C0C0"/>
                  </a:outerShdw>
                </a:effectLst>
                <a:latin typeface="Times New Roman" pitchFamily="18" charset="0"/>
                <a:cs typeface="Times New Roman" pitchFamily="18" charset="0"/>
              </a:rPr>
              <a:t>dài</a:t>
            </a:r>
            <a:r>
              <a:rPr lang="en-US" sz="3200"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bg1"/>
                </a:solidFill>
                <a:effectLst>
                  <a:outerShdw blurRad="38100" dist="38100" dir="2700000" algn="tl">
                    <a:srgbClr val="C0C0C0"/>
                  </a:outerShdw>
                </a:effectLst>
                <a:latin typeface="Times New Roman" pitchFamily="18" charset="0"/>
                <a:cs typeface="Times New Roman" pitchFamily="18" charset="0"/>
              </a:rPr>
              <a:t>thiếu</a:t>
            </a:r>
            <a:r>
              <a:rPr lang="en-US" sz="3200"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bg1"/>
                </a:solidFill>
                <a:effectLst>
                  <a:outerShdw blurRad="38100" dist="38100" dir="2700000" algn="tl">
                    <a:srgbClr val="C0C0C0"/>
                  </a:outerShdw>
                </a:effectLst>
                <a:latin typeface="Times New Roman" pitchFamily="18" charset="0"/>
                <a:cs typeface="Times New Roman" pitchFamily="18" charset="0"/>
              </a:rPr>
              <a:t>răng</a:t>
            </a:r>
            <a:r>
              <a:rPr lang="en-US" sz="3200"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bg1"/>
                </a:solidFill>
                <a:effectLst>
                  <a:outerShdw blurRad="38100" dist="38100" dir="2700000" algn="tl">
                    <a:srgbClr val="C0C0C0"/>
                  </a:outerShdw>
                </a:effectLst>
                <a:latin typeface="Times New Roman" pitchFamily="18" charset="0"/>
                <a:cs typeface="Times New Roman" pitchFamily="18" charset="0"/>
              </a:rPr>
              <a:t>nanh</a:t>
            </a:r>
            <a:r>
              <a:rPr lang="en-US" sz="3200"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sz="3200" dirty="0" smtClean="0">
                <a:solidFill>
                  <a:schemeClr val="bg1"/>
                </a:solidFill>
                <a:effectLst>
                  <a:outerShdw blurRad="38100" dist="38100" dir="2700000" algn="tl">
                    <a:srgbClr val="C0C0C0"/>
                  </a:outerShdw>
                </a:effectLst>
                <a:latin typeface="Times New Roman" pitchFamily="18" charset="0"/>
                <a:cs typeface="Times New Roman" pitchFamily="18" charset="0"/>
              </a:rPr>
              <a:t>(</a:t>
            </a:r>
            <a:r>
              <a:rPr lang="en-US" sz="3200" dirty="0" err="1">
                <a:solidFill>
                  <a:schemeClr val="bg1"/>
                </a:solidFill>
                <a:effectLst>
                  <a:outerShdw blurRad="38100" dist="38100" dir="2700000" algn="tl">
                    <a:srgbClr val="C0C0C0"/>
                  </a:outerShdw>
                </a:effectLst>
                <a:latin typeface="Times New Roman" pitchFamily="18" charset="0"/>
                <a:cs typeface="Times New Roman" pitchFamily="18" charset="0"/>
              </a:rPr>
              <a:t>có</a:t>
            </a:r>
            <a:r>
              <a:rPr lang="en-US" sz="3200"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bg1"/>
                </a:solidFill>
                <a:effectLst>
                  <a:outerShdw blurRad="38100" dist="38100" dir="2700000" algn="tl">
                    <a:srgbClr val="C0C0C0"/>
                  </a:outerShdw>
                </a:effectLst>
                <a:latin typeface="Times New Roman" pitchFamily="18" charset="0"/>
                <a:cs typeface="Times New Roman" pitchFamily="18" charset="0"/>
              </a:rPr>
              <a:t>khoảng</a:t>
            </a:r>
            <a:r>
              <a:rPr lang="en-US" sz="3200"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bg1"/>
                </a:solidFill>
                <a:effectLst>
                  <a:outerShdw blurRad="38100" dist="38100" dir="2700000" algn="tl">
                    <a:srgbClr val="C0C0C0"/>
                  </a:outerShdw>
                </a:effectLst>
                <a:latin typeface="Times New Roman" pitchFamily="18" charset="0"/>
                <a:cs typeface="Times New Roman" pitchFamily="18" charset="0"/>
              </a:rPr>
              <a:t>trống</a:t>
            </a:r>
            <a:r>
              <a:rPr lang="en-US" sz="3200"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chemeClr val="bg1"/>
                </a:solidFill>
                <a:effectLst>
                  <a:outerShdw blurRad="38100" dist="38100" dir="2700000" algn="tl">
                    <a:srgbClr val="C0C0C0"/>
                  </a:outerShdw>
                </a:effectLst>
                <a:latin typeface="Times New Roman" pitchFamily="18" charset="0"/>
                <a:cs typeface="Times New Roman" pitchFamily="18" charset="0"/>
              </a:rPr>
              <a:t>hàm</a:t>
            </a:r>
            <a:r>
              <a:rPr lang="en-US" sz="3200" dirty="0">
                <a:solidFill>
                  <a:schemeClr val="bg1"/>
                </a:solidFill>
                <a:effectLst>
                  <a:outerShdw blurRad="38100" dist="38100" dir="2700000" algn="tl">
                    <a:srgbClr val="C0C0C0"/>
                  </a:outerShdw>
                </a:effectLst>
                <a:latin typeface="Times New Roman" pitchFamily="18" charset="0"/>
                <a:cs typeface="Times New Roman" pitchFamily="18" charset="0"/>
              </a:rPr>
              <a:t>).</a:t>
            </a:r>
          </a:p>
        </p:txBody>
      </p:sp>
      <p:sp>
        <p:nvSpPr>
          <p:cNvPr id="9" name="Rectangle 3"/>
          <p:cNvSpPr txBox="1">
            <a:spLocks noChangeArrowheads="1"/>
          </p:cNvSpPr>
          <p:nvPr/>
        </p:nvSpPr>
        <p:spPr bwMode="auto">
          <a:xfrm>
            <a:off x="228600" y="76200"/>
            <a:ext cx="403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b="1" dirty="0" smtClean="0">
                <a:solidFill>
                  <a:srgbClr val="FFFF00"/>
                </a:solidFill>
                <a:latin typeface="Times New Roman" panose="02020603050405020304" pitchFamily="18" charset="0"/>
                <a:cs typeface="Times New Roman" panose="02020603050405020304" pitchFamily="18" charset="0"/>
              </a:rPr>
              <a:t>II. </a:t>
            </a:r>
            <a:r>
              <a:rPr lang="en-US" b="1" dirty="0">
                <a:solidFill>
                  <a:srgbClr val="FFFF00"/>
                </a:solidFill>
                <a:latin typeface="Times New Roman" panose="02020603050405020304" pitchFamily="18" charset="0"/>
                <a:cs typeface="Times New Roman" panose="02020603050405020304" pitchFamily="18" charset="0"/>
              </a:rPr>
              <a:t>BỘ </a:t>
            </a:r>
            <a:r>
              <a:rPr lang="en-US" b="1" dirty="0" smtClean="0">
                <a:solidFill>
                  <a:srgbClr val="FFFF00"/>
                </a:solidFill>
                <a:latin typeface="Times New Roman" panose="02020603050405020304" pitchFamily="18" charset="0"/>
                <a:cs typeface="Times New Roman" panose="02020603050405020304" pitchFamily="18" charset="0"/>
              </a:rPr>
              <a:t>GẶM NHẤM</a:t>
            </a:r>
            <a:endParaRPr lang="en-US"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7"/>
                                        </p:tgtEl>
                                        <p:attrNameLst>
                                          <p:attrName>style.visibility</p:attrName>
                                        </p:attrNameLst>
                                      </p:cBhvr>
                                      <p:to>
                                        <p:strVal val="visible"/>
                                      </p:to>
                                    </p:set>
                                    <p:anim calcmode="lin" valueType="num">
                                      <p:cBhvr additive="base">
                                        <p:cTn id="7" dur="500" fill="hold"/>
                                        <p:tgtEl>
                                          <p:spTgt spid="14347"/>
                                        </p:tgtEl>
                                        <p:attrNameLst>
                                          <p:attrName>ppt_x</p:attrName>
                                        </p:attrNameLst>
                                      </p:cBhvr>
                                      <p:tavLst>
                                        <p:tav tm="0">
                                          <p:val>
                                            <p:strVal val="#ppt_x"/>
                                          </p:val>
                                        </p:tav>
                                        <p:tav tm="100000">
                                          <p:val>
                                            <p:strVal val="#ppt_x"/>
                                          </p:val>
                                        </p:tav>
                                      </p:tavLst>
                                    </p:anim>
                                    <p:anim calcmode="lin" valueType="num">
                                      <p:cBhvr additive="base">
                                        <p:cTn id="8" dur="500" fill="hold"/>
                                        <p:tgtEl>
                                          <p:spTgt spid="143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48"/>
                                        </p:tgtEl>
                                        <p:attrNameLst>
                                          <p:attrName>style.visibility</p:attrName>
                                        </p:attrNameLst>
                                      </p:cBhvr>
                                      <p:to>
                                        <p:strVal val="visible"/>
                                      </p:to>
                                    </p:set>
                                    <p:anim calcmode="lin" valueType="num">
                                      <p:cBhvr additive="base">
                                        <p:cTn id="11" dur="500" fill="hold"/>
                                        <p:tgtEl>
                                          <p:spTgt spid="14348"/>
                                        </p:tgtEl>
                                        <p:attrNameLst>
                                          <p:attrName>ppt_x</p:attrName>
                                        </p:attrNameLst>
                                      </p:cBhvr>
                                      <p:tavLst>
                                        <p:tav tm="0">
                                          <p:val>
                                            <p:strVal val="#ppt_x"/>
                                          </p:val>
                                        </p:tav>
                                        <p:tav tm="100000">
                                          <p:val>
                                            <p:strVal val="#ppt_x"/>
                                          </p:val>
                                        </p:tav>
                                      </p:tavLst>
                                    </p:anim>
                                    <p:anim calcmode="lin" valueType="num">
                                      <p:cBhvr additive="base">
                                        <p:cTn id="12" dur="500" fill="hold"/>
                                        <p:tgtEl>
                                          <p:spTgt spid="1434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349"/>
                                        </p:tgtEl>
                                        <p:attrNameLst>
                                          <p:attrName>style.visibility</p:attrName>
                                        </p:attrNameLst>
                                      </p:cBhvr>
                                      <p:to>
                                        <p:strVal val="visible"/>
                                      </p:to>
                                    </p:set>
                                    <p:anim calcmode="lin" valueType="num">
                                      <p:cBhvr additive="base">
                                        <p:cTn id="17" dur="500" fill="hold"/>
                                        <p:tgtEl>
                                          <p:spTgt spid="14349"/>
                                        </p:tgtEl>
                                        <p:attrNameLst>
                                          <p:attrName>ppt_x</p:attrName>
                                        </p:attrNameLst>
                                      </p:cBhvr>
                                      <p:tavLst>
                                        <p:tav tm="0">
                                          <p:val>
                                            <p:strVal val="#ppt_x"/>
                                          </p:val>
                                        </p:tav>
                                        <p:tav tm="100000">
                                          <p:val>
                                            <p:strVal val="#ppt_x"/>
                                          </p:val>
                                        </p:tav>
                                      </p:tavLst>
                                    </p:anim>
                                    <p:anim calcmode="lin" valueType="num">
                                      <p:cBhvr additive="base">
                                        <p:cTn id="18" dur="500" fill="hold"/>
                                        <p:tgtEl>
                                          <p:spTgt spid="1434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350"/>
                                        </p:tgtEl>
                                        <p:attrNameLst>
                                          <p:attrName>style.visibility</p:attrName>
                                        </p:attrNameLst>
                                      </p:cBhvr>
                                      <p:to>
                                        <p:strVal val="visible"/>
                                      </p:to>
                                    </p:set>
                                    <p:anim calcmode="lin" valueType="num">
                                      <p:cBhvr additive="base">
                                        <p:cTn id="21" dur="500" fill="hold"/>
                                        <p:tgtEl>
                                          <p:spTgt spid="14350"/>
                                        </p:tgtEl>
                                        <p:attrNameLst>
                                          <p:attrName>ppt_x</p:attrName>
                                        </p:attrNameLst>
                                      </p:cBhvr>
                                      <p:tavLst>
                                        <p:tav tm="0">
                                          <p:val>
                                            <p:strVal val="#ppt_x"/>
                                          </p:val>
                                        </p:tav>
                                        <p:tav tm="100000">
                                          <p:val>
                                            <p:strVal val="#ppt_x"/>
                                          </p:val>
                                        </p:tav>
                                      </p:tavLst>
                                    </p:anim>
                                    <p:anim calcmode="lin" valueType="num">
                                      <p:cBhvr additive="base">
                                        <p:cTn id="22" dur="500" fill="hold"/>
                                        <p:tgtEl>
                                          <p:spTgt spid="1435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4352">
                                            <p:txEl>
                                              <p:pRg st="0" end="0"/>
                                            </p:txEl>
                                          </p:spTgt>
                                        </p:tgtEl>
                                        <p:attrNameLst>
                                          <p:attrName>style.visibility</p:attrName>
                                        </p:attrNameLst>
                                      </p:cBhvr>
                                      <p:to>
                                        <p:strVal val="visible"/>
                                      </p:to>
                                    </p:set>
                                    <p:animEffect transition="in" filter="checkerboard(across)">
                                      <p:cBhvr>
                                        <p:cTn id="27" dur="500"/>
                                        <p:tgtEl>
                                          <p:spTgt spid="143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3" name="Picture 5" desc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42889"/>
            <a:ext cx="411480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6" name="Text Box 8"/>
          <p:cNvSpPr txBox="1">
            <a:spLocks noChangeArrowheads="1"/>
          </p:cNvSpPr>
          <p:nvPr/>
        </p:nvSpPr>
        <p:spPr bwMode="auto">
          <a:xfrm>
            <a:off x="2362200" y="2971800"/>
            <a:ext cx="320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dirty="0" err="1">
                <a:solidFill>
                  <a:schemeClr val="bg1"/>
                </a:solidFill>
                <a:latin typeface="Times New Roman" panose="02020603050405020304" pitchFamily="18" charset="0"/>
              </a:rPr>
              <a:t>Sóc</a:t>
            </a:r>
            <a:r>
              <a:rPr lang="en-US" sz="3200" b="1" dirty="0">
                <a:solidFill>
                  <a:schemeClr val="bg1"/>
                </a:solidFill>
                <a:latin typeface="Times New Roman" panose="02020603050405020304" pitchFamily="18" charset="0"/>
              </a:rPr>
              <a:t> </a:t>
            </a:r>
            <a:r>
              <a:rPr lang="en-US" sz="3200" b="1" dirty="0" err="1">
                <a:solidFill>
                  <a:schemeClr val="bg1"/>
                </a:solidFill>
                <a:latin typeface="Times New Roman" panose="02020603050405020304" pitchFamily="18" charset="0"/>
              </a:rPr>
              <a:t>vằng</a:t>
            </a:r>
            <a:r>
              <a:rPr lang="en-US" sz="3200" b="1" dirty="0">
                <a:solidFill>
                  <a:schemeClr val="bg1"/>
                </a:solidFill>
                <a:latin typeface="Times New Roman" panose="02020603050405020304" pitchFamily="18" charset="0"/>
              </a:rPr>
              <a:t> </a:t>
            </a:r>
            <a:r>
              <a:rPr lang="en-US" sz="3200" b="1" dirty="0" err="1">
                <a:solidFill>
                  <a:schemeClr val="bg1"/>
                </a:solidFill>
                <a:latin typeface="Times New Roman" panose="02020603050405020304" pitchFamily="18" charset="0"/>
              </a:rPr>
              <a:t>lưng</a:t>
            </a:r>
            <a:endParaRPr lang="en-GB" sz="3200" b="1" dirty="0">
              <a:solidFill>
                <a:schemeClr val="bg1"/>
              </a:solidFill>
              <a:latin typeface="Times New Roman" panose="02020603050405020304" pitchFamily="18" charset="0"/>
            </a:endParaRPr>
          </a:p>
        </p:txBody>
      </p:sp>
      <p:pic>
        <p:nvPicPr>
          <p:cNvPr id="278538" name="Picture 10" descr="31699711877173496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1"/>
            <a:ext cx="39624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39" name="Text Box 11"/>
          <p:cNvSpPr txBox="1">
            <a:spLocks noChangeArrowheads="1"/>
          </p:cNvSpPr>
          <p:nvPr/>
        </p:nvSpPr>
        <p:spPr bwMode="auto">
          <a:xfrm>
            <a:off x="6629400" y="2895600"/>
            <a:ext cx="274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dirty="0" err="1">
                <a:solidFill>
                  <a:schemeClr val="bg1"/>
                </a:solidFill>
                <a:latin typeface="Times New Roman" panose="02020603050405020304" pitchFamily="18" charset="0"/>
              </a:rPr>
              <a:t>Sóc</a:t>
            </a:r>
            <a:r>
              <a:rPr lang="en-US" sz="3200" b="1" dirty="0">
                <a:solidFill>
                  <a:schemeClr val="bg1"/>
                </a:solidFill>
                <a:latin typeface="Times New Roman" panose="02020603050405020304" pitchFamily="18" charset="0"/>
              </a:rPr>
              <a:t> </a:t>
            </a:r>
            <a:r>
              <a:rPr lang="en-US" sz="3200" b="1" dirty="0" err="1">
                <a:solidFill>
                  <a:schemeClr val="bg1"/>
                </a:solidFill>
                <a:latin typeface="Times New Roman" panose="02020603050405020304" pitchFamily="18" charset="0"/>
              </a:rPr>
              <a:t>bụng</a:t>
            </a:r>
            <a:r>
              <a:rPr lang="en-US" sz="3200" b="1" dirty="0">
                <a:solidFill>
                  <a:schemeClr val="bg1"/>
                </a:solidFill>
                <a:latin typeface="Times New Roman" panose="02020603050405020304" pitchFamily="18" charset="0"/>
              </a:rPr>
              <a:t> </a:t>
            </a:r>
            <a:r>
              <a:rPr lang="en-US" sz="3200" b="1" dirty="0" err="1">
                <a:solidFill>
                  <a:schemeClr val="bg1"/>
                </a:solidFill>
                <a:latin typeface="Times New Roman" panose="02020603050405020304" pitchFamily="18" charset="0"/>
              </a:rPr>
              <a:t>đỏ</a:t>
            </a:r>
            <a:endParaRPr lang="en-GB" sz="3200" b="1" dirty="0">
              <a:solidFill>
                <a:schemeClr val="bg1"/>
              </a:solidFill>
              <a:latin typeface="Times New Roman" panose="02020603050405020304" pitchFamily="18" charset="0"/>
            </a:endParaRPr>
          </a:p>
        </p:txBody>
      </p:sp>
      <p:pic>
        <p:nvPicPr>
          <p:cNvPr id="278541" name="Picture 13" descr="diet-chuot-tai-tphc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3581400"/>
            <a:ext cx="4591050" cy="270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43" name="Picture 15" descr="Chuột biết hối tiếc về quyết định sai lầ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581400"/>
            <a:ext cx="4076700" cy="273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5160963" y="6189664"/>
            <a:ext cx="2246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a:solidFill>
                  <a:schemeClr val="bg1"/>
                </a:solidFill>
                <a:latin typeface="Times New Roman" panose="02020603050405020304" pitchFamily="18" charset="0"/>
              </a:rPr>
              <a:t>Chuột đồng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8533"/>
                                        </p:tgtEl>
                                        <p:attrNameLst>
                                          <p:attrName>style.visibility</p:attrName>
                                        </p:attrNameLst>
                                      </p:cBhvr>
                                      <p:to>
                                        <p:strVal val="visible"/>
                                      </p:to>
                                    </p:set>
                                    <p:animEffect transition="in" filter="box(in)">
                                      <p:cBhvr>
                                        <p:cTn id="7" dur="500"/>
                                        <p:tgtEl>
                                          <p:spTgt spid="27853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78536"/>
                                        </p:tgtEl>
                                        <p:attrNameLst>
                                          <p:attrName>style.visibility</p:attrName>
                                        </p:attrNameLst>
                                      </p:cBhvr>
                                      <p:to>
                                        <p:strVal val="visible"/>
                                      </p:to>
                                    </p:set>
                                    <p:animEffect transition="in" filter="box(in)">
                                      <p:cBhvr>
                                        <p:cTn id="10" dur="500"/>
                                        <p:tgtEl>
                                          <p:spTgt spid="2785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78538"/>
                                        </p:tgtEl>
                                        <p:attrNameLst>
                                          <p:attrName>style.visibility</p:attrName>
                                        </p:attrNameLst>
                                      </p:cBhvr>
                                      <p:to>
                                        <p:strVal val="visible"/>
                                      </p:to>
                                    </p:set>
                                    <p:animEffect transition="in" filter="box(in)">
                                      <p:cBhvr>
                                        <p:cTn id="15" dur="500"/>
                                        <p:tgtEl>
                                          <p:spTgt spid="27853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78539"/>
                                        </p:tgtEl>
                                        <p:attrNameLst>
                                          <p:attrName>style.visibility</p:attrName>
                                        </p:attrNameLst>
                                      </p:cBhvr>
                                      <p:to>
                                        <p:strVal val="visible"/>
                                      </p:to>
                                    </p:set>
                                    <p:animEffect transition="in" filter="box(in)">
                                      <p:cBhvr>
                                        <p:cTn id="18" dur="500"/>
                                        <p:tgtEl>
                                          <p:spTgt spid="27853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78543"/>
                                        </p:tgtEl>
                                        <p:attrNameLst>
                                          <p:attrName>style.visibility</p:attrName>
                                        </p:attrNameLst>
                                      </p:cBhvr>
                                      <p:to>
                                        <p:strVal val="visible"/>
                                      </p:to>
                                    </p:set>
                                    <p:animEffect transition="in" filter="box(in)">
                                      <p:cBhvr>
                                        <p:cTn id="23" dur="500"/>
                                        <p:tgtEl>
                                          <p:spTgt spid="278543"/>
                                        </p:tgtEl>
                                      </p:cBhvr>
                                    </p:animEffect>
                                  </p:childTnLst>
                                </p:cTn>
                              </p:par>
                              <p:par>
                                <p:cTn id="24" presetID="4" presetClass="entr" presetSubtype="16" fill="hold" nodeType="withEffect">
                                  <p:stCondLst>
                                    <p:cond delay="0"/>
                                  </p:stCondLst>
                                  <p:childTnLst>
                                    <p:set>
                                      <p:cBhvr>
                                        <p:cTn id="25" dur="1" fill="hold">
                                          <p:stCondLst>
                                            <p:cond delay="0"/>
                                          </p:stCondLst>
                                        </p:cTn>
                                        <p:tgtEl>
                                          <p:spTgt spid="278541"/>
                                        </p:tgtEl>
                                        <p:attrNameLst>
                                          <p:attrName>style.visibility</p:attrName>
                                        </p:attrNameLst>
                                      </p:cBhvr>
                                      <p:to>
                                        <p:strVal val="visible"/>
                                      </p:to>
                                    </p:set>
                                    <p:animEffect transition="in" filter="box(in)">
                                      <p:cBhvr>
                                        <p:cTn id="26" dur="500"/>
                                        <p:tgtEl>
                                          <p:spTgt spid="278541"/>
                                        </p:tgtEl>
                                      </p:cBhvr>
                                    </p:animEffect>
                                  </p:childTnLst>
                                </p:cTn>
                              </p:par>
                            </p:childTnLst>
                          </p:cTn>
                        </p:par>
                        <p:par>
                          <p:cTn id="27" fill="hold" nodeType="afterGroup">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6" grpId="0"/>
      <p:bldP spid="27853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8554" name="Rectangle 10"/>
          <p:cNvSpPr>
            <a:spLocks noGrp="1" noChangeArrowheads="1"/>
          </p:cNvSpPr>
          <p:nvPr>
            <p:ph type="body" idx="4294967295"/>
          </p:nvPr>
        </p:nvSpPr>
        <p:spPr>
          <a:xfrm>
            <a:off x="3152775" y="2971800"/>
            <a:ext cx="8201025" cy="609600"/>
          </a:xfrm>
          <a:extLst>
            <a:ext uri="{91240B29-F687-4F45-9708-019B960494DF}">
              <a14:hiddenLine xmlns:a14="http://schemas.microsoft.com/office/drawing/2010/main" w="28575">
                <a:solidFill>
                  <a:schemeClr val="tx1"/>
                </a:solidFill>
                <a:miter lim="800000"/>
                <a:headEnd/>
                <a:tailEnd/>
              </a14:hiddenLine>
            </a:ext>
          </a:extLst>
        </p:spPr>
        <p:txBody>
          <a:bodyPr/>
          <a:lstStyle/>
          <a:p>
            <a:pPr marL="342900" lvl="1" indent="-342900" eaLnBrk="1" hangingPunct="1">
              <a:buClr>
                <a:schemeClr val="hlink"/>
              </a:buClr>
              <a:buNone/>
              <a:defRPr/>
            </a:pPr>
            <a:r>
              <a:rPr lang="en-US" sz="3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sym typeface="Wingdings" pitchFamily="2" charset="2"/>
              </a:rPr>
              <a:t> </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Đại</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diện</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chuột</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đồng</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sóc</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nhím</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a:t>
            </a:r>
          </a:p>
          <a:p>
            <a:pPr eaLnBrk="1" hangingPunct="1">
              <a:buFontTx/>
              <a:buNone/>
              <a:defRPr/>
            </a:pPr>
            <a:endParaRPr lang="en-US" dirty="0" smtClean="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2534" name="Text Box 11"/>
          <p:cNvSpPr txBox="1">
            <a:spLocks noChangeArrowheads="1"/>
          </p:cNvSpPr>
          <p:nvPr/>
        </p:nvSpPr>
        <p:spPr bwMode="auto">
          <a:xfrm flipH="1">
            <a:off x="457200" y="2438401"/>
            <a:ext cx="762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1143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lnSpc>
                <a:spcPct val="90000"/>
              </a:lnSpc>
              <a:spcBef>
                <a:spcPct val="20000"/>
              </a:spcBef>
              <a:buClr>
                <a:schemeClr val="tx2"/>
              </a:buClr>
              <a:buSzPct val="60000"/>
              <a:buFont typeface="Wingdings" panose="05000000000000000000" pitchFamily="2" charset="2"/>
              <a:buNone/>
            </a:pPr>
            <a:endParaRPr lang="vi-VN" sz="3200">
              <a:solidFill>
                <a:schemeClr val="bg1"/>
              </a:solidFill>
              <a:latin typeface="Times New Roman" panose="02020603050405020304" pitchFamily="18" charset="0"/>
              <a:cs typeface="Times New Roman" panose="02020603050405020304" pitchFamily="18" charset="0"/>
            </a:endParaRPr>
          </a:p>
        </p:txBody>
      </p:sp>
      <p:pic>
        <p:nvPicPr>
          <p:cNvPr id="22535" name="Picture 13" descr="1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91650" y="6067426"/>
            <a:ext cx="12763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667000" y="3701094"/>
            <a:ext cx="9829800" cy="1175706"/>
          </a:xfrm>
          <a:prstGeom prst="rect">
            <a:avLst/>
          </a:prstGeom>
        </p:spPr>
        <p:txBody>
          <a:bodyPr wrap="square">
            <a:spAutoFit/>
          </a:bodyPr>
          <a:lstStyle/>
          <a:p>
            <a:pPr marL="342900" indent="-342900" algn="just">
              <a:spcBef>
                <a:spcPct val="20000"/>
              </a:spcBef>
              <a:buClr>
                <a:schemeClr val="hlink"/>
              </a:buClr>
              <a:buSzPct val="60000"/>
              <a:defRPr/>
            </a:pPr>
            <a:r>
              <a:rPr lang="en-US" sz="3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Đời</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sống</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thích</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nghi</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với</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cách</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gặm</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nhấm</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a:t>
            </a:r>
          </a:p>
          <a:p>
            <a:pPr marL="342900" indent="-342900" algn="just">
              <a:spcBef>
                <a:spcPct val="20000"/>
              </a:spcBef>
              <a:buClr>
                <a:schemeClr val="hlink"/>
              </a:buClr>
              <a:buSzPct val="60000"/>
              <a:defRPr/>
            </a:pP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răng</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cửa</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lớn</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sắc</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thiếu</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răng</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nanh</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có</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khoảng</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trống</a:t>
            </a:r>
            <a:r>
              <a:rPr lang="en-US" sz="3200" dirty="0">
                <a:effectLst>
                  <a:outerShdw blurRad="38100" dist="38100" dir="2700000" algn="tl">
                    <a:srgbClr val="C0C0C0"/>
                  </a:outerShdw>
                </a:effectLst>
                <a:latin typeface="Times New Roman"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itchFamily="18" charset="0"/>
                <a:cs typeface="Times New Roman" panose="02020603050405020304" pitchFamily="18" charset="0"/>
              </a:rPr>
              <a:t>hàm</a:t>
            </a:r>
            <a:r>
              <a:rPr lang="en-US" sz="3200" dirty="0" smtClean="0">
                <a:effectLst>
                  <a:outerShdw blurRad="38100" dist="38100" dir="2700000" algn="tl">
                    <a:srgbClr val="C0C0C0"/>
                  </a:outerShdw>
                </a:effectLst>
                <a:latin typeface="Times New Roman" pitchFamily="18" charset="0"/>
                <a:cs typeface="Times New Roman" panose="02020603050405020304" pitchFamily="18" charset="0"/>
              </a:rPr>
              <a:t>.</a:t>
            </a:r>
            <a:endParaRPr lang="en-US" sz="3200" dirty="0">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9" name="Rectangle 3"/>
          <p:cNvSpPr txBox="1">
            <a:spLocks noChangeArrowheads="1"/>
          </p:cNvSpPr>
          <p:nvPr/>
        </p:nvSpPr>
        <p:spPr bwMode="auto">
          <a:xfrm>
            <a:off x="2133600" y="1447800"/>
            <a:ext cx="403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b="1" dirty="0" smtClean="0">
                <a:solidFill>
                  <a:srgbClr val="FF3300"/>
                </a:solidFill>
                <a:latin typeface="Times New Roman" panose="02020603050405020304" pitchFamily="18" charset="0"/>
                <a:cs typeface="Times New Roman" panose="02020603050405020304" pitchFamily="18" charset="0"/>
              </a:rPr>
              <a:t>II. </a:t>
            </a:r>
            <a:r>
              <a:rPr lang="en-US" b="1" dirty="0">
                <a:solidFill>
                  <a:srgbClr val="FF3300"/>
                </a:solidFill>
                <a:latin typeface="Times New Roman" panose="02020603050405020304" pitchFamily="18" charset="0"/>
                <a:cs typeface="Times New Roman" panose="02020603050405020304" pitchFamily="18" charset="0"/>
              </a:rPr>
              <a:t>BỘ </a:t>
            </a:r>
            <a:r>
              <a:rPr lang="en-US" b="1" dirty="0" smtClean="0">
                <a:solidFill>
                  <a:srgbClr val="FF3300"/>
                </a:solidFill>
                <a:latin typeface="Times New Roman" panose="02020603050405020304" pitchFamily="18" charset="0"/>
                <a:cs typeface="Times New Roman" panose="02020603050405020304" pitchFamily="18" charset="0"/>
              </a:rPr>
              <a:t>GẶM NHẤM</a:t>
            </a:r>
            <a:endParaRPr lang="en-US" b="1" dirty="0">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9812" name="Text Box 4"/>
          <p:cNvSpPr txBox="1">
            <a:spLocks noChangeArrowheads="1"/>
          </p:cNvSpPr>
          <p:nvPr/>
        </p:nvSpPr>
        <p:spPr bwMode="auto">
          <a:xfrm>
            <a:off x="1219200" y="609600"/>
            <a:ext cx="1066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dirty="0" err="1" smtClean="0">
                <a:latin typeface="Times New Roman" panose="02020603050405020304" pitchFamily="18" charset="0"/>
                <a:cs typeface="Times New Roman" panose="02020603050405020304" pitchFamily="18" charset="0"/>
              </a:rPr>
              <a:t>Tại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cắn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quần</a:t>
            </a:r>
            <a:r>
              <a:rPr lang="en-US" sz="3200" dirty="0">
                <a:latin typeface="Times New Roman" panose="02020603050405020304" pitchFamily="18" charset="0"/>
                <a:cs typeface="Times New Roman" panose="02020603050405020304" pitchFamily="18" charset="0"/>
              </a:rPr>
              <a:t>,….?</a:t>
            </a:r>
          </a:p>
        </p:txBody>
      </p:sp>
      <p:sp>
        <p:nvSpPr>
          <p:cNvPr id="119814" name="Text Box 6"/>
          <p:cNvSpPr txBox="1">
            <a:spLocks noChangeArrowheads="1"/>
          </p:cNvSpPr>
          <p:nvPr/>
        </p:nvSpPr>
        <p:spPr bwMode="auto">
          <a:xfrm>
            <a:off x="1219200" y="1828800"/>
            <a:ext cx="10515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dirty="0" smtClean="0">
                <a:latin typeface="Times New Roman" panose="02020603050405020304" pitchFamily="18" charset="0"/>
                <a:cs typeface="Times New Roman" panose="02020603050405020304" pitchFamily="18" charset="0"/>
              </a:rPr>
              <a:t>Do </a:t>
            </a:r>
            <a:r>
              <a:rPr lang="en-US" sz="3200" dirty="0" err="1">
                <a:latin typeface="Times New Roman" panose="02020603050405020304" pitchFamily="18" charset="0"/>
                <a:cs typeface="Times New Roman" panose="02020603050405020304" pitchFamily="18" charset="0"/>
              </a:rPr>
              <a:t>răng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răng</a:t>
            </a:r>
            <a:r>
              <a:rPr lang="en-US" sz="3200" dirty="0">
                <a:latin typeface="Times New Roman" panose="02020603050405020304" pitchFamily="18" charset="0"/>
                <a:cs typeface="Times New Roman" panose="02020603050405020304" pitchFamily="18" charset="0"/>
              </a:rPr>
              <a:t>.</a:t>
            </a:r>
          </a:p>
        </p:txBody>
      </p:sp>
      <p:sp>
        <p:nvSpPr>
          <p:cNvPr id="119815" name="Line 7"/>
          <p:cNvSpPr>
            <a:spLocks noChangeShapeType="1"/>
          </p:cNvSpPr>
          <p:nvPr/>
        </p:nvSpPr>
        <p:spPr bwMode="auto">
          <a:xfrm>
            <a:off x="533400" y="2133600"/>
            <a:ext cx="647700" cy="0"/>
          </a:xfrm>
          <a:prstGeom prst="line">
            <a:avLst/>
          </a:prstGeom>
          <a:noFill/>
          <a:ln w="1016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solidFill>
                <a:schemeClr val="bg1"/>
              </a:solidFill>
              <a:latin typeface="Times New Roman" panose="02020603050405020304" pitchFamily="18" charset="0"/>
              <a:cs typeface="Times New Roman" panose="02020603050405020304" pitchFamily="18" charset="0"/>
            </a:endParaRPr>
          </a:p>
        </p:txBody>
      </p:sp>
      <p:pic>
        <p:nvPicPr>
          <p:cNvPr id="23560" name="Picture 10" descr="1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962650"/>
            <a:ext cx="12763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219200" y="3459540"/>
            <a:ext cx="7696200" cy="156966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vi-VN" sz="3200" dirty="0" smtClean="0">
                <a:solidFill>
                  <a:srgbClr val="FF0000"/>
                </a:solidFill>
                <a:latin typeface="Times New Roman" panose="02020603050405020304" pitchFamily="18" charset="0"/>
                <a:cs typeface="Times New Roman" panose="02020603050405020304" pitchFamily="18" charset="0"/>
              </a:rPr>
              <a:t>Động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v</a:t>
            </a:r>
            <a:r>
              <a:rPr lang="vi-VN" sz="3200" dirty="0">
                <a:solidFill>
                  <a:srgbClr val="FF0000"/>
                </a:solidFill>
                <a:latin typeface="Times New Roman" panose="02020603050405020304" pitchFamily="18" charset="0"/>
                <a:cs typeface="Times New Roman" panose="02020603050405020304" pitchFamily="18" charset="0"/>
              </a:rPr>
              <a:t>ật</a:t>
            </a:r>
            <a:r>
              <a:rPr lang="en-US" sz="3200" dirty="0">
                <a:solidFill>
                  <a:srgbClr val="FF0000"/>
                </a:solidFill>
                <a:latin typeface="Times New Roman" panose="02020603050405020304" pitchFamily="18" charset="0"/>
                <a:cs typeface="Times New Roman" panose="02020603050405020304" pitchFamily="18" charset="0"/>
              </a:rPr>
              <a:t> c</a:t>
            </a:r>
            <a:r>
              <a:rPr lang="vi-VN" sz="3200" dirty="0">
                <a:solidFill>
                  <a:srgbClr val="FF0000"/>
                </a:solidFill>
                <a:latin typeface="Times New Roman" panose="02020603050405020304" pitchFamily="18" charset="0"/>
                <a:cs typeface="Times New Roman" panose="02020603050405020304" pitchFamily="18" charset="0"/>
              </a:rPr>
              <a:t>ó</a:t>
            </a:r>
            <a:r>
              <a:rPr lang="en-US" sz="3200" dirty="0">
                <a:solidFill>
                  <a:srgbClr val="FF0000"/>
                </a:solidFill>
                <a:latin typeface="Times New Roman" panose="02020603050405020304" pitchFamily="18" charset="0"/>
                <a:cs typeface="Times New Roman" panose="02020603050405020304" pitchFamily="18" charset="0"/>
              </a:rPr>
              <a:t> h</a:t>
            </a:r>
            <a:r>
              <a:rPr lang="vi-VN" sz="3200" dirty="0">
                <a:solidFill>
                  <a:srgbClr val="FF0000"/>
                </a:solidFill>
                <a:latin typeface="Times New Roman" panose="02020603050405020304" pitchFamily="18" charset="0"/>
                <a:cs typeface="Times New Roman" panose="02020603050405020304" pitchFamily="18" charset="0"/>
              </a:rPr>
              <a:t>ại</a:t>
            </a:r>
          </a:p>
        </p:txBody>
      </p:sp>
      <p:sp>
        <p:nvSpPr>
          <p:cNvPr id="2" name="Line 7"/>
          <p:cNvSpPr>
            <a:spLocks noChangeShapeType="1"/>
          </p:cNvSpPr>
          <p:nvPr/>
        </p:nvSpPr>
        <p:spPr bwMode="auto">
          <a:xfrm>
            <a:off x="571500" y="3764340"/>
            <a:ext cx="647700" cy="0"/>
          </a:xfrm>
          <a:prstGeom prst="line">
            <a:avLst/>
          </a:prstGeom>
          <a:noFill/>
          <a:ln w="1016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solidFill>
                <a:schemeClr val="bg1"/>
              </a:solidFill>
              <a:latin typeface="Times New Roman" panose="02020603050405020304" pitchFamily="18" charset="0"/>
              <a:cs typeface="Times New Roman" panose="02020603050405020304" pitchFamily="18" charset="0"/>
            </a:endParaRPr>
          </a:p>
        </p:txBody>
      </p:sp>
      <p:sp>
        <p:nvSpPr>
          <p:cNvPr id="12" name="Rectangle 3"/>
          <p:cNvSpPr txBox="1">
            <a:spLocks noChangeArrowheads="1"/>
          </p:cNvSpPr>
          <p:nvPr/>
        </p:nvSpPr>
        <p:spPr bwMode="auto">
          <a:xfrm>
            <a:off x="228600" y="76200"/>
            <a:ext cx="403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b="1" dirty="0" smtClean="0">
                <a:solidFill>
                  <a:srgbClr val="FF0000"/>
                </a:solidFill>
                <a:latin typeface="Times New Roman" panose="02020603050405020304" pitchFamily="18" charset="0"/>
                <a:cs typeface="Times New Roman" panose="02020603050405020304" pitchFamily="18" charset="0"/>
              </a:rPr>
              <a:t>II. </a:t>
            </a:r>
            <a:r>
              <a:rPr lang="en-US" b="1" dirty="0">
                <a:solidFill>
                  <a:srgbClr val="FF0000"/>
                </a:solidFill>
                <a:latin typeface="Times New Roman" panose="02020603050405020304" pitchFamily="18" charset="0"/>
                <a:cs typeface="Times New Roman" panose="02020603050405020304" pitchFamily="18" charset="0"/>
              </a:rPr>
              <a:t>BỘ </a:t>
            </a:r>
            <a:r>
              <a:rPr lang="en-US" b="1" dirty="0" smtClean="0">
                <a:solidFill>
                  <a:srgbClr val="FF0000"/>
                </a:solidFill>
                <a:latin typeface="Times New Roman" panose="02020603050405020304" pitchFamily="18" charset="0"/>
                <a:cs typeface="Times New Roman" panose="02020603050405020304" pitchFamily="18" charset="0"/>
              </a:rPr>
              <a:t>GẶM NHẤM</a:t>
            </a:r>
            <a:endParaRPr 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9812"/>
                                        </p:tgtEl>
                                        <p:attrNameLst>
                                          <p:attrName>style.visibility</p:attrName>
                                        </p:attrNameLst>
                                      </p:cBhvr>
                                      <p:to>
                                        <p:strVal val="visible"/>
                                      </p:to>
                                    </p:set>
                                    <p:anim calcmode="lin" valueType="num">
                                      <p:cBhvr>
                                        <p:cTn id="7" dur="1000" fill="hold"/>
                                        <p:tgtEl>
                                          <p:spTgt spid="119812"/>
                                        </p:tgtEl>
                                        <p:attrNameLst>
                                          <p:attrName>ppt_x</p:attrName>
                                        </p:attrNameLst>
                                      </p:cBhvr>
                                      <p:tavLst>
                                        <p:tav tm="0">
                                          <p:val>
                                            <p:strVal val="#ppt_x-.2"/>
                                          </p:val>
                                        </p:tav>
                                        <p:tav tm="100000">
                                          <p:val>
                                            <p:strVal val="#ppt_x"/>
                                          </p:val>
                                        </p:tav>
                                      </p:tavLst>
                                    </p:anim>
                                    <p:anim calcmode="lin" valueType="num">
                                      <p:cBhvr>
                                        <p:cTn id="8" dur="1000" fill="hold"/>
                                        <p:tgtEl>
                                          <p:spTgt spid="1198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98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19815"/>
                                        </p:tgtEl>
                                        <p:attrNameLst>
                                          <p:attrName>style.visibility</p:attrName>
                                        </p:attrNameLst>
                                      </p:cBhvr>
                                      <p:to>
                                        <p:strVal val="visible"/>
                                      </p:to>
                                    </p:set>
                                    <p:anim calcmode="lin" valueType="num">
                                      <p:cBhvr>
                                        <p:cTn id="14" dur="1000" fill="hold"/>
                                        <p:tgtEl>
                                          <p:spTgt spid="119815"/>
                                        </p:tgtEl>
                                        <p:attrNameLst>
                                          <p:attrName>ppt_x</p:attrName>
                                        </p:attrNameLst>
                                      </p:cBhvr>
                                      <p:tavLst>
                                        <p:tav tm="0">
                                          <p:val>
                                            <p:strVal val="#ppt_x-.2"/>
                                          </p:val>
                                        </p:tav>
                                        <p:tav tm="100000">
                                          <p:val>
                                            <p:strVal val="#ppt_x"/>
                                          </p:val>
                                        </p:tav>
                                      </p:tavLst>
                                    </p:anim>
                                    <p:anim calcmode="lin" valueType="num">
                                      <p:cBhvr>
                                        <p:cTn id="15" dur="1000" fill="hold"/>
                                        <p:tgtEl>
                                          <p:spTgt spid="11981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9815"/>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19814"/>
                                        </p:tgtEl>
                                        <p:attrNameLst>
                                          <p:attrName>style.visibility</p:attrName>
                                        </p:attrNameLst>
                                      </p:cBhvr>
                                      <p:to>
                                        <p:strVal val="visible"/>
                                      </p:to>
                                    </p:set>
                                    <p:anim calcmode="lin" valueType="num">
                                      <p:cBhvr>
                                        <p:cTn id="19" dur="1000" fill="hold"/>
                                        <p:tgtEl>
                                          <p:spTgt spid="119814"/>
                                        </p:tgtEl>
                                        <p:attrNameLst>
                                          <p:attrName>ppt_x</p:attrName>
                                        </p:attrNameLst>
                                      </p:cBhvr>
                                      <p:tavLst>
                                        <p:tav tm="0">
                                          <p:val>
                                            <p:strVal val="#ppt_x-.2"/>
                                          </p:val>
                                        </p:tav>
                                        <p:tav tm="100000">
                                          <p:val>
                                            <p:strVal val="#ppt_x"/>
                                          </p:val>
                                        </p:tav>
                                      </p:tavLst>
                                    </p:anim>
                                    <p:anim calcmode="lin" valueType="num">
                                      <p:cBhvr>
                                        <p:cTn id="20" dur="1000" fill="hold"/>
                                        <p:tgtEl>
                                          <p:spTgt spid="1198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9814"/>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amond(in)">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ppt_x</p:attrName>
                                        </p:attrNameLst>
                                      </p:cBhvr>
                                      <p:tavLst>
                                        <p:tav tm="0">
                                          <p:val>
                                            <p:strVal val="#ppt_x-.2"/>
                                          </p:val>
                                        </p:tav>
                                        <p:tav tm="100000">
                                          <p:val>
                                            <p:strVal val="#ppt_x"/>
                                          </p:val>
                                        </p:tav>
                                      </p:tavLst>
                                    </p:anim>
                                    <p:anim calcmode="lin" valueType="num">
                                      <p:cBhvr>
                                        <p:cTn id="3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P spid="119814" grpId="0"/>
      <p:bldP spid="119815" grpId="0" animBg="1"/>
      <p:bldP spid="10"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4578" name="Picture 5" descr="chuo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8534400" cy="58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9" name="Picture 7" descr="chuot%20pha%20lua%202%20(nha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0"/>
            <a:ext cx="85344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560" name="Text Box 8"/>
          <p:cNvSpPr txBox="1">
            <a:spLocks noChangeArrowheads="1"/>
          </p:cNvSpPr>
          <p:nvPr/>
        </p:nvSpPr>
        <p:spPr bwMode="auto">
          <a:xfrm>
            <a:off x="3810000" y="6096000"/>
            <a:ext cx="4953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600" dirty="0" err="1">
                <a:solidFill>
                  <a:srgbClr val="FF0000"/>
                </a:solidFill>
                <a:latin typeface="Times New Roman" panose="02020603050405020304" pitchFamily="18" charset="0"/>
              </a:rPr>
              <a:t>Ruộng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lúa</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bị</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chuột</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phá</a:t>
            </a:r>
            <a:endParaRPr lang="en-GB" sz="36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9559"/>
                                        </p:tgtEl>
                                        <p:attrNameLst>
                                          <p:attrName>style.visibility</p:attrName>
                                        </p:attrNameLst>
                                      </p:cBhvr>
                                      <p:to>
                                        <p:strVal val="visible"/>
                                      </p:to>
                                    </p:set>
                                    <p:animEffect transition="in" filter="box(in)">
                                      <p:cBhvr>
                                        <p:cTn id="7" dur="500"/>
                                        <p:tgtEl>
                                          <p:spTgt spid="27955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79560"/>
                                        </p:tgtEl>
                                        <p:attrNameLst>
                                          <p:attrName>style.visibility</p:attrName>
                                        </p:attrNameLst>
                                      </p:cBhvr>
                                      <p:to>
                                        <p:strVal val="visible"/>
                                      </p:to>
                                    </p:set>
                                    <p:animEffect transition="in" filter="box(in)">
                                      <p:cBhvr>
                                        <p:cTn id="10" dur="500"/>
                                        <p:tgtEl>
                                          <p:spTgt spid="279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733800" y="0"/>
            <a:ext cx="3657600" cy="712788"/>
          </a:xfrm>
        </p:spPr>
        <p:txBody>
          <a:bodyPr/>
          <a:lstStyle/>
          <a:p>
            <a:pPr eaLnBrk="1" hangingPunct="1"/>
            <a:r>
              <a:rPr lang="en-US" sz="4000" b="1" dirty="0">
                <a:solidFill>
                  <a:srgbClr val="FF0000"/>
                </a:solidFill>
                <a:latin typeface="Times New Roman" panose="02020603050405020304" pitchFamily="18" charset="0"/>
                <a:cs typeface="Times New Roman" panose="02020603050405020304" pitchFamily="18" charset="0"/>
              </a:rPr>
              <a:t>ĐỐ VUI</a:t>
            </a:r>
          </a:p>
        </p:txBody>
      </p:sp>
      <p:sp>
        <p:nvSpPr>
          <p:cNvPr id="183299" name="AutoShape 3"/>
          <p:cNvSpPr>
            <a:spLocks noChangeArrowheads="1"/>
          </p:cNvSpPr>
          <p:nvPr/>
        </p:nvSpPr>
        <p:spPr bwMode="auto">
          <a:xfrm>
            <a:off x="76200" y="914400"/>
            <a:ext cx="4869180" cy="1905000"/>
          </a:xfrm>
          <a:prstGeom prst="cloudCallout">
            <a:avLst>
              <a:gd name="adj1" fmla="val 93750"/>
              <a:gd name="adj2" fmla="val -141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dirty="0" err="1">
                <a:solidFill>
                  <a:srgbClr val="0000FF"/>
                </a:solidFill>
                <a:latin typeface="Times New Roman" panose="02020603050405020304" pitchFamily="18" charset="0"/>
              </a:rPr>
              <a:t>Động</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vật</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nào</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thuộc</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lớp</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thú</a:t>
            </a:r>
            <a:r>
              <a:rPr lang="en-US" sz="2400" dirty="0">
                <a:solidFill>
                  <a:srgbClr val="0000FF"/>
                </a:solidFill>
                <a:latin typeface="Times New Roman" panose="02020603050405020304" pitchFamily="18" charset="0"/>
              </a:rPr>
              <a:t> ở </a:t>
            </a:r>
            <a:r>
              <a:rPr lang="en-US" sz="2400" dirty="0" err="1">
                <a:solidFill>
                  <a:srgbClr val="0000FF"/>
                </a:solidFill>
                <a:latin typeface="Times New Roman" panose="02020603050405020304" pitchFamily="18" charset="0"/>
              </a:rPr>
              <a:t>cạn</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nhỏ</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nhất,có</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mùi</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hôi</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nồng</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nặc</a:t>
            </a:r>
            <a:r>
              <a:rPr lang="en-US" sz="2400" dirty="0">
                <a:solidFill>
                  <a:srgbClr val="0000FF"/>
                </a:solidFill>
                <a:latin typeface="Times New Roman" panose="02020603050405020304" pitchFamily="18" charset="0"/>
              </a:rPr>
              <a:t>?</a:t>
            </a:r>
          </a:p>
        </p:txBody>
      </p:sp>
      <p:sp>
        <p:nvSpPr>
          <p:cNvPr id="183300" name="AutoShape 4"/>
          <p:cNvSpPr>
            <a:spLocks noChangeArrowheads="1"/>
          </p:cNvSpPr>
          <p:nvPr/>
        </p:nvSpPr>
        <p:spPr bwMode="auto">
          <a:xfrm>
            <a:off x="76200" y="3048000"/>
            <a:ext cx="4419600" cy="1219200"/>
          </a:xfrm>
          <a:prstGeom prst="cloudCallout">
            <a:avLst>
              <a:gd name="adj1" fmla="val 93556"/>
              <a:gd name="adj2" fmla="val 469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dirty="0" err="1">
                <a:solidFill>
                  <a:srgbClr val="0000FF"/>
                </a:solidFill>
                <a:latin typeface="Times New Roman" panose="02020603050405020304" pitchFamily="18" charset="0"/>
              </a:rPr>
              <a:t>Động</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vật</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nào</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nổi</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tiếng</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là</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sợ</a:t>
            </a:r>
            <a:r>
              <a:rPr lang="en-US" sz="2400" dirty="0">
                <a:solidFill>
                  <a:srgbClr val="0000FF"/>
                </a:solidFill>
                <a:latin typeface="Times New Roman" panose="02020603050405020304" pitchFamily="18" charset="0"/>
              </a:rPr>
              <a:t> </a:t>
            </a:r>
            <a:r>
              <a:rPr lang="en-US" sz="2400" dirty="0" err="1">
                <a:solidFill>
                  <a:srgbClr val="0000FF"/>
                </a:solidFill>
                <a:latin typeface="Times New Roman" panose="02020603050405020304" pitchFamily="18" charset="0"/>
              </a:rPr>
              <a:t>Mèo</a:t>
            </a:r>
            <a:r>
              <a:rPr lang="en-US" sz="2400" dirty="0">
                <a:solidFill>
                  <a:srgbClr val="0000FF"/>
                </a:solidFill>
                <a:latin typeface="Times New Roman" panose="02020603050405020304" pitchFamily="18" charset="0"/>
              </a:rPr>
              <a:t>?</a:t>
            </a:r>
          </a:p>
        </p:txBody>
      </p:sp>
      <p:pic>
        <p:nvPicPr>
          <p:cNvPr id="183302" name="Picture 6" descr="chuotch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8382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3" name="Picture 7" descr="chuot do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2819400"/>
            <a:ext cx="2743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5" name="Line 9"/>
          <p:cNvSpPr>
            <a:spLocks noChangeShapeType="1"/>
          </p:cNvSpPr>
          <p:nvPr/>
        </p:nvSpPr>
        <p:spPr bwMode="auto">
          <a:xfrm>
            <a:off x="7924800" y="1828800"/>
            <a:ext cx="98298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000">
              <a:solidFill>
                <a:srgbClr val="FFFF00"/>
              </a:solidFill>
              <a:latin typeface="Times New Roman" panose="02020603050405020304" pitchFamily="18" charset="0"/>
              <a:cs typeface="Times New Roman" panose="02020603050405020304" pitchFamily="18" charset="0"/>
            </a:endParaRPr>
          </a:p>
        </p:txBody>
      </p:sp>
      <p:sp>
        <p:nvSpPr>
          <p:cNvPr id="183306" name="Line 10"/>
          <p:cNvSpPr>
            <a:spLocks noChangeShapeType="1"/>
          </p:cNvSpPr>
          <p:nvPr/>
        </p:nvSpPr>
        <p:spPr bwMode="auto">
          <a:xfrm>
            <a:off x="7924800" y="3657600"/>
            <a:ext cx="65532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000">
              <a:solidFill>
                <a:srgbClr val="FFFF00"/>
              </a:solidFill>
              <a:latin typeface="Times New Roman" panose="02020603050405020304" pitchFamily="18" charset="0"/>
              <a:cs typeface="Times New Roman" panose="02020603050405020304" pitchFamily="18" charset="0"/>
            </a:endParaRPr>
          </a:p>
        </p:txBody>
      </p:sp>
      <p:sp>
        <p:nvSpPr>
          <p:cNvPr id="183308" name="Rectangle 12"/>
          <p:cNvSpPr>
            <a:spLocks noChangeArrowheads="1"/>
          </p:cNvSpPr>
          <p:nvPr/>
        </p:nvSpPr>
        <p:spPr bwMode="auto">
          <a:xfrm>
            <a:off x="8382000" y="3276600"/>
            <a:ext cx="32766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latin typeface="Times New Roman" panose="02020603050405020304" pitchFamily="18" charset="0"/>
                <a:cs typeface="Times New Roman" panose="02020603050405020304" pitchFamily="18" charset="0"/>
              </a:rPr>
              <a:t>BỘ GẶM NHẤM</a:t>
            </a:r>
          </a:p>
        </p:txBody>
      </p:sp>
      <p:sp>
        <p:nvSpPr>
          <p:cNvPr id="183309" name="Rectangle 13"/>
          <p:cNvSpPr>
            <a:spLocks noChangeArrowheads="1"/>
          </p:cNvSpPr>
          <p:nvPr/>
        </p:nvSpPr>
        <p:spPr bwMode="auto">
          <a:xfrm>
            <a:off x="8534400" y="1447800"/>
            <a:ext cx="32766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000" b="1" dirty="0">
                <a:latin typeface="Times New Roman" panose="02020603050405020304" pitchFamily="18" charset="0"/>
                <a:cs typeface="Times New Roman" panose="02020603050405020304" pitchFamily="18" charset="0"/>
              </a:rPr>
              <a:t>BỘ ĂN SÂU BỌ</a:t>
            </a:r>
          </a:p>
        </p:txBody>
      </p:sp>
      <p:sp>
        <p:nvSpPr>
          <p:cNvPr id="183311" name="Rectangle 15"/>
          <p:cNvSpPr>
            <a:spLocks noChangeArrowheads="1"/>
          </p:cNvSpPr>
          <p:nvPr/>
        </p:nvSpPr>
        <p:spPr bwMode="auto">
          <a:xfrm>
            <a:off x="6705600" y="2362200"/>
            <a:ext cx="10668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b="1">
                <a:latin typeface="Times New Roman" panose="02020603050405020304" pitchFamily="18" charset="0"/>
              </a:rPr>
              <a:t>Chuột chù</a:t>
            </a:r>
          </a:p>
        </p:txBody>
      </p:sp>
      <p:sp>
        <p:nvSpPr>
          <p:cNvPr id="183312" name="Rectangle 16"/>
          <p:cNvSpPr>
            <a:spLocks noChangeArrowheads="1"/>
          </p:cNvSpPr>
          <p:nvPr/>
        </p:nvSpPr>
        <p:spPr bwMode="auto">
          <a:xfrm>
            <a:off x="6553200" y="4114800"/>
            <a:ext cx="12954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b="1">
                <a:latin typeface="Times New Roman" panose="02020603050405020304" pitchFamily="18" charset="0"/>
              </a:rPr>
              <a:t>Chuột đồng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3298"/>
                                        </p:tgtEl>
                                        <p:attrNameLst>
                                          <p:attrName>style.visibility</p:attrName>
                                        </p:attrNameLst>
                                      </p:cBhvr>
                                      <p:to>
                                        <p:strVal val="visible"/>
                                      </p:to>
                                    </p:set>
                                    <p:anim calcmode="lin" valueType="num">
                                      <p:cBhvr additive="base">
                                        <p:cTn id="7" dur="500" fill="hold"/>
                                        <p:tgtEl>
                                          <p:spTgt spid="183298"/>
                                        </p:tgtEl>
                                        <p:attrNameLst>
                                          <p:attrName>ppt_x</p:attrName>
                                        </p:attrNameLst>
                                      </p:cBhvr>
                                      <p:tavLst>
                                        <p:tav tm="0">
                                          <p:val>
                                            <p:strVal val="#ppt_x"/>
                                          </p:val>
                                        </p:tav>
                                        <p:tav tm="100000">
                                          <p:val>
                                            <p:strVal val="#ppt_x"/>
                                          </p:val>
                                        </p:tav>
                                      </p:tavLst>
                                    </p:anim>
                                    <p:anim calcmode="lin" valueType="num">
                                      <p:cBhvr additive="base">
                                        <p:cTn id="8" dur="500" fill="hold"/>
                                        <p:tgtEl>
                                          <p:spTgt spid="1832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83299"/>
                                        </p:tgtEl>
                                        <p:attrNameLst>
                                          <p:attrName>style.visibility</p:attrName>
                                        </p:attrNameLst>
                                      </p:cBhvr>
                                      <p:to>
                                        <p:strVal val="visible"/>
                                      </p:to>
                                    </p:set>
                                    <p:animEffect transition="in" filter="blinds(horizontal)">
                                      <p:cBhvr>
                                        <p:cTn id="13" dur="500"/>
                                        <p:tgtEl>
                                          <p:spTgt spid="18329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83302"/>
                                        </p:tgtEl>
                                        <p:attrNameLst>
                                          <p:attrName>style.visibility</p:attrName>
                                        </p:attrNameLst>
                                      </p:cBhvr>
                                      <p:to>
                                        <p:strVal val="visible"/>
                                      </p:to>
                                    </p:set>
                                    <p:animEffect transition="in" filter="blinds(horizontal)">
                                      <p:cBhvr>
                                        <p:cTn id="18" dur="500"/>
                                        <p:tgtEl>
                                          <p:spTgt spid="183302"/>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3311"/>
                                        </p:tgtEl>
                                        <p:attrNameLst>
                                          <p:attrName>style.visibility</p:attrName>
                                        </p:attrNameLst>
                                      </p:cBhvr>
                                      <p:to>
                                        <p:strVal val="visible"/>
                                      </p:to>
                                    </p:set>
                                    <p:animEffect transition="in" filter="blinds(horizontal)">
                                      <p:cBhvr>
                                        <p:cTn id="23" dur="500"/>
                                        <p:tgtEl>
                                          <p:spTgt spid="1833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3300"/>
                                        </p:tgtEl>
                                        <p:attrNameLst>
                                          <p:attrName>style.visibility</p:attrName>
                                        </p:attrNameLst>
                                      </p:cBhvr>
                                      <p:to>
                                        <p:strVal val="visible"/>
                                      </p:to>
                                    </p:set>
                                    <p:animEffect transition="in" filter="blinds(horizontal)">
                                      <p:cBhvr>
                                        <p:cTn id="28" dur="500"/>
                                        <p:tgtEl>
                                          <p:spTgt spid="18330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83303"/>
                                        </p:tgtEl>
                                        <p:attrNameLst>
                                          <p:attrName>style.visibility</p:attrName>
                                        </p:attrNameLst>
                                      </p:cBhvr>
                                      <p:to>
                                        <p:strVal val="visible"/>
                                      </p:to>
                                    </p:set>
                                    <p:animEffect transition="in" filter="blinds(horizontal)">
                                      <p:cBhvr>
                                        <p:cTn id="33" dur="500"/>
                                        <p:tgtEl>
                                          <p:spTgt spid="183303"/>
                                        </p:tgtEl>
                                      </p:cBhvr>
                                    </p:animEffec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83312"/>
                                        </p:tgtEl>
                                        <p:attrNameLst>
                                          <p:attrName>style.visibility</p:attrName>
                                        </p:attrNameLst>
                                      </p:cBhvr>
                                      <p:to>
                                        <p:strVal val="visible"/>
                                      </p:to>
                                    </p:set>
                                    <p:animEffect transition="in" filter="blinds(horizontal)">
                                      <p:cBhvr>
                                        <p:cTn id="38" dur="500"/>
                                        <p:tgtEl>
                                          <p:spTgt spid="1833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83305"/>
                                        </p:tgtEl>
                                        <p:attrNameLst>
                                          <p:attrName>style.visibility</p:attrName>
                                        </p:attrNameLst>
                                      </p:cBhvr>
                                      <p:to>
                                        <p:strVal val="visible"/>
                                      </p:to>
                                    </p:set>
                                    <p:animEffect transition="in" filter="blinds(horizontal)">
                                      <p:cBhvr>
                                        <p:cTn id="43" dur="500"/>
                                        <p:tgtEl>
                                          <p:spTgt spid="18330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83309"/>
                                        </p:tgtEl>
                                        <p:attrNameLst>
                                          <p:attrName>style.visibility</p:attrName>
                                        </p:attrNameLst>
                                      </p:cBhvr>
                                      <p:to>
                                        <p:strVal val="visible"/>
                                      </p:to>
                                    </p:set>
                                    <p:animEffect transition="in" filter="blinds(horizontal)">
                                      <p:cBhvr>
                                        <p:cTn id="46" dur="500"/>
                                        <p:tgtEl>
                                          <p:spTgt spid="18330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83306"/>
                                        </p:tgtEl>
                                        <p:attrNameLst>
                                          <p:attrName>style.visibility</p:attrName>
                                        </p:attrNameLst>
                                      </p:cBhvr>
                                      <p:to>
                                        <p:strVal val="visible"/>
                                      </p:to>
                                    </p:set>
                                    <p:animEffect transition="in" filter="blinds(horizontal)">
                                      <p:cBhvr>
                                        <p:cTn id="51" dur="500"/>
                                        <p:tgtEl>
                                          <p:spTgt spid="18330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3308"/>
                                        </p:tgtEl>
                                        <p:attrNameLst>
                                          <p:attrName>style.visibility</p:attrName>
                                        </p:attrNameLst>
                                      </p:cBhvr>
                                      <p:to>
                                        <p:strVal val="visible"/>
                                      </p:to>
                                    </p:set>
                                    <p:animEffect transition="in" filter="blinds(horizontal)">
                                      <p:cBhvr>
                                        <p:cTn id="54" dur="500"/>
                                        <p:tgtEl>
                                          <p:spTgt spid="183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183299" grpId="0" animBg="1"/>
      <p:bldP spid="183300" grpId="0" animBg="1"/>
      <p:bldP spid="183305" grpId="0" animBg="1"/>
      <p:bldP spid="183306" grpId="0" animBg="1"/>
      <p:bldP spid="183308" grpId="0"/>
      <p:bldP spid="183309" grpId="0"/>
      <p:bldP spid="183311" grpId="0" animBg="1"/>
      <p:bldP spid="1833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5604" name="Picture 8" descr="027-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0700" y="5341938"/>
            <a:ext cx="861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9" descr="!hp8ls2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5410200"/>
            <a:ext cx="166052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276600" y="617538"/>
            <a:ext cx="3657600" cy="830262"/>
          </a:xfrm>
          <a:prstGeom prst="rect">
            <a:avLst/>
          </a:prstGeom>
        </p:spPr>
        <p:txBody>
          <a:bodyPr>
            <a:spAutoFit/>
          </a:bodyPr>
          <a:lstStyle/>
          <a:p>
            <a:pPr algn="ctr" eaLnBrk="0" hangingPunct="0">
              <a:defRPr/>
            </a:pPr>
            <a:r>
              <a:rPr lang="vi-VN" sz="4800" b="1" kern="10" dirty="0">
                <a:ln w="9525">
                  <a:noFill/>
                  <a:round/>
                  <a:headEnd/>
                  <a:tailEnd/>
                </a:ln>
                <a:solidFill>
                  <a:srgbClr val="FF0000"/>
                </a:solidFill>
                <a:latin typeface="Times New Roman"/>
                <a:cs typeface="Times New Roman"/>
              </a:rPr>
              <a:t>Em có </a:t>
            </a:r>
            <a:r>
              <a:rPr lang="vi-VN" sz="4800" b="1" kern="10" dirty="0" smtClean="0">
                <a:ln w="9525">
                  <a:noFill/>
                  <a:round/>
                  <a:headEnd/>
                  <a:tailEnd/>
                </a:ln>
                <a:solidFill>
                  <a:srgbClr val="FF0000"/>
                </a:solidFill>
                <a:latin typeface="Times New Roman"/>
                <a:cs typeface="Times New Roman"/>
              </a:rPr>
              <a:t>biết</a:t>
            </a:r>
            <a:r>
              <a:rPr lang="en-US" sz="4800" b="1" kern="10" dirty="0" smtClean="0">
                <a:ln w="9525">
                  <a:noFill/>
                  <a:round/>
                  <a:headEnd/>
                  <a:tailEnd/>
                </a:ln>
                <a:solidFill>
                  <a:srgbClr val="FF0000"/>
                </a:solidFill>
                <a:latin typeface="Times New Roman"/>
                <a:cs typeface="Times New Roman"/>
              </a:rPr>
              <a:t>?</a:t>
            </a:r>
            <a:endParaRPr lang="vi-VN" sz="4800" b="1" kern="10" dirty="0">
              <a:ln w="9525">
                <a:noFill/>
                <a:round/>
                <a:headEnd/>
                <a:tailEnd/>
              </a:ln>
              <a:solidFill>
                <a:srgbClr val="FF0000"/>
              </a:solidFill>
              <a:latin typeface="Times New Roman"/>
              <a:cs typeface="Times New Roman"/>
            </a:endParaRPr>
          </a:p>
        </p:txBody>
      </p:sp>
      <p:sp>
        <p:nvSpPr>
          <p:cNvPr id="12" name="Rectangle 11"/>
          <p:cNvSpPr>
            <a:spLocks noChangeArrowheads="1"/>
          </p:cNvSpPr>
          <p:nvPr/>
        </p:nvSpPr>
        <p:spPr bwMode="auto">
          <a:xfrm>
            <a:off x="5257800" y="2591812"/>
            <a:ext cx="6629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sz="3200" dirty="0">
                <a:latin typeface="Times New Roman" panose="02020603050405020304" pitchFamily="18" charset="0"/>
              </a:rPr>
              <a:t>    </a:t>
            </a:r>
            <a:r>
              <a:rPr lang="en-US" sz="3200" dirty="0" err="1">
                <a:latin typeface="Times New Roman" panose="02020603050405020304" pitchFamily="18" charset="0"/>
              </a:rPr>
              <a:t>Tác</a:t>
            </a:r>
            <a:r>
              <a:rPr lang="en-US" sz="3200" dirty="0">
                <a:latin typeface="Times New Roman" panose="02020603050405020304" pitchFamily="18" charset="0"/>
              </a:rPr>
              <a:t> </a:t>
            </a:r>
            <a:r>
              <a:rPr lang="en-US" sz="3200" dirty="0" err="1">
                <a:latin typeface="Times New Roman" panose="02020603050405020304" pitchFamily="18" charset="0"/>
              </a:rPr>
              <a:t>hại</a:t>
            </a:r>
            <a:r>
              <a:rPr lang="en-US" sz="3200" dirty="0">
                <a:latin typeface="Times New Roman" panose="02020603050405020304" pitchFamily="18" charset="0"/>
              </a:rPr>
              <a:t> </a:t>
            </a:r>
            <a:r>
              <a:rPr lang="en-US" sz="3200" dirty="0" err="1">
                <a:latin typeface="Times New Roman" panose="02020603050405020304" pitchFamily="18" charset="0"/>
              </a:rPr>
              <a:t>ghê</a:t>
            </a:r>
            <a:r>
              <a:rPr lang="en-US" sz="3200" dirty="0">
                <a:latin typeface="Times New Roman" panose="02020603050405020304" pitchFamily="18" charset="0"/>
              </a:rPr>
              <a:t> </a:t>
            </a:r>
            <a:r>
              <a:rPr lang="en-US" sz="3200" dirty="0" err="1">
                <a:latin typeface="Times New Roman" panose="02020603050405020304" pitchFamily="18" charset="0"/>
              </a:rPr>
              <a:t>gớm</a:t>
            </a:r>
            <a:r>
              <a:rPr lang="en-US" sz="3200" dirty="0">
                <a:latin typeface="Times New Roman" panose="02020603050405020304" pitchFamily="18" charset="0"/>
              </a:rPr>
              <a:t> </a:t>
            </a:r>
            <a:r>
              <a:rPr lang="en-US" sz="3200" dirty="0" err="1">
                <a:latin typeface="Times New Roman" panose="02020603050405020304" pitchFamily="18" charset="0"/>
              </a:rPr>
              <a:t>của</a:t>
            </a:r>
            <a:r>
              <a:rPr lang="en-US" sz="3200" dirty="0">
                <a:latin typeface="Times New Roman" panose="02020603050405020304" pitchFamily="18" charset="0"/>
              </a:rPr>
              <a:t> </a:t>
            </a:r>
            <a:r>
              <a:rPr lang="en-US" sz="3200" dirty="0" err="1">
                <a:latin typeface="Times New Roman" panose="02020603050405020304" pitchFamily="18" charset="0"/>
              </a:rPr>
              <a:t>chuột</a:t>
            </a:r>
            <a:r>
              <a:rPr lang="en-US" sz="3200" dirty="0">
                <a:latin typeface="Times New Roman" panose="02020603050405020304" pitchFamily="18" charset="0"/>
              </a:rPr>
              <a:t>: </a:t>
            </a:r>
            <a:r>
              <a:rPr lang="en-US" sz="3200" dirty="0" err="1">
                <a:latin typeface="Times New Roman" panose="02020603050405020304" pitchFamily="18" charset="0"/>
              </a:rPr>
              <a:t>đó</a:t>
            </a:r>
            <a:r>
              <a:rPr lang="en-US" sz="3200" dirty="0">
                <a:latin typeface="Times New Roman" panose="02020603050405020304" pitchFamily="18" charset="0"/>
              </a:rPr>
              <a:t> </a:t>
            </a:r>
            <a:r>
              <a:rPr lang="en-US" sz="3200" dirty="0" err="1">
                <a:latin typeface="Times New Roman" panose="02020603050405020304" pitchFamily="18" charset="0"/>
              </a:rPr>
              <a:t>là</a:t>
            </a:r>
            <a:r>
              <a:rPr lang="en-US" sz="3200" dirty="0">
                <a:latin typeface="Times New Roman" panose="02020603050405020304" pitchFamily="18" charset="0"/>
              </a:rPr>
              <a:t> </a:t>
            </a:r>
            <a:r>
              <a:rPr lang="en-US" sz="3200" dirty="0" err="1">
                <a:latin typeface="Times New Roman" panose="02020603050405020304" pitchFamily="18" charset="0"/>
              </a:rPr>
              <a:t>khả</a:t>
            </a:r>
            <a:r>
              <a:rPr lang="en-US" sz="3200" dirty="0">
                <a:latin typeface="Times New Roman" panose="02020603050405020304" pitchFamily="18" charset="0"/>
              </a:rPr>
              <a:t> </a:t>
            </a:r>
            <a:r>
              <a:rPr lang="en-US" sz="3200" dirty="0" err="1">
                <a:latin typeface="Times New Roman" panose="02020603050405020304" pitchFamily="18" charset="0"/>
              </a:rPr>
              <a:t>năng</a:t>
            </a:r>
            <a:r>
              <a:rPr lang="en-US" sz="3200" dirty="0">
                <a:latin typeface="Times New Roman" panose="02020603050405020304" pitchFamily="18" charset="0"/>
              </a:rPr>
              <a:t> </a:t>
            </a:r>
            <a:r>
              <a:rPr lang="en-US" sz="3200" dirty="0" err="1">
                <a:latin typeface="Times New Roman" panose="02020603050405020304" pitchFamily="18" charset="0"/>
              </a:rPr>
              <a:t>phát</a:t>
            </a:r>
            <a:r>
              <a:rPr lang="en-US" sz="3200" dirty="0">
                <a:latin typeface="Times New Roman" panose="02020603050405020304" pitchFamily="18" charset="0"/>
              </a:rPr>
              <a:t> </a:t>
            </a:r>
            <a:r>
              <a:rPr lang="en-US" sz="3200" dirty="0" err="1">
                <a:latin typeface="Times New Roman" panose="02020603050405020304" pitchFamily="18" charset="0"/>
              </a:rPr>
              <a:t>triển</a:t>
            </a:r>
            <a:r>
              <a:rPr lang="en-US" sz="3200" dirty="0">
                <a:latin typeface="Times New Roman" panose="02020603050405020304" pitchFamily="18" charset="0"/>
              </a:rPr>
              <a:t> </a:t>
            </a:r>
            <a:r>
              <a:rPr lang="en-US" sz="3200" dirty="0" err="1">
                <a:latin typeface="Times New Roman" panose="02020603050405020304" pitchFamily="18" charset="0"/>
              </a:rPr>
              <a:t>nòi</a:t>
            </a:r>
            <a:r>
              <a:rPr lang="en-US" sz="3200" dirty="0">
                <a:latin typeface="Times New Roman" panose="02020603050405020304" pitchFamily="18" charset="0"/>
              </a:rPr>
              <a:t> </a:t>
            </a:r>
            <a:r>
              <a:rPr lang="en-US" sz="3200" dirty="0" err="1">
                <a:latin typeface="Times New Roman" panose="02020603050405020304" pitchFamily="18" charset="0"/>
              </a:rPr>
              <a:t>giống</a:t>
            </a:r>
            <a:r>
              <a:rPr lang="en-US" sz="3200" dirty="0">
                <a:latin typeface="Times New Roman" panose="02020603050405020304" pitchFamily="18" charset="0"/>
              </a:rPr>
              <a:t> </a:t>
            </a:r>
            <a:r>
              <a:rPr lang="en-US" sz="3200" dirty="0" err="1">
                <a:latin typeface="Times New Roman" panose="02020603050405020304" pitchFamily="18" charset="0"/>
              </a:rPr>
              <a:t>nhanh</a:t>
            </a:r>
            <a:r>
              <a:rPr lang="en-US" sz="3200" dirty="0">
                <a:latin typeface="Times New Roman" panose="02020603050405020304" pitchFamily="18" charset="0"/>
              </a:rPr>
              <a:t> </a:t>
            </a:r>
            <a:r>
              <a:rPr lang="en-US" sz="3200" dirty="0" err="1">
                <a:latin typeface="Times New Roman" panose="02020603050405020304" pitchFamily="18" charset="0"/>
              </a:rPr>
              <a:t>một</a:t>
            </a:r>
            <a:r>
              <a:rPr lang="en-US" sz="3200" dirty="0">
                <a:latin typeface="Times New Roman" panose="02020603050405020304" pitchFamily="18" charset="0"/>
              </a:rPr>
              <a:t> </a:t>
            </a:r>
            <a:r>
              <a:rPr lang="en-US" sz="3200" dirty="0" err="1">
                <a:latin typeface="Times New Roman" panose="02020603050405020304" pitchFamily="18" charset="0"/>
              </a:rPr>
              <a:t>cách</a:t>
            </a:r>
            <a:r>
              <a:rPr lang="en-US" sz="3200" dirty="0">
                <a:latin typeface="Times New Roman" panose="02020603050405020304" pitchFamily="18" charset="0"/>
              </a:rPr>
              <a:t> </a:t>
            </a:r>
            <a:r>
              <a:rPr lang="en-US" sz="3200" dirty="0" err="1">
                <a:latin typeface="Times New Roman" panose="02020603050405020304" pitchFamily="18" charset="0"/>
              </a:rPr>
              <a:t>khủng</a:t>
            </a:r>
            <a:r>
              <a:rPr lang="en-US" sz="3200" dirty="0">
                <a:latin typeface="Times New Roman" panose="02020603050405020304" pitchFamily="18" charset="0"/>
              </a:rPr>
              <a:t> </a:t>
            </a:r>
            <a:r>
              <a:rPr lang="en-US" sz="3200" dirty="0" err="1">
                <a:latin typeface="Times New Roman" panose="02020603050405020304" pitchFamily="18" charset="0"/>
              </a:rPr>
              <a:t>khiếp</a:t>
            </a:r>
            <a:r>
              <a:rPr lang="en-US" sz="3200" dirty="0">
                <a:latin typeface="Times New Roman" panose="02020603050405020304" pitchFamily="18" charset="0"/>
              </a:rPr>
              <a:t>. </a:t>
            </a:r>
            <a:r>
              <a:rPr lang="en-US" sz="3200" dirty="0" err="1">
                <a:latin typeface="Times New Roman" panose="02020603050405020304" pitchFamily="18" charset="0"/>
              </a:rPr>
              <a:t>Một</a:t>
            </a:r>
            <a:r>
              <a:rPr lang="en-US" sz="3200" dirty="0">
                <a:latin typeface="Times New Roman" panose="02020603050405020304" pitchFamily="18" charset="0"/>
              </a:rPr>
              <a:t> </a:t>
            </a:r>
            <a:r>
              <a:rPr lang="en-US" sz="3200" dirty="0" err="1">
                <a:latin typeface="Times New Roman" panose="02020603050405020304" pitchFamily="18" charset="0"/>
              </a:rPr>
              <a:t>năm</a:t>
            </a:r>
            <a:r>
              <a:rPr lang="en-US" sz="3200" dirty="0">
                <a:latin typeface="Times New Roman" panose="02020603050405020304" pitchFamily="18" charset="0"/>
              </a:rPr>
              <a:t> </a:t>
            </a:r>
            <a:r>
              <a:rPr lang="en-US" sz="3200" dirty="0" err="1">
                <a:latin typeface="Times New Roman" panose="02020603050405020304" pitchFamily="18" charset="0"/>
              </a:rPr>
              <a:t>một</a:t>
            </a:r>
            <a:r>
              <a:rPr lang="en-US" sz="3200" dirty="0">
                <a:latin typeface="Times New Roman" panose="02020603050405020304" pitchFamily="18" charset="0"/>
              </a:rPr>
              <a:t> </a:t>
            </a:r>
            <a:r>
              <a:rPr lang="en-US" sz="3200" dirty="0" err="1">
                <a:latin typeface="Times New Roman" panose="02020603050405020304" pitchFamily="18" charset="0"/>
              </a:rPr>
              <a:t>đôi</a:t>
            </a:r>
            <a:r>
              <a:rPr lang="en-US" sz="3200" dirty="0">
                <a:latin typeface="Times New Roman" panose="02020603050405020304" pitchFamily="18" charset="0"/>
              </a:rPr>
              <a:t> </a:t>
            </a:r>
            <a:r>
              <a:rPr lang="en-US" sz="3200" dirty="0" err="1">
                <a:latin typeface="Times New Roman" panose="02020603050405020304" pitchFamily="18" charset="0"/>
              </a:rPr>
              <a:t>chuột</a:t>
            </a:r>
            <a:r>
              <a:rPr lang="en-US" sz="3200" dirty="0">
                <a:latin typeface="Times New Roman" panose="02020603050405020304" pitchFamily="18" charset="0"/>
              </a:rPr>
              <a:t> </a:t>
            </a:r>
            <a:r>
              <a:rPr lang="en-US" sz="3200" dirty="0" err="1">
                <a:latin typeface="Times New Roman" panose="02020603050405020304" pitchFamily="18" charset="0"/>
              </a:rPr>
              <a:t>có</a:t>
            </a:r>
            <a:r>
              <a:rPr lang="en-US" sz="3200" dirty="0">
                <a:latin typeface="Times New Roman" panose="02020603050405020304" pitchFamily="18" charset="0"/>
              </a:rPr>
              <a:t> </a:t>
            </a:r>
            <a:r>
              <a:rPr lang="en-US" sz="3200" dirty="0" err="1">
                <a:latin typeface="Times New Roman" panose="02020603050405020304" pitchFamily="18" charset="0"/>
              </a:rPr>
              <a:t>thể</a:t>
            </a:r>
            <a:r>
              <a:rPr lang="en-US" sz="3200" dirty="0">
                <a:latin typeface="Times New Roman" panose="02020603050405020304" pitchFamily="18" charset="0"/>
              </a:rPr>
              <a:t> </a:t>
            </a:r>
            <a:r>
              <a:rPr lang="en-US" sz="3200" dirty="0" err="1">
                <a:latin typeface="Times New Roman" panose="02020603050405020304" pitchFamily="18" charset="0"/>
              </a:rPr>
              <a:t>sinh</a:t>
            </a:r>
            <a:r>
              <a:rPr lang="en-US" sz="3200" dirty="0">
                <a:latin typeface="Times New Roman" panose="02020603050405020304" pitchFamily="18" charset="0"/>
              </a:rPr>
              <a:t> </a:t>
            </a:r>
            <a:r>
              <a:rPr lang="en-US" sz="3200" dirty="0" err="1">
                <a:latin typeface="Times New Roman" panose="02020603050405020304" pitchFamily="18" charset="0"/>
              </a:rPr>
              <a:t>sản</a:t>
            </a:r>
            <a:r>
              <a:rPr lang="en-US" sz="3200" dirty="0">
                <a:latin typeface="Times New Roman" panose="02020603050405020304" pitchFamily="18" charset="0"/>
              </a:rPr>
              <a:t> </a:t>
            </a:r>
            <a:r>
              <a:rPr lang="en-US" sz="3200" dirty="0" err="1">
                <a:latin typeface="Times New Roman" panose="02020603050405020304" pitchFamily="18" charset="0"/>
              </a:rPr>
              <a:t>được</a:t>
            </a:r>
            <a:r>
              <a:rPr lang="en-US" sz="3200" dirty="0">
                <a:latin typeface="Times New Roman" panose="02020603050405020304" pitchFamily="18" charset="0"/>
              </a:rPr>
              <a:t> 800 </a:t>
            </a:r>
            <a:r>
              <a:rPr lang="en-US" sz="3200" dirty="0" err="1">
                <a:latin typeface="Times New Roman" panose="02020603050405020304" pitchFamily="18" charset="0"/>
              </a:rPr>
              <a:t>cháu</a:t>
            </a:r>
            <a:r>
              <a:rPr lang="en-US" sz="3200" dirty="0">
                <a:latin typeface="Times New Roman" panose="02020603050405020304" pitchFamily="18" charset="0"/>
              </a:rPr>
              <a:t> </a:t>
            </a:r>
            <a:r>
              <a:rPr lang="en-US" sz="3200" dirty="0" err="1">
                <a:latin typeface="Times New Roman" panose="02020603050405020304" pitchFamily="18" charset="0"/>
              </a:rPr>
              <a:t>chắt</a:t>
            </a:r>
            <a:r>
              <a:rPr lang="en-US" sz="3200" dirty="0">
                <a:latin typeface="Times New Roman" panose="02020603050405020304" pitchFamily="18" charset="0"/>
              </a:rPr>
              <a:t>, </a:t>
            </a:r>
            <a:r>
              <a:rPr lang="en-US" sz="3200" dirty="0" err="1">
                <a:latin typeface="Times New Roman" panose="02020603050405020304" pitchFamily="18" charset="0"/>
              </a:rPr>
              <a:t>ăn</a:t>
            </a:r>
            <a:r>
              <a:rPr lang="en-US" sz="3200" dirty="0">
                <a:latin typeface="Times New Roman" panose="02020603050405020304" pitchFamily="18" charset="0"/>
              </a:rPr>
              <a:t> </a:t>
            </a:r>
            <a:r>
              <a:rPr lang="en-US" sz="3200" dirty="0" err="1">
                <a:latin typeface="Times New Roman" panose="02020603050405020304" pitchFamily="18" charset="0"/>
              </a:rPr>
              <a:t>hết</a:t>
            </a:r>
            <a:r>
              <a:rPr lang="en-US" sz="3200" dirty="0">
                <a:latin typeface="Times New Roman" panose="02020603050405020304" pitchFamily="18" charset="0"/>
              </a:rPr>
              <a:t> </a:t>
            </a:r>
            <a:r>
              <a:rPr lang="en-US" sz="3200" dirty="0" err="1">
                <a:latin typeface="Times New Roman" panose="02020603050405020304" pitchFamily="18" charset="0"/>
              </a:rPr>
              <a:t>gần</a:t>
            </a:r>
            <a:r>
              <a:rPr lang="en-US" sz="3200" dirty="0">
                <a:latin typeface="Times New Roman" panose="02020603050405020304" pitchFamily="18" charset="0"/>
              </a:rPr>
              <a:t> 2000kg </a:t>
            </a:r>
            <a:r>
              <a:rPr lang="en-US" sz="3200" dirty="0" err="1">
                <a:latin typeface="Times New Roman" panose="02020603050405020304" pitchFamily="18" charset="0"/>
              </a:rPr>
              <a:t>lương</a:t>
            </a:r>
            <a:r>
              <a:rPr lang="en-US" sz="3200" dirty="0">
                <a:latin typeface="Times New Roman" panose="02020603050405020304" pitchFamily="18" charset="0"/>
              </a:rPr>
              <a:t> </a:t>
            </a:r>
            <a:r>
              <a:rPr lang="en-US" sz="3200" dirty="0" err="1">
                <a:latin typeface="Times New Roman" panose="02020603050405020304" pitchFamily="18" charset="0"/>
              </a:rPr>
              <a:t>thực</a:t>
            </a:r>
            <a:r>
              <a:rPr lang="en-US" sz="3200" dirty="0" smtClean="0">
                <a:latin typeface="Times New Roman" panose="02020603050405020304" pitchFamily="18" charset="0"/>
              </a:rPr>
              <a:t>.</a:t>
            </a:r>
            <a:endParaRPr lang="en-US" sz="3200" dirty="0">
              <a:latin typeface="Times New Roman" panose="02020603050405020304" pitchFamily="18" charset="0"/>
            </a:endParaRPr>
          </a:p>
        </p:txBody>
      </p:sp>
      <p:pic>
        <p:nvPicPr>
          <p:cNvPr id="14" name="Picture 35" descr="chuot dong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663" y="1466737"/>
            <a:ext cx="396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6628" name="Picture 13" descr="027-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0700" y="5341938"/>
            <a:ext cx="861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4" descr="!hp8ls2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5410200"/>
            <a:ext cx="166052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3" name="AutoShape 15"/>
          <p:cNvSpPr>
            <a:spLocks noChangeArrowheads="1"/>
          </p:cNvSpPr>
          <p:nvPr/>
        </p:nvSpPr>
        <p:spPr bwMode="auto">
          <a:xfrm>
            <a:off x="1790700" y="609600"/>
            <a:ext cx="8610600" cy="1191816"/>
          </a:xfrm>
          <a:prstGeom prst="wedgeRoundRectCallout">
            <a:avLst>
              <a:gd name="adj1" fmla="val -49801"/>
              <a:gd name="adj2" fmla="val 70065"/>
              <a:gd name="adj3" fmla="val 1666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dirty="0" err="1">
                <a:solidFill>
                  <a:srgbClr val="0000FF"/>
                </a:solidFill>
                <a:latin typeface="Times New Roman" panose="02020603050405020304" pitchFamily="18" charset="0"/>
              </a:rPr>
              <a:t>Làm</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như</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thế</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nào</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để</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hạn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chế</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sự</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sinh</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sôi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nảy</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nở</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của</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chuột</a:t>
            </a:r>
            <a:r>
              <a:rPr lang="en-US" sz="3200" b="1" dirty="0">
                <a:solidFill>
                  <a:srgbClr val="0000FF"/>
                </a:solidFill>
                <a:latin typeface="Times New Roman" panose="02020603050405020304" pitchFamily="18" charset="0"/>
              </a:rPr>
              <a:t>?</a:t>
            </a:r>
          </a:p>
        </p:txBody>
      </p:sp>
      <p:sp>
        <p:nvSpPr>
          <p:cNvPr id="109584" name="Text Box 16"/>
          <p:cNvSpPr txBox="1">
            <a:spLocks noChangeArrowheads="1"/>
          </p:cNvSpPr>
          <p:nvPr/>
        </p:nvSpPr>
        <p:spPr bwMode="auto">
          <a:xfrm>
            <a:off x="1790700" y="1958400"/>
            <a:ext cx="90297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Char char="-"/>
            </a:pPr>
            <a:r>
              <a:rPr lang="en-US" sz="3600" b="1" dirty="0">
                <a:latin typeface="Times New Roman" panose="02020603050405020304" pitchFamily="18" charset="0"/>
              </a:rPr>
              <a:t> </a:t>
            </a:r>
            <a:r>
              <a:rPr lang="en-US" sz="3600" b="1" dirty="0" err="1">
                <a:latin typeface="Times New Roman" panose="02020603050405020304" pitchFamily="18" charset="0"/>
              </a:rPr>
              <a:t>Dùng</a:t>
            </a:r>
            <a:r>
              <a:rPr lang="en-US" sz="3600" b="1" dirty="0">
                <a:latin typeface="Times New Roman" panose="02020603050405020304" pitchFamily="18" charset="0"/>
              </a:rPr>
              <a:t> </a:t>
            </a:r>
            <a:r>
              <a:rPr lang="en-US" sz="3600" b="1" dirty="0" err="1">
                <a:latin typeface="Times New Roman" panose="02020603050405020304" pitchFamily="18" charset="0"/>
              </a:rPr>
              <a:t>thuốc</a:t>
            </a:r>
            <a:r>
              <a:rPr lang="en-US" sz="3600" b="1" dirty="0">
                <a:latin typeface="Times New Roman" panose="02020603050405020304" pitchFamily="18" charset="0"/>
              </a:rPr>
              <a:t> </a:t>
            </a:r>
            <a:r>
              <a:rPr lang="en-US" sz="3600" b="1" dirty="0" err="1">
                <a:latin typeface="Times New Roman" panose="02020603050405020304" pitchFamily="18" charset="0"/>
              </a:rPr>
              <a:t>diệt</a:t>
            </a:r>
            <a:r>
              <a:rPr lang="en-US" sz="3600" b="1" dirty="0">
                <a:latin typeface="Times New Roman" panose="02020603050405020304" pitchFamily="18" charset="0"/>
              </a:rPr>
              <a:t> </a:t>
            </a:r>
            <a:r>
              <a:rPr lang="en-US" sz="3600" b="1" dirty="0" err="1">
                <a:latin typeface="Times New Roman" panose="02020603050405020304" pitchFamily="18" charset="0"/>
              </a:rPr>
              <a:t>chuột</a:t>
            </a:r>
            <a:r>
              <a:rPr lang="en-US" sz="3600" b="1" dirty="0">
                <a:latin typeface="Times New Roman" panose="02020603050405020304" pitchFamily="18" charset="0"/>
              </a:rPr>
              <a:t>, </a:t>
            </a:r>
            <a:r>
              <a:rPr lang="en-US" sz="3600" b="1" dirty="0" err="1">
                <a:latin typeface="Times New Roman" panose="02020603050405020304" pitchFamily="18" charset="0"/>
              </a:rPr>
              <a:t>đặt</a:t>
            </a:r>
            <a:r>
              <a:rPr lang="en-US" sz="3600" b="1" dirty="0">
                <a:latin typeface="Times New Roman" panose="02020603050405020304" pitchFamily="18" charset="0"/>
              </a:rPr>
              <a:t> </a:t>
            </a:r>
            <a:r>
              <a:rPr lang="en-US" sz="3600" b="1" dirty="0" err="1">
                <a:latin typeface="Times New Roman" panose="02020603050405020304" pitchFamily="18" charset="0"/>
              </a:rPr>
              <a:t>bẫy</a:t>
            </a:r>
            <a:r>
              <a:rPr lang="en-US" sz="3600" b="1" dirty="0">
                <a:latin typeface="Times New Roman" panose="02020603050405020304" pitchFamily="18" charset="0"/>
              </a:rPr>
              <a:t> </a:t>
            </a:r>
            <a:r>
              <a:rPr lang="en-US" sz="3600" b="1" dirty="0" err="1">
                <a:latin typeface="Times New Roman" panose="02020603050405020304" pitchFamily="18" charset="0"/>
              </a:rPr>
              <a:t>diệt</a:t>
            </a:r>
            <a:r>
              <a:rPr lang="en-US" sz="3600" b="1" dirty="0">
                <a:latin typeface="Times New Roman" panose="02020603050405020304" pitchFamily="18" charset="0"/>
              </a:rPr>
              <a:t> </a:t>
            </a:r>
            <a:r>
              <a:rPr lang="en-US" sz="3600" b="1" dirty="0" err="1">
                <a:latin typeface="Times New Roman" panose="02020603050405020304" pitchFamily="18" charset="0"/>
              </a:rPr>
              <a:t>chuột</a:t>
            </a:r>
            <a:r>
              <a:rPr lang="en-US" sz="3600" b="1" dirty="0">
                <a:latin typeface="Times New Roman" panose="02020603050405020304" pitchFamily="18" charset="0"/>
              </a:rPr>
              <a:t>…</a:t>
            </a:r>
          </a:p>
          <a:p>
            <a:pPr algn="just">
              <a:buFontTx/>
              <a:buChar char="-"/>
            </a:pPr>
            <a:r>
              <a:rPr lang="en-US" sz="3600" b="1" dirty="0">
                <a:latin typeface="Times New Roman" panose="02020603050405020304" pitchFamily="18" charset="0"/>
              </a:rPr>
              <a:t> </a:t>
            </a:r>
            <a:r>
              <a:rPr lang="en-US" sz="3600" b="1" dirty="0" err="1">
                <a:latin typeface="Times New Roman" panose="02020603050405020304" pitchFamily="18" charset="0"/>
              </a:rPr>
              <a:t>Không</a:t>
            </a:r>
            <a:r>
              <a:rPr lang="en-US" sz="3600" b="1" dirty="0">
                <a:latin typeface="Times New Roman" panose="02020603050405020304" pitchFamily="18" charset="0"/>
              </a:rPr>
              <a:t> </a:t>
            </a:r>
            <a:r>
              <a:rPr lang="en-US" sz="3600" b="1" dirty="0" err="1">
                <a:latin typeface="Times New Roman" panose="02020603050405020304" pitchFamily="18" charset="0"/>
              </a:rPr>
              <a:t>tạo</a:t>
            </a:r>
            <a:r>
              <a:rPr lang="en-US" sz="3600" b="1" dirty="0">
                <a:latin typeface="Times New Roman" panose="02020603050405020304" pitchFamily="18" charset="0"/>
              </a:rPr>
              <a:t> </a:t>
            </a:r>
            <a:r>
              <a:rPr lang="en-US" sz="3600" b="1" dirty="0" err="1">
                <a:latin typeface="Times New Roman" panose="02020603050405020304" pitchFamily="18" charset="0"/>
              </a:rPr>
              <a:t>điều</a:t>
            </a:r>
            <a:r>
              <a:rPr lang="en-US" sz="3600" b="1" dirty="0">
                <a:latin typeface="Times New Roman" panose="02020603050405020304" pitchFamily="18" charset="0"/>
              </a:rPr>
              <a:t> </a:t>
            </a:r>
            <a:r>
              <a:rPr lang="en-US" sz="3600" b="1" dirty="0" err="1">
                <a:latin typeface="Times New Roman" panose="02020603050405020304" pitchFamily="18" charset="0"/>
              </a:rPr>
              <a:t>kiện</a:t>
            </a:r>
            <a:r>
              <a:rPr lang="en-US" sz="3600" b="1" dirty="0">
                <a:latin typeface="Times New Roman" panose="02020603050405020304" pitchFamily="18" charset="0"/>
              </a:rPr>
              <a:t> </a:t>
            </a:r>
            <a:r>
              <a:rPr lang="en-US" sz="3600" b="1" dirty="0" err="1">
                <a:latin typeface="Times New Roman" panose="02020603050405020304" pitchFamily="18" charset="0"/>
              </a:rPr>
              <a:t>cho</a:t>
            </a:r>
            <a:r>
              <a:rPr lang="en-US" sz="3600" b="1" dirty="0">
                <a:latin typeface="Times New Roman" panose="02020603050405020304" pitchFamily="18" charset="0"/>
              </a:rPr>
              <a:t> </a:t>
            </a:r>
            <a:r>
              <a:rPr lang="en-US" sz="3600" b="1" dirty="0" err="1">
                <a:latin typeface="Times New Roman" panose="02020603050405020304" pitchFamily="18" charset="0"/>
              </a:rPr>
              <a:t>chuột</a:t>
            </a:r>
            <a:r>
              <a:rPr lang="en-US" sz="3600" b="1" dirty="0">
                <a:latin typeface="Times New Roman" panose="02020603050405020304" pitchFamily="18" charset="0"/>
              </a:rPr>
              <a:t> </a:t>
            </a:r>
            <a:r>
              <a:rPr lang="en-US" sz="3600" b="1" dirty="0" err="1">
                <a:latin typeface="Times New Roman" panose="02020603050405020304" pitchFamily="18" charset="0"/>
              </a:rPr>
              <a:t>phát</a:t>
            </a:r>
            <a:r>
              <a:rPr lang="en-US" sz="3600" b="1" dirty="0">
                <a:latin typeface="Times New Roman" panose="02020603050405020304" pitchFamily="18" charset="0"/>
              </a:rPr>
              <a:t> </a:t>
            </a:r>
            <a:r>
              <a:rPr lang="en-US" sz="3600" b="1" dirty="0" err="1">
                <a:latin typeface="Times New Roman" panose="02020603050405020304" pitchFamily="18" charset="0"/>
              </a:rPr>
              <a:t>triển</a:t>
            </a:r>
            <a:r>
              <a:rPr lang="en-US" sz="3600" b="1" dirty="0">
                <a:latin typeface="Times New Roman" panose="02020603050405020304" pitchFamily="18" charset="0"/>
              </a:rPr>
              <a:t>: </a:t>
            </a:r>
            <a:r>
              <a:rPr lang="en-US" sz="3600" b="1" dirty="0" err="1">
                <a:latin typeface="Times New Roman" panose="02020603050405020304" pitchFamily="18" charset="0"/>
              </a:rPr>
              <a:t>sắp</a:t>
            </a:r>
            <a:r>
              <a:rPr lang="en-US" sz="3600" b="1" dirty="0">
                <a:latin typeface="Times New Roman" panose="02020603050405020304" pitchFamily="18" charset="0"/>
              </a:rPr>
              <a:t> </a:t>
            </a:r>
            <a:r>
              <a:rPr lang="en-US" sz="3600" b="1" dirty="0" err="1">
                <a:latin typeface="Times New Roman" panose="02020603050405020304" pitchFamily="18" charset="0"/>
              </a:rPr>
              <a:t>xếp</a:t>
            </a:r>
            <a:r>
              <a:rPr lang="en-US" sz="3600" b="1" dirty="0">
                <a:latin typeface="Times New Roman" panose="02020603050405020304" pitchFamily="18" charset="0"/>
              </a:rPr>
              <a:t> </a:t>
            </a:r>
            <a:r>
              <a:rPr lang="en-US" sz="3600" b="1" dirty="0" err="1">
                <a:latin typeface="Times New Roman" panose="02020603050405020304" pitchFamily="18" charset="0"/>
              </a:rPr>
              <a:t>đồ</a:t>
            </a:r>
            <a:r>
              <a:rPr lang="en-US" sz="3600" b="1" dirty="0">
                <a:latin typeface="Times New Roman" panose="02020603050405020304" pitchFamily="18" charset="0"/>
              </a:rPr>
              <a:t> </a:t>
            </a:r>
            <a:r>
              <a:rPr lang="en-US" sz="3600" b="1" dirty="0" err="1">
                <a:latin typeface="Times New Roman" panose="02020603050405020304" pitchFamily="18" charset="0"/>
              </a:rPr>
              <a:t>đạt</a:t>
            </a:r>
            <a:r>
              <a:rPr lang="en-US" sz="3600" b="1" dirty="0">
                <a:latin typeface="Times New Roman" panose="02020603050405020304" pitchFamily="18" charset="0"/>
              </a:rPr>
              <a:t> </a:t>
            </a:r>
            <a:r>
              <a:rPr lang="en-US" sz="3600" b="1" dirty="0" err="1">
                <a:latin typeface="Times New Roman" panose="02020603050405020304" pitchFamily="18" charset="0"/>
              </a:rPr>
              <a:t>gọn</a:t>
            </a:r>
            <a:r>
              <a:rPr lang="en-US" sz="3600" b="1" dirty="0">
                <a:latin typeface="Times New Roman" panose="02020603050405020304" pitchFamily="18" charset="0"/>
              </a:rPr>
              <a:t> </a:t>
            </a:r>
            <a:r>
              <a:rPr lang="en-US" sz="3600" b="1" dirty="0" err="1">
                <a:latin typeface="Times New Roman" panose="02020603050405020304" pitchFamily="18" charset="0"/>
              </a:rPr>
              <a:t>gàng</a:t>
            </a:r>
            <a:r>
              <a:rPr lang="en-US" sz="3600" b="1" dirty="0">
                <a:latin typeface="Times New Roman" panose="02020603050405020304" pitchFamily="18" charset="0"/>
              </a:rPr>
              <a:t>, </a:t>
            </a:r>
            <a:r>
              <a:rPr lang="en-US" sz="3600" b="1" dirty="0" err="1">
                <a:latin typeface="Times New Roman" panose="02020603050405020304" pitchFamily="18" charset="0"/>
              </a:rPr>
              <a:t>ngăn</a:t>
            </a:r>
            <a:r>
              <a:rPr lang="en-US" sz="3600" b="1" dirty="0">
                <a:latin typeface="Times New Roman" panose="02020603050405020304" pitchFamily="18" charset="0"/>
              </a:rPr>
              <a:t> </a:t>
            </a:r>
            <a:r>
              <a:rPr lang="en-US" sz="3600" b="1" dirty="0" err="1">
                <a:latin typeface="Times New Roman" panose="02020603050405020304" pitchFamily="18" charset="0"/>
              </a:rPr>
              <a:t>nắp</a:t>
            </a:r>
            <a:r>
              <a:rPr lang="en-US" sz="3600" b="1" dirty="0">
                <a:latin typeface="Times New Roman" panose="02020603050405020304" pitchFamily="18" charset="0"/>
              </a:rPr>
              <a:t>….</a:t>
            </a:r>
          </a:p>
          <a:p>
            <a:pPr algn="just">
              <a:buFontTx/>
              <a:buChar char="-"/>
            </a:pPr>
            <a:r>
              <a:rPr lang="en-US" sz="3600" b="1" dirty="0">
                <a:latin typeface="Times New Roman" panose="02020603050405020304" pitchFamily="18" charset="0"/>
              </a:rPr>
              <a:t> </a:t>
            </a:r>
            <a:r>
              <a:rPr lang="en-US" sz="3600" b="1" dirty="0" err="1">
                <a:latin typeface="Times New Roman" panose="02020603050405020304" pitchFamily="18" charset="0"/>
              </a:rPr>
              <a:t>Nuôi</a:t>
            </a:r>
            <a:r>
              <a:rPr lang="en-US" sz="3600" b="1" dirty="0">
                <a:latin typeface="Times New Roman" panose="02020603050405020304" pitchFamily="18" charset="0"/>
              </a:rPr>
              <a:t> </a:t>
            </a:r>
            <a:r>
              <a:rPr lang="en-US" sz="3600" b="1" dirty="0" err="1">
                <a:latin typeface="Times New Roman" panose="02020603050405020304" pitchFamily="18" charset="0"/>
              </a:rPr>
              <a:t>mèo</a:t>
            </a:r>
            <a:r>
              <a:rPr lang="en-US" sz="3600" b="1" dirty="0">
                <a:latin typeface="Times New Roman" panose="02020603050405020304" pitchFamily="18" charset="0"/>
              </a:rPr>
              <a:t> </a:t>
            </a:r>
            <a:r>
              <a:rPr lang="en-US" sz="3600" b="1" dirty="0" err="1">
                <a:latin typeface="Times New Roman" panose="02020603050405020304" pitchFamily="18" charset="0"/>
              </a:rPr>
              <a:t>để</a:t>
            </a:r>
            <a:r>
              <a:rPr lang="en-US" sz="3600" b="1" dirty="0">
                <a:latin typeface="Times New Roman" panose="02020603050405020304" pitchFamily="18" charset="0"/>
              </a:rPr>
              <a:t> </a:t>
            </a:r>
            <a:r>
              <a:rPr lang="en-US" sz="3600" b="1" dirty="0" err="1">
                <a:latin typeface="Times New Roman" panose="02020603050405020304" pitchFamily="18" charset="0"/>
              </a:rPr>
              <a:t>bắt</a:t>
            </a:r>
            <a:r>
              <a:rPr lang="en-US" sz="3600" b="1" dirty="0">
                <a:latin typeface="Times New Roman" panose="02020603050405020304" pitchFamily="18" charset="0"/>
              </a:rPr>
              <a:t> </a:t>
            </a:r>
            <a:r>
              <a:rPr lang="en-US" sz="3600" b="1" dirty="0" err="1">
                <a:latin typeface="Times New Roman" panose="02020603050405020304" pitchFamily="18" charset="0"/>
              </a:rPr>
              <a:t>chuột</a:t>
            </a:r>
            <a:r>
              <a:rPr lang="en-US" sz="3200" b="1" dirty="0">
                <a:solidFill>
                  <a:srgbClr val="FFFF00"/>
                </a:solidFill>
                <a:latin typeface="Times New Roman" panose="02020603050405020304" pitchFamily="18" charset="0"/>
              </a:rPr>
              <a:t>…</a:t>
            </a:r>
          </a:p>
        </p:txBody>
      </p:sp>
      <p:pic>
        <p:nvPicPr>
          <p:cNvPr id="9" name="Picture 15" descr="Mèo vồ chuộ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7300" y="3970338"/>
            <a:ext cx="304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9583"/>
                                        </p:tgtEl>
                                        <p:attrNameLst>
                                          <p:attrName>style.visibility</p:attrName>
                                        </p:attrNameLst>
                                      </p:cBhvr>
                                      <p:to>
                                        <p:strVal val="visible"/>
                                      </p:to>
                                    </p:set>
                                    <p:anim calcmode="lin" valueType="num">
                                      <p:cBhvr>
                                        <p:cTn id="7" dur="1000" fill="hold"/>
                                        <p:tgtEl>
                                          <p:spTgt spid="109583"/>
                                        </p:tgtEl>
                                        <p:attrNameLst>
                                          <p:attrName>ppt_x</p:attrName>
                                        </p:attrNameLst>
                                      </p:cBhvr>
                                      <p:tavLst>
                                        <p:tav tm="0">
                                          <p:val>
                                            <p:strVal val="#ppt_x-.2"/>
                                          </p:val>
                                        </p:tav>
                                        <p:tav tm="100000">
                                          <p:val>
                                            <p:strVal val="#ppt_x"/>
                                          </p:val>
                                        </p:tav>
                                      </p:tavLst>
                                    </p:anim>
                                    <p:anim calcmode="lin" valueType="num">
                                      <p:cBhvr>
                                        <p:cTn id="8" dur="1000" fill="hold"/>
                                        <p:tgtEl>
                                          <p:spTgt spid="10958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95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9584"/>
                                        </p:tgtEl>
                                        <p:attrNameLst>
                                          <p:attrName>style.visibility</p:attrName>
                                        </p:attrNameLst>
                                      </p:cBhvr>
                                      <p:to>
                                        <p:strVal val="visible"/>
                                      </p:to>
                                    </p:set>
                                    <p:anim calcmode="lin" valueType="num">
                                      <p:cBhvr>
                                        <p:cTn id="14" dur="1000" fill="hold"/>
                                        <p:tgtEl>
                                          <p:spTgt spid="109584"/>
                                        </p:tgtEl>
                                        <p:attrNameLst>
                                          <p:attrName>ppt_w</p:attrName>
                                        </p:attrNameLst>
                                      </p:cBhvr>
                                      <p:tavLst>
                                        <p:tav tm="0">
                                          <p:val>
                                            <p:strVal val="#ppt_w*0.70"/>
                                          </p:val>
                                        </p:tav>
                                        <p:tav tm="100000">
                                          <p:val>
                                            <p:strVal val="#ppt_w"/>
                                          </p:val>
                                        </p:tav>
                                      </p:tavLst>
                                    </p:anim>
                                    <p:anim calcmode="lin" valueType="num">
                                      <p:cBhvr>
                                        <p:cTn id="15" dur="1000" fill="hold"/>
                                        <p:tgtEl>
                                          <p:spTgt spid="109584"/>
                                        </p:tgtEl>
                                        <p:attrNameLst>
                                          <p:attrName>ppt_h</p:attrName>
                                        </p:attrNameLst>
                                      </p:cBhvr>
                                      <p:tavLst>
                                        <p:tav tm="0">
                                          <p:val>
                                            <p:strVal val="#ppt_h"/>
                                          </p:val>
                                        </p:tav>
                                        <p:tav tm="100000">
                                          <p:val>
                                            <p:strVal val="#ppt_h"/>
                                          </p:val>
                                        </p:tav>
                                      </p:tavLst>
                                    </p:anim>
                                    <p:animEffect transition="in" filter="fade">
                                      <p:cBhvr>
                                        <p:cTn id="16" dur="1000"/>
                                        <p:tgtEl>
                                          <p:spTgt spid="109584"/>
                                        </p:tgtEl>
                                      </p:cBhvr>
                                    </p:animEffect>
                                  </p:childTnLst>
                                </p:cTn>
                              </p:par>
                            </p:childTnLst>
                          </p:cTn>
                        </p:par>
                        <p:par>
                          <p:cTn id="17" fill="hold" nodeType="afterGroup">
                            <p:stCondLst>
                              <p:cond delay="1000"/>
                            </p:stCondLst>
                            <p:childTnLst>
                              <p:par>
                                <p:cTn id="18" presetID="53"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3" grpId="0" animBg="1"/>
      <p:bldP spid="10958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905000" y="1295400"/>
            <a:ext cx="8458200" cy="1905000"/>
          </a:xfrm>
        </p:spPr>
        <p:txBody>
          <a:bodyPr/>
          <a:lstStyle/>
          <a:p>
            <a:pPr eaLnBrk="1" hangingPunct="1">
              <a:defRPr/>
            </a:pPr>
            <a:r>
              <a:rPr lang="en-US" sz="4800" b="1" baseline="-25000" dirty="0">
                <a:solidFill>
                  <a:srgbClr val="FFFF00"/>
                </a:solidFill>
                <a:latin typeface="Times New Roman" panose="02020603050405020304" pitchFamily="18" charset="0"/>
                <a:cs typeface="Times New Roman" panose="02020603050405020304" pitchFamily="18" charset="0"/>
              </a:rPr>
              <a:t>      </a:t>
            </a:r>
            <a:r>
              <a:rPr lang="en-US" sz="4800" b="1" baseline="-25000" dirty="0" smtClean="0">
                <a:solidFill>
                  <a:srgbClr val="FF0000"/>
                </a:solidFill>
                <a:latin typeface="Times New Roman" panose="02020603050405020304" pitchFamily="18" charset="0"/>
                <a:cs typeface="Times New Roman" panose="02020603050405020304" pitchFamily="18" charset="0"/>
              </a:rPr>
              <a:t>TIẾT</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baseline="-25000" dirty="0" smtClean="0">
                <a:solidFill>
                  <a:srgbClr val="FF0000"/>
                </a:solidFill>
                <a:latin typeface="Times New Roman" panose="02020603050405020304" pitchFamily="18" charset="0"/>
                <a:cs typeface="Times New Roman" panose="02020603050405020304" pitchFamily="18" charset="0"/>
              </a:rPr>
              <a:t>46: </a:t>
            </a:r>
            <a:r>
              <a:rPr lang="en-US" sz="4800" b="1" baseline="-25000" dirty="0" smtClean="0">
                <a:solidFill>
                  <a:srgbClr val="FF0000"/>
                </a:solidFill>
                <a:latin typeface="Times New Roman" panose="02020603050405020304" pitchFamily="18" charset="0"/>
                <a:cs typeface="Times New Roman" panose="02020603050405020304" pitchFamily="18" charset="0"/>
              </a:rPr>
              <a:t>ĐA </a:t>
            </a:r>
            <a:r>
              <a:rPr lang="en-US" sz="4800" b="1" baseline="-25000" dirty="0">
                <a:solidFill>
                  <a:srgbClr val="FF0000"/>
                </a:solidFill>
                <a:latin typeface="Times New Roman" panose="02020603050405020304" pitchFamily="18" charset="0"/>
                <a:cs typeface="Times New Roman" panose="02020603050405020304" pitchFamily="18" charset="0"/>
              </a:rPr>
              <a:t>DẠNG CỦA LỚP THÚ (</a:t>
            </a:r>
            <a:r>
              <a:rPr lang="en-US" sz="4800" b="1" baseline="-25000" dirty="0" err="1">
                <a:solidFill>
                  <a:srgbClr val="FF0000"/>
                </a:solidFill>
                <a:latin typeface="Times New Roman" panose="02020603050405020304" pitchFamily="18" charset="0"/>
                <a:cs typeface="Times New Roman" panose="02020603050405020304" pitchFamily="18" charset="0"/>
              </a:rPr>
              <a:t>tt</a:t>
            </a:r>
            <a:r>
              <a:rPr lang="en-US" sz="4800" b="1" baseline="-25000" dirty="0">
                <a:solidFill>
                  <a:srgbClr val="FF0000"/>
                </a:solidFill>
                <a:latin typeface="Times New Roman" panose="02020603050405020304" pitchFamily="18" charset="0"/>
                <a:cs typeface="Times New Roman" panose="02020603050405020304" pitchFamily="18" charset="0"/>
              </a:rPr>
              <a:t>)</a:t>
            </a:r>
          </a:p>
        </p:txBody>
      </p:sp>
      <p:sp>
        <p:nvSpPr>
          <p:cNvPr id="2051" name="Rectangle 3"/>
          <p:cNvSpPr>
            <a:spLocks noGrp="1" noChangeArrowheads="1"/>
          </p:cNvSpPr>
          <p:nvPr>
            <p:ph type="subTitle" idx="4294967295"/>
          </p:nvPr>
        </p:nvSpPr>
        <p:spPr>
          <a:xfrm>
            <a:off x="1447800" y="3429000"/>
            <a:ext cx="10363200" cy="1295400"/>
          </a:xfrm>
        </p:spPr>
        <p:txBody>
          <a:bodyPr/>
          <a:lstStyle/>
          <a:p>
            <a:pPr marL="0" indent="0" algn="ctr" eaLnBrk="1" hangingPunct="1">
              <a:buNone/>
              <a:defRPr/>
            </a:pPr>
            <a:r>
              <a:rPr lang="en-US" sz="4000" b="1" dirty="0" smtClean="0">
                <a:solidFill>
                  <a:srgbClr val="FF0000"/>
                </a:solidFill>
                <a:latin typeface="Times New Roman" panose="02020603050405020304" pitchFamily="18" charset="0"/>
                <a:cs typeface="Times New Roman" panose="02020603050405020304" pitchFamily="18" charset="0"/>
              </a:rPr>
              <a:t>BÀI 50. BỘ ĂN SÂU BỌ</a:t>
            </a:r>
            <a:r>
              <a:rPr lang="vi-VN" sz="4000" b="1" dirty="0" smtClean="0">
                <a:solidFill>
                  <a:srgbClr val="FF0000"/>
                </a:solidFill>
                <a:latin typeface="Times New Roman" panose="02020603050405020304" pitchFamily="18" charset="0"/>
                <a:cs typeface="Times New Roman" panose="02020603050405020304" pitchFamily="18" charset="0"/>
              </a:rPr>
              <a:t> - </a:t>
            </a:r>
            <a:r>
              <a:rPr lang="en-US" sz="4000" b="1" dirty="0" smtClean="0">
                <a:solidFill>
                  <a:srgbClr val="FF0000"/>
                </a:solidFill>
                <a:latin typeface="Times New Roman" panose="02020603050405020304" pitchFamily="18" charset="0"/>
                <a:cs typeface="Times New Roman" panose="02020603050405020304" pitchFamily="18" charset="0"/>
              </a:rPr>
              <a:t>BỘ GẶM NHẤM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1000" fill="hold"/>
                                        <p:tgtEl>
                                          <p:spTgt spid="2051">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2051">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2051">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2051">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384" name="Text Box 8"/>
          <p:cNvSpPr txBox="1">
            <a:spLocks noChangeArrowheads="1"/>
          </p:cNvSpPr>
          <p:nvPr/>
        </p:nvSpPr>
        <p:spPr bwMode="auto">
          <a:xfrm>
            <a:off x="228600" y="1219200"/>
            <a:ext cx="11734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vi-VN" sz="3200" dirty="0">
                <a:latin typeface="Times New Roman" panose="02020603050405020304" pitchFamily="18" charset="0"/>
                <a:cs typeface="Times New Roman" panose="02020603050405020304" pitchFamily="18" charset="0"/>
              </a:rPr>
              <a:t>Hãy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ăn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gì? Kiếm ăn vào thời gian nào? Cách kiếm ăn ra sao?</a:t>
            </a:r>
            <a:endParaRPr lang="en-US" sz="3200" dirty="0">
              <a:latin typeface="Times New Roman" panose="02020603050405020304" pitchFamily="18" charset="0"/>
              <a:cs typeface="Times New Roman" panose="02020603050405020304" pitchFamily="18" charset="0"/>
            </a:endParaRPr>
          </a:p>
        </p:txBody>
      </p:sp>
      <p:sp>
        <p:nvSpPr>
          <p:cNvPr id="101385" name="Text Box 9"/>
          <p:cNvSpPr txBox="1">
            <a:spLocks noChangeArrowheads="1"/>
          </p:cNvSpPr>
          <p:nvPr/>
        </p:nvSpPr>
        <p:spPr bwMode="auto">
          <a:xfrm>
            <a:off x="800100" y="5638801"/>
            <a:ext cx="11163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vi-VN" sz="3200" dirty="0">
                <a:latin typeface="Times New Roman" panose="02020603050405020304" pitchFamily="18" charset="0"/>
                <a:cs typeface="Times New Roman" panose="02020603050405020304" pitchFamily="18" charset="0"/>
              </a:rPr>
              <a:t>Ăn sâu bọ, kiếm ăn vào ban đêm, có tập tính đào bới đất, đám lá rụng tìm sâu bọ và giun đất.</a:t>
            </a:r>
            <a:endParaRPr lang="en-US" sz="3200" dirty="0">
              <a:latin typeface="Times New Roman" panose="02020603050405020304" pitchFamily="18" charset="0"/>
              <a:cs typeface="Times New Roman" panose="02020603050405020304" pitchFamily="18" charset="0"/>
            </a:endParaRPr>
          </a:p>
        </p:txBody>
      </p:sp>
      <p:grpSp>
        <p:nvGrpSpPr>
          <p:cNvPr id="2" name="Group 22"/>
          <p:cNvGrpSpPr>
            <a:grpSpLocks/>
          </p:cNvGrpSpPr>
          <p:nvPr/>
        </p:nvGrpSpPr>
        <p:grpSpPr bwMode="auto">
          <a:xfrm>
            <a:off x="2286162" y="2362200"/>
            <a:ext cx="3379788" cy="3232150"/>
            <a:chOff x="172" y="1104"/>
            <a:chExt cx="2171" cy="2036"/>
          </a:xfrm>
        </p:grpSpPr>
        <p:pic>
          <p:nvPicPr>
            <p:cNvPr id="7180" name="Picture 11" descr="chuotc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 y="1104"/>
              <a:ext cx="2171"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Text Box 19"/>
            <p:cNvSpPr txBox="1">
              <a:spLocks noChangeArrowheads="1"/>
            </p:cNvSpPr>
            <p:nvPr/>
          </p:nvSpPr>
          <p:spPr bwMode="auto">
            <a:xfrm>
              <a:off x="652" y="2772"/>
              <a:ext cx="121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dirty="0" err="1">
                  <a:solidFill>
                    <a:srgbClr val="FF0000"/>
                  </a:solidFill>
                  <a:latin typeface="Times New Roman" panose="02020603050405020304" pitchFamily="18" charset="0"/>
                  <a:cs typeface="Times New Roman" panose="02020603050405020304" pitchFamily="18" charset="0"/>
                </a:rPr>
                <a:t>Chuột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chù</a:t>
              </a:r>
              <a:endParaRPr lang="en-US" sz="3200" dirty="0">
                <a:solidFill>
                  <a:srgbClr val="FF0000"/>
                </a:solidFill>
                <a:latin typeface="Times New Roman" panose="02020603050405020304" pitchFamily="18" charset="0"/>
                <a:cs typeface="Times New Roman" panose="02020603050405020304" pitchFamily="18" charset="0"/>
              </a:endParaRPr>
            </a:p>
          </p:txBody>
        </p:sp>
      </p:grpSp>
      <p:pic>
        <p:nvPicPr>
          <p:cNvPr id="16" name="Picture 5" descr="h4"/>
          <p:cNvPicPr>
            <a:picLocks noChangeAspect="1" noChangeArrowheads="1"/>
          </p:cNvPicPr>
          <p:nvPr/>
        </p:nvPicPr>
        <p:blipFill>
          <a:blip r:embed="rId4">
            <a:extLst>
              <a:ext uri="{28A0092B-C50C-407E-A947-70E740481C1C}">
                <a14:useLocalDpi xmlns:a14="http://schemas.microsoft.com/office/drawing/2010/main" val="0"/>
              </a:ext>
            </a:extLst>
          </a:blip>
          <a:srcRect l="40707" t="14287" r="8850"/>
          <a:stretch>
            <a:fillRect/>
          </a:stretch>
        </p:blipFill>
        <p:spPr bwMode="auto">
          <a:xfrm>
            <a:off x="6019800" y="2362200"/>
            <a:ext cx="4419600" cy="261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7"/>
          <p:cNvSpPr>
            <a:spLocks noChangeShapeType="1"/>
          </p:cNvSpPr>
          <p:nvPr/>
        </p:nvSpPr>
        <p:spPr bwMode="auto">
          <a:xfrm>
            <a:off x="152400" y="5943600"/>
            <a:ext cx="647700" cy="0"/>
          </a:xfrm>
          <a:prstGeom prst="line">
            <a:avLst/>
          </a:prstGeom>
          <a:noFill/>
          <a:ln w="1016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solidFill>
                <a:schemeClr val="bg1"/>
              </a:solidFill>
              <a:latin typeface="Times New Roman" panose="02020603050405020304" pitchFamily="18" charset="0"/>
              <a:cs typeface="Times New Roman" panose="02020603050405020304" pitchFamily="18" charset="0"/>
            </a:endParaRPr>
          </a:p>
        </p:txBody>
      </p:sp>
      <p:sp>
        <p:nvSpPr>
          <p:cNvPr id="14" name="Rectangle 3"/>
          <p:cNvSpPr txBox="1">
            <a:spLocks noChangeArrowheads="1"/>
          </p:cNvSpPr>
          <p:nvPr/>
        </p:nvSpPr>
        <p:spPr bwMode="auto">
          <a:xfrm>
            <a:off x="228600" y="76200"/>
            <a:ext cx="358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b="1" dirty="0">
                <a:solidFill>
                  <a:srgbClr val="FF0000"/>
                </a:solidFill>
                <a:latin typeface="Times New Roman" panose="02020603050405020304" pitchFamily="18" charset="0"/>
                <a:cs typeface="Times New Roman" panose="02020603050405020304" pitchFamily="18" charset="0"/>
              </a:rPr>
              <a:t>I. BỘ ĂN SÂU BỌ:</a:t>
            </a:r>
          </a:p>
        </p:txBody>
      </p:sp>
      <p:sp>
        <p:nvSpPr>
          <p:cNvPr id="15" name="Text Box 9"/>
          <p:cNvSpPr txBox="1">
            <a:spLocks noChangeArrowheads="1"/>
          </p:cNvSpPr>
          <p:nvPr/>
        </p:nvSpPr>
        <p:spPr bwMode="auto">
          <a:xfrm>
            <a:off x="228600" y="685800"/>
            <a:ext cx="731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a:t>
            </a:r>
            <a:r>
              <a:rPr lang="en-US" sz="3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4"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childTnLst>
                          </p:cTn>
                        </p:par>
                        <p:par>
                          <p:cTn id="14" fill="hold" nodeType="afterGroup">
                            <p:stCondLst>
                              <p:cond delay="1500"/>
                            </p:stCondLst>
                            <p:childTnLst>
                              <p:par>
                                <p:cTn id="15" presetID="29" presetClass="entr" presetSubtype="0" fill="hold" grpId="0" nodeType="afterEffect">
                                  <p:stCondLst>
                                    <p:cond delay="0"/>
                                  </p:stCondLst>
                                  <p:childTnLst>
                                    <p:set>
                                      <p:cBhvr>
                                        <p:cTn id="16" dur="1" fill="hold">
                                          <p:stCondLst>
                                            <p:cond delay="0"/>
                                          </p:stCondLst>
                                        </p:cTn>
                                        <p:tgtEl>
                                          <p:spTgt spid="101384"/>
                                        </p:tgtEl>
                                        <p:attrNameLst>
                                          <p:attrName>style.visibility</p:attrName>
                                        </p:attrNameLst>
                                      </p:cBhvr>
                                      <p:to>
                                        <p:strVal val="visible"/>
                                      </p:to>
                                    </p:set>
                                    <p:anim calcmode="lin" valueType="num">
                                      <p:cBhvr>
                                        <p:cTn id="17" dur="500" fill="hold"/>
                                        <p:tgtEl>
                                          <p:spTgt spid="101384"/>
                                        </p:tgtEl>
                                        <p:attrNameLst>
                                          <p:attrName>ppt_x</p:attrName>
                                        </p:attrNameLst>
                                      </p:cBhvr>
                                      <p:tavLst>
                                        <p:tav tm="0">
                                          <p:val>
                                            <p:strVal val="#ppt_x-.2"/>
                                          </p:val>
                                        </p:tav>
                                        <p:tav tm="100000">
                                          <p:val>
                                            <p:strVal val="#ppt_x"/>
                                          </p:val>
                                        </p:tav>
                                      </p:tavLst>
                                    </p:anim>
                                    <p:anim calcmode="lin" valueType="num">
                                      <p:cBhvr>
                                        <p:cTn id="18" dur="500" fill="hold"/>
                                        <p:tgtEl>
                                          <p:spTgt spid="101384"/>
                                        </p:tgtEl>
                                        <p:attrNameLst>
                                          <p:attrName>ppt_y</p:attrName>
                                        </p:attrNameLst>
                                      </p:cBhvr>
                                      <p:tavLst>
                                        <p:tav tm="0">
                                          <p:val>
                                            <p:strVal val="#ppt_y"/>
                                          </p:val>
                                        </p:tav>
                                        <p:tav tm="100000">
                                          <p:val>
                                            <p:strVal val="#ppt_y"/>
                                          </p:val>
                                        </p:tav>
                                      </p:tavLst>
                                    </p:anim>
                                    <p:animEffect transition="in" filter="wipe(right)" prLst="gradientSize: 0.1">
                                      <p:cBhvr>
                                        <p:cTn id="19" dur="500"/>
                                        <p:tgtEl>
                                          <p:spTgt spid="10138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01385"/>
                                        </p:tgtEl>
                                        <p:attrNameLst>
                                          <p:attrName>style.visibility</p:attrName>
                                        </p:attrNameLst>
                                      </p:cBhvr>
                                      <p:to>
                                        <p:strVal val="visible"/>
                                      </p:to>
                                    </p:set>
                                    <p:anim calcmode="lin" valueType="num">
                                      <p:cBhvr>
                                        <p:cTn id="24" dur="1000" fill="hold"/>
                                        <p:tgtEl>
                                          <p:spTgt spid="101385"/>
                                        </p:tgtEl>
                                        <p:attrNameLst>
                                          <p:attrName>ppt_x</p:attrName>
                                        </p:attrNameLst>
                                      </p:cBhvr>
                                      <p:tavLst>
                                        <p:tav tm="0">
                                          <p:val>
                                            <p:strVal val="#ppt_x-.2"/>
                                          </p:val>
                                        </p:tav>
                                        <p:tav tm="100000">
                                          <p:val>
                                            <p:strVal val="#ppt_x"/>
                                          </p:val>
                                        </p:tav>
                                      </p:tavLst>
                                    </p:anim>
                                    <p:anim calcmode="lin" valueType="num">
                                      <p:cBhvr>
                                        <p:cTn id="25" dur="1000" fill="hold"/>
                                        <p:tgtEl>
                                          <p:spTgt spid="10138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1385"/>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ppt_x</p:attrName>
                                        </p:attrNameLst>
                                      </p:cBhvr>
                                      <p:tavLst>
                                        <p:tav tm="0">
                                          <p:val>
                                            <p:strVal val="#ppt_x-.2"/>
                                          </p:val>
                                        </p:tav>
                                        <p:tav tm="100000">
                                          <p:val>
                                            <p:strVal val="#ppt_x"/>
                                          </p:val>
                                        </p:tav>
                                      </p:tavLst>
                                    </p:anim>
                                    <p:anim calcmode="lin" valueType="num">
                                      <p:cBhvr>
                                        <p:cTn id="3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7"/>
                                        </p:tgtEl>
                                      </p:cBhvr>
                                    </p:animEffect>
                                  </p:childTnLst>
                                </p:cTn>
                              </p:par>
                              <p:par>
                                <p:cTn id="32" presetID="54" presetClass="entr" presetSubtype="0" accel="100000" fill="hold" nodeType="with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p:cTn id="34" dur="1000" fill="hold"/>
                                        <p:tgtEl>
                                          <p:spTgt spid="14">
                                            <p:txEl>
                                              <p:pRg st="0" end="0"/>
                                            </p:txEl>
                                          </p:spTgt>
                                        </p:tgtEl>
                                        <p:attrNameLst>
                                          <p:attrName>ppt_w</p:attrName>
                                        </p:attrNameLst>
                                      </p:cBhvr>
                                      <p:tavLst>
                                        <p:tav tm="0">
                                          <p:val>
                                            <p:strVal val="#ppt_w*0.05"/>
                                          </p:val>
                                        </p:tav>
                                        <p:tav tm="100000">
                                          <p:val>
                                            <p:strVal val="#ppt_w"/>
                                          </p:val>
                                        </p:tav>
                                      </p:tavLst>
                                    </p:anim>
                                    <p:anim calcmode="lin" valueType="num">
                                      <p:cBhvr>
                                        <p:cTn id="35" dur="1000" fill="hold"/>
                                        <p:tgtEl>
                                          <p:spTgt spid="14">
                                            <p:txEl>
                                              <p:pRg st="0" end="0"/>
                                            </p:txEl>
                                          </p:spTgt>
                                        </p:tgtEl>
                                        <p:attrNameLst>
                                          <p:attrName>ppt_h</p:attrName>
                                        </p:attrNameLst>
                                      </p:cBhvr>
                                      <p:tavLst>
                                        <p:tav tm="0">
                                          <p:val>
                                            <p:strVal val="#ppt_h"/>
                                          </p:val>
                                        </p:tav>
                                        <p:tav tm="100000">
                                          <p:val>
                                            <p:strVal val="#ppt_h"/>
                                          </p:val>
                                        </p:tav>
                                      </p:tavLst>
                                    </p:anim>
                                    <p:anim calcmode="lin" valueType="num">
                                      <p:cBhvr>
                                        <p:cTn id="36"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37" dur="1000" fill="hold"/>
                                        <p:tgtEl>
                                          <p:spTgt spid="14">
                                            <p:txEl>
                                              <p:pRg st="0" end="0"/>
                                            </p:txEl>
                                          </p:spTgt>
                                        </p:tgtEl>
                                        <p:attrNameLst>
                                          <p:attrName>ppt_y</p:attrName>
                                        </p:attrNameLst>
                                      </p:cBhvr>
                                      <p:tavLst>
                                        <p:tav tm="0">
                                          <p:val>
                                            <p:strVal val="#ppt_y"/>
                                          </p:val>
                                        </p:tav>
                                        <p:tav tm="100000">
                                          <p:val>
                                            <p:strVal val="#ppt_y"/>
                                          </p:val>
                                        </p:tav>
                                      </p:tavLst>
                                    </p:anim>
                                    <p:animEffect transition="in" filter="fade">
                                      <p:cBhvr>
                                        <p:cTn id="38" dur="1000"/>
                                        <p:tgtEl>
                                          <p:spTgt spid="1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ppt_x</p:attrName>
                                        </p:attrNameLst>
                                      </p:cBhvr>
                                      <p:tavLst>
                                        <p:tav tm="0">
                                          <p:val>
                                            <p:strVal val="#ppt_x-.2"/>
                                          </p:val>
                                        </p:tav>
                                        <p:tav tm="100000">
                                          <p:val>
                                            <p:strVal val="#ppt_x"/>
                                          </p:val>
                                        </p:tav>
                                      </p:tavLst>
                                    </p:anim>
                                    <p:anim calcmode="lin" valueType="num">
                                      <p:cBhvr>
                                        <p:cTn id="4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4" grpId="0"/>
      <p:bldP spid="101385" grpId="0"/>
      <p:bldP spid="17"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ictures-of-the-week-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95" y="3276600"/>
            <a:ext cx="608220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7" descr="image0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276600"/>
            <a:ext cx="6019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3" descr="dong_vat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1"/>
            <a:ext cx="60960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5"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76200"/>
            <a:ext cx="6019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h2"/>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t="10345" r="46153"/>
          <a:stretch>
            <a:fillRect/>
          </a:stretch>
        </p:blipFill>
        <p:spPr>
          <a:xfrm>
            <a:off x="1524000" y="1600200"/>
            <a:ext cx="2819400" cy="2438400"/>
          </a:xfrm>
          <a:noFill/>
        </p:spPr>
      </p:pic>
      <p:sp>
        <p:nvSpPr>
          <p:cNvPr id="102407" name="Text Box 7"/>
          <p:cNvSpPr txBox="1">
            <a:spLocks noChangeArrowheads="1"/>
          </p:cNvSpPr>
          <p:nvPr/>
        </p:nvSpPr>
        <p:spPr bwMode="auto">
          <a:xfrm>
            <a:off x="298450" y="556766"/>
            <a:ext cx="115125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a:solidFill>
                  <a:schemeClr val="bg1"/>
                </a:solidFill>
                <a:latin typeface="Times New Roman" panose="02020603050405020304" pitchFamily="18" charset="0"/>
                <a:cs typeface="Times New Roman" panose="02020603050405020304" pitchFamily="18" charset="0"/>
              </a:rPr>
              <a:t>C</a:t>
            </a:r>
            <a:r>
              <a:rPr lang="vi-VN" sz="3200">
                <a:solidFill>
                  <a:schemeClr val="bg1"/>
                </a:solidFill>
                <a:latin typeface="Times New Roman" panose="02020603050405020304" pitchFamily="18" charset="0"/>
                <a:cs typeface="Times New Roman" panose="02020603050405020304" pitchFamily="18" charset="0"/>
              </a:rPr>
              <a:t>ác đại diện này có cấu tạo về răng, mắt, chi như thế nào để phù hợp với lối sống?</a:t>
            </a:r>
            <a:endParaRPr lang="en-US" sz="3200">
              <a:solidFill>
                <a:schemeClr val="bg1"/>
              </a:solidFill>
              <a:latin typeface="Times New Roman" panose="02020603050405020304" pitchFamily="18" charset="0"/>
              <a:cs typeface="Times New Roman" panose="02020603050405020304" pitchFamily="18" charset="0"/>
            </a:endParaRPr>
          </a:p>
        </p:txBody>
      </p:sp>
      <p:sp>
        <p:nvSpPr>
          <p:cNvPr id="102408" name="Text Box 8"/>
          <p:cNvSpPr txBox="1">
            <a:spLocks noChangeArrowheads="1"/>
          </p:cNvSpPr>
          <p:nvPr/>
        </p:nvSpPr>
        <p:spPr bwMode="auto">
          <a:xfrm>
            <a:off x="723900" y="4719697"/>
            <a:ext cx="113157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3200" dirty="0">
                <a:solidFill>
                  <a:schemeClr val="bg1"/>
                </a:solidFill>
                <a:latin typeface="Times New Roman" panose="02020603050405020304" pitchFamily="18" charset="0"/>
                <a:cs typeface="Times New Roman" panose="02020603050405020304" pitchFamily="18" charset="0"/>
              </a:rPr>
              <a:t>-</a:t>
            </a:r>
            <a:r>
              <a:rPr lang="vi-VN" sz="3200" dirty="0">
                <a:solidFill>
                  <a:schemeClr val="bg1"/>
                </a:solidFill>
                <a:latin typeface="Times New Roman" panose="02020603050405020304" pitchFamily="18" charset="0"/>
                <a:cs typeface="Times New Roman" panose="02020603050405020304" pitchFamily="18" charset="0"/>
              </a:rPr>
              <a:t> Mõm dài, răng nhọn, răng hàm cũng có 3 – 4 mấu nhọn.</a:t>
            </a:r>
          </a:p>
          <a:p>
            <a:pPr algn="just">
              <a:buFontTx/>
              <a:buChar char="-"/>
            </a:pPr>
            <a:r>
              <a:rPr lang="vi-VN" sz="3200" dirty="0">
                <a:solidFill>
                  <a:schemeClr val="bg1"/>
                </a:solidFill>
                <a:latin typeface="Times New Roman" panose="02020603050405020304" pitchFamily="18" charset="0"/>
                <a:cs typeface="Times New Roman" panose="02020603050405020304" pitchFamily="18" charset="0"/>
              </a:rPr>
              <a:t> Chi trước ngắn, ngón tay khỏe, bàn tay rộng.</a:t>
            </a:r>
          </a:p>
          <a:p>
            <a:pPr algn="just">
              <a:buFontTx/>
              <a:buChar char="-"/>
            </a:pPr>
            <a:r>
              <a:rPr lang="vi-VN" sz="3200" dirty="0">
                <a:solidFill>
                  <a:schemeClr val="bg1"/>
                </a:solidFill>
                <a:latin typeface="Times New Roman" panose="02020603050405020304" pitchFamily="18" charset="0"/>
                <a:cs typeface="Times New Roman" panose="02020603050405020304" pitchFamily="18" charset="0"/>
              </a:rPr>
              <a:t> Thị giác kém phát triển nhưng khứu giác rất phát triển, đặc biệt là lông xúc giác.</a:t>
            </a:r>
          </a:p>
        </p:txBody>
      </p:sp>
      <p:pic>
        <p:nvPicPr>
          <p:cNvPr id="102417" name="Picture 17" descr="chuot chu_shrew_skull_fos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00200"/>
            <a:ext cx="312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h4"/>
          <p:cNvPicPr>
            <a:picLocks noChangeAspect="1" noChangeArrowheads="1"/>
          </p:cNvPicPr>
          <p:nvPr/>
        </p:nvPicPr>
        <p:blipFill>
          <a:blip r:embed="rId4">
            <a:extLst>
              <a:ext uri="{28A0092B-C50C-407E-A947-70E740481C1C}">
                <a14:useLocalDpi xmlns:a14="http://schemas.microsoft.com/office/drawing/2010/main" val="0"/>
              </a:ext>
            </a:extLst>
          </a:blip>
          <a:srcRect l="40707" t="14287" r="8850"/>
          <a:stretch>
            <a:fillRect/>
          </a:stretch>
        </p:blipFill>
        <p:spPr bwMode="auto">
          <a:xfrm>
            <a:off x="7537450" y="1600201"/>
            <a:ext cx="31305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7"/>
          <p:cNvSpPr>
            <a:spLocks noChangeShapeType="1"/>
          </p:cNvSpPr>
          <p:nvPr/>
        </p:nvSpPr>
        <p:spPr bwMode="auto">
          <a:xfrm>
            <a:off x="76200" y="5791200"/>
            <a:ext cx="647700" cy="0"/>
          </a:xfrm>
          <a:prstGeom prst="line">
            <a:avLst/>
          </a:prstGeom>
          <a:noFill/>
          <a:ln w="1016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3606800" y="4114800"/>
            <a:ext cx="497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200" dirty="0" err="1">
                <a:solidFill>
                  <a:srgbClr val="FFFF00"/>
                </a:solidFill>
                <a:latin typeface="Times New Roman" panose="02020603050405020304" pitchFamily="18" charset="0"/>
                <a:cs typeface="Times New Roman" panose="02020603050405020304" pitchFamily="18" charset="0"/>
              </a:rPr>
              <a:t>Bộ</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răng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của</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thú</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ăn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sâu</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bọ</a:t>
            </a:r>
            <a:endParaRPr lang="vi-VN" sz="3200" dirty="0">
              <a:solidFill>
                <a:srgbClr val="FFFF00"/>
              </a:solidFill>
              <a:latin typeface="Times New Roman" panose="02020603050405020304" pitchFamily="18" charset="0"/>
              <a:cs typeface="Times New Roman" panose="02020603050405020304" pitchFamily="18" charset="0"/>
            </a:endParaRPr>
          </a:p>
        </p:txBody>
      </p:sp>
      <p:sp>
        <p:nvSpPr>
          <p:cNvPr id="15" name="Rectangle 3"/>
          <p:cNvSpPr txBox="1">
            <a:spLocks noChangeArrowheads="1"/>
          </p:cNvSpPr>
          <p:nvPr/>
        </p:nvSpPr>
        <p:spPr bwMode="auto">
          <a:xfrm>
            <a:off x="228600" y="76200"/>
            <a:ext cx="358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b="1" dirty="0">
                <a:solidFill>
                  <a:srgbClr val="FFFF00"/>
                </a:solidFill>
                <a:latin typeface="Times New Roman" panose="02020603050405020304" pitchFamily="18" charset="0"/>
                <a:cs typeface="Times New Roman" panose="02020603050405020304" pitchFamily="18" charset="0"/>
              </a:rPr>
              <a:t>I. BỘ ĂN SÂU BỌ: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 calcmode="lin" valueType="num">
                                      <p:cBhvr>
                                        <p:cTn id="7" dur="1000" fill="hold"/>
                                        <p:tgtEl>
                                          <p:spTgt spid="102407"/>
                                        </p:tgtEl>
                                        <p:attrNameLst>
                                          <p:attrName>ppt_x</p:attrName>
                                        </p:attrNameLst>
                                      </p:cBhvr>
                                      <p:tavLst>
                                        <p:tav tm="0">
                                          <p:val>
                                            <p:strVal val="#ppt_x-.2"/>
                                          </p:val>
                                        </p:tav>
                                        <p:tav tm="100000">
                                          <p:val>
                                            <p:strVal val="#ppt_x"/>
                                          </p:val>
                                        </p:tav>
                                      </p:tavLst>
                                    </p:anim>
                                    <p:anim calcmode="lin" valueType="num">
                                      <p:cBhvr>
                                        <p:cTn id="8" dur="1000" fill="hold"/>
                                        <p:tgtEl>
                                          <p:spTgt spid="1024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07"/>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02404"/>
                                        </p:tgtEl>
                                        <p:attrNameLst>
                                          <p:attrName>style.visibility</p:attrName>
                                        </p:attrNameLst>
                                      </p:cBhvr>
                                      <p:to>
                                        <p:strVal val="visible"/>
                                      </p:to>
                                    </p:set>
                                    <p:anim calcmode="lin" valueType="num">
                                      <p:cBhvr>
                                        <p:cTn id="13" dur="1000" fill="hold"/>
                                        <p:tgtEl>
                                          <p:spTgt spid="102404"/>
                                        </p:tgtEl>
                                        <p:attrNameLst>
                                          <p:attrName>ppt_w</p:attrName>
                                        </p:attrNameLst>
                                      </p:cBhvr>
                                      <p:tavLst>
                                        <p:tav tm="0">
                                          <p:val>
                                            <p:strVal val="#ppt_w*0.70"/>
                                          </p:val>
                                        </p:tav>
                                        <p:tav tm="100000">
                                          <p:val>
                                            <p:strVal val="#ppt_w"/>
                                          </p:val>
                                        </p:tav>
                                      </p:tavLst>
                                    </p:anim>
                                    <p:anim calcmode="lin" valueType="num">
                                      <p:cBhvr>
                                        <p:cTn id="14" dur="1000" fill="hold"/>
                                        <p:tgtEl>
                                          <p:spTgt spid="102404"/>
                                        </p:tgtEl>
                                        <p:attrNameLst>
                                          <p:attrName>ppt_h</p:attrName>
                                        </p:attrNameLst>
                                      </p:cBhvr>
                                      <p:tavLst>
                                        <p:tav tm="0">
                                          <p:val>
                                            <p:strVal val="#ppt_h"/>
                                          </p:val>
                                        </p:tav>
                                        <p:tav tm="100000">
                                          <p:val>
                                            <p:strVal val="#ppt_h"/>
                                          </p:val>
                                        </p:tav>
                                      </p:tavLst>
                                    </p:anim>
                                    <p:animEffect transition="in" filter="fade">
                                      <p:cBhvr>
                                        <p:cTn id="15" dur="1000"/>
                                        <p:tgtEl>
                                          <p:spTgt spid="102404"/>
                                        </p:tgtEl>
                                      </p:cBhvr>
                                    </p:animEffect>
                                  </p:childTnLst>
                                </p:cTn>
                              </p:par>
                            </p:childTnLst>
                          </p:cTn>
                        </p:par>
                        <p:par>
                          <p:cTn id="16" fill="hold" nodeType="afterGroup">
                            <p:stCondLst>
                              <p:cond delay="20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102417"/>
                                        </p:tgtEl>
                                        <p:attrNameLst>
                                          <p:attrName>style.visibility</p:attrName>
                                        </p:attrNameLst>
                                      </p:cBhvr>
                                      <p:to>
                                        <p:strVal val="visible"/>
                                      </p:to>
                                    </p:set>
                                    <p:anim calcmode="lin" valueType="num">
                                      <p:cBhvr>
                                        <p:cTn id="19" dur="1000" fill="hold"/>
                                        <p:tgtEl>
                                          <p:spTgt spid="102417"/>
                                        </p:tgtEl>
                                        <p:attrNameLst>
                                          <p:attrName>ppt_w</p:attrName>
                                        </p:attrNameLst>
                                      </p:cBhvr>
                                      <p:tavLst>
                                        <p:tav tm="0">
                                          <p:val>
                                            <p:fltVal val="0"/>
                                          </p:val>
                                        </p:tav>
                                        <p:tav tm="100000">
                                          <p:val>
                                            <p:strVal val="#ppt_w"/>
                                          </p:val>
                                        </p:tav>
                                      </p:tavLst>
                                    </p:anim>
                                    <p:anim calcmode="lin" valueType="num">
                                      <p:cBhvr>
                                        <p:cTn id="20" dur="1000" fill="hold"/>
                                        <p:tgtEl>
                                          <p:spTgt spid="102417"/>
                                        </p:tgtEl>
                                        <p:attrNameLst>
                                          <p:attrName>ppt_h</p:attrName>
                                        </p:attrNameLst>
                                      </p:cBhvr>
                                      <p:tavLst>
                                        <p:tav tm="0">
                                          <p:val>
                                            <p:fltVal val="0"/>
                                          </p:val>
                                        </p:tav>
                                        <p:tav tm="100000">
                                          <p:val>
                                            <p:strVal val="#ppt_h"/>
                                          </p:val>
                                        </p:tav>
                                      </p:tavLst>
                                    </p:anim>
                                    <p:anim calcmode="lin" valueType="num">
                                      <p:cBhvr>
                                        <p:cTn id="21" dur="1000" fill="hold"/>
                                        <p:tgtEl>
                                          <p:spTgt spid="102417"/>
                                        </p:tgtEl>
                                        <p:attrNameLst>
                                          <p:attrName>style.rotation</p:attrName>
                                        </p:attrNameLst>
                                      </p:cBhvr>
                                      <p:tavLst>
                                        <p:tav tm="0">
                                          <p:val>
                                            <p:fltVal val="90"/>
                                          </p:val>
                                        </p:tav>
                                        <p:tav tm="100000">
                                          <p:val>
                                            <p:fltVal val="0"/>
                                          </p:val>
                                        </p:tav>
                                      </p:tavLst>
                                    </p:anim>
                                    <p:animEffect transition="in" filter="fade">
                                      <p:cBhvr>
                                        <p:cTn id="22" dur="1000"/>
                                        <p:tgtEl>
                                          <p:spTgt spid="102417"/>
                                        </p:tgtEl>
                                      </p:cBhvr>
                                    </p:animEffect>
                                  </p:childTnLst>
                                </p:cTn>
                              </p:par>
                            </p:childTnLst>
                          </p:cTn>
                        </p:par>
                        <p:par>
                          <p:cTn id="23" fill="hold" nodeType="afterGroup">
                            <p:stCondLst>
                              <p:cond delay="3000"/>
                            </p:stCondLst>
                            <p:childTnLst>
                              <p:par>
                                <p:cTn id="24" presetID="5"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par>
                          <p:cTn id="27" fill="hold" nodeType="afterGroup">
                            <p:stCondLst>
                              <p:cond delay="3500"/>
                            </p:stCondLst>
                            <p:childTnLst>
                              <p:par>
                                <p:cTn id="28" presetID="4"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ppt_x</p:attrName>
                                        </p:attrNameLst>
                                      </p:cBhvr>
                                      <p:tavLst>
                                        <p:tav tm="0">
                                          <p:val>
                                            <p:strVal val="#ppt_x-.2"/>
                                          </p:val>
                                        </p:tav>
                                        <p:tav tm="100000">
                                          <p:val>
                                            <p:strVal val="#ppt_x"/>
                                          </p:val>
                                        </p:tav>
                                      </p:tavLst>
                                    </p:anim>
                                    <p:anim calcmode="lin" valueType="num">
                                      <p:cBhvr>
                                        <p:cTn id="3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4"/>
                                        </p:tgtEl>
                                      </p:cBhvr>
                                    </p:animEffect>
                                  </p:childTnLst>
                                </p:cTn>
                              </p:par>
                            </p:childTnLst>
                          </p:cTn>
                        </p:par>
                        <p:par>
                          <p:cTn id="38" fill="hold" nodeType="afterGroup">
                            <p:stCondLst>
                              <p:cond delay="1000"/>
                            </p:stCondLst>
                            <p:childTnLst>
                              <p:par>
                                <p:cTn id="39" presetID="29" presetClass="entr" presetSubtype="0" fill="hold" grpId="0" nodeType="afterEffect">
                                  <p:stCondLst>
                                    <p:cond delay="0"/>
                                  </p:stCondLst>
                                  <p:childTnLst>
                                    <p:set>
                                      <p:cBhvr>
                                        <p:cTn id="40" dur="1" fill="hold">
                                          <p:stCondLst>
                                            <p:cond delay="0"/>
                                          </p:stCondLst>
                                        </p:cTn>
                                        <p:tgtEl>
                                          <p:spTgt spid="102408"/>
                                        </p:tgtEl>
                                        <p:attrNameLst>
                                          <p:attrName>style.visibility</p:attrName>
                                        </p:attrNameLst>
                                      </p:cBhvr>
                                      <p:to>
                                        <p:strVal val="visible"/>
                                      </p:to>
                                    </p:set>
                                    <p:anim calcmode="lin" valueType="num">
                                      <p:cBhvr>
                                        <p:cTn id="41" dur="1000" fill="hold"/>
                                        <p:tgtEl>
                                          <p:spTgt spid="102408"/>
                                        </p:tgtEl>
                                        <p:attrNameLst>
                                          <p:attrName>ppt_x</p:attrName>
                                        </p:attrNameLst>
                                      </p:cBhvr>
                                      <p:tavLst>
                                        <p:tav tm="0">
                                          <p:val>
                                            <p:strVal val="#ppt_x-.2"/>
                                          </p:val>
                                        </p:tav>
                                        <p:tav tm="100000">
                                          <p:val>
                                            <p:strVal val="#ppt_x"/>
                                          </p:val>
                                        </p:tav>
                                      </p:tavLst>
                                    </p:anim>
                                    <p:anim calcmode="lin" valueType="num">
                                      <p:cBhvr>
                                        <p:cTn id="42" dur="1000" fill="hold"/>
                                        <p:tgtEl>
                                          <p:spTgt spid="102408"/>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02408"/>
                                        </p:tgtEl>
                                      </p:cBhvr>
                                    </p:animEffect>
                                  </p:childTnLst>
                                </p:cTn>
                              </p:par>
                              <p:par>
                                <p:cTn id="44" presetID="54" presetClass="entr" presetSubtype="0" accel="100000" fill="hold" nodeType="with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 calcmode="lin" valueType="num">
                                      <p:cBhvr>
                                        <p:cTn id="46" dur="1000" fill="hold"/>
                                        <p:tgtEl>
                                          <p:spTgt spid="15">
                                            <p:txEl>
                                              <p:pRg st="0" end="0"/>
                                            </p:txEl>
                                          </p:spTgt>
                                        </p:tgtEl>
                                        <p:attrNameLst>
                                          <p:attrName>ppt_w</p:attrName>
                                        </p:attrNameLst>
                                      </p:cBhvr>
                                      <p:tavLst>
                                        <p:tav tm="0">
                                          <p:val>
                                            <p:strVal val="#ppt_w*0.05"/>
                                          </p:val>
                                        </p:tav>
                                        <p:tav tm="100000">
                                          <p:val>
                                            <p:strVal val="#ppt_w"/>
                                          </p:val>
                                        </p:tav>
                                      </p:tavLst>
                                    </p:anim>
                                    <p:anim calcmode="lin" valueType="num">
                                      <p:cBhvr>
                                        <p:cTn id="47" dur="1000" fill="hold"/>
                                        <p:tgtEl>
                                          <p:spTgt spid="15">
                                            <p:txEl>
                                              <p:pRg st="0" end="0"/>
                                            </p:txEl>
                                          </p:spTgt>
                                        </p:tgtEl>
                                        <p:attrNameLst>
                                          <p:attrName>ppt_h</p:attrName>
                                        </p:attrNameLst>
                                      </p:cBhvr>
                                      <p:tavLst>
                                        <p:tav tm="0">
                                          <p:val>
                                            <p:strVal val="#ppt_h"/>
                                          </p:val>
                                        </p:tav>
                                        <p:tav tm="100000">
                                          <p:val>
                                            <p:strVal val="#ppt_h"/>
                                          </p:val>
                                        </p:tav>
                                      </p:tavLst>
                                    </p:anim>
                                    <p:anim calcmode="lin" valueType="num">
                                      <p:cBhvr>
                                        <p:cTn id="48" dur="1000" fill="hold"/>
                                        <p:tgtEl>
                                          <p:spTgt spid="15">
                                            <p:txEl>
                                              <p:pRg st="0" end="0"/>
                                            </p:txEl>
                                          </p:spTgt>
                                        </p:tgtEl>
                                        <p:attrNameLst>
                                          <p:attrName>ppt_x</p:attrName>
                                        </p:attrNameLst>
                                      </p:cBhvr>
                                      <p:tavLst>
                                        <p:tav tm="0">
                                          <p:val>
                                            <p:strVal val="#ppt_x-.2"/>
                                          </p:val>
                                        </p:tav>
                                        <p:tav tm="100000">
                                          <p:val>
                                            <p:strVal val="#ppt_x"/>
                                          </p:val>
                                        </p:tav>
                                      </p:tavLst>
                                    </p:anim>
                                    <p:anim calcmode="lin" valueType="num">
                                      <p:cBhvr>
                                        <p:cTn id="49" dur="1000" fill="hold"/>
                                        <p:tgtEl>
                                          <p:spTgt spid="15">
                                            <p:txEl>
                                              <p:pRg st="0" end="0"/>
                                            </p:txEl>
                                          </p:spTgt>
                                        </p:tgtEl>
                                        <p:attrNameLst>
                                          <p:attrName>ppt_y</p:attrName>
                                        </p:attrNameLst>
                                      </p:cBhvr>
                                      <p:tavLst>
                                        <p:tav tm="0">
                                          <p:val>
                                            <p:strVal val="#ppt_y"/>
                                          </p:val>
                                        </p:tav>
                                        <p:tav tm="100000">
                                          <p:val>
                                            <p:strVal val="#ppt_y"/>
                                          </p:val>
                                        </p:tav>
                                      </p:tavLst>
                                    </p:anim>
                                    <p:animEffect transition="in" filter="fade">
                                      <p:cBhvr>
                                        <p:cTn id="50"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p:bldP spid="102408" grpId="0"/>
      <p:bldP spid="14"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294" name="Text Box 6"/>
          <p:cNvSpPr txBox="1">
            <a:spLocks noChangeArrowheads="1"/>
          </p:cNvSpPr>
          <p:nvPr/>
        </p:nvSpPr>
        <p:spPr bwMode="auto">
          <a:xfrm>
            <a:off x="190500" y="2351306"/>
            <a:ext cx="116205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chũi</a:t>
            </a:r>
            <a:r>
              <a:rPr lang="en-US" sz="3200" dirty="0">
                <a:latin typeface="Times New Roman" panose="02020603050405020304" pitchFamily="18" charset="0"/>
                <a:cs typeface="Times New Roman" panose="02020603050405020304" pitchFamily="18" charset="0"/>
              </a:rPr>
              <a:t> ...</a:t>
            </a:r>
          </a:p>
          <a:p>
            <a:pPr eaLnBrk="1" hangingPunct="1">
              <a:spcBef>
                <a:spcPct val="50000"/>
              </a:spcBef>
            </a:pP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a:t>
            </a:r>
            <a:r>
              <a:rPr lang="en-US" sz="3200" dirty="0">
                <a:latin typeface="Times New Roman" panose="02020603050405020304" pitchFamily="18" charset="0"/>
                <a:cs typeface="Times New Roman" panose="02020603050405020304" pitchFamily="18" charset="0"/>
              </a:rPr>
              <a:t>.</a:t>
            </a:r>
          </a:p>
          <a:p>
            <a:pPr eaLnBrk="1" hangingPunct="1">
              <a:spcBef>
                <a:spcPct val="50000"/>
              </a:spcBef>
            </a:pP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Mõm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p>
          <a:p>
            <a:pPr eaLnBrk="1" hangingPunct="1">
              <a:spcBef>
                <a:spcPct val="50000"/>
              </a:spcBef>
            </a:pP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Răng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3-4 </a:t>
            </a:r>
            <a:r>
              <a:rPr lang="en-US" sz="3200" dirty="0" err="1">
                <a:latin typeface="Times New Roman" panose="02020603050405020304" pitchFamily="18" charset="0"/>
                <a:cs typeface="Times New Roman" panose="02020603050405020304" pitchFamily="18" charset="0"/>
              </a:rPr>
              <a:t>mấu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nhọn</a:t>
            </a:r>
            <a:r>
              <a:rPr lang="en-US" sz="3200" dirty="0">
                <a:latin typeface="Times New Roman" panose="02020603050405020304" pitchFamily="18" charset="0"/>
                <a:cs typeface="Times New Roman" panose="02020603050405020304" pitchFamily="18" charset="0"/>
              </a:rPr>
              <a:t>. </a:t>
            </a:r>
          </a:p>
          <a:p>
            <a:pPr eaLnBrk="1" hangingPunct="1">
              <a:spcBef>
                <a:spcPct val="50000"/>
              </a:spcBef>
            </a:pP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triển</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eaLnBrk="1" hangingPunct="1">
              <a:spcBef>
                <a:spcPct val="50000"/>
              </a:spcBef>
            </a:pPr>
            <a:r>
              <a:rPr lang="en-US" sz="3200" dirty="0">
                <a:latin typeface="Times New Roman" panose="02020603050405020304" pitchFamily="18" charset="0"/>
                <a:cs typeface="Times New Roman" panose="02020603050405020304" pitchFamily="18" charset="0"/>
              </a:rPr>
              <a:t>      + Chi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bới</a:t>
            </a:r>
            <a:r>
              <a:rPr lang="en-US" sz="3200" dirty="0" smtClean="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228600" y="1371600"/>
            <a:ext cx="358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b="1" dirty="0">
                <a:solidFill>
                  <a:srgbClr val="FF3300"/>
                </a:solidFill>
                <a:latin typeface="Times New Roman" panose="02020603050405020304" pitchFamily="18" charset="0"/>
                <a:cs typeface="Times New Roman" panose="02020603050405020304" pitchFamily="18" charset="0"/>
              </a:rPr>
              <a:t>I. BỘ ĂN SÂU BỌ:</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4"/>
                                        </p:tgtEl>
                                        <p:attrNameLst>
                                          <p:attrName>style.visibility</p:attrName>
                                        </p:attrNameLst>
                                      </p:cBhvr>
                                      <p:to>
                                        <p:strVal val="visible"/>
                                      </p:to>
                                    </p:set>
                                    <p:anim calcmode="discrete" valueType="clr">
                                      <p:cBhvr override="childStyle">
                                        <p:cTn id="7" dur="80"/>
                                        <p:tgtEl>
                                          <p:spTgt spid="122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4"/>
                                        </p:tgtEl>
                                        <p:attrNameLst>
                                          <p:attrName>fillcolor</p:attrName>
                                        </p:attrNameLst>
                                      </p:cBhvr>
                                      <p:tavLst>
                                        <p:tav tm="0">
                                          <p:val>
                                            <p:clrVal>
                                              <a:schemeClr val="accent2"/>
                                            </p:clrVal>
                                          </p:val>
                                        </p:tav>
                                        <p:tav tm="50000">
                                          <p:val>
                                            <p:clrVal>
                                              <a:schemeClr val="hlink"/>
                                            </p:clrVal>
                                          </p:val>
                                        </p:tav>
                                      </p:tavLst>
                                    </p:anim>
                                    <p:set>
                                      <p:cBhvr>
                                        <p:cTn id="9" dur="80"/>
                                        <p:tgtEl>
                                          <p:spTgt spid="12294"/>
                                        </p:tgtEl>
                                        <p:attrNameLst>
                                          <p:attrName>fill.type</p:attrName>
                                        </p:attrNameLst>
                                      </p:cBhvr>
                                      <p:to>
                                        <p:strVal val="solid"/>
                                      </p:to>
                                    </p:set>
                                  </p:childTnLst>
                                </p:cTn>
                              </p:par>
                              <p:par>
                                <p:cTn id="10" presetID="54" presetClass="entr" presetSubtype="0" accel="10000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strVal val="#ppt_w*0.05"/>
                                          </p:val>
                                        </p:tav>
                                        <p:tav tm="100000">
                                          <p:val>
                                            <p:strVal val="#ppt_w"/>
                                          </p:val>
                                        </p:tav>
                                      </p:tavLst>
                                    </p:anim>
                                    <p:anim calcmode="lin" valueType="num">
                                      <p:cBhvr>
                                        <p:cTn id="13"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4"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82787" y="39469"/>
            <a:ext cx="3200400" cy="646331"/>
          </a:xfrm>
          <a:prstGeom prst="rect">
            <a:avLst/>
          </a:prstGeom>
        </p:spPr>
        <p:txBody>
          <a:bodyPr>
            <a:spAutoFit/>
          </a:bodyPr>
          <a:lstStyle/>
          <a:p>
            <a:pPr algn="ctr" eaLnBrk="0" hangingPunct="0">
              <a:defRPr/>
            </a:pPr>
            <a:r>
              <a:rPr lang="vi-VN" sz="3600" b="1" kern="10" dirty="0">
                <a:ln w="9525">
                  <a:noFill/>
                  <a:round/>
                  <a:headEnd/>
                  <a:tailEnd/>
                </a:ln>
                <a:solidFill>
                  <a:srgbClr val="FFFF00"/>
                </a:solidFill>
                <a:latin typeface="Times New Roman"/>
                <a:cs typeface="Times New Roman"/>
              </a:rPr>
              <a:t>Em có biết</a:t>
            </a:r>
          </a:p>
        </p:txBody>
      </p:sp>
      <p:sp>
        <p:nvSpPr>
          <p:cNvPr id="9" name="Text Box 6"/>
          <p:cNvSpPr txBox="1">
            <a:spLocks noChangeArrowheads="1"/>
          </p:cNvSpPr>
          <p:nvPr/>
        </p:nvSpPr>
        <p:spPr bwMode="auto">
          <a:xfrm>
            <a:off x="2438400" y="631826"/>
            <a:ext cx="7289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3600" b="1" dirty="0">
                <a:solidFill>
                  <a:srgbClr val="FFFF00"/>
                </a:solidFill>
                <a:latin typeface="Times New Roman" panose="02020603050405020304" pitchFamily="18" charset="0"/>
              </a:rPr>
              <a:t>Chuột chù </a:t>
            </a:r>
            <a:r>
              <a:rPr lang="en-US" sz="3600" b="1" dirty="0" err="1">
                <a:solidFill>
                  <a:srgbClr val="FFFF00"/>
                </a:solidFill>
                <a:latin typeface="Times New Roman" panose="02020603050405020304" pitchFamily="18" charset="0"/>
              </a:rPr>
              <a:t>còn</a:t>
            </a:r>
            <a:r>
              <a:rPr lang="en-US" sz="3600" b="1" dirty="0">
                <a:solidFill>
                  <a:srgbClr val="FFFF00"/>
                </a:solidFill>
                <a:latin typeface="Times New Roman" panose="02020603050405020304" pitchFamily="18" charset="0"/>
              </a:rPr>
              <a:t> </a:t>
            </a:r>
            <a:r>
              <a:rPr lang="vi-VN" sz="3600" b="1" dirty="0">
                <a:solidFill>
                  <a:srgbClr val="FFFF00"/>
                </a:solidFill>
                <a:latin typeface="Times New Roman" panose="02020603050405020304" pitchFamily="18" charset="0"/>
              </a:rPr>
              <a:t>có </a:t>
            </a:r>
            <a:r>
              <a:rPr lang="en-US" sz="3600" b="1" dirty="0" err="1">
                <a:solidFill>
                  <a:srgbClr val="FFFF00"/>
                </a:solidFill>
                <a:latin typeface="Times New Roman" panose="02020603050405020304" pitchFamily="18" charset="0"/>
              </a:rPr>
              <a:t>tên</a:t>
            </a:r>
            <a:r>
              <a:rPr lang="en-US" sz="3600" b="1" dirty="0">
                <a:solidFill>
                  <a:srgbClr val="FFFF00"/>
                </a:solidFill>
                <a:latin typeface="Times New Roman" panose="02020603050405020304" pitchFamily="18" charset="0"/>
              </a:rPr>
              <a:t> </a:t>
            </a:r>
            <a:r>
              <a:rPr lang="en-US" sz="3600" b="1" dirty="0" err="1">
                <a:solidFill>
                  <a:srgbClr val="FFFF00"/>
                </a:solidFill>
                <a:latin typeface="Times New Roman" panose="02020603050405020304" pitchFamily="18" charset="0"/>
              </a:rPr>
              <a:t>gọi</a:t>
            </a:r>
            <a:r>
              <a:rPr lang="en-US" sz="3600" b="1" dirty="0">
                <a:solidFill>
                  <a:srgbClr val="FFFF00"/>
                </a:solidFill>
                <a:latin typeface="Times New Roman" panose="02020603050405020304" pitchFamily="18" charset="0"/>
              </a:rPr>
              <a:t> </a:t>
            </a:r>
            <a:r>
              <a:rPr lang="en-US" sz="3600" b="1" dirty="0" err="1">
                <a:solidFill>
                  <a:srgbClr val="FFFF00"/>
                </a:solidFill>
                <a:latin typeface="Times New Roman" panose="02020603050405020304" pitchFamily="18" charset="0"/>
              </a:rPr>
              <a:t>nào</a:t>
            </a:r>
            <a:r>
              <a:rPr lang="en-US" sz="3600" b="1" dirty="0">
                <a:solidFill>
                  <a:srgbClr val="FFFF00"/>
                </a:solidFill>
                <a:latin typeface="Times New Roman" panose="02020603050405020304" pitchFamily="18" charset="0"/>
              </a:rPr>
              <a:t> </a:t>
            </a:r>
            <a:r>
              <a:rPr lang="en-US" sz="3600" b="1" dirty="0" err="1">
                <a:solidFill>
                  <a:srgbClr val="FFFF00"/>
                </a:solidFill>
                <a:latin typeface="Times New Roman" panose="02020603050405020304" pitchFamily="18" charset="0"/>
              </a:rPr>
              <a:t>khác</a:t>
            </a:r>
            <a:r>
              <a:rPr lang="en-US" sz="3600" b="1" dirty="0">
                <a:solidFill>
                  <a:srgbClr val="FFFF00"/>
                </a:solidFill>
                <a:latin typeface="Times New Roman" panose="02020603050405020304" pitchFamily="18" charset="0"/>
              </a:rPr>
              <a:t>? </a:t>
            </a:r>
          </a:p>
        </p:txBody>
      </p:sp>
      <p:sp>
        <p:nvSpPr>
          <p:cNvPr id="10" name="Text Box 7"/>
          <p:cNvSpPr txBox="1">
            <a:spLocks noChangeArrowheads="1"/>
          </p:cNvSpPr>
          <p:nvPr/>
        </p:nvSpPr>
        <p:spPr bwMode="auto">
          <a:xfrm>
            <a:off x="0" y="1481078"/>
            <a:ext cx="12192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sz="3600" dirty="0">
                <a:solidFill>
                  <a:schemeClr val="bg1"/>
                </a:solidFill>
                <a:latin typeface="Times New Roman" panose="02020603050405020304" pitchFamily="18" charset="0"/>
              </a:rPr>
              <a:t>     Chuột chù </a:t>
            </a:r>
            <a:r>
              <a:rPr lang="en-US" sz="3600" dirty="0" err="1">
                <a:solidFill>
                  <a:schemeClr val="bg1"/>
                </a:solidFill>
                <a:latin typeface="Times New Roman" panose="02020603050405020304" pitchFamily="18" charset="0"/>
              </a:rPr>
              <a:t>còn</a:t>
            </a:r>
            <a:r>
              <a:rPr lang="en-US" sz="3600" dirty="0">
                <a:solidFill>
                  <a:schemeClr val="bg1"/>
                </a:solidFill>
                <a:latin typeface="Times New Roman" panose="02020603050405020304" pitchFamily="18" charset="0"/>
              </a:rPr>
              <a:t> </a:t>
            </a:r>
            <a:r>
              <a:rPr lang="vi-VN" sz="3600" dirty="0">
                <a:solidFill>
                  <a:schemeClr val="bg1"/>
                </a:solidFill>
                <a:latin typeface="Times New Roman" panose="02020603050405020304" pitchFamily="18" charset="0"/>
              </a:rPr>
              <a:t>có </a:t>
            </a:r>
            <a:r>
              <a:rPr lang="en-US" sz="3600" dirty="0" err="1">
                <a:solidFill>
                  <a:schemeClr val="bg1"/>
                </a:solidFill>
                <a:latin typeface="Times New Roman" panose="02020603050405020304" pitchFamily="18" charset="0"/>
              </a:rPr>
              <a:t>tên</a:t>
            </a:r>
            <a:r>
              <a:rPr lang="en-US" sz="3600" dirty="0">
                <a:solidFill>
                  <a:schemeClr val="bg1"/>
                </a:solidFill>
                <a:latin typeface="Times New Roman" panose="02020603050405020304" pitchFamily="18" charset="0"/>
              </a:rPr>
              <a:t> </a:t>
            </a:r>
            <a:r>
              <a:rPr lang="en-US" sz="3600" dirty="0" err="1">
                <a:solidFill>
                  <a:schemeClr val="bg1"/>
                </a:solidFill>
                <a:latin typeface="Times New Roman" panose="02020603050405020304" pitchFamily="18" charset="0"/>
              </a:rPr>
              <a:t>gọi</a:t>
            </a:r>
            <a:r>
              <a:rPr lang="en-US" sz="3600" dirty="0">
                <a:solidFill>
                  <a:schemeClr val="bg1"/>
                </a:solidFill>
                <a:latin typeface="Times New Roman" panose="02020603050405020304" pitchFamily="18" charset="0"/>
              </a:rPr>
              <a:t> </a:t>
            </a:r>
            <a:r>
              <a:rPr lang="en-US" sz="3600" dirty="0" err="1">
                <a:solidFill>
                  <a:schemeClr val="bg1"/>
                </a:solidFill>
                <a:latin typeface="Times New Roman" panose="02020603050405020304" pitchFamily="18" charset="0"/>
              </a:rPr>
              <a:t>khác</a:t>
            </a:r>
            <a:r>
              <a:rPr lang="vi-VN" sz="3600" dirty="0">
                <a:solidFill>
                  <a:schemeClr val="bg1"/>
                </a:solidFill>
                <a:latin typeface="Times New Roman" panose="02020603050405020304" pitchFamily="18" charset="0"/>
              </a:rPr>
              <a:t> là chuột xạ.</a:t>
            </a:r>
            <a:r>
              <a:rPr lang="en-US" sz="3600" dirty="0">
                <a:solidFill>
                  <a:schemeClr val="bg1"/>
                </a:solidFill>
                <a:latin typeface="Times New Roman" panose="02020603050405020304" pitchFamily="18" charset="0"/>
              </a:rPr>
              <a:t> </a:t>
            </a:r>
            <a:r>
              <a:rPr lang="vi-VN" sz="3600" dirty="0">
                <a:solidFill>
                  <a:schemeClr val="bg1"/>
                </a:solidFill>
                <a:latin typeface="Times New Roman" panose="02020603050405020304" pitchFamily="18" charset="0"/>
              </a:rPr>
              <a:t>Chuột xạ có mùi hôi rất đặc trưng. Mùi hôi này được tiết ra từ các tuyến da ở hai bên thân chuột đực. Nhưng đối với họ hàng nhà chuột chù, thì đây là “hương thơm” để chúng nhận ra nhau.</a:t>
            </a:r>
            <a:r>
              <a:rPr lang="en-US" sz="3600" dirty="0">
                <a:solidFill>
                  <a:schemeClr val="bg1"/>
                </a:solidFill>
                <a:latin typeface="Times New Roman" panose="02020603050405020304" pitchFamily="18" charset="0"/>
              </a:rPr>
              <a:t> </a:t>
            </a:r>
            <a:r>
              <a:rPr lang="vi-VN" sz="3600" dirty="0">
                <a:solidFill>
                  <a:schemeClr val="bg1"/>
                </a:solidFill>
                <a:latin typeface="Times New Roman" panose="02020603050405020304" pitchFamily="18" charset="0"/>
              </a:rPr>
              <a:t>Hương thơm này càng nồng nặc hơn về mùa sinh sản của chúng.</a:t>
            </a:r>
            <a:endParaRPr lang="en-US" sz="3600" dirty="0">
              <a:solidFill>
                <a:schemeClr val="bg1"/>
              </a:solidFill>
              <a:latin typeface="Times New Roman" panose="02020603050405020304" pitchFamily="18" charset="0"/>
            </a:endParaRPr>
          </a:p>
        </p:txBody>
      </p:sp>
      <p:sp>
        <p:nvSpPr>
          <p:cNvPr id="11" name="Text Box 11"/>
          <p:cNvSpPr txBox="1">
            <a:spLocks noChangeArrowheads="1"/>
          </p:cNvSpPr>
          <p:nvPr/>
        </p:nvSpPr>
        <p:spPr bwMode="auto">
          <a:xfrm>
            <a:off x="0" y="4321076"/>
            <a:ext cx="1219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sz="3600" dirty="0">
                <a:solidFill>
                  <a:schemeClr val="bg1"/>
                </a:solidFill>
                <a:latin typeface="Times New Roman" panose="02020603050405020304" pitchFamily="18" charset="0"/>
              </a:rPr>
              <a:t>   Chuột chũi sống đào hang trong đất, bộ lông dày mượt, tai mắt nhỏ, ẩn trong lông. Trong khi đi, đuôi va chạm vào thành đường hầm nhờ những lông xúc giác mọc trên đuôi mà con vật nhận biết được đường đi.</a:t>
            </a:r>
            <a:endParaRPr lang="en-US" sz="3600" dirty="0">
              <a:solidFill>
                <a:schemeClr val="bg1"/>
              </a:solidFill>
              <a:latin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ppt_x</p:attrName>
                                        </p:attrNameLst>
                                      </p:cBhvr>
                                      <p:tavLst>
                                        <p:tav tm="0">
                                          <p:val>
                                            <p:strVal val="#ppt_x-.2"/>
                                          </p:val>
                                        </p:tav>
                                        <p:tav tm="100000">
                                          <p:val>
                                            <p:strVal val="#ppt_x"/>
                                          </p:val>
                                        </p:tav>
                                      </p:tavLst>
                                    </p:anim>
                                    <p:anim calcmode="lin" valueType="num">
                                      <p:cBhvr>
                                        <p:cTn id="2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109540"/>
            <a:ext cx="7543800" cy="439737"/>
          </a:xfrm>
          <a:noFill/>
        </p:spPr>
        <p:txBody>
          <a:bodyPr/>
          <a:lstStyle/>
          <a:p>
            <a:pPr algn="l" eaLnBrk="1" hangingPunct="1"/>
            <a:r>
              <a:rPr lang="en-US" sz="3200" b="1" dirty="0" err="1">
                <a:solidFill>
                  <a:schemeClr val="bg1"/>
                </a:solidFill>
                <a:latin typeface="Times New Roman" panose="02020603050405020304" pitchFamily="18" charset="0"/>
                <a:cs typeface="Times New Roman" panose="02020603050405020304" pitchFamily="18" charset="0"/>
              </a:rPr>
              <a:t>Một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số</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đại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diện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khác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của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bộ</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ăn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sâu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bọ</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273411" name="Picture 3" descr="Nhím gai_Hedgeho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411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2" name="Picture 4" descr="des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295400"/>
            <a:ext cx="4648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3" name="Picture 5" descr="chuột chù răng đ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275137"/>
            <a:ext cx="4648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4" name="Text Box 6"/>
          <p:cNvSpPr txBox="1">
            <a:spLocks noChangeArrowheads="1"/>
          </p:cNvSpPr>
          <p:nvPr/>
        </p:nvSpPr>
        <p:spPr bwMode="auto">
          <a:xfrm>
            <a:off x="2095500" y="3858419"/>
            <a:ext cx="2971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000" b="1">
                <a:solidFill>
                  <a:srgbClr val="3333FF"/>
                </a:solidFill>
              </a:rPr>
              <a:t>1. Nhím gai Châu Âu</a:t>
            </a:r>
          </a:p>
        </p:txBody>
      </p:sp>
      <p:sp>
        <p:nvSpPr>
          <p:cNvPr id="273415" name="Text Box 7"/>
          <p:cNvSpPr txBox="1">
            <a:spLocks noChangeArrowheads="1"/>
          </p:cNvSpPr>
          <p:nvPr/>
        </p:nvSpPr>
        <p:spPr bwMode="auto">
          <a:xfrm>
            <a:off x="4800600" y="6357144"/>
            <a:ext cx="27432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000" b="1" dirty="0">
                <a:solidFill>
                  <a:srgbClr val="3333FF"/>
                </a:solidFill>
              </a:rPr>
              <a:t>3. </a:t>
            </a:r>
            <a:r>
              <a:rPr lang="en-US" sz="2000" b="1" dirty="0" err="1">
                <a:solidFill>
                  <a:srgbClr val="3333FF"/>
                </a:solidFill>
              </a:rPr>
              <a:t>Chuột</a:t>
            </a:r>
            <a:r>
              <a:rPr lang="en-US" sz="2000" b="1" dirty="0">
                <a:solidFill>
                  <a:srgbClr val="3333FF"/>
                </a:solidFill>
              </a:rPr>
              <a:t> </a:t>
            </a:r>
            <a:r>
              <a:rPr lang="en-US" sz="2000" b="1" dirty="0" err="1">
                <a:solidFill>
                  <a:srgbClr val="3333FF"/>
                </a:solidFill>
              </a:rPr>
              <a:t>chù</a:t>
            </a:r>
            <a:r>
              <a:rPr lang="en-US" sz="2000" b="1" dirty="0">
                <a:solidFill>
                  <a:srgbClr val="3333FF"/>
                </a:solidFill>
              </a:rPr>
              <a:t> </a:t>
            </a:r>
            <a:r>
              <a:rPr lang="en-US" sz="2000" b="1" dirty="0" err="1">
                <a:solidFill>
                  <a:srgbClr val="3333FF"/>
                </a:solidFill>
              </a:rPr>
              <a:t>răng</a:t>
            </a:r>
            <a:r>
              <a:rPr lang="en-US" sz="2000" b="1" dirty="0">
                <a:solidFill>
                  <a:srgbClr val="3333FF"/>
                </a:solidFill>
              </a:rPr>
              <a:t> </a:t>
            </a:r>
            <a:r>
              <a:rPr lang="en-US" sz="2000" b="1" dirty="0" err="1">
                <a:solidFill>
                  <a:srgbClr val="3333FF"/>
                </a:solidFill>
              </a:rPr>
              <a:t>đỏ</a:t>
            </a:r>
            <a:endParaRPr lang="en-US" sz="2000" b="1" dirty="0">
              <a:solidFill>
                <a:srgbClr val="3333FF"/>
              </a:solidFill>
            </a:endParaRPr>
          </a:p>
        </p:txBody>
      </p:sp>
      <p:sp>
        <p:nvSpPr>
          <p:cNvPr id="273416" name="Text Box 8"/>
          <p:cNvSpPr txBox="1">
            <a:spLocks noChangeArrowheads="1"/>
          </p:cNvSpPr>
          <p:nvPr/>
        </p:nvSpPr>
        <p:spPr bwMode="auto">
          <a:xfrm>
            <a:off x="8610600" y="3794125"/>
            <a:ext cx="22860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000" b="1" dirty="0">
                <a:solidFill>
                  <a:srgbClr val="3333FF"/>
                </a:solidFill>
              </a:rPr>
              <a:t>2. </a:t>
            </a:r>
            <a:r>
              <a:rPr lang="en-US" sz="2000" b="1" dirty="0" err="1">
                <a:solidFill>
                  <a:srgbClr val="3333FF"/>
                </a:solidFill>
              </a:rPr>
              <a:t>Chuột</a:t>
            </a:r>
            <a:r>
              <a:rPr lang="en-US" sz="2000" b="1" dirty="0">
                <a:solidFill>
                  <a:srgbClr val="3333FF"/>
                </a:solidFill>
              </a:rPr>
              <a:t> Desman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3411"/>
                                        </p:tgtEl>
                                        <p:attrNameLst>
                                          <p:attrName>style.visibility</p:attrName>
                                        </p:attrNameLst>
                                      </p:cBhvr>
                                      <p:to>
                                        <p:strVal val="visible"/>
                                      </p:to>
                                    </p:set>
                                    <p:animEffect transition="in" filter="blinds(horizontal)">
                                      <p:cBhvr>
                                        <p:cTn id="7" dur="500"/>
                                        <p:tgtEl>
                                          <p:spTgt spid="2734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3414"/>
                                        </p:tgtEl>
                                        <p:attrNameLst>
                                          <p:attrName>style.visibility</p:attrName>
                                        </p:attrNameLst>
                                      </p:cBhvr>
                                      <p:to>
                                        <p:strVal val="visible"/>
                                      </p:to>
                                    </p:set>
                                    <p:animEffect transition="in" filter="blinds(horizontal)">
                                      <p:cBhvr>
                                        <p:cTn id="10" dur="500"/>
                                        <p:tgtEl>
                                          <p:spTgt spid="2734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73412"/>
                                        </p:tgtEl>
                                        <p:attrNameLst>
                                          <p:attrName>style.visibility</p:attrName>
                                        </p:attrNameLst>
                                      </p:cBhvr>
                                      <p:to>
                                        <p:strVal val="visible"/>
                                      </p:to>
                                    </p:set>
                                    <p:animEffect transition="in" filter="blinds(horizontal)">
                                      <p:cBhvr>
                                        <p:cTn id="15" dur="500"/>
                                        <p:tgtEl>
                                          <p:spTgt spid="2734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73416"/>
                                        </p:tgtEl>
                                        <p:attrNameLst>
                                          <p:attrName>style.visibility</p:attrName>
                                        </p:attrNameLst>
                                      </p:cBhvr>
                                      <p:to>
                                        <p:strVal val="visible"/>
                                      </p:to>
                                    </p:set>
                                    <p:animEffect transition="in" filter="blinds(horizontal)">
                                      <p:cBhvr>
                                        <p:cTn id="18" dur="500"/>
                                        <p:tgtEl>
                                          <p:spTgt spid="2734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73413"/>
                                        </p:tgtEl>
                                        <p:attrNameLst>
                                          <p:attrName>style.visibility</p:attrName>
                                        </p:attrNameLst>
                                      </p:cBhvr>
                                      <p:to>
                                        <p:strVal val="visible"/>
                                      </p:to>
                                    </p:set>
                                    <p:animEffect transition="in" filter="blinds(horizontal)">
                                      <p:cBhvr>
                                        <p:cTn id="23" dur="500"/>
                                        <p:tgtEl>
                                          <p:spTgt spid="2734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73415"/>
                                        </p:tgtEl>
                                        <p:attrNameLst>
                                          <p:attrName>style.visibility</p:attrName>
                                        </p:attrNameLst>
                                      </p:cBhvr>
                                      <p:to>
                                        <p:strVal val="visible"/>
                                      </p:to>
                                    </p:set>
                                    <p:animEffect transition="in" filter="blinds(horizontal)">
                                      <p:cBhvr>
                                        <p:cTn id="26" dur="500"/>
                                        <p:tgtEl>
                                          <p:spTgt spid="273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4" grpId="0" animBg="1"/>
      <p:bldP spid="273415" grpId="0" animBg="1"/>
      <p:bldP spid="27341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2723</TotalTime>
  <Words>903</Words>
  <Application>Microsoft Office PowerPoint</Application>
  <PresentationFormat>Widescreen</PresentationFormat>
  <Paragraphs>82</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Times New Roman</vt:lpstr>
      <vt:lpstr>Wingdings</vt:lpstr>
      <vt:lpstr>Default Design</vt:lpstr>
      <vt:lpstr>KIỂM TRA BÀI CŨ</vt:lpstr>
      <vt:lpstr>ĐỐ VUI</vt:lpstr>
      <vt:lpstr>      TIẾT 46: ĐA DẠNG CỦA LỚP THÚ (tt)</vt:lpstr>
      <vt:lpstr>PowerPoint Presentation</vt:lpstr>
      <vt:lpstr>PowerPoint Presentation</vt:lpstr>
      <vt:lpstr>PowerPoint Presentation</vt:lpstr>
      <vt:lpstr>PowerPoint Presentation</vt:lpstr>
      <vt:lpstr>PowerPoint Presentation</vt:lpstr>
      <vt:lpstr>Một số đại diện khác của bộ ăn sâu bọ</vt:lpstr>
      <vt:lpstr>Chúng ta cần phải làm gì để bảo vệ Bộ ăn sâu bọ?</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52: ĐA DẠNG CỦA LỚP THÚ (tt)</dc:title>
  <dc:creator>Thach Tung</dc:creator>
  <cp:lastModifiedBy>Windows User</cp:lastModifiedBy>
  <cp:revision>199</cp:revision>
  <dcterms:created xsi:type="dcterms:W3CDTF">2008-03-14T00:32:14Z</dcterms:created>
  <dcterms:modified xsi:type="dcterms:W3CDTF">2022-02-22T02:26:06Z</dcterms:modified>
</cp:coreProperties>
</file>