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61" r:id="rId7"/>
    <p:sldId id="266" r:id="rId8"/>
    <p:sldId id="267" r:id="rId9"/>
    <p:sldId id="268" r:id="rId10"/>
    <p:sldId id="270" r:id="rId11"/>
    <p:sldId id="361" r:id="rId12"/>
    <p:sldId id="405" r:id="rId13"/>
    <p:sldId id="420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3352-7F58-46D4-B445-CBC3F46E49A0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D8D14-3D48-40BD-8E7F-EF024C2E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AAEE111-DAC1-4349-86EE-8592BAA566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AED18E-237C-4536-89EF-80E0907BAEAE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ED71675-DDD3-436C-A7AE-B8A91FDE3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FEE1048-8D85-4250-9BB0-0B6DEEAE5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FD49-547F-433C-A949-92A0B9D1C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03015-11C8-4158-9869-8B5E2AB35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79609-1347-4987-8479-6BABF0AC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A0FA-CC15-4615-ACB7-8DD8360E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9C3B4-A84C-4233-B62D-52F7760C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9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4BE6-8D90-4645-8FB2-554BF513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CF3D0-473D-4FFD-A70F-338362C5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43135-F829-420F-8646-636FAC0E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5A9D-DC92-4AD6-BF6D-8D17CDEF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E00FA-27AE-4873-A3D1-0C8F8F43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CC238-D244-4616-98AF-92CB79E4A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3575E-E67F-4CAE-B610-A1154059B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6430F-2622-40BD-BC89-7EADB1CC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6E98A-1521-4DD0-9BFD-9FE491AE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B279-B0CD-443C-A806-B4546B46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6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3314-9369-401C-B232-2EEE3A0E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F3584-E1B7-414F-A75B-77185C10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BA153-C333-446D-8396-499980F5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BCB01-B7A2-4CEE-B82A-77041421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004D-D3BA-4BE5-9804-86C20F56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3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6897-EE4E-4B99-96DF-736E22ED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4A9CA-C70D-4061-840C-BD9A25FE5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2A1A6-96B7-4E03-92D6-0D1825D1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7C719-9D96-4BE9-9C4A-8B6EADF7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27C5-36E3-4907-A8E4-EA944929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2BCD-DE27-48B4-BB65-744E3895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094B-B96E-48A0-B110-844183217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CABD9-6A70-425F-9C22-20451FB3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5CDC9-075C-4DBB-A049-03487DD2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C0E03-A069-4A37-999D-B4D5DDA2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92F3-37E2-4569-B77E-91A618D6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1036-1B91-483D-A70A-F3F164FD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F923A-FD04-48E0-A030-1E47B373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13237-7690-4307-B979-251E32CE2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C57C4-EDB1-45E9-BB99-9F84D8CB4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7ED50-19AC-49CD-A4A5-A929B056B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42E12-6C2C-4864-BD6E-928E077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884DC-5EAF-4F10-89A2-80377BDC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F3C43-9059-4772-90A4-C18049F4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9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ED89-6D58-4F27-9E5B-0F030D35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BED0-425F-4045-A476-72091BC7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A4D5E-68E0-4320-9F89-B612FDD4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0042F-87F2-4FC7-94E3-CCE3B822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864EB-EBA6-46D5-9EAD-FC18DE5F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B394F-4B8B-43DF-99C7-F382F20E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605DD-D8CA-4CBE-8DC3-8B49CF01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A7D7-64C1-4AFA-B9CA-95E9A9B1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242F7-2805-4707-8405-09F53093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7996C-D043-4E9B-8ADA-A54EA19BD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1EFCA-02AB-407F-811C-32FABDD0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41D87-5958-40DE-83AC-D7F22583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B61BF-3CFE-4271-A0CA-7DDA63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B448-6364-4212-B040-BC2F99F2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35E18-4DC8-42B9-B1AD-6756D3D77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C769A-F33A-4774-9391-4AEDC0D6F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744EE-363B-4A64-BABC-2BFAD935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323DE-8FC5-4774-978C-6D3039F4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3CDC7-C568-41A8-AE06-4B93D037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A42D0-2496-463F-917A-9C47E8FA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411EB-E505-4F00-8B10-58C139456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BFC4B-C364-41FD-8CE5-A90AF6118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9E24-CCDE-41D6-B62C-F1F4C4CDA533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86DC-CB29-4475-9121-0EB7EAA92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3464D-F709-41A3-8464-56E223A7E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E7F3-50E1-48DD-83CE-D484C4063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namduoc.vn/uploaded/1/728_1303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duoc.vn/uploaded/1/728_13032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1AB2A9-50E3-4CDA-B654-C1675D923BF6}"/>
              </a:ext>
            </a:extLst>
          </p:cNvPr>
          <p:cNvSpPr txBox="1"/>
          <p:nvPr/>
        </p:nvSpPr>
        <p:spPr>
          <a:xfrm>
            <a:off x="2995632" y="857250"/>
            <a:ext cx="739657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 biện pháp phòng tránh cận thị học đường quan trọng">
            <a:extLst>
              <a:ext uri="{FF2B5EF4-FFF2-40B4-BE49-F238E27FC236}">
                <a16:creationId xmlns:a16="http://schemas.microsoft.com/office/drawing/2014/main" id="{B3B0B24B-5E38-4241-9CCC-62D51AC6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1809750"/>
            <a:ext cx="3638549" cy="36004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ùm bán gọng mắt kính lão cho người già 2 tròng giá rẻ ở đâu tốt">
            <a:extLst>
              <a:ext uri="{FF2B5EF4-FFF2-40B4-BE49-F238E27FC236}">
                <a16:creationId xmlns:a16="http://schemas.microsoft.com/office/drawing/2014/main" id="{583BE6C2-9840-4C65-80DE-D774EBF5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809750"/>
            <a:ext cx="3762374" cy="36004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ệnh lé (lác) mắt: Nguyên nhân, triệu chứng và cách điều trị | Vinmec">
            <a:extLst>
              <a:ext uri="{FF2B5EF4-FFF2-40B4-BE49-F238E27FC236}">
                <a16:creationId xmlns:a16="http://schemas.microsoft.com/office/drawing/2014/main" id="{7117302E-6DA8-4C48-9A15-96DDBE24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2" y="1847849"/>
            <a:ext cx="3762374" cy="3600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DE911F-909E-4764-860E-2CEFEDBD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0540" y="4687732"/>
            <a:ext cx="2753033" cy="158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2078CFC-9FF9-4046-93E0-D5456BFC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15600" y="3994356"/>
            <a:ext cx="1694438" cy="28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44A3335-3D06-437F-A387-F9101A2A77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16" y="6216445"/>
            <a:ext cx="875283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F34498E-062F-4A2B-9BB3-25ACE437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526812" y="526811"/>
            <a:ext cx="2753032" cy="16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60D2BA4-11BF-4867-8B52-CBD57E64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9946973" y="625512"/>
            <a:ext cx="2831690" cy="158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6C26493-DD7A-441F-904D-7A836C28BE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8" y="-234746"/>
            <a:ext cx="89963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C3CD9F-BC55-446A-9133-7AB415697930}"/>
              </a:ext>
            </a:extLst>
          </p:cNvPr>
          <p:cNvSpPr txBox="1"/>
          <p:nvPr/>
        </p:nvSpPr>
        <p:spPr>
          <a:xfrm>
            <a:off x="3831644" y="265377"/>
            <a:ext cx="4642168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46: VỆ SINH MẮT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E7749-C7EC-4BB8-A87D-A77DDD677BE4}"/>
              </a:ext>
            </a:extLst>
          </p:cNvPr>
          <p:cNvSpPr txBox="1"/>
          <p:nvPr/>
        </p:nvSpPr>
        <p:spPr>
          <a:xfrm>
            <a:off x="1474841" y="831070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B2115-4126-4207-A13B-B0EB36F76162}"/>
              </a:ext>
            </a:extLst>
          </p:cNvPr>
          <p:cNvSpPr txBox="1"/>
          <p:nvPr/>
        </p:nvSpPr>
        <p:spPr>
          <a:xfrm>
            <a:off x="1474841" y="1400666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4911E46-5D7E-4147-BD8E-643899E1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41" y="1970262"/>
            <a:ext cx="10205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9" descr="728_13032">
            <a:hlinkClick r:id="rId4"/>
            <a:extLst>
              <a:ext uri="{FF2B5EF4-FFF2-40B4-BE49-F238E27FC236}">
                <a16:creationId xmlns:a16="http://schemas.microsoft.com/office/drawing/2014/main" id="{BDEC5D6E-FD2C-4784-AD6F-8332FCC3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95" y="2753032"/>
            <a:ext cx="4414233" cy="340663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335056824_Mat_do">
            <a:extLst>
              <a:ext uri="{FF2B5EF4-FFF2-40B4-BE49-F238E27FC236}">
                <a16:creationId xmlns:a16="http://schemas.microsoft.com/office/drawing/2014/main" id="{E829F11D-18CD-4D85-8EF7-68E57FA7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82" y="2815489"/>
            <a:ext cx="4284403" cy="337256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09" name="Group 33">
            <a:extLst>
              <a:ext uri="{FF2B5EF4-FFF2-40B4-BE49-F238E27FC236}">
                <a16:creationId xmlns:a16="http://schemas.microsoft.com/office/drawing/2014/main" id="{70AAF6DF-B8BF-4E24-9B54-C9A33D463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4680"/>
              </p:ext>
            </p:extLst>
          </p:nvPr>
        </p:nvGraphicFramePr>
        <p:xfrm>
          <a:off x="308483" y="1398450"/>
          <a:ext cx="11533239" cy="5459551"/>
        </p:xfrm>
        <a:graphic>
          <a:graphicData uri="http://schemas.openxmlformats.org/drawingml/2006/table">
            <a:tbl>
              <a:tblPr/>
              <a:tblGrid>
                <a:gridCol w="254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0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Nguyên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lây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0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chứng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Hậu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9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tránh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8205" name="Text Box 29">
            <a:extLst>
              <a:ext uri="{FF2B5EF4-FFF2-40B4-BE49-F238E27FC236}">
                <a16:creationId xmlns:a16="http://schemas.microsoft.com/office/drawing/2014/main" id="{0AD8CDC3-38D7-4849-B222-D73674A3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83" y="76525"/>
            <a:ext cx="11706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tin SGK,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98C35001-FDC0-4CB0-89EC-97AC1A11C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0" y="2432090"/>
            <a:ext cx="7558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chậu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rửa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tù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hãm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AEDA56E5-3978-435D-B0B8-B17C289C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982" y="1573010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Do vi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rút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6E3BC906-74D1-418B-AB60-B8E544D4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1" y="3781315"/>
            <a:ext cx="78628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mí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40">
            <a:extLst>
              <a:ext uri="{FF2B5EF4-FFF2-40B4-BE49-F238E27FC236}">
                <a16:creationId xmlns:a16="http://schemas.microsoft.com/office/drawing/2014/main" id="{EB740A32-B5DE-46DC-AC43-0613D7FCF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975" y="4506516"/>
            <a:ext cx="71580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Khi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vỡ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sẹo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quặm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đục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loà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BAC998E1-712E-402A-B9F8-0C95646DE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2" y="5620166"/>
            <a:ext cx="93916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38">
            <a:extLst>
              <a:ext uri="{FF2B5EF4-FFF2-40B4-BE49-F238E27FC236}">
                <a16:creationId xmlns:a16="http://schemas.microsoft.com/office/drawing/2014/main" id="{40B1476C-680D-4086-B66C-44F5EFEF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83" y="2811971"/>
            <a:ext cx="92392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728_13032">
            <a:hlinkClick r:id="rId3"/>
            <a:extLst>
              <a:ext uri="{FF2B5EF4-FFF2-40B4-BE49-F238E27FC236}">
                <a16:creationId xmlns:a16="http://schemas.microsoft.com/office/drawing/2014/main" id="{376A2295-AD4C-48DF-BDBE-C8207A8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2" y="3702115"/>
            <a:ext cx="923928" cy="7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0" descr="http://www.khoemoingay.vn/wp-content/uploads/2013/07/virus.jpg">
            <a:extLst>
              <a:ext uri="{FF2B5EF4-FFF2-40B4-BE49-F238E27FC236}">
                <a16:creationId xmlns:a16="http://schemas.microsoft.com/office/drawing/2014/main" id="{924A1EAD-540B-4C88-AC83-1F817907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72" y="164801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2" descr="mắt hột">
            <a:extLst>
              <a:ext uri="{FF2B5EF4-FFF2-40B4-BE49-F238E27FC236}">
                <a16:creationId xmlns:a16="http://schemas.microsoft.com/office/drawing/2014/main" id="{A1B78B14-3BA3-4380-BE18-ED3B4281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7"/>
          <a:stretch>
            <a:fillRect/>
          </a:stretch>
        </p:blipFill>
        <p:spPr bwMode="auto">
          <a:xfrm>
            <a:off x="3007283" y="4727181"/>
            <a:ext cx="923928" cy="7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7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5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IQEBQUEBQQEBQQFBQUDxUQEA8PEBAQFBAVFBQQEhIXHCYeFxklGRQUHy8gIygpLCwsFR4xNTAqNSYrLCkBCQoKDgwOGg8PGCkcHBwpKSksKSkpKSkpKSkpKSkpKSkpKSkpKSkpKSkpKSksKSwpKSkpKSkpKSwsLCkpLCwsLP/AABEIALgBEwMBIgACEQEDEQH/xAAcAAABBQEBAQAAAAAAAAAAAAAEAAECAwUGBwj/xAA8EAABBAAEBAMFBQcDBQAAAAABAAIDEQQFITESQVFhBhNxIjKBkdFSobHB8AdCYnKC4fEUFSM0Q1Oiwv/EABkBAAIDAQAAAAAAAAAAAAAAAAADAQIEBf/EACIRAAICAgICAwEBAAAAAAAAAAABAhEDIRIxBEETImFRMv/aAAwDAQACEQMRAD8ACCek6S7ZzRqSpOGpUgkYNSTpaBADUks3HeIoYtC7iPRupWJivGbjpEyu7j+ACTLLCPsuscn6OqcBz/D6KD5AO3qfyK4WfxBO796v5RX3oB+Le4+84/E/ikvyV6QxYH7O/lzONu5afTU/cg5vEEI94H4lv1XDSTkDUn4EoUy9AqPyX6RdYV/TvD4og2JJHKgiMNncbvceD/C+2n5ledecpNnrsqryJE/Cj1Rk4IsbDccx6oprrpefZP4jdG5vF7TRoeZ4TyXa4PEtdXAbbQLdbscgtePIpiJQ4h4CekmlSpNFkaSpSpKkARpKlKkkARpKlKkkAQpJTpNSAI0lSlSVIAglSnSakARpJSSpAEKSpSSUgRpMp0mQA9JUnSUANSXqqMVixG23H7tSegHNctmueueaJIb9kc+xPNKyZVAvGDkbOZeJY4h7H/IexHCPUrlMfnk2INAkDo3QFDuBdq7QDlyHS1F0vJvPc/mVhnllM1RxqJV5YG+pUXu7egCk8BvOz8/8qnivv+t0lsYOD1r0CUh/x0+KkJQ3uep5eiFnlJ/wVWySmRw9VWrGx2UXDgbRYUAJwF2WVeC3zC64R1Ipa837M2lvvUeoGip8sVouscjzuA9VvZBmroXtBvhJHPbXdSzXwZPh9a8xo/ebvXcLMY3bsfonY57tC5wfTPUoZQ7UbfVX0uf8M4sujIdu2gD2rRdANl1YytWYGqYqSpSASViCNJUpUkgCNJUpJIAjSVKSVIAilSkmpSQRpJSpKkARpNSlSVIAilSlSVIAjwpJ06kCJ0QGPx7Ymlx5bbkk9kbiJg1pc40GiyuNx2P8xxe4EjaFt6fzH6JGXJwX6MhDkxsVM6T23kNB90XbgPsgLNkkG5IB/daBWiJmlIAAALjsPs6au/ugZB/U6vbdyaPst6eq5rdu2a0qKpZy7ppoANmjv1UDLw+7udyVW+TpQ7/RJgP+d1VsukQcxzuoHcgWm4mt5pSyAb/jr8kO6cchfqoJLJJ7935kKtsZO9pCU/FGYSCyB1Q9AW4HBl5AaLvZdvkHhlrSDILIrTof1+Kr8J5X7V16enNegZdlmpNLNOT6Q/HH+kMJh+FoFackWGBFHDVsqjEQlUOAMXhQRsuQz/wYyW3R0x+/Rrz36eq72SHRCS4dWi3F6IklJbPOchgdE5zXgtN1RXTRnRNmuA14gLI25WOiowMrnk2KA/Fdvx8qnGvZyc+NxdhlJ6ThPS1GcimUqSpSQMlSekqQBFJSSUXRJGklYAmLVHJE0VpKzhUSFNlSKVJ6SpSA1JqUqTUgBklJMpJOa8TZiARHdgauA2J5ArnTJrxcz7gOnC3qe6UmK43Pe/XWtbonmh2tLySaHX0+yFy8k+Ts2wjxVE3PcRprZo9/4R2Q08n7rdeuunz6qzE4sMbQrpYJs6clkTYonbQdOvqlFwh8zW8+I9B7o+PNDyYtx7DoNFQkoJse1fFH6IdXxT0EEBMOFs6a/TqSup8K+G3TvuiQOdUK6k8guYw2IA1ILr5bBbWJz2Z8fC1xjZu5sZ8sE8uIg2746Krt6RdUts7yXxFg8AC3i/1EgPuQ8LqP8btm/isbF+PsbPxeUW4ZgaSPKaHPoUNZH2OY2AXMZXk02IryI3ya1bRTB/UdF32T+CxFBMMZisNAfJcWx8fmuYXOYDI5o7Nr4qyxKJDyNnJ4XPcxeOP/AFcoFndzTdf00pP8bY+PbEh1fbax34NCys0bwHgjkErBfC5lta4Fx9qkAGDmUmt7Gp60ddB+1DE1UrY31+9FoT6tOh+YXR5V49hnoEhriNQdCDtoDyXlD3BNfwPIjQj4q/BMrzo9mmxDX7LGxBdHJpdO5ciuY8OeKjG4R4g+ydGv6dn/AFXY4+ESN7jUEUpxt45pkTqcQhhP+FMILB4yx1rf+6OabXZTs5jFSalKkqUkEUlKkqQQRUHuVtKuRiXNWiyJRvVtIEOooqKS1lviNqyRCiQrVFwTYTsq4lZCalNRpaUxbGpMQpUmpSQNSZSpJAHlLnaADQN+93XumxE5aKbrycdteitjw9kDmd/4R09UNmcgYOFtbmuvQlcg6JmTPJOptVpJKoCSUiw9D8kmsJ2CAGCIiiF9u41+ATxYdwF1w+v0RLILItziTyA4bQATgcI2SRrXyMhabt8mzQBeo5+i6jLY8M3/AKLDTZjIP+5KHNhB/hZX5LS8AeCoX1LNGH8xxEkHpoV65hGMjFNAaByaAB8glvLWkOjjXs8ixeT51iRTmvhZyZEWwMroadZHqViTZHiMvdWIaWiZjqJcHWdOIEgnsvoJrgVznj3weMxwwY13BJG7jiOtXRBaexBKrGbu2y0opqkjwvCxeZoDdE1/Knfk5q9VoTeDMxwsliJxLebQHAj4HVKbN5oyBNh3jvTm/cRX3qJyd/UtCKSqRgT4QjkqA1dDJjoHmr4T3H57LMxMAv2aI7JmOba2KnBLaINwwc3cei0cr8SSwgMk9tmwN+00XWnUdkAYqbZu0FiTQsdu6YqrZR2uj0nLsaybamvGtjv1W3ENOn4LyzL8Y5j2vYaO/wAuRXp+X4sSxteNOIajoRoQt+KSqjHki7svpKlOkqTeQqiFJ+FOUgVDmSoi4VEppJEN5ptZpZHY1RRZNChmvpGB9hDTMVXtEl8cyuu0AxyKjcs+KdSLSWiZCak5TWuopGZoaklJKlcqRpJOkpA8tnnDBpv3/X6tYM8pe4kozGT2eQ9SQg+EdR8ASuOdEqW9l+V8LA94OtVpZvoBzWdh8E5+oBA56cl02ZZhx+XwjyxGymhuhJr3j3S5X6GQpbYDi8UBoGm+7dvggYHNaD7ILjuT+QVr3evxNlaGAwLBH5jxxEupreoA3r1UXxRanJ6M5mFc/Wj6nb4LbyzJfaA3J5nvQpaIZxOAaKrb16/JdPleTU5tjp8u/dJeRsbHGkdFkGE8uNoHLdbTXqnDRgBXluioMLGSohs2iC4Vew2FKZDK8Q9AzwB24B9QEZI1USKQRyed+DcNNZ8trHcnMAafiOa4TMfCIhdTuJmvsvZZafUHYr1qdZGMaDfEAQdwdb9VKdA0meU4vKZBQ4xIDtWrh9y6SD9lcs2ELw7y5KuJrho8dH9L5LuPDfhuBzvNEY0Psg6tscwF1M0oYPaICtzYvgj5qfh3xO4JGujfGae1wotP07r0Hwpibgr7JK3/ABlkkGMbdBsrfckaBxfyu6tXMeFIi0SNOhaRfrzW3DPkY80HHZ0zXpi5D8VJxJabJtCESfImbMollpeUovkHRNzrQkiucFRIVmnaLpko5FKbZUNNFFNFhNxvkqIkqAmy0UZDJaBxLKKWHmWSS4yLraNYnRRaUzX2Eo91vxZLYiSCooOJTkw1IjBkAKWKeKTnl+1AoaszSElPhSWjkLo8X/2pzjbi1o5a2fkicPljWkWS48uV+g3UYW6GtK3PM/VKSahp7I5nn81yDoB7pWx+vS7PxVGEm8yUNJriOncrLkxV6DX8fVV4RxLxrtqOyiXRMezt8bkTG8NmnD3uYPor8HgTK8cLSQCOEAaBoFUs7K80DSPOs1z3+YXoeSS4ZzAWuBcdwNAFklJrs3RS9HP5XgXecQ9jm8JBBO1Xq2/gu1y9lkn9bquRjN/lz+5WZa/Q11S7LNGxEdkSwIKJyLjcroWywsTsana9TCsiCuRuiCmaj3oSUKQRmztWNmEZOy6GViFdAFQsURZqcLhwA0mgdQL31XnGf+K8bPKRGRGxp0vUu7noF6g2IhZWb4DDyAiTgaTzApwPXRSn/Q9UjjIs6fwtbI9vGeml+gK0fDdOMrh9uj6hYGNyHysR5hd5jdOA7bDYjkuj8L4XgZIRs+TiHxaLW7xV9zF5T+ppyQqkx0jaUXRroSgmYEwPiVrCndCm4KWWUHF6GJ2J7LQkzaRXGqZRaW5JqmWSA3PRGGktDysVuGFLNCfCQ3jaHxseizGbrbmbYWY6GirZ5J7REIvoLifoiInIHzKCnBNqqYclMJxNYS0m8+0OZNFVG/VMeR8rQRWjQ4UlbG4UElb55FvjR4k6cA7X0HIITEyOcQN63rQX0UXS1pz590nvrU638ggsIgNB6lSy8e2hiVfhXU4KH0C7Orx2DoNf9oU716qqGwbaSD1BooyabiZG3f8AWitwuWl7+FmutC1kbNi/CzD+I52aE8fc7/Ndz4WxBdACdy5x+9cpP4SmbyaR2K6nJcOYomtPLdKlXobbZ0sT1eHLMinRDZ1KZWg9sisElLPbMrBMrJhQY+VUl6GMuv6pMZVNkUTmQM+I4QVbNMs+VpcVFks5fMM/xbnubDFIQDQIbofQlZYbiwS58U2u+nEb9AvQY6aKr5oHHY1rRyHp9FZNFotHDyY1xFOBBJ1DgQ75FdN4fb/xf1H8AsrMcYyX3vnzHxW7k8dQM52L+a6HibZh83oLpMpUmXSOYIBJzU6i56zZdDsasFmYqHO0REz1Q4WFzJys0pUZ8smqujeq5o6KrMlLPJsYtGpE6whsU0KqHEKrEYi1S20DKZH0pYV+qDlenwstK0dFXs3wNEixV4U2EUGp2N2yslSJMloJKQjSW/4kI5M8LZzJ16JnHkinxcI09L/NUxwkgnldfnaUPKXNpJpTv3TEKAOtwk1+WejSfy+i7bwhhaZxnc7afevPMlcS0D4ffa9UyGAhjRyaAPisOXRrxmy2Dj0Ty4SvyR+HjACeVt9kocZBtqYYmkZiI1lYhpGyCQxuLVoxawHzkKP+4Ugk6ITqQlWBHmYVzcxtTYGw42nZGs+LGhaEMwUplWQljtZWZZE6Vvsu4T1NrcJCrnnAarIozzfEYGSJ/DKN9jdgjsV2OCj4Y2Acmj8FlZ1J5jmt3N6euy3WsoAdNF1vDXbOf5T6QySekqW4xFMypbaMLEwjS5QUuxkZUByxKgmloSt0QMkawZ8KXQ+E7ApggpVquiQOJhWOURwM16g42VINS4EuOgZS9qfCR2QiPK0VuFi1tSBrYOPRWPNKlklKD5lVSp2SwoSpIHzky0/OL4HlGJdZDRzND06lXTsDAByHIde6owbbcCdv/n6psVITZP72wHL9fknkgbRbvinI3v4JR6JiNu6gk6Xwphi8tA5utexZPhQ1o7Lh/AOTEN4yN9l6LhYqXPyyuRthGkGhQkKsVMj1UkEnWdMjp3rKxMtKjZYExTFlTtRWJxaBkxKsiQd0pCX+uIVc0lqkhXK2aMGZ1uVoQ56Oq5spWiiDrm58OqGxeeWNFzjZFewWrohsMwUhfOz+YfcutWJkWXG+NwoD3e5I3W7S7HjRahs5fkS5SI0kpJLUZyNJ6TqJKhgiDwqntCvcgpyQlTVoZHshKgZ0Rx2pPgsLnuKbo0ejFeaKkwWrcTDRUYgseRcWNWy0N0TxGk5Oioe+ktMkJmmQ5mQzpiSmL0UQEeckgjMkmcSDg2DhGn67qmd9qbH9ef4Kp4v5raRRXwmgB6rU8NZQ7EYhra0GruwCzhINRt0K9N/ZplHDCZXDWQ6E/ZCVlnxiNhFNnY5ZgRGxrQKoLXgFIeBqMjaueaybig5nIiRyDmerEAs0izMULRk5tDFvVVJMfEYUlZGJYWldbJDosbMcIroqzEJStQeKNJAK9EWTUg1Cf7lGHcAPG66IbsPUrssrymMXY4iKri1rTotOLx5z/BGTPGBiYPKpJPdafU6AfFdDl+QNZq/23f8AqPqtKJlE/BWUujj8WEO9sxT8iUutDUlSeklpM4ySekqQAyiQp0lSAKXFVEWiXstDFhCRNVsbFg8uG10UWikUXIWR2qy5KfQ2INiYrQXDS1xHaFnwyy5YWhkWDlCYhqPEaGnbqsiWxpnONKEkqfFOpCxMvUp6RQfjSVwaElIHn5fSqdIkktIM6nwH4Gdmcj/a4GRcJcaNniJ2+RXr2W5MMLGIf/EOEHqBsUkllzuzThWjRgjpEAUkksg5lErlm4hySSkgDM1pmuTpKQKMRLWyxsZjRraSSuirMZ+pWJmGZ8TntYabGPbI3e/YN9Lv5JJLZhimzPkeifhPB+ZMAR3+/wDsvVoIq+JSSXUw/wCTBk7Lg1SSSTRYkkkkAKkkkkAKkkkkAJRdHaSSpLomJTLh0DJHRTpLLOKHolE5WujtJJJy9Fo9lEmHWfiouaSSwpbNBkYiHmhyaTJJyKErTJJJ3FC7P//Z">
            <a:extLst>
              <a:ext uri="{FF2B5EF4-FFF2-40B4-BE49-F238E27FC236}">
                <a16:creationId xmlns:a16="http://schemas.microsoft.com/office/drawing/2014/main" id="{F4096329-12B6-4EB0-AD4C-D4C585BCC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pic>
        <p:nvPicPr>
          <p:cNvPr id="21507" name="Picture 4" descr="http://www.womenshealthvn.com/sites/default/files/styles/large/public/fancy/deo_kinh_ram.jpg">
            <a:extLst>
              <a:ext uri="{FF2B5EF4-FFF2-40B4-BE49-F238E27FC236}">
                <a16:creationId xmlns:a16="http://schemas.microsoft.com/office/drawing/2014/main" id="{B2A0BA1C-83F0-4308-B5FD-691C9FD0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" y="750888"/>
            <a:ext cx="5305426" cy="2792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>
            <a:extLst>
              <a:ext uri="{FF2B5EF4-FFF2-40B4-BE49-F238E27FC236}">
                <a16:creationId xmlns:a16="http://schemas.microsoft.com/office/drawing/2014/main" id="{D8E93F16-71C1-45DB-B6F0-5A5A7E89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2" y="971551"/>
            <a:ext cx="5219699" cy="2571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22">
            <a:extLst>
              <a:ext uri="{FF2B5EF4-FFF2-40B4-BE49-F238E27FC236}">
                <a16:creationId xmlns:a16="http://schemas.microsoft.com/office/drawing/2014/main" id="{02DD04B9-4ABB-456C-80ED-440FD373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6" y="3848100"/>
            <a:ext cx="5305425" cy="287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9">
            <a:extLst>
              <a:ext uri="{FF2B5EF4-FFF2-40B4-BE49-F238E27FC236}">
                <a16:creationId xmlns:a16="http://schemas.microsoft.com/office/drawing/2014/main" id="{3EFD9DD0-7DE6-40D6-AFC6-1065ACA1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991" y="81976"/>
            <a:ext cx="9026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2290" name="Picture 2" descr="Có nên dùng chung khăn tắm và khăn mặt không? - Bài Thuốc Quý">
            <a:extLst>
              <a:ext uri="{FF2B5EF4-FFF2-40B4-BE49-F238E27FC236}">
                <a16:creationId xmlns:a16="http://schemas.microsoft.com/office/drawing/2014/main" id="{9530F94F-03E2-4C16-9226-AC10C4C9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60788"/>
            <a:ext cx="5386390" cy="27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suckhoe_140809_2">
            <a:extLst>
              <a:ext uri="{FF2B5EF4-FFF2-40B4-BE49-F238E27FC236}">
                <a16:creationId xmlns:a16="http://schemas.microsoft.com/office/drawing/2014/main" id="{1918CD38-BE7A-4979-BE80-F7E540BB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0"/>
            <a:ext cx="5876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140311-loisong-rau-1">
            <a:extLst>
              <a:ext uri="{FF2B5EF4-FFF2-40B4-BE49-F238E27FC236}">
                <a16:creationId xmlns:a16="http://schemas.microsoft.com/office/drawing/2014/main" id="{6777398E-893C-4441-9C25-68C2F7E1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411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F888-A47F-4747-933E-5CEA8B0A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9250-18A7-4108-B240-0552C985C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B178-80CD-4BCB-8554-B294BC8C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569-20ED-41ED-9DEF-64FB59D3B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3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DE911F-909E-4764-860E-2CEFEDBD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0540" y="4687732"/>
            <a:ext cx="2753033" cy="158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2078CFC-9FF9-4046-93E0-D5456BFC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15600" y="3994356"/>
            <a:ext cx="1694438" cy="28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44A3335-3D06-437F-A387-F9101A2A77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16" y="6216445"/>
            <a:ext cx="875283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F34498E-062F-4A2B-9BB3-25ACE437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526812" y="526811"/>
            <a:ext cx="2753032" cy="16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60D2BA4-11BF-4867-8B52-CBD57E64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9946973" y="625512"/>
            <a:ext cx="2831690" cy="158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6C26493-DD7A-441F-904D-7A836C28BE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8" y="-234746"/>
            <a:ext cx="89963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C3CD9F-BC55-446A-9133-7AB415697930}"/>
              </a:ext>
            </a:extLst>
          </p:cNvPr>
          <p:cNvSpPr txBox="1"/>
          <p:nvPr/>
        </p:nvSpPr>
        <p:spPr>
          <a:xfrm>
            <a:off x="3831644" y="265377"/>
            <a:ext cx="4642168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46: VỆ SINH MẮT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E7749-C7EC-4BB8-A87D-A77DDD677BE4}"/>
              </a:ext>
            </a:extLst>
          </p:cNvPr>
          <p:cNvSpPr txBox="1"/>
          <p:nvPr/>
        </p:nvSpPr>
        <p:spPr>
          <a:xfrm>
            <a:off x="1196088" y="831070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483FD69F-4004-419D-B463-E8188A14A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01667"/>
              </p:ext>
            </p:extLst>
          </p:nvPr>
        </p:nvGraphicFramePr>
        <p:xfrm>
          <a:off x="962026" y="3085127"/>
          <a:ext cx="9839324" cy="2968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831">
                  <a:extLst>
                    <a:ext uri="{9D8B030D-6E8A-4147-A177-3AD203B41FA5}">
                      <a16:colId xmlns:a16="http://schemas.microsoft.com/office/drawing/2014/main" val="3260194321"/>
                    </a:ext>
                  </a:extLst>
                </a:gridCol>
                <a:gridCol w="2459831">
                  <a:extLst>
                    <a:ext uri="{9D8B030D-6E8A-4147-A177-3AD203B41FA5}">
                      <a16:colId xmlns:a16="http://schemas.microsoft.com/office/drawing/2014/main" val="700070948"/>
                    </a:ext>
                  </a:extLst>
                </a:gridCol>
                <a:gridCol w="2459831">
                  <a:extLst>
                    <a:ext uri="{9D8B030D-6E8A-4147-A177-3AD203B41FA5}">
                      <a16:colId xmlns:a16="http://schemas.microsoft.com/office/drawing/2014/main" val="2338543424"/>
                    </a:ext>
                  </a:extLst>
                </a:gridCol>
                <a:gridCol w="2459831">
                  <a:extLst>
                    <a:ext uri="{9D8B030D-6E8A-4147-A177-3AD203B41FA5}">
                      <a16:colId xmlns:a16="http://schemas.microsoft.com/office/drawing/2014/main" val="1597905903"/>
                    </a:ext>
                  </a:extLst>
                </a:gridCol>
              </a:tblGrid>
              <a:tr h="9616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tật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3120"/>
                  </a:ext>
                </a:extLst>
              </a:tr>
              <a:tr h="9510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77444"/>
                  </a:ext>
                </a:extLst>
              </a:tr>
              <a:tr h="9510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730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68B38D2-C84B-4180-B1B8-04B624FE4E1D}"/>
              </a:ext>
            </a:extLst>
          </p:cNvPr>
          <p:cNvSpPr txBox="1"/>
          <p:nvPr/>
        </p:nvSpPr>
        <p:spPr>
          <a:xfrm>
            <a:off x="1080419" y="1498711"/>
            <a:ext cx="9720931" cy="1077218"/>
          </a:xfrm>
          <a:prstGeom prst="rect">
            <a:avLst/>
          </a:prstGeom>
          <a:solidFill>
            <a:srgbClr val="CC0099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50.1, 50.2, 50.3, 50.4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3ABEBFF7-A600-43CF-A528-7793F8305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43613"/>
              </p:ext>
            </p:extLst>
          </p:nvPr>
        </p:nvGraphicFramePr>
        <p:xfrm>
          <a:off x="442451" y="3100726"/>
          <a:ext cx="11307097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994">
                  <a:extLst>
                    <a:ext uri="{9D8B030D-6E8A-4147-A177-3AD203B41FA5}">
                      <a16:colId xmlns:a16="http://schemas.microsoft.com/office/drawing/2014/main" val="3260194321"/>
                    </a:ext>
                  </a:extLst>
                </a:gridCol>
                <a:gridCol w="3453442">
                  <a:extLst>
                    <a:ext uri="{9D8B030D-6E8A-4147-A177-3AD203B41FA5}">
                      <a16:colId xmlns:a16="http://schemas.microsoft.com/office/drawing/2014/main" val="700070948"/>
                    </a:ext>
                  </a:extLst>
                </a:gridCol>
                <a:gridCol w="3573282">
                  <a:extLst>
                    <a:ext uri="{9D8B030D-6E8A-4147-A177-3AD203B41FA5}">
                      <a16:colId xmlns:a16="http://schemas.microsoft.com/office/drawing/2014/main" val="2338543424"/>
                    </a:ext>
                  </a:extLst>
                </a:gridCol>
                <a:gridCol w="2697379">
                  <a:extLst>
                    <a:ext uri="{9D8B030D-6E8A-4147-A177-3AD203B41FA5}">
                      <a16:colId xmlns:a16="http://schemas.microsoft.com/office/drawing/2014/main" val="1597905903"/>
                    </a:ext>
                  </a:extLst>
                </a:gridCol>
              </a:tblGrid>
              <a:tr h="7489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3120"/>
                  </a:ext>
                </a:extLst>
              </a:tr>
              <a:tr h="21184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774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E88FD6-6E12-45E4-A8BC-0F74928DC2E5}"/>
              </a:ext>
            </a:extLst>
          </p:cNvPr>
          <p:cNvSpPr txBox="1"/>
          <p:nvPr/>
        </p:nvSpPr>
        <p:spPr>
          <a:xfrm>
            <a:off x="2644878" y="4267349"/>
            <a:ext cx="273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E8A77-2B30-4719-AD6F-EC328E564677}"/>
              </a:ext>
            </a:extLst>
          </p:cNvPr>
          <p:cNvSpPr txBox="1"/>
          <p:nvPr/>
        </p:nvSpPr>
        <p:spPr>
          <a:xfrm>
            <a:off x="5413394" y="4171701"/>
            <a:ext cx="3547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FCC66-FB33-4E4F-B259-D24EDBC79454}"/>
              </a:ext>
            </a:extLst>
          </p:cNvPr>
          <p:cNvSpPr txBox="1"/>
          <p:nvPr/>
        </p:nvSpPr>
        <p:spPr>
          <a:xfrm>
            <a:off x="8961371" y="4371755"/>
            <a:ext cx="2752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2" descr="DSC_3304">
            <a:extLst>
              <a:ext uri="{FF2B5EF4-FFF2-40B4-BE49-F238E27FC236}">
                <a16:creationId xmlns:a16="http://schemas.microsoft.com/office/drawing/2014/main" id="{DD7E95EB-C60C-465F-8F4B-C0DF56B3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17" y="131754"/>
            <a:ext cx="8327922" cy="28382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3" descr="H 50">
            <a:extLst>
              <a:ext uri="{FF2B5EF4-FFF2-40B4-BE49-F238E27FC236}">
                <a16:creationId xmlns:a16="http://schemas.microsoft.com/office/drawing/2014/main" id="{7202D1C4-0EAE-4EEE-A0A7-EECB8BAB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19" y="131754"/>
            <a:ext cx="8686800" cy="27389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F43D2-56D2-4A71-A5B4-55CA98A7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47" y="5127706"/>
            <a:ext cx="2177651" cy="156966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079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3ABEBFF7-A600-43CF-A528-7793F8305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88217"/>
              </p:ext>
            </p:extLst>
          </p:nvPr>
        </p:nvGraphicFramePr>
        <p:xfrm>
          <a:off x="478332" y="3519826"/>
          <a:ext cx="11307097" cy="3185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994">
                  <a:extLst>
                    <a:ext uri="{9D8B030D-6E8A-4147-A177-3AD203B41FA5}">
                      <a16:colId xmlns:a16="http://schemas.microsoft.com/office/drawing/2014/main" val="3260194321"/>
                    </a:ext>
                  </a:extLst>
                </a:gridCol>
                <a:gridCol w="3453442">
                  <a:extLst>
                    <a:ext uri="{9D8B030D-6E8A-4147-A177-3AD203B41FA5}">
                      <a16:colId xmlns:a16="http://schemas.microsoft.com/office/drawing/2014/main" val="700070948"/>
                    </a:ext>
                  </a:extLst>
                </a:gridCol>
                <a:gridCol w="3573282">
                  <a:extLst>
                    <a:ext uri="{9D8B030D-6E8A-4147-A177-3AD203B41FA5}">
                      <a16:colId xmlns:a16="http://schemas.microsoft.com/office/drawing/2014/main" val="2338543424"/>
                    </a:ext>
                  </a:extLst>
                </a:gridCol>
                <a:gridCol w="2697379">
                  <a:extLst>
                    <a:ext uri="{9D8B030D-6E8A-4147-A177-3AD203B41FA5}">
                      <a16:colId xmlns:a16="http://schemas.microsoft.com/office/drawing/2014/main" val="1597905903"/>
                    </a:ext>
                  </a:extLst>
                </a:gridCol>
              </a:tblGrid>
              <a:tr h="7489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3120"/>
                  </a:ext>
                </a:extLst>
              </a:tr>
              <a:tr h="21184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774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E88FD6-6E12-45E4-A8BC-0F74928DC2E5}"/>
              </a:ext>
            </a:extLst>
          </p:cNvPr>
          <p:cNvSpPr txBox="1"/>
          <p:nvPr/>
        </p:nvSpPr>
        <p:spPr>
          <a:xfrm>
            <a:off x="2809875" y="4657476"/>
            <a:ext cx="273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E8A77-2B30-4719-AD6F-EC328E564677}"/>
              </a:ext>
            </a:extLst>
          </p:cNvPr>
          <p:cNvSpPr txBox="1"/>
          <p:nvPr/>
        </p:nvSpPr>
        <p:spPr>
          <a:xfrm>
            <a:off x="5413394" y="4581276"/>
            <a:ext cx="35479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FCC66-FB33-4E4F-B259-D24EDBC79454}"/>
              </a:ext>
            </a:extLst>
          </p:cNvPr>
          <p:cNvSpPr txBox="1"/>
          <p:nvPr/>
        </p:nvSpPr>
        <p:spPr>
          <a:xfrm>
            <a:off x="8961371" y="4781330"/>
            <a:ext cx="2752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DE977-10F8-463B-9C39-43D81AA3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74" y="76200"/>
            <a:ext cx="7598652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4CE2E-5C3E-499B-B437-34583040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13" y="152881"/>
            <a:ext cx="7543733" cy="31852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B3D224-E296-40FF-9EFF-E31B013C5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79"/>
          <a:stretch/>
        </p:blipFill>
        <p:spPr>
          <a:xfrm>
            <a:off x="514827" y="5319939"/>
            <a:ext cx="2331543" cy="137405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448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A5D36A-4173-4608-9B25-0025D7433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49" y="3422649"/>
            <a:ext cx="12701" cy="12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420F9C-1221-42EB-8F71-209D029AF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1381000"/>
            <a:ext cx="7121525" cy="4838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4F422E-6EEE-4594-9B52-8F5C05131BAD}"/>
              </a:ext>
            </a:extLst>
          </p:cNvPr>
          <p:cNvSpPr txBox="1"/>
          <p:nvPr/>
        </p:nvSpPr>
        <p:spPr>
          <a:xfrm>
            <a:off x="2641600" y="221838"/>
            <a:ext cx="7191375" cy="584775"/>
          </a:xfrm>
          <a:prstGeom prst="rect">
            <a:avLst/>
          </a:prstGeom>
          <a:solidFill>
            <a:srgbClr val="CC0099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03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27B6DAC-1E61-473A-94D6-B9ECE1EE1A63}"/>
              </a:ext>
            </a:extLst>
          </p:cNvPr>
          <p:cNvSpPr txBox="1"/>
          <p:nvPr/>
        </p:nvSpPr>
        <p:spPr>
          <a:xfrm>
            <a:off x="1446262" y="137031"/>
            <a:ext cx="9545588" cy="584775"/>
          </a:xfrm>
          <a:prstGeom prst="rect">
            <a:avLst/>
          </a:prstGeom>
          <a:solidFill>
            <a:srgbClr val="CC0099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4" name="Picture 4" descr="Nên cho trẻ em sử dụng điện thoại ở tuổi nào? - BlogAnChoi">
            <a:extLst>
              <a:ext uri="{FF2B5EF4-FFF2-40B4-BE49-F238E27FC236}">
                <a16:creationId xmlns:a16="http://schemas.microsoft.com/office/drawing/2014/main" id="{6E2FAFA2-3276-4C71-A3A3-12C0784D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994316"/>
            <a:ext cx="5314953" cy="2795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g vẹo cột sống ở trẻ - Nguyên nhân và cách khắc phục">
            <a:extLst>
              <a:ext uri="{FF2B5EF4-FFF2-40B4-BE49-F238E27FC236}">
                <a16:creationId xmlns:a16="http://schemas.microsoft.com/office/drawing/2014/main" id="{3FF2153F-0B09-4E5B-B91A-4BBE8915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5" y="3971925"/>
            <a:ext cx="5314953" cy="2749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ại sao không nên đọc sách ở nơi thiếu ánh sáng, trên tàu xe bị xóc?">
            <a:extLst>
              <a:ext uri="{FF2B5EF4-FFF2-40B4-BE49-F238E27FC236}">
                <a16:creationId xmlns:a16="http://schemas.microsoft.com/office/drawing/2014/main" id="{4BE73A3E-0BCA-4BE9-B5E3-28978136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938149"/>
            <a:ext cx="5076825" cy="2749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ách cải thiện thị lực của trẻ nhờ những thói quen tốt và môi trường sống">
            <a:extLst>
              <a:ext uri="{FF2B5EF4-FFF2-40B4-BE49-F238E27FC236}">
                <a16:creationId xmlns:a16="http://schemas.microsoft.com/office/drawing/2014/main" id="{9AFED9A2-37D9-402F-981F-2CACE279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971925"/>
            <a:ext cx="5076825" cy="27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27B6DAC-1E61-473A-94D6-B9ECE1EE1A63}"/>
              </a:ext>
            </a:extLst>
          </p:cNvPr>
          <p:cNvSpPr txBox="1"/>
          <p:nvPr/>
        </p:nvSpPr>
        <p:spPr>
          <a:xfrm>
            <a:off x="883120" y="238001"/>
            <a:ext cx="11249025" cy="584775"/>
          </a:xfrm>
          <a:prstGeom prst="rect">
            <a:avLst/>
          </a:prstGeom>
          <a:solidFill>
            <a:srgbClr val="CC0099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2" name="Picture 2" descr="Tư thế ngồi học đúng cho trẻ – Bàn học thông minh">
            <a:extLst>
              <a:ext uri="{FF2B5EF4-FFF2-40B4-BE49-F238E27FC236}">
                <a16:creationId xmlns:a16="http://schemas.microsoft.com/office/drawing/2014/main" id="{85C384AB-CE44-4A26-A16A-573042DF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9" y="942938"/>
            <a:ext cx="4909493" cy="5677061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Điện Thoại Di động Bị Cấm Sử Dụng Không, Sử Dụng, Thoại, động miễn  phí tải tập tin PNG PSDComment và Vector">
            <a:extLst>
              <a:ext uri="{FF2B5EF4-FFF2-40B4-BE49-F238E27FC236}">
                <a16:creationId xmlns:a16="http://schemas.microsoft.com/office/drawing/2014/main" id="{CD351A33-D00E-4DDB-A640-4A324019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30" y="1021596"/>
            <a:ext cx="4988395" cy="5519743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DCFAF42-C70B-4519-980E-C27027A618BA}"/>
              </a:ext>
            </a:extLst>
          </p:cNvPr>
          <p:cNvSpPr/>
          <p:nvPr/>
        </p:nvSpPr>
        <p:spPr>
          <a:xfrm>
            <a:off x="3152775" y="3659751"/>
            <a:ext cx="5109087" cy="3105296"/>
          </a:xfrm>
          <a:prstGeom prst="cloudCallout">
            <a:avLst>
              <a:gd name="adj1" fmla="val 62664"/>
              <a:gd name="adj2" fmla="val 21468"/>
            </a:avLst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56B2C9-29E6-43A7-8591-0B928548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77" y="0"/>
            <a:ext cx="4916129" cy="3393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AF51A-BDA9-45B7-804F-858A531CE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30" y="224446"/>
            <a:ext cx="4991357" cy="33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454BD5F-501F-4023-880A-86F1356C4831}"/>
              </a:ext>
            </a:extLst>
          </p:cNvPr>
          <p:cNvSpPr txBox="1"/>
          <p:nvPr/>
        </p:nvSpPr>
        <p:spPr>
          <a:xfrm>
            <a:off x="771525" y="2306491"/>
            <a:ext cx="10648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772DDF38-8768-4E6D-99C3-3907BDBB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0540" y="4687732"/>
            <a:ext cx="2753033" cy="158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167C4952-9099-4569-B786-234FC1E9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15600" y="3994356"/>
            <a:ext cx="1694438" cy="28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99EAFF60-029C-4D9D-A8E9-D0BB45A523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16" y="6216445"/>
            <a:ext cx="875283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1925252-6143-4C75-81D6-873314D5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526812" y="526811"/>
            <a:ext cx="2753032" cy="16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9E70D6A0-DBAB-4ABC-9DEB-D57030A9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9946973" y="625512"/>
            <a:ext cx="2831690" cy="158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1A286091-F5E1-43A9-9A1F-DCD6E86451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8" y="-234746"/>
            <a:ext cx="89963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396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Cao Văn</dc:creator>
  <cp:lastModifiedBy>Windows User</cp:lastModifiedBy>
  <cp:revision>9</cp:revision>
  <dcterms:created xsi:type="dcterms:W3CDTF">2022-02-22T13:58:56Z</dcterms:created>
  <dcterms:modified xsi:type="dcterms:W3CDTF">2022-02-25T05:09:01Z</dcterms:modified>
</cp:coreProperties>
</file>