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3" r:id="rId3"/>
    <p:sldId id="374" r:id="rId5"/>
    <p:sldId id="418" r:id="rId6"/>
    <p:sldId id="267" r:id="rId7"/>
    <p:sldId id="279" r:id="rId8"/>
    <p:sldId id="278" r:id="rId9"/>
    <p:sldId id="304" r:id="rId10"/>
    <p:sldId id="305" r:id="rId11"/>
    <p:sldId id="299" r:id="rId12"/>
    <p:sldId id="271" r:id="rId13"/>
    <p:sldId id="284" r:id="rId14"/>
    <p:sldId id="282" r:id="rId15"/>
    <p:sldId id="270" r:id="rId16"/>
    <p:sldId id="273" r:id="rId17"/>
    <p:sldId id="306" r:id="rId18"/>
    <p:sldId id="307" r:id="rId19"/>
    <p:sldId id="300" r:id="rId20"/>
    <p:sldId id="336" r:id="rId21"/>
    <p:sldId id="337" r:id="rId22"/>
    <p:sldId id="338" r:id="rId23"/>
    <p:sldId id="339" r:id="rId24"/>
    <p:sldId id="340" r:id="rId25"/>
    <p:sldId id="341" r:id="rId26"/>
    <p:sldId id="342" r:id="rId27"/>
    <p:sldId id="343" r:id="rId28"/>
    <p:sldId id="344" r:id="rId29"/>
    <p:sldId id="345" r:id="rId30"/>
    <p:sldId id="354" r:id="rId31"/>
    <p:sldId id="257" r:id="rId32"/>
    <p:sldId id="263" r:id="rId33"/>
    <p:sldId id="256" r:id="rId34"/>
    <p:sldId id="258" r:id="rId35"/>
    <p:sldId id="259" r:id="rId36"/>
    <p:sldId id="260" r:id="rId37"/>
    <p:sldId id="261" r:id="rId38"/>
    <p:sldId id="262" r:id="rId39"/>
    <p:sldId id="347" r:id="rId40"/>
    <p:sldId id="348" r:id="rId41"/>
    <p:sldId id="349" r:id="rId42"/>
    <p:sldId id="350" r:id="rId43"/>
    <p:sldId id="351" r:id="rId44"/>
    <p:sldId id="352" r:id="rId45"/>
    <p:sldId id="353" r:id="rId46"/>
    <p:sldId id="461" r:id="rId47"/>
    <p:sldId id="289" r:id="rId48"/>
    <p:sldId id="290"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50" d="100"/>
          <a:sy n="50" d="100"/>
        </p:scale>
        <p:origin x="-1902" y="-1062"/>
      </p:cViewPr>
      <p:guideLst>
        <p:guide orient="horz" pos="1620"/>
        <p:guide pos="28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01F074-69BF-41E7-ADFA-1D03C7CBB2F9}"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8B01A-3E7A-432D-ADC1-759DA774983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DB5AD-FCF2-4B78-93EB-08ABEC8D5F5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DB5AD-FCF2-4B78-93EB-08ABEC8D5F5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DB5AD-FCF2-4B78-93EB-08ABEC8D5F5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9143999" cy="51435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135" y="0"/>
            <a:ext cx="6983730" cy="5143500"/>
          </a:xfrm>
          <a:prstGeom prst="rect">
            <a:avLst/>
          </a:prstGeom>
        </p:spPr>
      </p:pic>
    </p:spTree>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9143999" cy="5143500"/>
          </a:xfrm>
          <a:prstGeom prst="rect">
            <a:avLst/>
          </a:prstGeom>
        </p:spPr>
      </p:pic>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CAF6199F-9AE4-45D4-B2DC-EE9C8D19449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AF6199F-9AE4-45D4-B2DC-EE9C8D19449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AF6199F-9AE4-45D4-B2DC-EE9C8D19449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6199F-9AE4-45D4-B2DC-EE9C8D19449C}"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D1F-5C14-4F73-98CB-D9283BC8DB3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microsoft.com/office/2007/relationships/hdphoto" Target="../media/image30.jpe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2.png"/><Relationship Id="rId10" Type="http://schemas.openxmlformats.org/officeDocument/2006/relationships/notesSlide" Target="../notesSlides/notesSlide14.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64.emf"/><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hyperlink" Target="https://vi.wikipedia.org/wiki/H%E1%BA%A3i_Ph%C3%B2ng" TargetMode="External"/><Relationship Id="rId3" Type="http://schemas.openxmlformats.org/officeDocument/2006/relationships/hyperlink" Target="https://vi.wikipedia.org/wiki/H%C3%A0_N%E1%BB%99i" TargetMode="External"/><Relationship Id="rId2" Type="http://schemas.openxmlformats.org/officeDocument/2006/relationships/image" Target="../media/image64.emf"/><Relationship Id="rId1" Type="http://schemas.openxmlformats.org/officeDocument/2006/relationships/image" Target="../media/image63.em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hyperlink" Target="https://vi.wikipedia.org/wiki/H%E1%BA%A3i_Ph%C3%B2ng" TargetMode="External"/><Relationship Id="rId1" Type="http://schemas.openxmlformats.org/officeDocument/2006/relationships/hyperlink" Target="https://vi.wikipedia.org/wiki/H%C3%A0_N%E1%BB%99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64.emf"/><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67.png"/><Relationship Id="rId1" Type="http://schemas.openxmlformats.org/officeDocument/2006/relationships/image" Target="../media/image65.em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64.emf"/><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s>
</file>

<file path=ppt/slides/_rels/slide29.xml.rels><?xml version="1.0" encoding="UTF-8" standalone="yes"?>
<Relationships xmlns="http://schemas.openxmlformats.org/package/2006/relationships"><Relationship Id="rId9" Type="http://schemas.openxmlformats.org/officeDocument/2006/relationships/image" Target="../media/image75.png"/><Relationship Id="rId8" Type="http://schemas.microsoft.com/office/2007/relationships/hdphoto" Target="../media/image74.wdp"/><Relationship Id="rId7" Type="http://schemas.openxmlformats.org/officeDocument/2006/relationships/image" Target="../media/image73.png"/><Relationship Id="rId6" Type="http://schemas.microsoft.com/office/2007/relationships/hdphoto" Target="../media/image72.wdp"/><Relationship Id="rId5" Type="http://schemas.openxmlformats.org/officeDocument/2006/relationships/image" Target="../media/image71.png"/><Relationship Id="rId4" Type="http://schemas.microsoft.com/office/2007/relationships/hdphoto" Target="../media/image16.wdp"/><Relationship Id="rId31" Type="http://schemas.openxmlformats.org/officeDocument/2006/relationships/slideLayout" Target="../slideLayouts/slideLayout1.xml"/><Relationship Id="rId30" Type="http://schemas.openxmlformats.org/officeDocument/2006/relationships/image" Target="../media/image94.png"/><Relationship Id="rId3" Type="http://schemas.openxmlformats.org/officeDocument/2006/relationships/image" Target="../media/image70.png"/><Relationship Id="rId29" Type="http://schemas.microsoft.com/office/2007/relationships/media" Target="../media/media1.mp3"/><Relationship Id="rId28" Type="http://schemas.openxmlformats.org/officeDocument/2006/relationships/audio" Target="../media/media1.mp3"/><Relationship Id="rId27" Type="http://schemas.openxmlformats.org/officeDocument/2006/relationships/image" Target="../media/image93.png"/><Relationship Id="rId26" Type="http://schemas.microsoft.com/office/2007/relationships/hdphoto" Target="../media/image92.wdp"/><Relationship Id="rId25" Type="http://schemas.openxmlformats.org/officeDocument/2006/relationships/image" Target="../media/image91.png"/><Relationship Id="rId24" Type="http://schemas.microsoft.com/office/2007/relationships/hdphoto" Target="../media/image90.wdp"/><Relationship Id="rId23" Type="http://schemas.openxmlformats.org/officeDocument/2006/relationships/image" Target="../media/image89.png"/><Relationship Id="rId22" Type="http://schemas.microsoft.com/office/2007/relationships/hdphoto" Target="../media/image88.wdp"/><Relationship Id="rId21" Type="http://schemas.openxmlformats.org/officeDocument/2006/relationships/image" Target="../media/image87.png"/><Relationship Id="rId20" Type="http://schemas.microsoft.com/office/2007/relationships/hdphoto" Target="../media/image86.wdp"/><Relationship Id="rId2" Type="http://schemas.microsoft.com/office/2007/relationships/hdphoto" Target="../media/image69.wdp"/><Relationship Id="rId19" Type="http://schemas.openxmlformats.org/officeDocument/2006/relationships/image" Target="../media/image85.png"/><Relationship Id="rId18" Type="http://schemas.microsoft.com/office/2007/relationships/hdphoto" Target="../media/image84.wdp"/><Relationship Id="rId17" Type="http://schemas.openxmlformats.org/officeDocument/2006/relationships/image" Target="../media/image83.png"/><Relationship Id="rId16" Type="http://schemas.microsoft.com/office/2007/relationships/hdphoto" Target="../media/image82.wdp"/><Relationship Id="rId15" Type="http://schemas.openxmlformats.org/officeDocument/2006/relationships/image" Target="../media/image81.png"/><Relationship Id="rId14" Type="http://schemas.microsoft.com/office/2007/relationships/hdphoto" Target="../media/image80.wdp"/><Relationship Id="rId13" Type="http://schemas.openxmlformats.org/officeDocument/2006/relationships/image" Target="../media/image79.png"/><Relationship Id="rId12" Type="http://schemas.microsoft.com/office/2007/relationships/hdphoto" Target="../media/image78.wdp"/><Relationship Id="rId11" Type="http://schemas.openxmlformats.org/officeDocument/2006/relationships/image" Target="../media/image77.png"/><Relationship Id="rId10" Type="http://schemas.microsoft.com/office/2007/relationships/hdphoto" Target="../media/image76.wdp"/><Relationship Id="rId1" Type="http://schemas.openxmlformats.org/officeDocument/2006/relationships/image" Target="../media/image68.jpeg"/></Relationships>
</file>

<file path=ppt/slides/_rels/slide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microsoft.com/office/2007/relationships/hdphoto" Target="../media/image16.wdp"/><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8.png"/><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1.xml.rels><?xml version="1.0" encoding="UTF-8" standalone="yes"?>
<Relationships xmlns="http://schemas.openxmlformats.org/package/2006/relationships"><Relationship Id="rId9" Type="http://schemas.microsoft.com/office/2007/relationships/hdphoto" Target="../media/image106.wdp"/><Relationship Id="rId8" Type="http://schemas.openxmlformats.org/officeDocument/2006/relationships/image" Target="../media/image105.png"/><Relationship Id="rId7" Type="http://schemas.microsoft.com/office/2007/relationships/hdphoto" Target="../media/image104.wdp"/><Relationship Id="rId6" Type="http://schemas.openxmlformats.org/officeDocument/2006/relationships/image" Target="../media/image103.png"/><Relationship Id="rId54" Type="http://schemas.openxmlformats.org/officeDocument/2006/relationships/slideLayout" Target="../slideLayouts/slideLayout1.xml"/><Relationship Id="rId53" Type="http://schemas.openxmlformats.org/officeDocument/2006/relationships/video" Target="../media/media3.mp3"/><Relationship Id="rId52" Type="http://schemas.microsoft.com/office/2007/relationships/media" Target="../media/media3.mp3"/><Relationship Id="rId51" Type="http://schemas.openxmlformats.org/officeDocument/2006/relationships/audio" Target="../media/media3.mp3"/><Relationship Id="rId50" Type="http://schemas.openxmlformats.org/officeDocument/2006/relationships/video" Target="../media/media2.mp3"/><Relationship Id="rId5" Type="http://schemas.microsoft.com/office/2007/relationships/hdphoto" Target="../media/image102.wdp"/><Relationship Id="rId49" Type="http://schemas.openxmlformats.org/officeDocument/2006/relationships/image" Target="../media/image94.png"/><Relationship Id="rId48" Type="http://schemas.microsoft.com/office/2007/relationships/media" Target="../media/media2.mp3"/><Relationship Id="rId47" Type="http://schemas.openxmlformats.org/officeDocument/2006/relationships/audio" Target="../media/media2.mp3"/><Relationship Id="rId46" Type="http://schemas.microsoft.com/office/2007/relationships/hdphoto" Target="../media/image131.wdp"/><Relationship Id="rId45" Type="http://schemas.openxmlformats.org/officeDocument/2006/relationships/image" Target="../media/image130.png"/><Relationship Id="rId44" Type="http://schemas.microsoft.com/office/2007/relationships/hdphoto" Target="../media/image129.wdp"/><Relationship Id="rId43" Type="http://schemas.openxmlformats.org/officeDocument/2006/relationships/image" Target="../media/image128.png"/><Relationship Id="rId42" Type="http://schemas.microsoft.com/office/2007/relationships/hdphoto" Target="../media/image127.wdp"/><Relationship Id="rId41" Type="http://schemas.openxmlformats.org/officeDocument/2006/relationships/image" Target="../media/image126.png"/><Relationship Id="rId40" Type="http://schemas.microsoft.com/office/2007/relationships/hdphoto" Target="../media/image125.wdp"/><Relationship Id="rId4" Type="http://schemas.openxmlformats.org/officeDocument/2006/relationships/image" Target="../media/image101.png"/><Relationship Id="rId39" Type="http://schemas.openxmlformats.org/officeDocument/2006/relationships/image" Target="../media/image124.png"/><Relationship Id="rId38" Type="http://schemas.microsoft.com/office/2007/relationships/hdphoto" Target="../media/image123.wdp"/><Relationship Id="rId37" Type="http://schemas.openxmlformats.org/officeDocument/2006/relationships/image" Target="../media/image122.png"/><Relationship Id="rId36" Type="http://schemas.openxmlformats.org/officeDocument/2006/relationships/image" Target="../media/image121.png"/><Relationship Id="rId35" Type="http://schemas.microsoft.com/office/2007/relationships/hdphoto" Target="../media/image90.wdp"/><Relationship Id="rId34" Type="http://schemas.openxmlformats.org/officeDocument/2006/relationships/image" Target="../media/image89.png"/><Relationship Id="rId33" Type="http://schemas.microsoft.com/office/2007/relationships/hdphoto" Target="../media/image120.wdp"/><Relationship Id="rId32" Type="http://schemas.openxmlformats.org/officeDocument/2006/relationships/image" Target="../media/image119.png"/><Relationship Id="rId31" Type="http://schemas.microsoft.com/office/2007/relationships/hdphoto" Target="../media/image118.wdp"/><Relationship Id="rId30" Type="http://schemas.openxmlformats.org/officeDocument/2006/relationships/image" Target="../media/image117.png"/><Relationship Id="rId3" Type="http://schemas.microsoft.com/office/2007/relationships/hdphoto" Target="../media/image100.wdp"/><Relationship Id="rId29" Type="http://schemas.microsoft.com/office/2007/relationships/hdphoto" Target="../media/image88.wdp"/><Relationship Id="rId28" Type="http://schemas.openxmlformats.org/officeDocument/2006/relationships/image" Target="../media/image87.png"/><Relationship Id="rId27" Type="http://schemas.microsoft.com/office/2007/relationships/hdphoto" Target="../media/image116.wdp"/><Relationship Id="rId26" Type="http://schemas.openxmlformats.org/officeDocument/2006/relationships/image" Target="../media/image115.png"/><Relationship Id="rId25" Type="http://schemas.openxmlformats.org/officeDocument/2006/relationships/slide" Target="slide36.xml"/><Relationship Id="rId24" Type="http://schemas.microsoft.com/office/2007/relationships/hdphoto" Target="../media/image114.wdp"/><Relationship Id="rId23" Type="http://schemas.openxmlformats.org/officeDocument/2006/relationships/image" Target="../media/image113.png"/><Relationship Id="rId22" Type="http://schemas.openxmlformats.org/officeDocument/2006/relationships/slide" Target="slide35.xml"/><Relationship Id="rId21" Type="http://schemas.microsoft.com/office/2007/relationships/hdphoto" Target="../media/image82.wdp"/><Relationship Id="rId20" Type="http://schemas.openxmlformats.org/officeDocument/2006/relationships/image" Target="../media/image112.png"/><Relationship Id="rId2" Type="http://schemas.openxmlformats.org/officeDocument/2006/relationships/image" Target="../media/image99.png"/><Relationship Id="rId19" Type="http://schemas.openxmlformats.org/officeDocument/2006/relationships/slide" Target="slide33.xml"/><Relationship Id="rId18" Type="http://schemas.openxmlformats.org/officeDocument/2006/relationships/image" Target="../media/image111.png"/><Relationship Id="rId17" Type="http://schemas.openxmlformats.org/officeDocument/2006/relationships/slide" Target="slide34.xml"/><Relationship Id="rId16" Type="http://schemas.openxmlformats.org/officeDocument/2006/relationships/image" Target="../media/image110.png"/><Relationship Id="rId15" Type="http://schemas.microsoft.com/office/2007/relationships/hdphoto" Target="../media/image84.wdp"/><Relationship Id="rId14" Type="http://schemas.openxmlformats.org/officeDocument/2006/relationships/image" Target="../media/image83.png"/><Relationship Id="rId13" Type="http://schemas.openxmlformats.org/officeDocument/2006/relationships/slide" Target="slide32.xml"/><Relationship Id="rId12" Type="http://schemas.openxmlformats.org/officeDocument/2006/relationships/image" Target="../media/image109.png"/><Relationship Id="rId11" Type="http://schemas.microsoft.com/office/2007/relationships/hdphoto" Target="../media/image108.wdp"/><Relationship Id="rId10" Type="http://schemas.openxmlformats.org/officeDocument/2006/relationships/image" Target="../media/image107.png"/><Relationship Id="rId1" Type="http://schemas.openxmlformats.org/officeDocument/2006/relationships/image" Target="../media/image95.jpe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slide" Target="slide31.xml"/><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slide" Target="slide31.xml"/><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slide" Target="slide31.xml"/><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slide" Target="slide31.xml"/><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slide" Target="slide31.xml"/><Relationship Id="rId3" Type="http://schemas.microsoft.com/office/2007/relationships/hdphoto" Target="../media/image97.wdp"/><Relationship Id="rId2" Type="http://schemas.openxmlformats.org/officeDocument/2006/relationships/image" Target="../media/image96.png"/><Relationship Id="rId1" Type="http://schemas.openxmlformats.org/officeDocument/2006/relationships/image" Target="../media/image9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32.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3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image" Target="../media/image134.pn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44.png"/><Relationship Id="rId7" Type="http://schemas.openxmlformats.org/officeDocument/2006/relationships/image" Target="../media/image143.png"/><Relationship Id="rId6" Type="http://schemas.openxmlformats.org/officeDocument/2006/relationships/image" Target="../media/image142.png"/><Relationship Id="rId5" Type="http://schemas.microsoft.com/office/2007/relationships/hdphoto" Target="../media/image69.wdp"/><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png"/><Relationship Id="rId10" Type="http://schemas.openxmlformats.org/officeDocument/2006/relationships/notesSlide" Target="../notesSlides/notesSlide19.xml"/><Relationship Id="rId1"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microsoft.com/office/2007/relationships/hdphoto" Target="../media/image30.jpeg"/><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microsoft.com/office/2007/relationships/hdphoto" Target="../media/image16.wdp"/><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notesSlide" Target="../notesSlides/notesSlide7.xml"/><Relationship Id="rId10"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517395"/>
            <a:ext cx="9144000" cy="628650"/>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878" y="2456352"/>
            <a:ext cx="1273358" cy="2275192"/>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33" y="2731067"/>
            <a:ext cx="1334768" cy="1966807"/>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311" y="3944593"/>
            <a:ext cx="650081" cy="971550"/>
          </a:xfrm>
          <a:prstGeom prst="rect">
            <a:avLst/>
          </a:prstGeom>
        </p:spPr>
      </p:pic>
      <p:sp>
        <p:nvSpPr>
          <p:cNvPr id="8" name="Rectangle 7"/>
          <p:cNvSpPr/>
          <p:nvPr/>
        </p:nvSpPr>
        <p:spPr>
          <a:xfrm>
            <a:off x="444500" y="514350"/>
            <a:ext cx="8446770" cy="1568450"/>
          </a:xfrm>
          <a:prstGeom prst="rect">
            <a:avLst/>
          </a:prstGeom>
        </p:spPr>
        <p:txBody>
          <a:bodyPr wrap="square">
            <a:spAutoFit/>
          </a:bodyPr>
          <a:lstStyle/>
          <a:p>
            <a:pPr algn="ctr"/>
            <a:r>
              <a:rPr lang="en-US" sz="3200" dirty="0" err="1" smtClean="0">
                <a:latin typeface="Times New Roman" panose="02020603050405020304" pitchFamily="18" charset="0"/>
                <a:cs typeface="Times New Roman" panose="02020603050405020304" pitchFamily="18" charset="0"/>
              </a:rPr>
              <a:t>Dấu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 chấm (...)</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những câu sau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trai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uống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rượu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bạc</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00"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00"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from="(-#ppt_w/2)" to="(#ppt_x)" calcmode="lin" valueType="num">
                                      <p:cBhvr>
                                        <p:cTn id="29" dur="600" fill="hold">
                                          <p:stCondLst>
                                            <p:cond delay="0"/>
                                          </p:stCondLst>
                                        </p:cTn>
                                        <p:tgtEl>
                                          <p:spTgt spid="8"/>
                                        </p:tgtEl>
                                        <p:attrNameLst>
                                          <p:attrName>ppt_x</p:attrName>
                                        </p:attrNameLst>
                                      </p:cBhvr>
                                    </p:anim>
                                    <p:anim from="0" to="-1.0" calcmode="lin" valueType="num">
                                      <p:cBhvr>
                                        <p:cTn id="30" dur="200" decel="50000" autoRev="1" fill="hold">
                                          <p:stCondLst>
                                            <p:cond delay="600"/>
                                          </p:stCondLst>
                                        </p:cTn>
                                        <p:tgtEl>
                                          <p:spTgt spid="8"/>
                                        </p:tgtEl>
                                        <p:attrNameLst>
                                          <p:attrName>xshear</p:attrName>
                                        </p:attrNameLst>
                                      </p:cBhvr>
                                    </p:anim>
                                    <p:animScale>
                                      <p:cBhvr>
                                        <p:cTn id="31" dur="200" decel="100000" autoRev="1" fill="hold">
                                          <p:stCondLst>
                                            <p:cond delay="600"/>
                                          </p:stCondLst>
                                        </p:cTn>
                                        <p:tgtEl>
                                          <p:spTgt spid="8"/>
                                        </p:tgtEl>
                                      </p:cBhvr>
                                      <p:from x="100000" y="100000"/>
                                      <p:to x="80000" y="100000"/>
                                    </p:animScale>
                                    <p:anim by="(#ppt_h/3+#ppt_w*0.1)" calcmode="lin" valueType="num">
                                      <p:cBhvr additive="sum">
                                        <p:cTn id="32"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00800" y="2800350"/>
            <a:ext cx="2525486" cy="2114903"/>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59620"/>
            <a:ext cx="6096000" cy="4521930"/>
          </a:xfrm>
          <a:prstGeom prst="rect">
            <a:avLst/>
          </a:prstGeom>
        </p:spPr>
      </p:pic>
      <p:sp>
        <p:nvSpPr>
          <p:cNvPr id="8" name="Rectangle 7"/>
          <p:cNvSpPr/>
          <p:nvPr/>
        </p:nvSpPr>
        <p:spPr>
          <a:xfrm>
            <a:off x="838200" y="2001381"/>
            <a:ext cx="4343400" cy="2246769"/>
          </a:xfrm>
          <a:prstGeom prst="rect">
            <a:avLst/>
          </a:prstGeom>
        </p:spPr>
        <p:txBody>
          <a:bodyPr wrap="square">
            <a:spAutoFit/>
          </a:bodyPr>
          <a:lstStyle/>
          <a:p>
            <a:pPr algn="ctr"/>
            <a:r>
              <a:rPr lang="vi-VN" sz="2800" b="1" i="1" dirty="0" smtClean="0">
                <a:solidFill>
                  <a:srgbClr val="002060"/>
                </a:solidFill>
                <a:latin typeface="+mj-lt"/>
              </a:rPr>
              <a:t>Theo em, trong các ví dụ dưới đây, dấu chấm </a:t>
            </a:r>
            <a:r>
              <a:rPr lang="en-US" sz="2800" b="1" i="1" dirty="0" err="1" smtClean="0">
                <a:solidFill>
                  <a:srgbClr val="002060"/>
                </a:solidFill>
                <a:latin typeface="Times New Roman" panose="02020603050405020304" pitchFamily="18" charset="0"/>
                <a:cs typeface="Times New Roman" panose="02020603050405020304" pitchFamily="18" charset="0"/>
              </a:rPr>
              <a:t>phẩy</a:t>
            </a:r>
            <a:r>
              <a:rPr lang="vi-VN" sz="2800" b="1" i="1" dirty="0" smtClean="0">
                <a:solidFill>
                  <a:srgbClr val="002060"/>
                </a:solidFill>
                <a:latin typeface="+mj-lt"/>
              </a:rPr>
              <a:t> được dùng để làm gì?</a:t>
            </a:r>
            <a:r>
              <a:rPr lang="en-US" sz="2800" b="1" i="1" dirty="0" smtClean="0">
                <a:solidFill>
                  <a:srgbClr val="002060"/>
                </a:solidFill>
                <a:latin typeface="+mj-lt"/>
              </a:rPr>
              <a:t> </a:t>
            </a:r>
            <a:r>
              <a:rPr lang="en-US" sz="2800" b="1" i="1" dirty="0" err="1" smtClean="0">
                <a:solidFill>
                  <a:srgbClr val="002060"/>
                </a:solidFill>
                <a:latin typeface="Times New Roman" panose="02020603050405020304" pitchFamily="18" charset="0"/>
                <a:cs typeface="Times New Roman" panose="02020603050405020304" pitchFamily="18" charset="0"/>
              </a:rPr>
              <a:t>Có</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thể</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thay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nó</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bằng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dấu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phẩy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được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không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Vì</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sao</a:t>
            </a:r>
            <a:r>
              <a:rPr lang="en-US" sz="2800" b="1" i="1" dirty="0" smtClean="0">
                <a:solidFill>
                  <a:srgbClr val="002060"/>
                </a:solidFill>
                <a:latin typeface="Times New Roman" panose="02020603050405020304" pitchFamily="18" charset="0"/>
                <a:cs typeface="Times New Roman" panose="02020603050405020304" pitchFamily="18" charset="0"/>
              </a:rPr>
              <a:t>?</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200" y="0"/>
            <a:ext cx="4038600" cy="5158956"/>
          </a:xfrm>
          <a:prstGeom prst="rect">
            <a:avLst/>
          </a:prstGeom>
        </p:spPr>
      </p:pic>
      <p:sp>
        <p:nvSpPr>
          <p:cNvPr id="34" name="文本框 33"/>
          <p:cNvSpPr txBox="1"/>
          <p:nvPr/>
        </p:nvSpPr>
        <p:spPr>
          <a:xfrm>
            <a:off x="838200" y="742950"/>
            <a:ext cx="2590800" cy="3709035"/>
          </a:xfrm>
          <a:prstGeom prst="rect">
            <a:avLst/>
          </a:prstGeom>
          <a:noFill/>
        </p:spPr>
        <p:txBody>
          <a:bodyPr wrap="square" rtlCol="0">
            <a:spAutoFit/>
          </a:bodyPr>
          <a:lstStyle/>
          <a:p>
            <a:pPr algn="ctr">
              <a:lnSpc>
                <a:spcPct val="120000"/>
              </a:lnSpc>
            </a:pPr>
            <a:r>
              <a:rPr lang="vi-VN" sz="2800" dirty="0" smtClean="0">
                <a:latin typeface="+mj-lt"/>
              </a:rPr>
              <a:t>Cốm không phải thức quà của người vội</a:t>
            </a:r>
            <a:r>
              <a:rPr lang="en-US" altLang="vi-VN" sz="2800" dirty="0" smtClean="0">
                <a:latin typeface="+mj-lt"/>
              </a:rPr>
              <a:t> </a:t>
            </a:r>
            <a:r>
              <a:rPr lang="vi-VN" sz="2800" dirty="0" smtClean="0">
                <a:latin typeface="+mj-lt"/>
              </a:rPr>
              <a:t>; </a:t>
            </a:r>
            <a:r>
              <a:rPr lang="vi-VN" sz="2800" dirty="0" smtClean="0">
                <a:latin typeface="+mj-lt"/>
              </a:rPr>
              <a:t>ăn cốm phải ăn từng chút ít, thong thả và ngẫm nghĩ.</a:t>
            </a:r>
            <a:endParaRPr lang="zh-CN" altLang="en-US" sz="2800" dirty="0">
              <a:solidFill>
                <a:schemeClr val="tx1">
                  <a:lumMod val="75000"/>
                  <a:lumOff val="25000"/>
                </a:schemeClr>
              </a:solidFill>
              <a:latin typeface="+mj-lt"/>
              <a:ea typeface="汉仪夏日体W" panose="00020600040101010101" pitchFamily="18" charset="-122"/>
            </a:endParaRPr>
          </a:p>
        </p:txBody>
      </p:sp>
      <p:pic>
        <p:nvPicPr>
          <p:cNvPr id="4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38600" y="3594"/>
            <a:ext cx="5029200" cy="5158956"/>
          </a:xfrm>
          <a:prstGeom prst="rect">
            <a:avLst/>
          </a:prstGeom>
        </p:spPr>
      </p:pic>
      <p:sp>
        <p:nvSpPr>
          <p:cNvPr id="44" name="文本框 34"/>
          <p:cNvSpPr txBox="1"/>
          <p:nvPr/>
        </p:nvSpPr>
        <p:spPr>
          <a:xfrm>
            <a:off x="4800600" y="695766"/>
            <a:ext cx="3657600" cy="3933384"/>
          </a:xfrm>
          <a:prstGeom prst="rect">
            <a:avLst/>
          </a:prstGeom>
          <a:noFill/>
        </p:spPr>
        <p:txBody>
          <a:bodyPr wrap="square" rtlCol="0">
            <a:spAutoFit/>
          </a:bodyPr>
          <a:lstStyle/>
          <a:p>
            <a:pPr algn="ctr">
              <a:lnSpc>
                <a:spcPct val="120000"/>
              </a:lnSpc>
            </a:pPr>
            <a:r>
              <a:rPr lang="vi-VN" sz="2600" dirty="0" smtClean="0">
                <a:latin typeface="+mj-lt"/>
              </a:rPr>
              <a:t>Chèo có một số loại nhân vật truyền thống với những đặc trưng tính cách riêng </a:t>
            </a:r>
            <a:r>
              <a:rPr lang="vi-VN" sz="2600" dirty="0" smtClean="0">
                <a:latin typeface="+mj-lt"/>
              </a:rPr>
              <a:t>như: </a:t>
            </a:r>
            <a:r>
              <a:rPr lang="vi-VN" sz="2600" dirty="0" smtClean="0">
                <a:latin typeface="+mj-lt"/>
              </a:rPr>
              <a:t>thư sinh thì nho nhã, điềm </a:t>
            </a:r>
            <a:r>
              <a:rPr lang="vi-VN" sz="2600" dirty="0" smtClean="0">
                <a:latin typeface="+mj-lt"/>
              </a:rPr>
              <a:t>đạm; </a:t>
            </a:r>
            <a:r>
              <a:rPr lang="vi-VN" sz="2600" dirty="0" smtClean="0">
                <a:latin typeface="+mj-lt"/>
              </a:rPr>
              <a:t>nữ </a:t>
            </a:r>
            <a:r>
              <a:rPr lang="vi-VN" sz="2600" dirty="0" smtClean="0">
                <a:latin typeface="+mj-lt"/>
              </a:rPr>
              <a:t>chính: </a:t>
            </a:r>
            <a:r>
              <a:rPr lang="vi-VN" sz="2600" dirty="0" smtClean="0">
                <a:latin typeface="+mj-lt"/>
              </a:rPr>
              <a:t>đức hạnh, nết </a:t>
            </a:r>
            <a:r>
              <a:rPr lang="vi-VN" sz="2600" dirty="0" smtClean="0">
                <a:latin typeface="+mj-lt"/>
              </a:rPr>
              <a:t>na; </a:t>
            </a:r>
            <a:r>
              <a:rPr lang="vi-VN" sz="2600" dirty="0" smtClean="0">
                <a:latin typeface="+mj-lt"/>
              </a:rPr>
              <a:t>nữ </a:t>
            </a:r>
            <a:r>
              <a:rPr lang="vi-VN" sz="2600" dirty="0" smtClean="0">
                <a:latin typeface="+mj-lt"/>
              </a:rPr>
              <a:t>lệch: </a:t>
            </a:r>
            <a:r>
              <a:rPr lang="vi-VN" sz="2600" dirty="0" smtClean="0">
                <a:latin typeface="+mj-lt"/>
              </a:rPr>
              <a:t>lẳng lơ, bạo </a:t>
            </a:r>
            <a:r>
              <a:rPr lang="vi-VN" sz="2600" dirty="0" smtClean="0">
                <a:latin typeface="+mj-lt"/>
              </a:rPr>
              <a:t>dạn; </a:t>
            </a:r>
            <a:r>
              <a:rPr lang="vi-VN" sz="2600" dirty="0" smtClean="0">
                <a:latin typeface="+mj-lt"/>
              </a:rPr>
              <a:t>mụ </a:t>
            </a:r>
            <a:r>
              <a:rPr lang="vi-VN" sz="2600" dirty="0" smtClean="0">
                <a:latin typeface="+mj-lt"/>
              </a:rPr>
              <a:t>ác: </a:t>
            </a:r>
            <a:r>
              <a:rPr lang="vi-VN" sz="2600" dirty="0" smtClean="0">
                <a:latin typeface="+mj-lt"/>
              </a:rPr>
              <a:t>tàn nhẫn, độc địa.</a:t>
            </a:r>
            <a:endParaRPr lang="zh-CN" altLang="en-US" sz="2600" dirty="0">
              <a:solidFill>
                <a:schemeClr val="tx1">
                  <a:lumMod val="85000"/>
                  <a:lumOff val="15000"/>
                </a:schemeClr>
              </a:solidFill>
              <a:latin typeface="+mj-lt"/>
              <a:ea typeface="汉仪夏日体W" panose="00020600040101010101" pitchFamily="18"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par>
                                <p:cTn id="16" presetID="9"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 y="117475"/>
            <a:ext cx="7760335" cy="2835275"/>
          </a:xfrm>
          <a:prstGeom prst="rect">
            <a:avLst/>
          </a:prstGeom>
        </p:spPr>
      </p:pic>
      <p:sp>
        <p:nvSpPr>
          <p:cNvPr id="10" name="文本框 9"/>
          <p:cNvSpPr txBox="1"/>
          <p:nvPr/>
        </p:nvSpPr>
        <p:spPr>
          <a:xfrm>
            <a:off x="1066800" y="666750"/>
            <a:ext cx="6090285" cy="1863090"/>
          </a:xfrm>
          <a:prstGeom prst="rect">
            <a:avLst/>
          </a:prstGeom>
          <a:noFill/>
        </p:spPr>
        <p:txBody>
          <a:bodyPr wrap="square" rtlCol="0">
            <a:spAutoFit/>
          </a:bodyPr>
          <a:lstStyle/>
          <a:p>
            <a:pPr algn="ctr">
              <a:lnSpc>
                <a:spcPct val="120000"/>
              </a:lnSpc>
            </a:pPr>
            <a:r>
              <a:rPr lang="vi-VN" sz="3200" dirty="0" smtClean="0">
                <a:latin typeface="+mj-lt"/>
              </a:rPr>
              <a:t>Cốm không phải thức quà của người vội; ăn cốm phải ăn từng chút ít, thong thả và ngẫm nghĩ.</a:t>
            </a:r>
            <a:endParaRPr lang="zh-CN" altLang="en-US" sz="3200" dirty="0">
              <a:solidFill>
                <a:schemeClr val="tx1">
                  <a:lumMod val="75000"/>
                  <a:lumOff val="25000"/>
                </a:schemeClr>
              </a:solidFill>
              <a:latin typeface="+mj-lt"/>
              <a:ea typeface="汉仪夏日体W" panose="00020600040101010101" pitchFamily="18"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123950"/>
            <a:ext cx="1604775" cy="3257557"/>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3279802"/>
            <a:ext cx="2275569" cy="1720336"/>
          </a:xfrm>
          <a:prstGeom prst="rect">
            <a:avLst/>
          </a:prstGeom>
        </p:spPr>
      </p:pic>
      <p:sp>
        <p:nvSpPr>
          <p:cNvPr id="15" name="Rectangle 14"/>
          <p:cNvSpPr/>
          <p:nvPr/>
        </p:nvSpPr>
        <p:spPr>
          <a:xfrm>
            <a:off x="609600" y="3352800"/>
            <a:ext cx="5732145" cy="1198880"/>
          </a:xfrm>
          <a:prstGeom prst="rect">
            <a:avLst/>
          </a:prstGeom>
        </p:spPr>
        <p:txBody>
          <a:bodyPr wrap="square">
            <a:spAutoFit/>
          </a:bodyPr>
          <a:lstStyle/>
          <a:p>
            <a:pPr algn="just"/>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vi-VN" sz="2400" b="1" i="1" dirty="0" smtClean="0">
                <a:solidFill>
                  <a:srgbClr val="FF0000"/>
                </a:solidFill>
                <a:latin typeface="Times New Roman" panose="02020603050405020304" pitchFamily="18" charset="0"/>
                <a:cs typeface="Times New Roman" panose="02020603050405020304" pitchFamily="18" charset="0"/>
              </a:rPr>
              <a:t> ch</a:t>
            </a:r>
            <a:r>
              <a:rPr lang="en-US" sz="2400" b="1" i="1" dirty="0" smtClean="0">
                <a:solidFill>
                  <a:srgbClr val="FF0000"/>
                </a:solidFill>
                <a:latin typeface="Times New Roman" panose="02020603050405020304" pitchFamily="18" charset="0"/>
                <a:cs typeface="Times New Roman" panose="02020603050405020304" pitchFamily="18" charset="0"/>
              </a:rPr>
              <a:t>ấ</a:t>
            </a:r>
            <a:r>
              <a:rPr lang="vi-VN" sz="2400" b="1" i="1" dirty="0" smtClean="0">
                <a:solidFill>
                  <a:srgbClr val="FF0000"/>
                </a:solidFill>
                <a:latin typeface="Times New Roman" panose="02020603050405020304" pitchFamily="18" charset="0"/>
                <a:cs typeface="Times New Roman" panose="02020603050405020304" pitchFamily="18" charset="0"/>
              </a:rPr>
              <a:t>m </a:t>
            </a:r>
            <a:r>
              <a:rPr lang="vi-VN" sz="2400" b="1" i="1" dirty="0" smtClean="0">
                <a:solidFill>
                  <a:srgbClr val="FF0000"/>
                </a:solidFill>
                <a:latin typeface="Times New Roman" panose="02020603050405020304" pitchFamily="18" charset="0"/>
                <a:cs typeface="Times New Roman" panose="02020603050405020304" pitchFamily="18" charset="0"/>
              </a:rPr>
              <a:t>phẩy có tác </a:t>
            </a:r>
            <a:r>
              <a:rPr lang="vi-VN" sz="2400" b="1" i="1" dirty="0" smtClean="0">
                <a:solidFill>
                  <a:srgbClr val="FF0000"/>
                </a:solidFill>
                <a:latin typeface="Times New Roman" panose="02020603050405020304" pitchFamily="18" charset="0"/>
                <a:cs typeface="Times New Roman" panose="02020603050405020304" pitchFamily="18" charset="0"/>
              </a:rPr>
              <a:t>dụng: </a:t>
            </a:r>
            <a:r>
              <a:rPr lang="vi-VN" sz="2400" i="1" dirty="0" smtClean="0">
                <a:solidFill>
                  <a:srgbClr val="FF0000"/>
                </a:solidFill>
                <a:latin typeface="+mj-lt"/>
              </a:rPr>
              <a:t>đánh dấu ranh giới giữa các vế của 1 câu ghép có cấu tạo phức tạp</a:t>
            </a:r>
            <a:endParaRPr lang="vi-VN" sz="2400" i="1" dirty="0" smtClean="0">
              <a:solidFill>
                <a:srgbClr val="FF0000"/>
              </a:solidFill>
              <a:latin typeface="+mj-l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360"/>
                                          </p:val>
                                        </p:tav>
                                        <p:tav tm="100000">
                                          <p:val>
                                            <p:fltVal val="0"/>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ppt_x</p:attrName>
                                        </p:attrNameLst>
                                      </p:cBhvr>
                                      <p:tavLst>
                                        <p:tav tm="0">
                                          <p:val>
                                            <p:strVal val="#ppt_x-.2"/>
                                          </p:val>
                                        </p:tav>
                                        <p:tav tm="100000">
                                          <p:val>
                                            <p:strVal val="#ppt_x"/>
                                          </p:val>
                                        </p:tav>
                                      </p:tavLst>
                                    </p:anim>
                                    <p:anim calcmode="lin" valueType="num">
                                      <p:cBhvr>
                                        <p:cTn id="3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50"/>
            <a:ext cx="9057640" cy="344424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2876550"/>
            <a:ext cx="2254455" cy="202978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2114550"/>
            <a:ext cx="471488" cy="52149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666750"/>
            <a:ext cx="235744" cy="25717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4100">
            <a:off x="8309196" y="1339737"/>
            <a:ext cx="329252" cy="364172"/>
          </a:xfrm>
          <a:prstGeom prst="rect">
            <a:avLst/>
          </a:prstGeom>
        </p:spPr>
      </p:pic>
      <p:sp>
        <p:nvSpPr>
          <p:cNvPr id="7" name="文本框 34"/>
          <p:cNvSpPr txBox="1"/>
          <p:nvPr/>
        </p:nvSpPr>
        <p:spPr>
          <a:xfrm>
            <a:off x="568960" y="514350"/>
            <a:ext cx="7889240" cy="2158365"/>
          </a:xfrm>
          <a:prstGeom prst="rect">
            <a:avLst/>
          </a:prstGeom>
          <a:noFill/>
        </p:spPr>
        <p:txBody>
          <a:bodyPr wrap="square" rtlCol="0">
            <a:spAutoFit/>
          </a:bodyPr>
          <a:lstStyle/>
          <a:p>
            <a:pPr algn="ctr">
              <a:lnSpc>
                <a:spcPct val="120000"/>
              </a:lnSpc>
            </a:pPr>
            <a:r>
              <a:rPr lang="vi-VN" sz="2800" dirty="0" smtClean="0">
                <a:latin typeface="+mj-lt"/>
              </a:rPr>
              <a:t>Chèo có một số loại nhân vật truyền thống với những đặc trưng tính cách riêng như: thư sinh thì nho nhã, điềm </a:t>
            </a:r>
            <a:r>
              <a:rPr lang="vi-VN" sz="2800" dirty="0" smtClean="0">
                <a:latin typeface="+mj-lt"/>
              </a:rPr>
              <a:t>đạm; nữ chính: đức hạnh, nết </a:t>
            </a:r>
            <a:r>
              <a:rPr lang="vi-VN" sz="2800" dirty="0" smtClean="0">
                <a:latin typeface="+mj-lt"/>
              </a:rPr>
              <a:t>na; nữ lệch: lẳng lơ, bạo </a:t>
            </a:r>
            <a:r>
              <a:rPr lang="vi-VN" sz="2800" dirty="0" smtClean="0">
                <a:latin typeface="+mj-lt"/>
              </a:rPr>
              <a:t>dạn; mụ ác: tàn nhẫn, độc địa.</a:t>
            </a:r>
            <a:endParaRPr lang="zh-CN" altLang="en-US" sz="2800" dirty="0">
              <a:solidFill>
                <a:schemeClr val="tx1">
                  <a:lumMod val="85000"/>
                  <a:lumOff val="15000"/>
                </a:schemeClr>
              </a:solidFill>
              <a:latin typeface="+mj-lt"/>
              <a:ea typeface="汉仪夏日体W" panose="00020600040101010101" pitchFamily="18" charset="-122"/>
            </a:endParaRPr>
          </a:p>
        </p:txBody>
      </p:sp>
      <p:sp>
        <p:nvSpPr>
          <p:cNvPr id="12" name="Rectangle 11"/>
          <p:cNvSpPr/>
          <p:nvPr/>
        </p:nvSpPr>
        <p:spPr>
          <a:xfrm>
            <a:off x="594995" y="3486150"/>
            <a:ext cx="6178550" cy="1198880"/>
          </a:xfrm>
          <a:prstGeom prst="rect">
            <a:avLst/>
          </a:prstGeom>
        </p:spPr>
        <p:txBody>
          <a:bodyPr wrap="square">
            <a:spAutoFit/>
          </a:bodyPr>
          <a:lstStyle/>
          <a:p>
            <a:pPr algn="ct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vi-VN" sz="2400" b="1" i="1" dirty="0" smtClean="0">
                <a:solidFill>
                  <a:srgbClr val="FF0000"/>
                </a:solidFill>
                <a:latin typeface="Times New Roman" panose="02020603050405020304" pitchFamily="18" charset="0"/>
                <a:cs typeface="Times New Roman" panose="02020603050405020304" pitchFamily="18" charset="0"/>
              </a:rPr>
              <a:t> ch</a:t>
            </a:r>
            <a:r>
              <a:rPr lang="en-US" sz="2400" b="1" i="1" dirty="0" smtClean="0">
                <a:solidFill>
                  <a:srgbClr val="FF0000"/>
                </a:solidFill>
                <a:latin typeface="Times New Roman" panose="02020603050405020304" pitchFamily="18" charset="0"/>
                <a:cs typeface="Times New Roman" panose="02020603050405020304" pitchFamily="18" charset="0"/>
              </a:rPr>
              <a:t>ấ</a:t>
            </a:r>
            <a:r>
              <a:rPr lang="vi-VN" sz="2400" b="1" i="1" dirty="0" smtClean="0">
                <a:solidFill>
                  <a:srgbClr val="FF0000"/>
                </a:solidFill>
                <a:latin typeface="Times New Roman" panose="02020603050405020304" pitchFamily="18" charset="0"/>
                <a:cs typeface="Times New Roman" panose="02020603050405020304" pitchFamily="18" charset="0"/>
              </a:rPr>
              <a:t>m phẩy có tác dụng: </a:t>
            </a:r>
            <a:r>
              <a:rPr lang="vi-VN" sz="2400" i="1" dirty="0" smtClean="0">
                <a:solidFill>
                  <a:srgbClr val="FF0000"/>
                </a:solidFill>
                <a:latin typeface="+mj-lt"/>
              </a:rPr>
              <a:t>đánh dấu ranh giới giữa </a:t>
            </a:r>
            <a:r>
              <a:rPr lang="vi-VN" sz="2400" i="1" dirty="0" smtClean="0">
                <a:solidFill>
                  <a:srgbClr val="FF0000"/>
                </a:solidFill>
                <a:latin typeface="+mj-lt"/>
                <a:sym typeface="+mn-ea"/>
              </a:rPr>
              <a:t>các bộ phận trong một phép liệt kê phức tạp</a:t>
            </a:r>
            <a:endParaRPr lang="vi-VN" sz="2400" i="1" dirty="0" smtClean="0">
              <a:solidFill>
                <a:srgbClr val="FF0000"/>
              </a:solidFill>
              <a:latin typeface="+mj-lt"/>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ppt_x</p:attrName>
                                        </p:attrNameLst>
                                      </p:cBhvr>
                                      <p:tavLst>
                                        <p:tav tm="0">
                                          <p:val>
                                            <p:strVal val="#ppt_x-.2"/>
                                          </p:val>
                                        </p:tav>
                                        <p:tav tm="100000">
                                          <p:val>
                                            <p:strVal val="#ppt_x"/>
                                          </p:val>
                                        </p:tav>
                                      </p:tavLst>
                                    </p:anim>
                                    <p:anim calcmode="lin" valueType="num">
                                      <p:cBhvr>
                                        <p:cTn id="4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3949" y="1231364"/>
            <a:ext cx="1193006" cy="114300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1" y="1101602"/>
            <a:ext cx="4019549" cy="2384547"/>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38350"/>
            <a:ext cx="3588963" cy="2562407"/>
          </a:xfrm>
          <a:prstGeom prst="rect">
            <a:avLst/>
          </a:prstGeom>
        </p:spPr>
      </p:pic>
      <p:sp>
        <p:nvSpPr>
          <p:cNvPr id="6" name="文本框 5"/>
          <p:cNvSpPr txBox="1"/>
          <p:nvPr/>
        </p:nvSpPr>
        <p:spPr>
          <a:xfrm>
            <a:off x="5029200" y="1506200"/>
            <a:ext cx="3048000" cy="1446550"/>
          </a:xfrm>
          <a:prstGeom prst="rect">
            <a:avLst/>
          </a:prstGeom>
          <a:noFill/>
        </p:spPr>
        <p:txBody>
          <a:bodyPr wrap="square" rtlCol="0">
            <a:spAutoFit/>
          </a:bodyPr>
          <a:lstStyle/>
          <a:p>
            <a:pPr algn="ctr"/>
            <a:r>
              <a:rPr lang="vi-VN" sz="2200" dirty="0" smtClean="0">
                <a:latin typeface="+mj-lt"/>
              </a:rPr>
              <a:t>Đánh dấu ranh giới </a:t>
            </a:r>
            <a:endParaRPr lang="en-US" sz="2200" dirty="0" smtClean="0">
              <a:latin typeface="+mj-lt"/>
            </a:endParaRPr>
          </a:p>
          <a:p>
            <a:pPr algn="ctr"/>
            <a:r>
              <a:rPr lang="vi-VN" sz="2200" dirty="0" smtClean="0">
                <a:latin typeface="+mj-lt"/>
              </a:rPr>
              <a:t>giữa các bộ phận trong một phép liệt kê </a:t>
            </a:r>
            <a:endParaRPr lang="en-US" sz="2200" dirty="0" smtClean="0">
              <a:latin typeface="+mj-lt"/>
            </a:endParaRPr>
          </a:p>
          <a:p>
            <a:pPr algn="ctr"/>
            <a:r>
              <a:rPr lang="vi-VN" sz="2200" dirty="0" smtClean="0">
                <a:latin typeface="+mj-lt"/>
              </a:rPr>
              <a:t>phức tạp</a:t>
            </a:r>
            <a:endParaRPr lang="zh-CN" altLang="en-US" sz="2200" dirty="0">
              <a:solidFill>
                <a:schemeClr val="tx1">
                  <a:lumMod val="85000"/>
                  <a:lumOff val="15000"/>
                </a:schemeClr>
              </a:solidFill>
              <a:latin typeface="+mj-lt"/>
              <a:ea typeface="汉仪夏日体W" panose="00020600040101010101" pitchFamily="18" charset="-122"/>
            </a:endParaRPr>
          </a:p>
        </p:txBody>
      </p:sp>
      <p:sp>
        <p:nvSpPr>
          <p:cNvPr id="9" name="文本框 8"/>
          <p:cNvSpPr txBox="1"/>
          <p:nvPr/>
        </p:nvSpPr>
        <p:spPr>
          <a:xfrm>
            <a:off x="685800" y="2496800"/>
            <a:ext cx="2661229" cy="1446550"/>
          </a:xfrm>
          <a:prstGeom prst="rect">
            <a:avLst/>
          </a:prstGeom>
          <a:noFill/>
        </p:spPr>
        <p:txBody>
          <a:bodyPr wrap="square" rtlCol="0">
            <a:spAutoFit/>
          </a:bodyPr>
          <a:lstStyle/>
          <a:p>
            <a:pPr algn="ctr"/>
            <a:r>
              <a:rPr lang="vi-VN" sz="2200" dirty="0" smtClean="0">
                <a:latin typeface="+mj-lt"/>
              </a:rPr>
              <a:t>Đánh dấu ranh </a:t>
            </a:r>
            <a:endParaRPr lang="en-US" sz="2200" dirty="0" smtClean="0">
              <a:latin typeface="+mj-lt"/>
            </a:endParaRPr>
          </a:p>
          <a:p>
            <a:pPr algn="ctr"/>
            <a:r>
              <a:rPr lang="vi-VN" sz="2200" dirty="0" smtClean="0">
                <a:latin typeface="+mj-lt"/>
              </a:rPr>
              <a:t>giới giữa các vế của một câu ghép có cấu tạo phức tạp</a:t>
            </a:r>
            <a:endParaRPr lang="zh-CN" altLang="en-US" sz="2200" dirty="0">
              <a:solidFill>
                <a:schemeClr val="tx1">
                  <a:lumMod val="85000"/>
                  <a:lumOff val="15000"/>
                </a:schemeClr>
              </a:solidFill>
              <a:latin typeface="+mj-lt"/>
              <a:ea typeface="汉仪夏日体W" panose="00020600040101010101" pitchFamily="18"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526" y="3702968"/>
            <a:ext cx="3581601" cy="123098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178" y="1809750"/>
            <a:ext cx="728622" cy="100461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sp>
        <p:nvSpPr>
          <p:cNvPr id="18" name="文本框 21"/>
          <p:cNvSpPr txBox="1"/>
          <p:nvPr/>
        </p:nvSpPr>
        <p:spPr>
          <a:xfrm>
            <a:off x="2590800" y="212035"/>
            <a:ext cx="4131580" cy="530915"/>
          </a:xfrm>
          <a:prstGeom prst="rect">
            <a:avLst/>
          </a:prstGeom>
          <a:noFill/>
        </p:spPr>
        <p:txBody>
          <a:bodyPr wrap="none" lIns="68580" tIns="34290" rIns="68580" bIns="34290" rtlCol="0">
            <a:spAutoFit/>
          </a:bodyPr>
          <a:lstStyle/>
          <a:p>
            <a:pPr algn="ct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Dấu</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chấm</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phẩy</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để</a:t>
            </a:r>
            <a:endParaRPr lang="zh-CN" altLang="en-US" sz="30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 calcmode="lin" valueType="num">
                                      <p:cBhvr>
                                        <p:cTn id="41" dur="500" fill="hold"/>
                                        <p:tgtEl>
                                          <p:spTgt spid="3"/>
                                        </p:tgtEl>
                                        <p:attrNameLst>
                                          <p:attrName>style.rotation</p:attrName>
                                        </p:attrNameLst>
                                      </p:cBhvr>
                                      <p:tavLst>
                                        <p:tav tm="0">
                                          <p:val>
                                            <p:fltVal val="360"/>
                                          </p:val>
                                        </p:tav>
                                        <p:tav tm="100000">
                                          <p:val>
                                            <p:fltVal val="0"/>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 calcmode="lin" valueType="num">
                                      <p:cBhvr>
                                        <p:cTn id="49" dur="500" fill="hold"/>
                                        <p:tgtEl>
                                          <p:spTgt spid="6"/>
                                        </p:tgtEl>
                                        <p:attrNameLst>
                                          <p:attrName>style.rotation</p:attrName>
                                        </p:attrNameLst>
                                      </p:cBhvr>
                                      <p:tavLst>
                                        <p:tav tm="0">
                                          <p:val>
                                            <p:fltVal val="360"/>
                                          </p:val>
                                        </p:tav>
                                        <p:tav tm="100000">
                                          <p:val>
                                            <p:fltVal val="0"/>
                                          </p:val>
                                        </p:tav>
                                      </p:tavLst>
                                    </p:anim>
                                    <p:animEffect transition="in" filter="fade">
                                      <p:cBhvr>
                                        <p:cTn id="50" dur="500"/>
                                        <p:tgtEl>
                                          <p:spTgt spid="6"/>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133600" y="438150"/>
            <a:ext cx="6172200" cy="9906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2" name="组合 18"/>
          <p:cNvGrpSpPr/>
          <p:nvPr/>
        </p:nvGrpSpPr>
        <p:grpSpPr>
          <a:xfrm>
            <a:off x="990600" y="57150"/>
            <a:ext cx="1905000" cy="1676400"/>
            <a:chOff x="1645912" y="1402753"/>
            <a:chExt cx="4890203" cy="4798509"/>
          </a:xfrm>
        </p:grpSpPr>
        <p:pic>
          <p:nvPicPr>
            <p:cNvPr id="21" name="Picture 3"/>
            <p:cNvPicPr>
              <a:picLocks noChangeAspect="1" noChangeArrowheads="1"/>
            </p:cNvPicPr>
            <p:nvPr/>
          </p:nvPicPr>
          <p:blipFill>
            <a:blip r:embed="rId1" cstate="print">
              <a:duotone>
                <a:schemeClr val="accent3">
                  <a:shade val="45000"/>
                  <a:satMod val="135000"/>
                </a:schemeClr>
                <a:prstClr val="white"/>
              </a:duotone>
              <a:extLst>
                <a:ext uri="{BEBA8EAE-BF5A-486C-A8C5-ECC9F3942E4B}">
                  <a14:imgProps xmlns:a14="http://schemas.microsoft.com/office/drawing/2010/main">
                    <a14:imgLayer r:embed="rId2">
                      <a14:imgEffect>
                        <a14:backgroundRemoval t="0" b="100000" l="0" r="100000">
                          <a14:foregroundMark x1="60433" y1="5564" x2="71561" y2="12519"/>
                          <a14:foregroundMark x1="78825" y1="15920" x2="85471" y2="25193"/>
                          <a14:foregroundMark x1="94590" y1="42195" x2="95054" y2="45286"/>
                          <a14:foregroundMark x1="86553" y1="23957" x2="91654" y2="28594"/>
                          <a14:foregroundMark x1="94281" y1="56414" x2="91654" y2="67233"/>
                          <a14:foregroundMark x1="76971" y1="86399" x2="65379" y2="91036"/>
                          <a14:foregroundMark x1="86244" y1="76043" x2="84235" y2="78825"/>
                          <a14:foregroundMark x1="56569" y1="95363" x2="51159" y2="95672"/>
                          <a14:foregroundMark x1="41422" y1="94127" x2="37558" y2="93045"/>
                          <a14:foregroundMark x1="22566" y1="88717" x2="17929" y2="84544"/>
                          <a14:foregroundMark x1="10665" y1="76507" x2="8346" y2="72952"/>
                          <a14:foregroundMark x1="2473" y1="54096" x2="3709" y2="50541"/>
                          <a14:foregroundMark x1="5564" y1="40185" x2="6028" y2="36785"/>
                          <a14:foregroundMark x1="3709" y1="55951" x2="7883" y2="60587"/>
                          <a14:foregroundMark x1="6337" y1="37094" x2="13756" y2="25502"/>
                          <a14:foregroundMark x1="17620" y1="20556" x2="25657" y2="12519"/>
                          <a14:foregroundMark x1="29830" y1="10510" x2="41113" y2="6646"/>
                          <a14:foregroundMark x1="42968" y1="11747" x2="42968" y2="11747"/>
                          <a14:foregroundMark x1="31376" y1="16692" x2="31376" y2="16692"/>
                          <a14:foregroundMark x1="22566" y1="23648" x2="22566" y2="23648"/>
                          <a14:foregroundMark x1="54560" y1="11747" x2="54560" y2="11747"/>
                          <a14:foregroundMark x1="64606" y1="14838" x2="64606" y2="14838"/>
                          <a14:foregroundMark x1="73879" y1="19011" x2="73879" y2="19011"/>
                          <a14:foregroundMark x1="80371" y1="25966" x2="80371" y2="25966"/>
                          <a14:foregroundMark x1="85471" y1="35549" x2="85471" y2="35549"/>
                          <a14:foregroundMark x1="88099" y1="44822" x2="88099" y2="44822"/>
                          <a14:foregroundMark x1="88563" y1="54096" x2="88563" y2="54096"/>
                          <a14:foregroundMark x1="87017" y1="64142" x2="87017" y2="64142"/>
                          <a14:foregroundMark x1="81917" y1="72179" x2="81917" y2="72179"/>
                          <a14:foregroundMark x1="75425" y1="79598" x2="75425" y2="79598"/>
                          <a14:foregroundMark x1="66924" y1="84853" x2="66924" y2="84853"/>
                          <a14:foregroundMark x1="57651" y1="87635" x2="57651" y2="87635"/>
                          <a14:foregroundMark x1="47604" y1="88408" x2="47604" y2="88408"/>
                          <a14:foregroundMark x1="38331" y1="87635" x2="38331" y2="87635"/>
                          <a14:foregroundMark x1="28748" y1="82998" x2="28748" y2="82998"/>
                          <a14:foregroundMark x1="21793" y1="76816" x2="21793" y2="76816"/>
                          <a14:foregroundMark x1="16847" y1="68779" x2="16847" y2="68779"/>
                          <a14:foregroundMark x1="13292" y1="59042" x2="13292" y2="59042"/>
                          <a14:foregroundMark x1="11747" y1="48377" x2="11747" y2="48377"/>
                          <a14:foregroundMark x1="13292" y1="39876" x2="13292" y2="39876"/>
                          <a14:foregroundMark x1="17620" y1="30603" x2="17620" y2="30603"/>
                        </a14:backgroundRemoval>
                      </a14:imgEffect>
                    </a14:imgLayer>
                  </a14:imgProps>
                </a:ext>
                <a:ext uri="{28A0092B-C50C-407E-A947-70E740481C1C}">
                  <a14:useLocalDpi xmlns:a14="http://schemas.microsoft.com/office/drawing/2010/main" val="0"/>
                </a:ext>
              </a:extLst>
            </a:blip>
            <a:srcRect/>
            <a:stretch>
              <a:fillRect/>
            </a:stretch>
          </p:blipFill>
          <p:spPr bwMode="auto">
            <a:xfrm>
              <a:off x="1645912" y="1402753"/>
              <a:ext cx="4444562" cy="444456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1" descr="C:\Users\Thinkpad\Desktop\4.png"/>
            <p:cNvPicPr>
              <a:picLocks noChangeAspect="1" noChangeArrowheads="1"/>
            </p:cNvPicPr>
            <p:nvPr/>
          </p:nvPicPr>
          <p:blipFill rotWithShape="1">
            <a:blip r:embed="rId3"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4809887" y="1871116"/>
              <a:ext cx="1125778" cy="10301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Thinkpad\Desktop\5.png"/>
            <p:cNvPicPr>
              <a:picLocks noChangeAspect="1" noChangeArrowheads="1"/>
            </p:cNvPicPr>
            <p:nvPr/>
          </p:nvPicPr>
          <p:blipFill rotWithShape="1">
            <a:blip r:embed="rId4" cstate="print">
              <a:extLst>
                <a:ext uri="{BEBA8EAE-BF5A-486C-A8C5-ECC9F3942E4B}">
                  <a14:imgProps xmlns:a14="http://schemas.microsoft.com/office/drawing/2010/main">
                    <a14:imgLayer r:embed="rId2">
                      <a14:imgEffect>
                        <a14:saturation sat="200000"/>
                      </a14:imgEffect>
                    </a14:imgLayer>
                  </a14:imgProps>
                </a:ext>
              </a:extLst>
            </a:blip>
            <a:srcRect r="25407"/>
            <a:stretch>
              <a:fillRect/>
            </a:stretch>
          </p:blipFill>
          <p:spPr bwMode="auto">
            <a:xfrm>
              <a:off x="1951330" y="3542149"/>
              <a:ext cx="3984336" cy="26591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descr="C:\Users\Thinkpad\Desktop\8.png"/>
            <p:cNvPicPr>
              <a:picLocks noChangeAspect="1" noChangeArrowheads="1"/>
            </p:cNvPicPr>
            <p:nvPr/>
          </p:nvPicPr>
          <p:blipFill rotWithShape="1">
            <a:blip r:embed="rId5"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2314068" y="4662590"/>
              <a:ext cx="1137755" cy="1185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Thinkpad\Desktop\11.png"/>
            <p:cNvPicPr>
              <a:picLocks noChangeAspect="1" noChangeArrowheads="1"/>
            </p:cNvPicPr>
            <p:nvPr/>
          </p:nvPicPr>
          <p:blipFill rotWithShape="1">
            <a:blip r:embed="rId6"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5853462" y="3752069"/>
              <a:ext cx="682653" cy="6138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Users\Thinkpad\Desktop\7.png"/>
            <p:cNvPicPr>
              <a:picLocks noChangeAspect="1" noChangeArrowheads="1"/>
            </p:cNvPicPr>
            <p:nvPr/>
          </p:nvPicPr>
          <p:blipFill rotWithShape="1">
            <a:blip r:embed="rId7"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1884153" y="3976790"/>
              <a:ext cx="862298" cy="892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descr="C:\Users\Thinkpad\Desktop\10.png"/>
            <p:cNvPicPr>
              <a:picLocks noChangeAspect="1" noChangeArrowheads="1"/>
            </p:cNvPicPr>
            <p:nvPr/>
          </p:nvPicPr>
          <p:blipFill rotWithShape="1">
            <a:blip r:embed="rId8"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5210006" y="3745126"/>
              <a:ext cx="706606" cy="7665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Users\Thinkpad\Desktop\9.png"/>
            <p:cNvPicPr>
              <a:picLocks noChangeAspect="1" noChangeArrowheads="1"/>
            </p:cNvPicPr>
            <p:nvPr/>
          </p:nvPicPr>
          <p:blipFill rotWithShape="1">
            <a:blip r:embed="rId9"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4404321" y="4230371"/>
              <a:ext cx="1449141" cy="154516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文本框 17"/>
          <p:cNvSpPr txBox="1"/>
          <p:nvPr/>
        </p:nvSpPr>
        <p:spPr>
          <a:xfrm>
            <a:off x="990600" y="438150"/>
            <a:ext cx="1828800" cy="807913"/>
          </a:xfrm>
          <a:prstGeom prst="rect">
            <a:avLst/>
          </a:prstGeom>
          <a:noFill/>
        </p:spPr>
        <p:txBody>
          <a:bodyPr wrap="square" lIns="68580" tIns="34290" rIns="68580" bIns="34290" rtlCol="0">
            <a:spAutoFit/>
          </a:bodyPr>
          <a:lstStyle/>
          <a:p>
            <a:pPr algn="ctr"/>
            <a:r>
              <a:rPr lang="en-US" altLang="zh-CN" sz="24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tập</a:t>
            </a:r>
            <a:r>
              <a:rPr lang="en-US" altLang="zh-CN" sz="24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nhanh</a:t>
            </a:r>
            <a:endParaRPr lang="zh-CN" altLang="en-US" sz="24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0" name="TextBox 29"/>
          <p:cNvSpPr txBox="1"/>
          <p:nvPr/>
        </p:nvSpPr>
        <p:spPr>
          <a:xfrm>
            <a:off x="2971800" y="438150"/>
            <a:ext cx="5181600" cy="954107"/>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Hãy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nêu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rõ</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dụng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của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dấu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phẩy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trong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ví</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dụ</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sau</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57201" y="1833087"/>
            <a:ext cx="8229600" cy="1569660"/>
          </a:xfrm>
          <a:prstGeom prst="rect">
            <a:avLst/>
          </a:prstGeom>
          <a:noFill/>
        </p:spPr>
        <p:txBody>
          <a:bodyPr wrap="square" rtlCol="0">
            <a:spAutoFit/>
          </a:bodyPr>
          <a:lstStyle/>
          <a:p>
            <a:pPr lvl="0" algn="just" eaLnBrk="0" fontAlgn="base" hangingPunct="0">
              <a:spcBef>
                <a:spcPct val="0"/>
              </a:spcBef>
              <a:spcAft>
                <a:spcPct val="0"/>
              </a:spcAft>
            </a:pPr>
            <a:r>
              <a:rPr lang="en-US" sz="2400" dirty="0" smtClean="0">
                <a:solidFill>
                  <a:srgbClr val="000000"/>
                </a:solidFill>
                <a:latin typeface="Times New Roman" panose="02020603050405020304" pitchFamily="18" charset="0"/>
                <a:cs typeface="Times New Roman" panose="02020603050405020304" pitchFamily="18" charset="0"/>
              </a:rPr>
              <a:t>a/ </a:t>
            </a:r>
            <a:r>
              <a:rPr lang="en-US" sz="2400" dirty="0" err="1" smtClean="0">
                <a:solidFill>
                  <a:srgbClr val="000000"/>
                </a:solidFill>
                <a:latin typeface="Times New Roman" panose="02020603050405020304" pitchFamily="18" charset="0"/>
                <a:cs typeface="Times New Roman" panose="02020603050405020304" pitchFamily="18" charset="0"/>
              </a:rPr>
              <a:t>Có</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kẻ</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nói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từ</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khi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các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sĩ</a:t>
            </a:r>
            <a:r>
              <a:rPr lang="en-US" sz="2400" dirty="0" smtClean="0">
                <a:solidFill>
                  <a:srgbClr val="000000"/>
                </a:solidFill>
                <a:latin typeface="Times New Roman" panose="02020603050405020304" pitchFamily="18" charset="0"/>
                <a:cs typeface="Times New Roman" panose="02020603050405020304" pitchFamily="18" charset="0"/>
              </a:rPr>
              <a:t> ca </a:t>
            </a:r>
            <a:r>
              <a:rPr lang="en-US" sz="2400" dirty="0" err="1" smtClean="0">
                <a:solidFill>
                  <a:srgbClr val="000000"/>
                </a:solidFill>
                <a:latin typeface="Times New Roman" panose="02020603050405020304" pitchFamily="18" charset="0"/>
                <a:cs typeface="Times New Roman" panose="02020603050405020304" pitchFamily="18" charset="0"/>
              </a:rPr>
              <a:t>tụng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cảnh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núi</a:t>
            </a:r>
            <a:r>
              <a:rPr lang="en-US" sz="2400" dirty="0" smtClean="0">
                <a:solidFill>
                  <a:srgbClr val="000000"/>
                </a:solidFill>
                <a:latin typeface="Times New Roman" panose="02020603050405020304" pitchFamily="18" charset="0"/>
                <a:cs typeface="Times New Roman" panose="02020603050405020304" pitchFamily="18" charset="0"/>
              </a:rPr>
              <a:t> non, </a:t>
            </a:r>
            <a:r>
              <a:rPr lang="en-US" sz="2400" dirty="0" err="1" smtClean="0">
                <a:solidFill>
                  <a:srgbClr val="000000"/>
                </a:solidFill>
                <a:latin typeface="Times New Roman" panose="02020603050405020304" pitchFamily="18" charset="0"/>
                <a:cs typeface="Times New Roman" panose="02020603050405020304" pitchFamily="18" charset="0"/>
              </a:rPr>
              <a:t>hoa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cỏ</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núi</a:t>
            </a:r>
            <a:r>
              <a:rPr lang="en-US" sz="2400" dirty="0" smtClean="0">
                <a:solidFill>
                  <a:srgbClr val="000000"/>
                </a:solidFill>
                <a:latin typeface="Times New Roman" panose="02020603050405020304" pitchFamily="18" charset="0"/>
                <a:cs typeface="Times New Roman" panose="02020603050405020304" pitchFamily="18" charset="0"/>
              </a:rPr>
              <a:t> non, </a:t>
            </a:r>
            <a:r>
              <a:rPr lang="en-US" sz="2400" dirty="0" err="1" smtClean="0">
                <a:solidFill>
                  <a:srgbClr val="000000"/>
                </a:solidFill>
                <a:latin typeface="Times New Roman" panose="02020603050405020304" pitchFamily="18" charset="0"/>
                <a:cs typeface="Times New Roman" panose="02020603050405020304" pitchFamily="18" charset="0"/>
              </a:rPr>
              <a:t>hoa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cỏ</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trông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mới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đẹp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từ</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khi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có</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lấy</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tiếng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chim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kêu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tiếng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suối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chảy</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làm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đề</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ngâm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vịnh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tiếng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chim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tiếng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suối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nghe</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mới</a:t>
            </a:r>
            <a:r>
              <a:rPr lang="en-US" sz="2400" dirty="0" smtClean="0">
                <a:solidFill>
                  <a:srgbClr val="000000"/>
                </a:solidFill>
                <a:latin typeface="Times New Roman" panose="02020603050405020304" pitchFamily="18" charset="0"/>
                <a:cs typeface="Times New Roman" panose="02020603050405020304" pitchFamily="18" charset="0"/>
              </a:rPr>
              <a:t> hay.</a:t>
            </a:r>
            <a:endParaRPr lang="en-US" sz="2400" dirty="0" smtClean="0">
              <a:solidFill>
                <a:srgbClr val="0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57200" y="3516690"/>
            <a:ext cx="8229600"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b/ </a:t>
            </a:r>
            <a:r>
              <a:rPr lang="vi-VN" sz="2400" dirty="0" smtClean="0">
                <a:latin typeface="Times New Roman" panose="02020603050405020304" pitchFamily="18" charset="0"/>
                <a:cs typeface="Times New Roman" panose="02020603050405020304" pitchFamily="18" charset="0"/>
              </a:rPr>
              <a:t>Chèo </a:t>
            </a:r>
            <a:r>
              <a:rPr lang="vi-VN" sz="2400" dirty="0" smtClean="0">
                <a:latin typeface="Times New Roman" panose="02020603050405020304" pitchFamily="18" charset="0"/>
                <a:cs typeface="Times New Roman" panose="02020603050405020304" pitchFamily="18" charset="0"/>
              </a:rPr>
              <a:t>có một số loại nhân vật truyền thống với những đặc trưng tính cách riêng như : thư sinh thì nho nhã, điềm đạm ; nữ chính : đức hạnh, nết na ; nữ lệch : lẳng lơ, bạo dạn ; mụ ác : tàn nhẫn, độc địa</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42" presetClass="path" presetSubtype="0" decel="46600" fill="hold" nodeType="withEffect">
                                  <p:stCondLst>
                                    <p:cond delay="0"/>
                                  </p:stCondLst>
                                  <p:childTnLst>
                                    <p:animMotion origin="layout" path="M 0.08815 -0.00833 L -3.125E-6 -1.85185E-6 " pathEditMode="relative" rAng="0" ptsTypes="AA">
                                      <p:cBhvr>
                                        <p:cTn id="13" dur="750" fill="hold"/>
                                        <p:tgtEl>
                                          <p:spTgt spid="2"/>
                                        </p:tgtEl>
                                        <p:attrNameLst>
                                          <p:attrName>ppt_x</p:attrName>
                                          <p:attrName>ppt_y</p:attrName>
                                        </p:attrNameLst>
                                      </p:cBhvr>
                                      <p:rCtr x="-4414" y="417"/>
                                    </p:animMotion>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ppt_x</p:attrName>
                                        </p:attrNameLst>
                                      </p:cBhvr>
                                      <p:tavLst>
                                        <p:tav tm="0">
                                          <p:val>
                                            <p:strVal val="#ppt_x-.2"/>
                                          </p:val>
                                        </p:tav>
                                        <p:tav tm="100000">
                                          <p:val>
                                            <p:strVal val="#ppt_x"/>
                                          </p:val>
                                        </p:tav>
                                      </p:tavLst>
                                    </p:anim>
                                    <p:anim calcmode="lin" valueType="num">
                                      <p:cBhvr>
                                        <p:cTn id="1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ppt_x</p:attrName>
                                        </p:attrNameLst>
                                      </p:cBhvr>
                                      <p:tavLst>
                                        <p:tav tm="0">
                                          <p:val>
                                            <p:strVal val="#ppt_x-.2"/>
                                          </p:val>
                                        </p:tav>
                                        <p:tav tm="100000">
                                          <p:val>
                                            <p:strVal val="#ppt_x"/>
                                          </p:val>
                                        </p:tav>
                                      </p:tavLst>
                                    </p:anim>
                                    <p:anim calcmode="lin" valueType="num">
                                      <p:cBhvr>
                                        <p:cTn id="26"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 y="381652"/>
            <a:ext cx="1036777" cy="563094"/>
            <a:chOff x="1325423" y="2266950"/>
            <a:chExt cx="1036777" cy="563094"/>
          </a:xfrm>
        </p:grpSpPr>
        <p:pic>
          <p:nvPicPr>
            <p:cNvPr id="3" name="图片 3"/>
            <p:cNvPicPr>
              <a:picLocks noChangeAspect="1"/>
            </p:cNvPicPr>
            <p:nvPr/>
          </p:nvPicPr>
          <p:blipFill>
            <a:blip r:embed="rId1" cstate="print"/>
            <a:stretch>
              <a:fillRect/>
            </a:stretch>
          </p:blipFill>
          <p:spPr>
            <a:xfrm>
              <a:off x="1447800" y="2343150"/>
              <a:ext cx="684792" cy="486894"/>
            </a:xfrm>
            <a:prstGeom prst="rect">
              <a:avLst/>
            </a:prstGeom>
          </p:spPr>
        </p:pic>
        <p:sp>
          <p:nvSpPr>
            <p:cNvPr id="4" name="文本框 5"/>
            <p:cNvSpPr txBox="1"/>
            <p:nvPr/>
          </p:nvSpPr>
          <p:spPr>
            <a:xfrm>
              <a:off x="1325423" y="2266950"/>
              <a:ext cx="1036777" cy="523220"/>
            </a:xfrm>
            <a:prstGeom prst="rect">
              <a:avLst/>
            </a:prstGeom>
            <a:noFill/>
          </p:spPr>
          <p:txBody>
            <a:bodyPr wrap="square" rtlCol="0">
              <a:spAutoFit/>
            </a:bodyPr>
            <a:lstStyle/>
            <a:p>
              <a:pPr algn="ct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a/</a:t>
              </a:r>
              <a:endParaRPr lang="zh-CN" altLang="en-US" sz="2800" dirty="0">
                <a:latin typeface="Times New Roman" panose="02020603050405020304" pitchFamily="18" charset="0"/>
                <a:ea typeface="YF补 汉仪夏日体+黑白emoji" panose="020B0604000101010104" pitchFamily="34" charset="-128"/>
                <a:cs typeface="Times New Roman" panose="02020603050405020304" pitchFamily="18" charset="0"/>
              </a:endParaRPr>
            </a:p>
          </p:txBody>
        </p:sp>
      </p:grpSp>
      <p:sp>
        <p:nvSpPr>
          <p:cNvPr id="5" name="TextBox 4"/>
          <p:cNvSpPr txBox="1"/>
          <p:nvPr/>
        </p:nvSpPr>
        <p:spPr>
          <a:xfrm>
            <a:off x="1143000" y="178281"/>
            <a:ext cx="7543800" cy="1107996"/>
          </a:xfrm>
          <a:prstGeom prst="rect">
            <a:avLst/>
          </a:prstGeom>
          <a:noFill/>
        </p:spPr>
        <p:txBody>
          <a:bodyPr wrap="square" rtlCol="0">
            <a:spAutoFit/>
          </a:bodyPr>
          <a:lstStyle/>
          <a:p>
            <a:pPr lvl="0" algn="just" eaLnBrk="0" fontAlgn="base" hangingPunct="0">
              <a:spcBef>
                <a:spcPct val="0"/>
              </a:spcBef>
              <a:spcAft>
                <a:spcPct val="0"/>
              </a:spcAft>
            </a:pPr>
            <a:r>
              <a:rPr lang="en-US" sz="2200" i="1" dirty="0" err="1" smtClean="0">
                <a:solidFill>
                  <a:srgbClr val="000000"/>
                </a:solidFill>
                <a:latin typeface="Times New Roman" panose="02020603050405020304" pitchFamily="18" charset="0"/>
                <a:cs typeface="Times New Roman" panose="02020603050405020304" pitchFamily="18" charset="0"/>
              </a:rPr>
              <a:t>Có</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kẻ</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nói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từ</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khi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các</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thi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sĩ</a:t>
            </a:r>
            <a:r>
              <a:rPr lang="en-US" sz="2200" i="1" dirty="0" smtClean="0">
                <a:solidFill>
                  <a:srgbClr val="000000"/>
                </a:solidFill>
                <a:latin typeface="Times New Roman" panose="02020603050405020304" pitchFamily="18" charset="0"/>
                <a:cs typeface="Times New Roman" panose="02020603050405020304" pitchFamily="18" charset="0"/>
              </a:rPr>
              <a:t> ca </a:t>
            </a:r>
            <a:r>
              <a:rPr lang="en-US" sz="2200" i="1" dirty="0" err="1" smtClean="0">
                <a:solidFill>
                  <a:srgbClr val="000000"/>
                </a:solidFill>
                <a:latin typeface="Times New Roman" panose="02020603050405020304" pitchFamily="18" charset="0"/>
                <a:cs typeface="Times New Roman" panose="02020603050405020304" pitchFamily="18" charset="0"/>
              </a:rPr>
              <a:t>tụng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cảnh</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núi</a:t>
            </a:r>
            <a:r>
              <a:rPr lang="en-US" sz="2200" i="1" dirty="0" smtClean="0">
                <a:solidFill>
                  <a:srgbClr val="000000"/>
                </a:solidFill>
                <a:latin typeface="Times New Roman" panose="02020603050405020304" pitchFamily="18" charset="0"/>
                <a:cs typeface="Times New Roman" panose="02020603050405020304" pitchFamily="18" charset="0"/>
              </a:rPr>
              <a:t> non, </a:t>
            </a:r>
            <a:r>
              <a:rPr lang="en-US" sz="2200" i="1" dirty="0" err="1" smtClean="0">
                <a:solidFill>
                  <a:srgbClr val="000000"/>
                </a:solidFill>
                <a:latin typeface="Times New Roman" panose="02020603050405020304" pitchFamily="18" charset="0"/>
                <a:cs typeface="Times New Roman" panose="02020603050405020304" pitchFamily="18" charset="0"/>
              </a:rPr>
              <a:t>hoa</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cỏ</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núi</a:t>
            </a:r>
            <a:r>
              <a:rPr lang="en-US" sz="2200" i="1" dirty="0" smtClean="0">
                <a:solidFill>
                  <a:srgbClr val="000000"/>
                </a:solidFill>
                <a:latin typeface="Times New Roman" panose="02020603050405020304" pitchFamily="18" charset="0"/>
                <a:cs typeface="Times New Roman" panose="02020603050405020304" pitchFamily="18" charset="0"/>
              </a:rPr>
              <a:t> non, </a:t>
            </a:r>
            <a:r>
              <a:rPr lang="en-US" sz="2200" i="1" dirty="0" err="1" smtClean="0">
                <a:solidFill>
                  <a:srgbClr val="000000"/>
                </a:solidFill>
                <a:latin typeface="Times New Roman" panose="02020603050405020304" pitchFamily="18" charset="0"/>
                <a:cs typeface="Times New Roman" panose="02020603050405020304" pitchFamily="18" charset="0"/>
              </a:rPr>
              <a:t>hoa</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cỏ</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trông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mới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đẹp</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từ</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khi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có</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người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lấy</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tiếng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chim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kêu</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tiếng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suối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chảy</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làm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đề</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ngâm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vịnh</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tiếng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chim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tiếng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suối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nghe</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mới</a:t>
            </a:r>
            <a:r>
              <a:rPr lang="en-US" sz="2200" i="1" dirty="0" smtClean="0">
                <a:solidFill>
                  <a:srgbClr val="000000"/>
                </a:solidFill>
                <a:latin typeface="Times New Roman" panose="02020603050405020304" pitchFamily="18" charset="0"/>
                <a:cs typeface="Times New Roman" panose="02020603050405020304" pitchFamily="18" charset="0"/>
              </a:rPr>
              <a:t> hay.</a:t>
            </a:r>
            <a:endParaRPr lang="en-US" sz="2200" dirty="0" smtClean="0">
              <a:solidFill>
                <a:srgbClr val="000000"/>
              </a:solidFill>
              <a:latin typeface="Times New Roman" panose="02020603050405020304" pitchFamily="18" charset="0"/>
              <a:cs typeface="Times New Roman" panose="02020603050405020304" pitchFamily="18" charset="0"/>
            </a:endParaRPr>
          </a:p>
        </p:txBody>
      </p:sp>
      <p:grpSp>
        <p:nvGrpSpPr>
          <p:cNvPr id="7" name="组合 1"/>
          <p:cNvGrpSpPr/>
          <p:nvPr/>
        </p:nvGrpSpPr>
        <p:grpSpPr>
          <a:xfrm>
            <a:off x="152400" y="3031689"/>
            <a:ext cx="1036777" cy="523220"/>
            <a:chOff x="1325423" y="2306824"/>
            <a:chExt cx="1036777" cy="523220"/>
          </a:xfrm>
        </p:grpSpPr>
        <p:pic>
          <p:nvPicPr>
            <p:cNvPr id="13" name="图片 3"/>
            <p:cNvPicPr>
              <a:picLocks noChangeAspect="1"/>
            </p:cNvPicPr>
            <p:nvPr/>
          </p:nvPicPr>
          <p:blipFill>
            <a:blip r:embed="rId1" cstate="print"/>
            <a:stretch>
              <a:fillRect/>
            </a:stretch>
          </p:blipFill>
          <p:spPr>
            <a:xfrm>
              <a:off x="1447800" y="2343150"/>
              <a:ext cx="684792" cy="486894"/>
            </a:xfrm>
            <a:prstGeom prst="rect">
              <a:avLst/>
            </a:prstGeom>
          </p:spPr>
        </p:pic>
        <p:sp>
          <p:nvSpPr>
            <p:cNvPr id="14" name="文本框 5"/>
            <p:cNvSpPr txBox="1"/>
            <p:nvPr/>
          </p:nvSpPr>
          <p:spPr>
            <a:xfrm>
              <a:off x="1325423" y="2306824"/>
              <a:ext cx="1036777" cy="523220"/>
            </a:xfrm>
            <a:prstGeom prst="rect">
              <a:avLst/>
            </a:prstGeom>
            <a:noFill/>
          </p:spPr>
          <p:txBody>
            <a:bodyPr wrap="square" rtlCol="0">
              <a:spAutoFit/>
            </a:bodyPr>
            <a:lstStyle/>
            <a:p>
              <a:pPr algn="ct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b</a:t>
              </a: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a:t>
              </a:r>
              <a:endParaRPr lang="zh-CN" altLang="en-US" sz="2800" dirty="0">
                <a:latin typeface="Times New Roman" panose="02020603050405020304" pitchFamily="18" charset="0"/>
                <a:ea typeface="YF补 汉仪夏日体+黑白emoji" panose="020B0604000101010104" pitchFamily="34" charset="-128"/>
                <a:cs typeface="Times New Roman" panose="02020603050405020304" pitchFamily="18" charset="0"/>
              </a:endParaRPr>
            </a:p>
          </p:txBody>
        </p:sp>
      </p:grpSp>
      <p:sp>
        <p:nvSpPr>
          <p:cNvPr id="15" name="TextBox 14"/>
          <p:cNvSpPr txBox="1"/>
          <p:nvPr/>
        </p:nvSpPr>
        <p:spPr>
          <a:xfrm>
            <a:off x="1143000" y="2640509"/>
            <a:ext cx="7620000" cy="1446550"/>
          </a:xfrm>
          <a:prstGeom prst="rect">
            <a:avLst/>
          </a:prstGeom>
          <a:noFill/>
        </p:spPr>
        <p:txBody>
          <a:bodyPr wrap="square" rtlCol="0">
            <a:spAutoFit/>
          </a:bodyPr>
          <a:lstStyle/>
          <a:p>
            <a:pPr algn="just"/>
            <a:r>
              <a:rPr lang="vi-VN" sz="2200" i="1" dirty="0" smtClean="0">
                <a:latin typeface="+mj-lt"/>
              </a:rPr>
              <a:t>Chèo có một số loại nhân vật truyền thống với những đặc trưng tính cách riêng </a:t>
            </a:r>
            <a:r>
              <a:rPr lang="vi-VN" sz="2200" i="1" dirty="0" smtClean="0">
                <a:latin typeface="+mj-lt"/>
              </a:rPr>
              <a:t>như: </a:t>
            </a:r>
            <a:r>
              <a:rPr lang="vi-VN" sz="2200" i="1" dirty="0" smtClean="0">
                <a:latin typeface="+mj-lt"/>
              </a:rPr>
              <a:t>thư sinh thì nho nhã, điềm </a:t>
            </a:r>
            <a:r>
              <a:rPr lang="vi-VN" sz="2200" i="1" dirty="0" smtClean="0">
                <a:latin typeface="+mj-lt"/>
              </a:rPr>
              <a:t>đạm; </a:t>
            </a:r>
            <a:r>
              <a:rPr lang="vi-VN" sz="2200" i="1" dirty="0" smtClean="0">
                <a:latin typeface="+mj-lt"/>
              </a:rPr>
              <a:t>nữ </a:t>
            </a:r>
            <a:r>
              <a:rPr lang="vi-VN" sz="2200" i="1" dirty="0" smtClean="0">
                <a:latin typeface="+mj-lt"/>
              </a:rPr>
              <a:t>chính: </a:t>
            </a:r>
            <a:r>
              <a:rPr lang="vi-VN" sz="2200" i="1" dirty="0" smtClean="0">
                <a:latin typeface="+mj-lt"/>
              </a:rPr>
              <a:t>đức hạnh, nết </a:t>
            </a:r>
            <a:r>
              <a:rPr lang="vi-VN" sz="2200" i="1" dirty="0" smtClean="0">
                <a:latin typeface="+mj-lt"/>
              </a:rPr>
              <a:t>na; </a:t>
            </a:r>
            <a:r>
              <a:rPr lang="vi-VN" sz="2200" i="1" dirty="0" smtClean="0">
                <a:latin typeface="+mj-lt"/>
              </a:rPr>
              <a:t>nữ </a:t>
            </a:r>
            <a:r>
              <a:rPr lang="vi-VN" sz="2200" i="1" dirty="0" smtClean="0">
                <a:latin typeface="+mj-lt"/>
              </a:rPr>
              <a:t>lệch: </a:t>
            </a:r>
            <a:r>
              <a:rPr lang="vi-VN" sz="2200" i="1" dirty="0" smtClean="0">
                <a:latin typeface="+mj-lt"/>
              </a:rPr>
              <a:t>lẳng lơ, bạo </a:t>
            </a:r>
            <a:r>
              <a:rPr lang="vi-VN" sz="2200" i="1" dirty="0" smtClean="0">
                <a:latin typeface="+mj-lt"/>
              </a:rPr>
              <a:t>dạn; </a:t>
            </a:r>
            <a:r>
              <a:rPr lang="vi-VN" sz="2200" i="1" dirty="0" smtClean="0">
                <a:latin typeface="+mj-lt"/>
              </a:rPr>
              <a:t>mụ </a:t>
            </a:r>
            <a:r>
              <a:rPr lang="vi-VN" sz="2200" i="1" dirty="0" smtClean="0">
                <a:latin typeface="+mj-lt"/>
              </a:rPr>
              <a:t>ác: </a:t>
            </a:r>
            <a:r>
              <a:rPr lang="vi-VN" sz="2200" i="1" dirty="0" smtClean="0">
                <a:latin typeface="+mj-lt"/>
              </a:rPr>
              <a:t>tàn nhẫn, độc địa</a:t>
            </a:r>
            <a:endParaRPr lang="en-US" sz="2200" i="1" dirty="0">
              <a:latin typeface="+mj-lt"/>
              <a:cs typeface="Times New Roman" panose="02020603050405020304" pitchFamily="18" charset="0"/>
            </a:endParaRPr>
          </a:p>
        </p:txBody>
      </p:sp>
      <p:sp>
        <p:nvSpPr>
          <p:cNvPr id="16" name="TextBox 15"/>
          <p:cNvSpPr txBox="1"/>
          <p:nvPr/>
        </p:nvSpPr>
        <p:spPr>
          <a:xfrm>
            <a:off x="1143000" y="1397481"/>
            <a:ext cx="7467600" cy="869469"/>
          </a:xfrm>
          <a:prstGeom prst="rect">
            <a:avLst/>
          </a:prstGeom>
          <a:noFill/>
        </p:spPr>
        <p:txBody>
          <a:bodyPr wrap="square" rtlCol="0">
            <a:spAutoFit/>
          </a:bodyPr>
          <a:lstStyle/>
          <a:p>
            <a:pPr algn="just">
              <a:lnSpc>
                <a:spcPct val="120000"/>
              </a:lnSpc>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a:t>
            </a:r>
            <a:r>
              <a:rPr lang="en-US" sz="2200" dirty="0" err="1" smtClean="0">
                <a:solidFill>
                  <a:srgbClr val="FF0000"/>
                </a:solidFill>
                <a:latin typeface="Times New Roman" panose="02020603050405020304" pitchFamily="18" charset="0"/>
                <a:cs typeface="Times New Roman" panose="02020603050405020304" pitchFamily="18" charset="0"/>
              </a:rPr>
              <a:t>ùng</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ngăn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cách</a:t>
            </a:r>
            <a:r>
              <a:rPr lang="en-US" sz="2200" dirty="0" smtClean="0">
                <a:solidFill>
                  <a:srgbClr val="FF0000"/>
                </a:solidFill>
                <a:latin typeface="Times New Roman" panose="02020603050405020304" pitchFamily="18" charset="0"/>
                <a:cs typeface="Times New Roman" panose="02020603050405020304" pitchFamily="18" charset="0"/>
              </a:rPr>
              <a:t> 2</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tập</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hợp</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từ</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có</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quan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hệ</a:t>
            </a:r>
            <a:r>
              <a:rPr lang="en-US" sz="2200" dirty="0" smtClean="0">
                <a:solidFill>
                  <a:srgbClr val="FF0000"/>
                </a:solidFill>
                <a:latin typeface="Times New Roman" panose="02020603050405020304" pitchFamily="18" charset="0"/>
                <a:cs typeface="Times New Roman" panose="02020603050405020304" pitchFamily="18" charset="0"/>
              </a:rPr>
              <a:t> song </a:t>
            </a:r>
            <a:r>
              <a:rPr lang="en-US" sz="2200" dirty="0" err="1" smtClean="0">
                <a:solidFill>
                  <a:srgbClr val="FF0000"/>
                </a:solidFill>
                <a:latin typeface="Times New Roman" panose="02020603050405020304" pitchFamily="18" charset="0"/>
                <a:cs typeface="Times New Roman" panose="02020603050405020304" pitchFamily="18" charset="0"/>
              </a:rPr>
              <a:t>song</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và</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đều</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làm</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phụ</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ngữ</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cho</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động</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từ</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nói</a:t>
            </a:r>
            <a:endParaRPr lang="zh-CN" altLang="en-US" sz="2200"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8" name="TextBox 17"/>
          <p:cNvSpPr txBox="1"/>
          <p:nvPr/>
        </p:nvSpPr>
        <p:spPr>
          <a:xfrm>
            <a:off x="1295400" y="4164509"/>
            <a:ext cx="7086600" cy="769441"/>
          </a:xfrm>
          <a:prstGeom prst="rect">
            <a:avLst/>
          </a:prstGeom>
          <a:noFill/>
        </p:spPr>
        <p:txBody>
          <a:bodyPr wrap="square" rtlCol="0">
            <a:spAutoFit/>
          </a:bodyPr>
          <a:lstStyle/>
          <a:p>
            <a:pPr algn="just"/>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rPr>
              <a:t>Đánh dấu ranh giới </a:t>
            </a:r>
            <a:r>
              <a:rPr lang="vi-VN" sz="2200" dirty="0" smtClean="0">
                <a:solidFill>
                  <a:srgbClr val="FF0000"/>
                </a:solidFill>
                <a:latin typeface="Times New Roman" panose="02020603050405020304" pitchFamily="18" charset="0"/>
                <a:cs typeface="Times New Roman" panose="02020603050405020304" pitchFamily="18" charset="0"/>
              </a:rPr>
              <a:t>giữa </a:t>
            </a:r>
            <a:r>
              <a:rPr lang="vi-VN" sz="2200" dirty="0" smtClean="0">
                <a:solidFill>
                  <a:srgbClr val="FF0000"/>
                </a:solidFill>
                <a:latin typeface="Times New Roman" panose="02020603050405020304" pitchFamily="18" charset="0"/>
                <a:cs typeface="Times New Roman" panose="02020603050405020304" pitchFamily="18" charset="0"/>
              </a:rPr>
              <a:t>các bộ phận trong một phép liệt kê </a:t>
            </a:r>
            <a:r>
              <a:rPr lang="vi-VN" sz="2200" dirty="0" smtClean="0">
                <a:solidFill>
                  <a:srgbClr val="FF0000"/>
                </a:solidFill>
                <a:latin typeface="Times New Roman" panose="02020603050405020304" pitchFamily="18" charset="0"/>
                <a:cs typeface="Times New Roman" panose="02020603050405020304" pitchFamily="18" charset="0"/>
              </a:rPr>
              <a:t>phức </a:t>
            </a:r>
            <a:r>
              <a:rPr lang="vi-VN" sz="2200" dirty="0" smtClean="0">
                <a:solidFill>
                  <a:srgbClr val="FF0000"/>
                </a:solidFill>
                <a:latin typeface="Times New Roman" panose="02020603050405020304" pitchFamily="18" charset="0"/>
                <a:cs typeface="Times New Roman" panose="02020603050405020304" pitchFamily="18" charset="0"/>
              </a:rPr>
              <a:t>tạp</a:t>
            </a:r>
            <a:endParaRPr lang="zh-CN" altLang="en-US" sz="2200"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97" y="-223"/>
            <a:ext cx="9144793" cy="514394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2975433"/>
            <a:ext cx="9144000" cy="2168067"/>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550"/>
            <a:ext cx="2793206" cy="1378744"/>
          </a:xfrm>
          <a:prstGeom prst="rect">
            <a:avLst/>
          </a:prstGeom>
        </p:spPr>
      </p:pic>
      <p:grpSp>
        <p:nvGrpSpPr>
          <p:cNvPr id="2" name="组合 12"/>
          <p:cNvGrpSpPr/>
          <p:nvPr/>
        </p:nvGrpSpPr>
        <p:grpSpPr>
          <a:xfrm flipH="1">
            <a:off x="-109855" y="438150"/>
            <a:ext cx="9006840" cy="3830955"/>
            <a:chOff x="-558688" y="0"/>
            <a:chExt cx="9107943" cy="6858000"/>
          </a:xfrm>
        </p:grpSpPr>
        <p:pic>
          <p:nvPicPr>
            <p:cNvPr id="14" name="图片 1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692" y="1010462"/>
            <a:ext cx="600075" cy="571500"/>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597" y="3937767"/>
            <a:ext cx="1427203" cy="1206800"/>
          </a:xfrm>
          <a:prstGeom prst="rect">
            <a:avLst/>
          </a:prstGeom>
        </p:spPr>
      </p:pic>
      <p:sp>
        <p:nvSpPr>
          <p:cNvPr id="18" name="文本框 17"/>
          <p:cNvSpPr txBox="1"/>
          <p:nvPr/>
        </p:nvSpPr>
        <p:spPr>
          <a:xfrm>
            <a:off x="262890" y="1581150"/>
            <a:ext cx="7915275" cy="1176020"/>
          </a:xfrm>
          <a:prstGeom prst="rect">
            <a:avLst/>
          </a:prstGeom>
          <a:noFill/>
        </p:spPr>
        <p:txBody>
          <a:bodyPr wrap="square" lIns="68580" tIns="34290" rIns="68580" bIns="34290" rtlCol="0">
            <a:spAutoFit/>
          </a:bodyPr>
          <a:lstStyle/>
          <a:p>
            <a:pPr algn="ctr"/>
            <a:r>
              <a:rPr lang="en-US" altLang="zh-CN" sz="7200" i="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III</a:t>
            </a:r>
            <a:r>
              <a:rPr lang="en-US" altLang="zh-CN" sz="7200" dirty="0" smtClean="0">
                <a:solidFill>
                  <a:srgbClr val="FF0000"/>
                </a:solidFill>
                <a:latin typeface="Amazone" pitchFamily="66" charset="0"/>
                <a:ea typeface="汉仪夏日体W" panose="00020600040101010101" pitchFamily="18" charset="-122"/>
              </a:rPr>
              <a:t>. </a:t>
            </a:r>
            <a:r>
              <a:rPr lang="en-US" altLang="zh-CN" sz="7200" u="sng"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Dấu gạch ngang</a:t>
            </a:r>
            <a:r>
              <a:rPr lang="en-US" altLang="zh-CN" sz="7200" u="sng" dirty="0" smtClean="0">
                <a:solidFill>
                  <a:srgbClr val="FF0000"/>
                </a:solidFill>
                <a:latin typeface="Amazone" pitchFamily="66" charset="0"/>
                <a:ea typeface="汉仪夏日体W" panose="00020600040101010101" pitchFamily="18" charset="-122"/>
              </a:rPr>
              <a:t> </a:t>
            </a:r>
            <a:endParaRPr lang="zh-CN" altLang="en-US" sz="7200" u="sng" dirty="0">
              <a:solidFill>
                <a:srgbClr val="FF0000"/>
              </a:solidFill>
              <a:latin typeface="Amazone" pitchFamily="66" charset="0"/>
              <a:ea typeface="汉仪夏日体W" panose="00020600040101010101" pitchFamily="18"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par>
                          <p:cTn id="24" fill="hold">
                            <p:stCondLst>
                              <p:cond delay="100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anim calcmode="lin" valueType="num">
                                      <p:cBhvr>
                                        <p:cTn id="28" dur="750" fill="hold"/>
                                        <p:tgtEl>
                                          <p:spTgt spid="18"/>
                                        </p:tgtEl>
                                        <p:attrNameLst>
                                          <p:attrName>ppt_w</p:attrName>
                                        </p:attrNameLst>
                                      </p:cBhvr>
                                      <p:tavLst>
                                        <p:tav tm="0" fmla="#ppt_w*sin(2.5*pi*$)">
                                          <p:val>
                                            <p:fltVal val="0"/>
                                          </p:val>
                                        </p:tav>
                                        <p:tav tm="100000">
                                          <p:val>
                                            <p:fltVal val="1"/>
                                          </p:val>
                                        </p:tav>
                                      </p:tavLst>
                                    </p:anim>
                                    <p:anim calcmode="lin" valueType="num">
                                      <p:cBhvr>
                                        <p:cTn id="29" dur="750" fill="hold"/>
                                        <p:tgtEl>
                                          <p:spTgt spid="18"/>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18"/>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60869" y="2665883"/>
            <a:ext cx="3623195" cy="2791942"/>
          </a:xfrm>
          <a:prstGeom prst="rect">
            <a:avLst/>
          </a:prstGeom>
        </p:spPr>
      </p:pic>
      <p:pic>
        <p:nvPicPr>
          <p:cNvPr id="5" name="图片 4"/>
          <p:cNvPicPr>
            <a:picLocks noChangeAspect="1"/>
          </p:cNvPicPr>
          <p:nvPr/>
        </p:nvPicPr>
        <p:blipFill>
          <a:blip r:embed="rId2"/>
          <a:stretch>
            <a:fillRect/>
          </a:stretch>
        </p:blipFill>
        <p:spPr>
          <a:xfrm>
            <a:off x="7237917" y="1847850"/>
            <a:ext cx="1906083" cy="3743325"/>
          </a:xfrm>
          <a:prstGeom prst="rect">
            <a:avLst/>
          </a:prstGeom>
        </p:spPr>
      </p:pic>
      <p:pic>
        <p:nvPicPr>
          <p:cNvPr id="6" name="图片 5"/>
          <p:cNvPicPr>
            <a:picLocks noChangeAspect="1"/>
          </p:cNvPicPr>
          <p:nvPr/>
        </p:nvPicPr>
        <p:blipFill>
          <a:blip r:embed="rId3"/>
          <a:stretch>
            <a:fillRect/>
          </a:stretch>
        </p:blipFill>
        <p:spPr>
          <a:xfrm>
            <a:off x="577298" y="238125"/>
            <a:ext cx="1645040" cy="1735704"/>
          </a:xfrm>
          <a:prstGeom prst="rect">
            <a:avLst/>
          </a:prstGeom>
        </p:spPr>
      </p:pic>
      <p:pic>
        <p:nvPicPr>
          <p:cNvPr id="7" name="图片 6"/>
          <p:cNvPicPr>
            <a:picLocks noChangeAspect="1"/>
          </p:cNvPicPr>
          <p:nvPr/>
        </p:nvPicPr>
        <p:blipFill>
          <a:blip r:embed="rId4"/>
          <a:stretch>
            <a:fillRect/>
          </a:stretch>
        </p:blipFill>
        <p:spPr>
          <a:xfrm>
            <a:off x="7237917" y="553191"/>
            <a:ext cx="1453904" cy="1105572"/>
          </a:xfrm>
          <a:prstGeom prst="rect">
            <a:avLst/>
          </a:prstGeom>
        </p:spPr>
      </p:pic>
      <p:grpSp>
        <p:nvGrpSpPr>
          <p:cNvPr id="2" name="组合 1"/>
          <p:cNvGrpSpPr/>
          <p:nvPr/>
        </p:nvGrpSpPr>
        <p:grpSpPr>
          <a:xfrm>
            <a:off x="3845378" y="1172798"/>
            <a:ext cx="1584892" cy="803049"/>
            <a:chOff x="5127171" y="1563730"/>
            <a:chExt cx="2113189" cy="1070732"/>
          </a:xfrm>
        </p:grpSpPr>
        <p:pic>
          <p:nvPicPr>
            <p:cNvPr id="8" name="图片 7"/>
            <p:cNvPicPr>
              <a:picLocks noChangeAspect="1"/>
            </p:cNvPicPr>
            <p:nvPr/>
          </p:nvPicPr>
          <p:blipFill>
            <a:blip r:embed="rId5"/>
            <a:stretch>
              <a:fillRect/>
            </a:stretch>
          </p:blipFill>
          <p:spPr>
            <a:xfrm>
              <a:off x="5127171" y="1563730"/>
              <a:ext cx="2113189" cy="1070732"/>
            </a:xfrm>
            <a:prstGeom prst="rect">
              <a:avLst/>
            </a:prstGeom>
          </p:spPr>
        </p:pic>
        <p:sp>
          <p:nvSpPr>
            <p:cNvPr id="9" name="矩形 8"/>
            <p:cNvSpPr/>
            <p:nvPr/>
          </p:nvSpPr>
          <p:spPr>
            <a:xfrm>
              <a:off x="5926332" y="1667395"/>
              <a:ext cx="701040" cy="860213"/>
            </a:xfrm>
            <a:prstGeom prst="rect">
              <a:avLst/>
            </a:prstGeom>
          </p:spPr>
          <p:txBody>
            <a:bodyPr wrap="none">
              <a:spAutoFit/>
            </a:bodyPr>
            <a:lstStyle/>
            <a:p>
              <a:r>
                <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1.</a:t>
              </a:r>
              <a:endParaRPr lang="zh-CN" altLang="en-US" sz="36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2432957" y="2147175"/>
            <a:ext cx="4637315" cy="1337945"/>
          </a:xfrm>
          <a:prstGeom prst="rect">
            <a:avLst/>
          </a:prstGeom>
        </p:spPr>
        <p:txBody>
          <a:bodyPr wrap="square">
            <a:spAutoFit/>
          </a:bodyPr>
          <a:lstStyle/>
          <a:p>
            <a:pPr algn="ct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Công</a:t>
            </a:r>
            <a:r>
              <a:rPr lang="en-US" altLang="zh-CN" sz="4050" b="1" u="sng"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dụng</a:t>
            </a:r>
            <a:r>
              <a:rPr lang="en-US" altLang="zh-CN" sz="4050" b="1" u="sng"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của</a:t>
            </a:r>
            <a:r>
              <a:rPr lang="en-US" altLang="zh-CN" sz="4050" b="1" u="sng"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dấu</a:t>
            </a:r>
            <a:r>
              <a:rPr lang="en-US" altLang="zh-CN" sz="4050" b="1" u="sng"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gạch</a:t>
            </a:r>
            <a:r>
              <a:rPr lang="en-US" altLang="zh-CN" sz="4050" b="1" u="sng"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u="sng"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ngang</a:t>
            </a:r>
            <a:endParaRPr lang="zh-CN" altLang="en-US" sz="4050" b="1" u="sng"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pic>
        <p:nvPicPr>
          <p:cNvPr id="3" name="图片 5"/>
          <p:cNvPicPr>
            <a:picLocks noChangeAspect="1"/>
          </p:cNvPicPr>
          <p:nvPr/>
        </p:nvPicPr>
        <p:blipFill>
          <a:blip r:embed="rId1"/>
          <a:stretch>
            <a:fillRect/>
          </a:stretch>
        </p:blipFill>
        <p:spPr>
          <a:xfrm>
            <a:off x="914400" y="367393"/>
            <a:ext cx="863519" cy="911111"/>
          </a:xfrm>
          <a:prstGeom prst="rect">
            <a:avLst/>
          </a:prstGeom>
        </p:spPr>
      </p:pic>
      <p:pic>
        <p:nvPicPr>
          <p:cNvPr id="4" name="图片 6"/>
          <p:cNvPicPr>
            <a:picLocks noChangeAspect="1"/>
          </p:cNvPicPr>
          <p:nvPr/>
        </p:nvPicPr>
        <p:blipFill>
          <a:blip r:embed="rId2"/>
          <a:stretch>
            <a:fillRect/>
          </a:stretch>
        </p:blipFill>
        <p:spPr>
          <a:xfrm>
            <a:off x="7090960" y="455219"/>
            <a:ext cx="983519" cy="747884"/>
          </a:xfrm>
          <a:prstGeom prst="rect">
            <a:avLst/>
          </a:prstGeom>
        </p:spPr>
      </p:pic>
      <p:sp>
        <p:nvSpPr>
          <p:cNvPr id="5" name="Rectangle 4"/>
          <p:cNvSpPr/>
          <p:nvPr/>
        </p:nvSpPr>
        <p:spPr>
          <a:xfrm>
            <a:off x="1943097" y="696518"/>
            <a:ext cx="4972049" cy="737235"/>
          </a:xfrm>
          <a:prstGeom prst="rect">
            <a:avLst/>
          </a:prstGeom>
        </p:spPr>
        <p:txBody>
          <a:bodyPr wrap="square">
            <a:spAutoFit/>
          </a:bodyPr>
          <a:lstStyle/>
          <a:p>
            <a:pPr algn="ctr"/>
            <a:r>
              <a:rPr lang="vi-VN" sz="2100" b="1" dirty="0" smtClean="0">
                <a:solidFill>
                  <a:srgbClr val="FF0000"/>
                </a:solidFill>
                <a:latin typeface="+mj-lt"/>
              </a:rPr>
              <a:t>Trong mỗi câu sau, dấu gạch ngang được dùng để làm gì?</a:t>
            </a:r>
            <a:endParaRPr lang="vi-VN" sz="2100" dirty="0" smtClean="0">
              <a:solidFill>
                <a:srgbClr val="FF0000"/>
              </a:solidFill>
              <a:latin typeface="+mj-lt"/>
            </a:endParaRPr>
          </a:p>
        </p:txBody>
      </p:sp>
      <p:grpSp>
        <p:nvGrpSpPr>
          <p:cNvPr id="6" name="组合 8"/>
          <p:cNvGrpSpPr/>
          <p:nvPr/>
        </p:nvGrpSpPr>
        <p:grpSpPr>
          <a:xfrm>
            <a:off x="897271" y="2070731"/>
            <a:ext cx="417178" cy="622616"/>
            <a:chOff x="2505922" y="2263986"/>
            <a:chExt cx="1608667" cy="2896955"/>
          </a:xfrm>
          <a:solidFill>
            <a:srgbClr val="E7BBBC"/>
          </a:solidFill>
        </p:grpSpPr>
        <p:grpSp>
          <p:nvGrpSpPr>
            <p:cNvPr id="7" name="组合 9"/>
            <p:cNvGrpSpPr/>
            <p:nvPr/>
          </p:nvGrpSpPr>
          <p:grpSpPr>
            <a:xfrm>
              <a:off x="2505922" y="2263986"/>
              <a:ext cx="1608667" cy="2360082"/>
              <a:chOff x="1904683" y="1967548"/>
              <a:chExt cx="1206500" cy="1770062"/>
            </a:xfrm>
            <a:grpFill/>
          </p:grpSpPr>
          <p:sp>
            <p:nvSpPr>
              <p:cNvPr id="9" name="Freeform 13"/>
              <p:cNvSpPr/>
              <p:nvPr/>
            </p:nvSpPr>
            <p:spPr bwMode="auto">
              <a:xfrm>
                <a:off x="2066608" y="2292985"/>
                <a:ext cx="657225" cy="430213"/>
              </a:xfrm>
              <a:custGeom>
                <a:avLst/>
                <a:gdLst>
                  <a:gd name="T0" fmla="*/ 61 w 175"/>
                  <a:gd name="T1" fmla="*/ 33 h 114"/>
                  <a:gd name="T2" fmla="*/ 30 w 175"/>
                  <a:gd name="T3" fmla="*/ 74 h 114"/>
                  <a:gd name="T4" fmla="*/ 0 w 175"/>
                  <a:gd name="T5" fmla="*/ 114 h 114"/>
                  <a:gd name="T6" fmla="*/ 175 w 175"/>
                  <a:gd name="T7" fmla="*/ 45 h 114"/>
                  <a:gd name="T8" fmla="*/ 145 w 175"/>
                  <a:gd name="T9" fmla="*/ 0 h 114"/>
                  <a:gd name="T10" fmla="*/ 61 w 175"/>
                  <a:gd name="T11" fmla="*/ 33 h 114"/>
                </a:gdLst>
                <a:ahLst/>
                <a:cxnLst>
                  <a:cxn ang="0">
                    <a:pos x="T0" y="T1"/>
                  </a:cxn>
                  <a:cxn ang="0">
                    <a:pos x="T2" y="T3"/>
                  </a:cxn>
                  <a:cxn ang="0">
                    <a:pos x="T4" y="T5"/>
                  </a:cxn>
                  <a:cxn ang="0">
                    <a:pos x="T6" y="T7"/>
                  </a:cxn>
                  <a:cxn ang="0">
                    <a:pos x="T8" y="T9"/>
                  </a:cxn>
                  <a:cxn ang="0">
                    <a:pos x="T10" y="T11"/>
                  </a:cxn>
                </a:cxnLst>
                <a:rect l="0" t="0" r="r" b="b"/>
                <a:pathLst>
                  <a:path w="175" h="114">
                    <a:moveTo>
                      <a:pt x="61" y="33"/>
                    </a:moveTo>
                    <a:cubicBezTo>
                      <a:pt x="51" y="47"/>
                      <a:pt x="41" y="61"/>
                      <a:pt x="30" y="74"/>
                    </a:cubicBezTo>
                    <a:cubicBezTo>
                      <a:pt x="19" y="87"/>
                      <a:pt x="9" y="100"/>
                      <a:pt x="0" y="114"/>
                    </a:cubicBezTo>
                    <a:cubicBezTo>
                      <a:pt x="175" y="45"/>
                      <a:pt x="175" y="45"/>
                      <a:pt x="175" y="45"/>
                    </a:cubicBezTo>
                    <a:cubicBezTo>
                      <a:pt x="165" y="30"/>
                      <a:pt x="155" y="15"/>
                      <a:pt x="145" y="0"/>
                    </a:cubicBezTo>
                    <a:lnTo>
                      <a:pt x="61" y="33"/>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0" name="Freeform 14"/>
              <p:cNvSpPr/>
              <p:nvPr/>
            </p:nvSpPr>
            <p:spPr bwMode="auto">
              <a:xfrm>
                <a:off x="1904683" y="2515235"/>
                <a:ext cx="1206500" cy="1222375"/>
              </a:xfrm>
              <a:custGeom>
                <a:avLst/>
                <a:gdLst>
                  <a:gd name="T0" fmla="*/ 7 w 321"/>
                  <a:gd name="T1" fmla="*/ 199 h 324"/>
                  <a:gd name="T2" fmla="*/ 159 w 321"/>
                  <a:gd name="T3" fmla="*/ 324 h 324"/>
                  <a:gd name="T4" fmla="*/ 312 w 321"/>
                  <a:gd name="T5" fmla="*/ 199 h 324"/>
                  <a:gd name="T6" fmla="*/ 250 w 321"/>
                  <a:gd name="T7" fmla="*/ 31 h 324"/>
                  <a:gd name="T8" fmla="*/ 225 w 321"/>
                  <a:gd name="T9" fmla="*/ 0 h 324"/>
                  <a:gd name="T10" fmla="*/ 36 w 321"/>
                  <a:gd name="T11" fmla="*/ 74 h 324"/>
                  <a:gd name="T12" fmla="*/ 7 w 321"/>
                  <a:gd name="T13" fmla="*/ 199 h 324"/>
                </a:gdLst>
                <a:ahLst/>
                <a:cxnLst>
                  <a:cxn ang="0">
                    <a:pos x="T0" y="T1"/>
                  </a:cxn>
                  <a:cxn ang="0">
                    <a:pos x="T2" y="T3"/>
                  </a:cxn>
                  <a:cxn ang="0">
                    <a:pos x="T4" y="T5"/>
                  </a:cxn>
                  <a:cxn ang="0">
                    <a:pos x="T6" y="T7"/>
                  </a:cxn>
                  <a:cxn ang="0">
                    <a:pos x="T8" y="T9"/>
                  </a:cxn>
                  <a:cxn ang="0">
                    <a:pos x="T10" y="T11"/>
                  </a:cxn>
                  <a:cxn ang="0">
                    <a:pos x="T12" y="T13"/>
                  </a:cxn>
                </a:cxnLst>
                <a:rect l="0" t="0" r="r" b="b"/>
                <a:pathLst>
                  <a:path w="321" h="324">
                    <a:moveTo>
                      <a:pt x="7" y="199"/>
                    </a:moveTo>
                    <a:cubicBezTo>
                      <a:pt x="20" y="286"/>
                      <a:pt x="83" y="324"/>
                      <a:pt x="159" y="324"/>
                    </a:cubicBezTo>
                    <a:cubicBezTo>
                      <a:pt x="235" y="324"/>
                      <a:pt x="299" y="286"/>
                      <a:pt x="312" y="199"/>
                    </a:cubicBezTo>
                    <a:cubicBezTo>
                      <a:pt x="321" y="134"/>
                      <a:pt x="292" y="80"/>
                      <a:pt x="250" y="31"/>
                    </a:cubicBezTo>
                    <a:cubicBezTo>
                      <a:pt x="242" y="21"/>
                      <a:pt x="233" y="10"/>
                      <a:pt x="225" y="0"/>
                    </a:cubicBezTo>
                    <a:cubicBezTo>
                      <a:pt x="36" y="74"/>
                      <a:pt x="36" y="74"/>
                      <a:pt x="36" y="74"/>
                    </a:cubicBezTo>
                    <a:cubicBezTo>
                      <a:pt x="13" y="112"/>
                      <a:pt x="0" y="153"/>
                      <a:pt x="7" y="199"/>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1" name="Freeform 15"/>
              <p:cNvSpPr/>
              <p:nvPr/>
            </p:nvSpPr>
            <p:spPr bwMode="auto">
              <a:xfrm>
                <a:off x="2407920" y="1967548"/>
                <a:ext cx="142875" cy="155575"/>
              </a:xfrm>
              <a:custGeom>
                <a:avLst/>
                <a:gdLst>
                  <a:gd name="T0" fmla="*/ 24 w 38"/>
                  <a:gd name="T1" fmla="*/ 0 h 41"/>
                  <a:gd name="T2" fmla="*/ 0 w 38"/>
                  <a:gd name="T3" fmla="*/ 41 h 41"/>
                  <a:gd name="T4" fmla="*/ 38 w 38"/>
                  <a:gd name="T5" fmla="*/ 26 h 41"/>
                  <a:gd name="T6" fmla="*/ 24 w 38"/>
                  <a:gd name="T7" fmla="*/ 0 h 41"/>
                </a:gdLst>
                <a:ahLst/>
                <a:cxnLst>
                  <a:cxn ang="0">
                    <a:pos x="T0" y="T1"/>
                  </a:cxn>
                  <a:cxn ang="0">
                    <a:pos x="T2" y="T3"/>
                  </a:cxn>
                  <a:cxn ang="0">
                    <a:pos x="T4" y="T5"/>
                  </a:cxn>
                  <a:cxn ang="0">
                    <a:pos x="T6" y="T7"/>
                  </a:cxn>
                </a:cxnLst>
                <a:rect l="0" t="0" r="r" b="b"/>
                <a:pathLst>
                  <a:path w="38" h="41">
                    <a:moveTo>
                      <a:pt x="24" y="0"/>
                    </a:moveTo>
                    <a:cubicBezTo>
                      <a:pt x="16" y="14"/>
                      <a:pt x="9" y="27"/>
                      <a:pt x="0" y="41"/>
                    </a:cubicBezTo>
                    <a:cubicBezTo>
                      <a:pt x="38" y="26"/>
                      <a:pt x="38" y="26"/>
                      <a:pt x="38" y="26"/>
                    </a:cubicBezTo>
                    <a:cubicBezTo>
                      <a:pt x="33" y="17"/>
                      <a:pt x="29" y="9"/>
                      <a:pt x="2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2" name="Freeform 16"/>
              <p:cNvSpPr/>
              <p:nvPr/>
            </p:nvSpPr>
            <p:spPr bwMode="auto">
              <a:xfrm>
                <a:off x="2311083" y="2145348"/>
                <a:ext cx="292100" cy="192088"/>
              </a:xfrm>
              <a:custGeom>
                <a:avLst/>
                <a:gdLst>
                  <a:gd name="T0" fmla="*/ 65 w 78"/>
                  <a:gd name="T1" fmla="*/ 0 h 51"/>
                  <a:gd name="T2" fmla="*/ 24 w 78"/>
                  <a:gd name="T3" fmla="*/ 16 h 51"/>
                  <a:gd name="T4" fmla="*/ 0 w 78"/>
                  <a:gd name="T5" fmla="*/ 51 h 51"/>
                  <a:gd name="T6" fmla="*/ 78 w 78"/>
                  <a:gd name="T7" fmla="*/ 21 h 51"/>
                  <a:gd name="T8" fmla="*/ 65 w 78"/>
                  <a:gd name="T9" fmla="*/ 0 h 51"/>
                </a:gdLst>
                <a:ahLst/>
                <a:cxnLst>
                  <a:cxn ang="0">
                    <a:pos x="T0" y="T1"/>
                  </a:cxn>
                  <a:cxn ang="0">
                    <a:pos x="T2" y="T3"/>
                  </a:cxn>
                  <a:cxn ang="0">
                    <a:pos x="T4" y="T5"/>
                  </a:cxn>
                  <a:cxn ang="0">
                    <a:pos x="T6" y="T7"/>
                  </a:cxn>
                  <a:cxn ang="0">
                    <a:pos x="T8" y="T9"/>
                  </a:cxn>
                </a:cxnLst>
                <a:rect l="0" t="0" r="r" b="b"/>
                <a:pathLst>
                  <a:path w="78" h="51">
                    <a:moveTo>
                      <a:pt x="65" y="0"/>
                    </a:moveTo>
                    <a:cubicBezTo>
                      <a:pt x="24" y="16"/>
                      <a:pt x="24" y="16"/>
                      <a:pt x="24" y="16"/>
                    </a:cubicBezTo>
                    <a:cubicBezTo>
                      <a:pt x="16" y="28"/>
                      <a:pt x="9" y="40"/>
                      <a:pt x="0" y="51"/>
                    </a:cubicBezTo>
                    <a:cubicBezTo>
                      <a:pt x="78" y="21"/>
                      <a:pt x="78" y="21"/>
                      <a:pt x="78" y="21"/>
                    </a:cubicBezTo>
                    <a:cubicBezTo>
                      <a:pt x="74" y="14"/>
                      <a:pt x="69" y="7"/>
                      <a:pt x="65"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grpSp>
        <p:sp>
          <p:nvSpPr>
            <p:cNvPr id="8" name="矩形 10"/>
            <p:cNvSpPr/>
            <p:nvPr/>
          </p:nvSpPr>
          <p:spPr>
            <a:xfrm>
              <a:off x="2890772" y="3662971"/>
              <a:ext cx="1194919" cy="1497970"/>
            </a:xfrm>
            <a:prstGeom prst="rect">
              <a:avLst/>
            </a:prstGeom>
            <a:grpFill/>
          </p:spPr>
          <p:txBody>
            <a:bodyPr wrap="none">
              <a:spAutoFit/>
            </a:bodyPr>
            <a:lstStyle/>
            <a:p>
              <a:pPr eaLnBrk="0" fontAlgn="base" hangingPunct="0">
                <a:spcBef>
                  <a:spcPct val="0"/>
                </a:spcBef>
                <a:spcAft>
                  <a:spcPct val="0"/>
                </a:spcAft>
              </a:pPr>
              <a:endParaRPr lang="en-US" altLang="zh-CN" sz="1500" dirty="0">
                <a:latin typeface="Helvetica" panose="020B0604020202030204" pitchFamily="34" charset="0"/>
                <a:ea typeface="Batang" panose="02030600000101010101" charset="-127"/>
                <a:cs typeface="Arial" panose="020B0604020202020204" pitchFamily="34" charset="0"/>
              </a:endParaRPr>
            </a:p>
          </p:txBody>
        </p:sp>
      </p:grpSp>
      <p:grpSp>
        <p:nvGrpSpPr>
          <p:cNvPr id="14" name="组合 16"/>
          <p:cNvGrpSpPr/>
          <p:nvPr/>
        </p:nvGrpSpPr>
        <p:grpSpPr>
          <a:xfrm>
            <a:off x="898971" y="3465034"/>
            <a:ext cx="448135" cy="466097"/>
            <a:chOff x="4149408" y="1950085"/>
            <a:chExt cx="1195387" cy="1738313"/>
          </a:xfrm>
          <a:solidFill>
            <a:srgbClr val="A3C4D9"/>
          </a:solidFill>
        </p:grpSpPr>
        <p:sp>
          <p:nvSpPr>
            <p:cNvPr id="16" name="Freeform 9"/>
            <p:cNvSpPr/>
            <p:nvPr/>
          </p:nvSpPr>
          <p:spPr bwMode="auto">
            <a:xfrm>
              <a:off x="4187508" y="2854960"/>
              <a:ext cx="1157287" cy="833438"/>
            </a:xfrm>
            <a:custGeom>
              <a:avLst/>
              <a:gdLst>
                <a:gd name="T0" fmla="*/ 149 w 308"/>
                <a:gd name="T1" fmla="*/ 221 h 221"/>
                <a:gd name="T2" fmla="*/ 303 w 308"/>
                <a:gd name="T3" fmla="*/ 95 h 221"/>
                <a:gd name="T4" fmla="*/ 290 w 308"/>
                <a:gd name="T5" fmla="*/ 0 h 221"/>
                <a:gd name="T6" fmla="*/ 0 w 308"/>
                <a:gd name="T7" fmla="*/ 114 h 221"/>
                <a:gd name="T8" fmla="*/ 149 w 308"/>
                <a:gd name="T9" fmla="*/ 221 h 221"/>
              </a:gdLst>
              <a:ahLst/>
              <a:cxnLst>
                <a:cxn ang="0">
                  <a:pos x="T0" y="T1"/>
                </a:cxn>
                <a:cxn ang="0">
                  <a:pos x="T2" y="T3"/>
                </a:cxn>
                <a:cxn ang="0">
                  <a:pos x="T4" y="T5"/>
                </a:cxn>
                <a:cxn ang="0">
                  <a:pos x="T6" y="T7"/>
                </a:cxn>
                <a:cxn ang="0">
                  <a:pos x="T8" y="T9"/>
                </a:cxn>
              </a:cxnLst>
              <a:rect l="0" t="0" r="r" b="b"/>
              <a:pathLst>
                <a:path w="308" h="221">
                  <a:moveTo>
                    <a:pt x="149" y="221"/>
                  </a:moveTo>
                  <a:cubicBezTo>
                    <a:pt x="226" y="221"/>
                    <a:pt x="290" y="182"/>
                    <a:pt x="303" y="95"/>
                  </a:cubicBezTo>
                  <a:cubicBezTo>
                    <a:pt x="308" y="61"/>
                    <a:pt x="302" y="29"/>
                    <a:pt x="290" y="0"/>
                  </a:cubicBezTo>
                  <a:cubicBezTo>
                    <a:pt x="0" y="114"/>
                    <a:pt x="0" y="114"/>
                    <a:pt x="0" y="114"/>
                  </a:cubicBezTo>
                  <a:cubicBezTo>
                    <a:pt x="19" y="188"/>
                    <a:pt x="79" y="221"/>
                    <a:pt x="149" y="221"/>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7" name="Freeform 10"/>
            <p:cNvSpPr/>
            <p:nvPr/>
          </p:nvSpPr>
          <p:spPr bwMode="auto">
            <a:xfrm>
              <a:off x="4462145" y="1950085"/>
              <a:ext cx="427037" cy="425450"/>
            </a:xfrm>
            <a:custGeom>
              <a:avLst/>
              <a:gdLst>
                <a:gd name="T0" fmla="*/ 73 w 114"/>
                <a:gd name="T1" fmla="*/ 0 h 113"/>
                <a:gd name="T2" fmla="*/ 0 w 114"/>
                <a:gd name="T3" fmla="*/ 113 h 113"/>
                <a:gd name="T4" fmla="*/ 114 w 114"/>
                <a:gd name="T5" fmla="*/ 68 h 113"/>
                <a:gd name="T6" fmla="*/ 73 w 114"/>
                <a:gd name="T7" fmla="*/ 0 h 113"/>
              </a:gdLst>
              <a:ahLst/>
              <a:cxnLst>
                <a:cxn ang="0">
                  <a:pos x="T0" y="T1"/>
                </a:cxn>
                <a:cxn ang="0">
                  <a:pos x="T2" y="T3"/>
                </a:cxn>
                <a:cxn ang="0">
                  <a:pos x="T4" y="T5"/>
                </a:cxn>
                <a:cxn ang="0">
                  <a:pos x="T6" y="T7"/>
                </a:cxn>
              </a:cxnLst>
              <a:rect l="0" t="0" r="r" b="b"/>
              <a:pathLst>
                <a:path w="114" h="113">
                  <a:moveTo>
                    <a:pt x="73" y="0"/>
                  </a:moveTo>
                  <a:cubicBezTo>
                    <a:pt x="51" y="40"/>
                    <a:pt x="28" y="78"/>
                    <a:pt x="0" y="113"/>
                  </a:cubicBezTo>
                  <a:cubicBezTo>
                    <a:pt x="114" y="68"/>
                    <a:pt x="114" y="68"/>
                    <a:pt x="114" y="68"/>
                  </a:cubicBezTo>
                  <a:cubicBezTo>
                    <a:pt x="99" y="46"/>
                    <a:pt x="86" y="23"/>
                    <a:pt x="73"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8" name="Freeform 11"/>
            <p:cNvSpPr/>
            <p:nvPr/>
          </p:nvSpPr>
          <p:spPr bwMode="auto">
            <a:xfrm>
              <a:off x="4149408" y="2458085"/>
              <a:ext cx="1104900" cy="766763"/>
            </a:xfrm>
            <a:custGeom>
              <a:avLst/>
              <a:gdLst>
                <a:gd name="T0" fmla="*/ 233 w 294"/>
                <a:gd name="T1" fmla="*/ 0 h 203"/>
                <a:gd name="T2" fmla="*/ 22 w 294"/>
                <a:gd name="T3" fmla="*/ 83 h 203"/>
                <a:gd name="T4" fmla="*/ 5 w 294"/>
                <a:gd name="T5" fmla="*/ 183 h 203"/>
                <a:gd name="T6" fmla="*/ 9 w 294"/>
                <a:gd name="T7" fmla="*/ 203 h 203"/>
                <a:gd name="T8" fmla="*/ 294 w 294"/>
                <a:gd name="T9" fmla="*/ 90 h 203"/>
                <a:gd name="T10" fmla="*/ 247 w 294"/>
                <a:gd name="T11" fmla="*/ 17 h 203"/>
                <a:gd name="T12" fmla="*/ 233 w 29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94" h="203">
                  <a:moveTo>
                    <a:pt x="233" y="0"/>
                  </a:moveTo>
                  <a:cubicBezTo>
                    <a:pt x="22" y="83"/>
                    <a:pt x="22" y="83"/>
                    <a:pt x="22" y="83"/>
                  </a:cubicBezTo>
                  <a:cubicBezTo>
                    <a:pt x="7" y="114"/>
                    <a:pt x="0" y="147"/>
                    <a:pt x="5" y="183"/>
                  </a:cubicBezTo>
                  <a:cubicBezTo>
                    <a:pt x="6" y="190"/>
                    <a:pt x="8" y="197"/>
                    <a:pt x="9" y="203"/>
                  </a:cubicBezTo>
                  <a:cubicBezTo>
                    <a:pt x="294" y="90"/>
                    <a:pt x="294" y="90"/>
                    <a:pt x="294" y="90"/>
                  </a:cubicBezTo>
                  <a:cubicBezTo>
                    <a:pt x="283" y="64"/>
                    <a:pt x="266" y="40"/>
                    <a:pt x="247" y="17"/>
                  </a:cubicBezTo>
                  <a:cubicBezTo>
                    <a:pt x="242" y="11"/>
                    <a:pt x="237" y="6"/>
                    <a:pt x="233"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sp>
          <p:nvSpPr>
            <p:cNvPr id="19" name="Freeform 12"/>
            <p:cNvSpPr/>
            <p:nvPr/>
          </p:nvSpPr>
          <p:spPr bwMode="auto">
            <a:xfrm>
              <a:off x="4247833" y="2258060"/>
              <a:ext cx="762000" cy="460375"/>
            </a:xfrm>
            <a:custGeom>
              <a:avLst/>
              <a:gdLst>
                <a:gd name="T0" fmla="*/ 172 w 203"/>
                <a:gd name="T1" fmla="*/ 0 h 122"/>
                <a:gd name="T2" fmla="*/ 53 w 203"/>
                <a:gd name="T3" fmla="*/ 46 h 122"/>
                <a:gd name="T4" fmla="*/ 43 w 203"/>
                <a:gd name="T5" fmla="*/ 59 h 122"/>
                <a:gd name="T6" fmla="*/ 0 w 203"/>
                <a:gd name="T7" fmla="*/ 122 h 122"/>
                <a:gd name="T8" fmla="*/ 203 w 203"/>
                <a:gd name="T9" fmla="*/ 43 h 122"/>
                <a:gd name="T10" fmla="*/ 172 w 203"/>
                <a:gd name="T11" fmla="*/ 0 h 122"/>
              </a:gdLst>
              <a:ahLst/>
              <a:cxnLst>
                <a:cxn ang="0">
                  <a:pos x="T0" y="T1"/>
                </a:cxn>
                <a:cxn ang="0">
                  <a:pos x="T2" y="T3"/>
                </a:cxn>
                <a:cxn ang="0">
                  <a:pos x="T4" y="T5"/>
                </a:cxn>
                <a:cxn ang="0">
                  <a:pos x="T6" y="T7"/>
                </a:cxn>
                <a:cxn ang="0">
                  <a:pos x="T8" y="T9"/>
                </a:cxn>
                <a:cxn ang="0">
                  <a:pos x="T10" y="T11"/>
                </a:cxn>
              </a:cxnLst>
              <a:rect l="0" t="0" r="r" b="b"/>
              <a:pathLst>
                <a:path w="203" h="122">
                  <a:moveTo>
                    <a:pt x="172" y="0"/>
                  </a:moveTo>
                  <a:cubicBezTo>
                    <a:pt x="53" y="46"/>
                    <a:pt x="53" y="46"/>
                    <a:pt x="53" y="46"/>
                  </a:cubicBezTo>
                  <a:cubicBezTo>
                    <a:pt x="50" y="51"/>
                    <a:pt x="46" y="55"/>
                    <a:pt x="43" y="59"/>
                  </a:cubicBezTo>
                  <a:cubicBezTo>
                    <a:pt x="26" y="79"/>
                    <a:pt x="11" y="100"/>
                    <a:pt x="0" y="122"/>
                  </a:cubicBezTo>
                  <a:cubicBezTo>
                    <a:pt x="203" y="43"/>
                    <a:pt x="203" y="43"/>
                    <a:pt x="203" y="43"/>
                  </a:cubicBezTo>
                  <a:cubicBezTo>
                    <a:pt x="192" y="29"/>
                    <a:pt x="182" y="14"/>
                    <a:pt x="172"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a:latin typeface="Helvetica" panose="020B0604020202030204" pitchFamily="34" charset="0"/>
                <a:ea typeface="Batang" panose="02030600000101010101" charset="-127"/>
              </a:endParaRPr>
            </a:p>
          </p:txBody>
        </p:sp>
      </p:grpSp>
      <p:grpSp>
        <p:nvGrpSpPr>
          <p:cNvPr id="21" name="组合 23"/>
          <p:cNvGrpSpPr/>
          <p:nvPr/>
        </p:nvGrpSpPr>
        <p:grpSpPr>
          <a:xfrm>
            <a:off x="4453221" y="2111549"/>
            <a:ext cx="460891" cy="532699"/>
            <a:chOff x="6592570" y="1964373"/>
            <a:chExt cx="1182687" cy="1716088"/>
          </a:xfrm>
          <a:solidFill>
            <a:srgbClr val="8EAD8F"/>
          </a:solidFill>
        </p:grpSpPr>
        <p:sp>
          <p:nvSpPr>
            <p:cNvPr id="23" name="Freeform 5"/>
            <p:cNvSpPr/>
            <p:nvPr/>
          </p:nvSpPr>
          <p:spPr bwMode="auto">
            <a:xfrm>
              <a:off x="6592570" y="2583498"/>
              <a:ext cx="1182687" cy="1096963"/>
            </a:xfrm>
            <a:custGeom>
              <a:avLst/>
              <a:gdLst>
                <a:gd name="T0" fmla="*/ 4 w 315"/>
                <a:gd name="T1" fmla="*/ 168 h 291"/>
                <a:gd name="T2" fmla="*/ 155 w 315"/>
                <a:gd name="T3" fmla="*/ 291 h 291"/>
                <a:gd name="T4" fmla="*/ 305 w 315"/>
                <a:gd name="T5" fmla="*/ 168 h 291"/>
                <a:gd name="T6" fmla="*/ 245 w 315"/>
                <a:gd name="T7" fmla="*/ 3 h 291"/>
                <a:gd name="T8" fmla="*/ 243 w 315"/>
                <a:gd name="T9" fmla="*/ 0 h 291"/>
                <a:gd name="T10" fmla="*/ 11 w 315"/>
                <a:gd name="T11" fmla="*/ 91 h 291"/>
                <a:gd name="T12" fmla="*/ 4 w 315"/>
                <a:gd name="T13" fmla="*/ 168 h 291"/>
              </a:gdLst>
              <a:ahLst/>
              <a:cxnLst>
                <a:cxn ang="0">
                  <a:pos x="T0" y="T1"/>
                </a:cxn>
                <a:cxn ang="0">
                  <a:pos x="T2" y="T3"/>
                </a:cxn>
                <a:cxn ang="0">
                  <a:pos x="T4" y="T5"/>
                </a:cxn>
                <a:cxn ang="0">
                  <a:pos x="T6" y="T7"/>
                </a:cxn>
                <a:cxn ang="0">
                  <a:pos x="T8" y="T9"/>
                </a:cxn>
                <a:cxn ang="0">
                  <a:pos x="T10" y="T11"/>
                </a:cxn>
                <a:cxn ang="0">
                  <a:pos x="T12" y="T13"/>
                </a:cxn>
              </a:cxnLst>
              <a:rect l="0" t="0" r="r" b="b"/>
              <a:pathLst>
                <a:path w="315" h="291">
                  <a:moveTo>
                    <a:pt x="4" y="168"/>
                  </a:moveTo>
                  <a:cubicBezTo>
                    <a:pt x="17" y="254"/>
                    <a:pt x="80" y="291"/>
                    <a:pt x="155" y="291"/>
                  </a:cubicBezTo>
                  <a:cubicBezTo>
                    <a:pt x="230" y="291"/>
                    <a:pt x="293" y="254"/>
                    <a:pt x="305" y="168"/>
                  </a:cubicBezTo>
                  <a:cubicBezTo>
                    <a:pt x="315" y="105"/>
                    <a:pt x="285" y="51"/>
                    <a:pt x="245" y="3"/>
                  </a:cubicBezTo>
                  <a:cubicBezTo>
                    <a:pt x="244" y="2"/>
                    <a:pt x="243" y="1"/>
                    <a:pt x="243" y="0"/>
                  </a:cubicBezTo>
                  <a:cubicBezTo>
                    <a:pt x="11" y="91"/>
                    <a:pt x="11" y="91"/>
                    <a:pt x="11" y="91"/>
                  </a:cubicBezTo>
                  <a:cubicBezTo>
                    <a:pt x="3" y="115"/>
                    <a:pt x="0" y="141"/>
                    <a:pt x="4" y="168"/>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24" name="Freeform 6"/>
            <p:cNvSpPr/>
            <p:nvPr/>
          </p:nvSpPr>
          <p:spPr bwMode="auto">
            <a:xfrm>
              <a:off x="7038658" y="1964373"/>
              <a:ext cx="200025" cy="207963"/>
            </a:xfrm>
            <a:custGeom>
              <a:avLst/>
              <a:gdLst>
                <a:gd name="T0" fmla="*/ 33 w 53"/>
                <a:gd name="T1" fmla="*/ 0 h 55"/>
                <a:gd name="T2" fmla="*/ 0 w 53"/>
                <a:gd name="T3" fmla="*/ 55 h 55"/>
                <a:gd name="T4" fmla="*/ 53 w 53"/>
                <a:gd name="T5" fmla="*/ 35 h 55"/>
                <a:gd name="T6" fmla="*/ 33 w 53"/>
                <a:gd name="T7" fmla="*/ 0 h 55"/>
              </a:gdLst>
              <a:ahLst/>
              <a:cxnLst>
                <a:cxn ang="0">
                  <a:pos x="T0" y="T1"/>
                </a:cxn>
                <a:cxn ang="0">
                  <a:pos x="T2" y="T3"/>
                </a:cxn>
                <a:cxn ang="0">
                  <a:pos x="T4" y="T5"/>
                </a:cxn>
                <a:cxn ang="0">
                  <a:pos x="T6" y="T7"/>
                </a:cxn>
              </a:cxnLst>
              <a:rect l="0" t="0" r="r" b="b"/>
              <a:pathLst>
                <a:path w="53" h="55">
                  <a:moveTo>
                    <a:pt x="33" y="0"/>
                  </a:moveTo>
                  <a:cubicBezTo>
                    <a:pt x="23" y="19"/>
                    <a:pt x="12" y="38"/>
                    <a:pt x="0" y="55"/>
                  </a:cubicBezTo>
                  <a:cubicBezTo>
                    <a:pt x="53" y="35"/>
                    <a:pt x="53" y="35"/>
                    <a:pt x="53" y="35"/>
                  </a:cubicBezTo>
                  <a:cubicBezTo>
                    <a:pt x="46" y="23"/>
                    <a:pt x="40" y="12"/>
                    <a:pt x="33"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25" name="Freeform 7"/>
            <p:cNvSpPr/>
            <p:nvPr/>
          </p:nvSpPr>
          <p:spPr bwMode="auto">
            <a:xfrm>
              <a:off x="6656070" y="2318385"/>
              <a:ext cx="827087" cy="539750"/>
            </a:xfrm>
            <a:custGeom>
              <a:avLst/>
              <a:gdLst>
                <a:gd name="T0" fmla="*/ 61 w 220"/>
                <a:gd name="T1" fmla="*/ 46 h 143"/>
                <a:gd name="T2" fmla="*/ 51 w 220"/>
                <a:gd name="T3" fmla="*/ 59 h 143"/>
                <a:gd name="T4" fmla="*/ 0 w 220"/>
                <a:gd name="T5" fmla="*/ 143 h 143"/>
                <a:gd name="T6" fmla="*/ 220 w 220"/>
                <a:gd name="T7" fmla="*/ 56 h 143"/>
                <a:gd name="T8" fmla="*/ 179 w 220"/>
                <a:gd name="T9" fmla="*/ 0 h 143"/>
                <a:gd name="T10" fmla="*/ 61 w 220"/>
                <a:gd name="T11" fmla="*/ 46 h 143"/>
              </a:gdLst>
              <a:ahLst/>
              <a:cxnLst>
                <a:cxn ang="0">
                  <a:pos x="T0" y="T1"/>
                </a:cxn>
                <a:cxn ang="0">
                  <a:pos x="T2" y="T3"/>
                </a:cxn>
                <a:cxn ang="0">
                  <a:pos x="T4" y="T5"/>
                </a:cxn>
                <a:cxn ang="0">
                  <a:pos x="T6" y="T7"/>
                </a:cxn>
                <a:cxn ang="0">
                  <a:pos x="T8" y="T9"/>
                </a:cxn>
                <a:cxn ang="0">
                  <a:pos x="T10" y="T11"/>
                </a:cxn>
              </a:cxnLst>
              <a:rect l="0" t="0" r="r" b="b"/>
              <a:pathLst>
                <a:path w="220" h="143">
                  <a:moveTo>
                    <a:pt x="61" y="46"/>
                  </a:moveTo>
                  <a:cubicBezTo>
                    <a:pt x="58" y="50"/>
                    <a:pt x="54" y="55"/>
                    <a:pt x="51" y="59"/>
                  </a:cubicBezTo>
                  <a:cubicBezTo>
                    <a:pt x="29" y="85"/>
                    <a:pt x="10" y="113"/>
                    <a:pt x="0" y="143"/>
                  </a:cubicBezTo>
                  <a:cubicBezTo>
                    <a:pt x="220" y="56"/>
                    <a:pt x="220" y="56"/>
                    <a:pt x="220" y="56"/>
                  </a:cubicBezTo>
                  <a:cubicBezTo>
                    <a:pt x="205" y="38"/>
                    <a:pt x="191" y="19"/>
                    <a:pt x="179" y="0"/>
                  </a:cubicBezTo>
                  <a:lnTo>
                    <a:pt x="61" y="46"/>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26" name="Freeform 8"/>
            <p:cNvSpPr/>
            <p:nvPr/>
          </p:nvSpPr>
          <p:spPr bwMode="auto">
            <a:xfrm>
              <a:off x="6903720" y="2167573"/>
              <a:ext cx="409575" cy="249238"/>
            </a:xfrm>
            <a:custGeom>
              <a:avLst/>
              <a:gdLst>
                <a:gd name="T0" fmla="*/ 94 w 109"/>
                <a:gd name="T1" fmla="*/ 0 h 66"/>
                <a:gd name="T2" fmla="*/ 29 w 109"/>
                <a:gd name="T3" fmla="*/ 25 h 66"/>
                <a:gd name="T4" fmla="*/ 0 w 109"/>
                <a:gd name="T5" fmla="*/ 66 h 66"/>
                <a:gd name="T6" fmla="*/ 109 w 109"/>
                <a:gd name="T7" fmla="*/ 23 h 66"/>
                <a:gd name="T8" fmla="*/ 94 w 109"/>
                <a:gd name="T9" fmla="*/ 0 h 66"/>
              </a:gdLst>
              <a:ahLst/>
              <a:cxnLst>
                <a:cxn ang="0">
                  <a:pos x="T0" y="T1"/>
                </a:cxn>
                <a:cxn ang="0">
                  <a:pos x="T2" y="T3"/>
                </a:cxn>
                <a:cxn ang="0">
                  <a:pos x="T4" y="T5"/>
                </a:cxn>
                <a:cxn ang="0">
                  <a:pos x="T6" y="T7"/>
                </a:cxn>
                <a:cxn ang="0">
                  <a:pos x="T8" y="T9"/>
                </a:cxn>
              </a:cxnLst>
              <a:rect l="0" t="0" r="r" b="b"/>
              <a:pathLst>
                <a:path w="109" h="66">
                  <a:moveTo>
                    <a:pt x="94" y="0"/>
                  </a:moveTo>
                  <a:cubicBezTo>
                    <a:pt x="29" y="25"/>
                    <a:pt x="29" y="25"/>
                    <a:pt x="29" y="25"/>
                  </a:cubicBezTo>
                  <a:cubicBezTo>
                    <a:pt x="20" y="39"/>
                    <a:pt x="10" y="53"/>
                    <a:pt x="0" y="66"/>
                  </a:cubicBezTo>
                  <a:cubicBezTo>
                    <a:pt x="109" y="23"/>
                    <a:pt x="109" y="23"/>
                    <a:pt x="109" y="23"/>
                  </a:cubicBezTo>
                  <a:cubicBezTo>
                    <a:pt x="104" y="16"/>
                    <a:pt x="99" y="8"/>
                    <a:pt x="9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grpSp>
      <p:sp>
        <p:nvSpPr>
          <p:cNvPr id="27" name="Rectangle 26"/>
          <p:cNvSpPr/>
          <p:nvPr/>
        </p:nvSpPr>
        <p:spPr>
          <a:xfrm>
            <a:off x="1518557" y="2003601"/>
            <a:ext cx="2383971" cy="922020"/>
          </a:xfrm>
          <a:prstGeom prst="rect">
            <a:avLst/>
          </a:prstGeom>
        </p:spPr>
        <p:txBody>
          <a:bodyPr wrap="square">
            <a:spAutoFit/>
          </a:bodyPr>
          <a:lstStyle/>
          <a:p>
            <a:pPr algn="just"/>
            <a:r>
              <a:rPr lang="vi-VN" b="1" dirty="0" smtClean="0">
                <a:latin typeface="+mj-lt"/>
              </a:rPr>
              <a:t>Đẹp quá đi, mùa xuân ơi</a:t>
            </a:r>
            <a:r>
              <a:rPr lang="en-US" b="1" dirty="0" smtClean="0">
                <a:latin typeface="+mj-lt"/>
              </a:rPr>
              <a:t> </a:t>
            </a:r>
            <a:r>
              <a:rPr lang="vi-VN" b="1" dirty="0" smtClean="0">
                <a:latin typeface="+mj-lt"/>
              </a:rPr>
              <a:t>- mùa xuân của Hà Nội thân yêu [...].</a:t>
            </a:r>
            <a:endParaRPr lang="en-US" b="1" dirty="0">
              <a:latin typeface="+mj-lt"/>
            </a:endParaRPr>
          </a:p>
        </p:txBody>
      </p:sp>
      <p:sp>
        <p:nvSpPr>
          <p:cNvPr id="28" name="Rectangle 27"/>
          <p:cNvSpPr/>
          <p:nvPr/>
        </p:nvSpPr>
        <p:spPr>
          <a:xfrm>
            <a:off x="1531726" y="3251682"/>
            <a:ext cx="2558582" cy="1198880"/>
          </a:xfrm>
          <a:prstGeom prst="rect">
            <a:avLst/>
          </a:prstGeom>
        </p:spPr>
        <p:txBody>
          <a:bodyPr wrap="square">
            <a:spAutoFit/>
          </a:bodyPr>
          <a:lstStyle/>
          <a:p>
            <a:r>
              <a:rPr lang="vi-VN" b="1" dirty="0" smtClean="0">
                <a:latin typeface="+mj-lt"/>
              </a:rPr>
              <a:t>Có người khẽ nói:</a:t>
            </a:r>
            <a:endParaRPr lang="vi-VN" b="1" dirty="0" smtClean="0">
              <a:latin typeface="+mj-lt"/>
            </a:endParaRPr>
          </a:p>
          <a:p>
            <a:r>
              <a:rPr lang="vi-VN" b="1" dirty="0" smtClean="0">
                <a:latin typeface="+mj-lt"/>
              </a:rPr>
              <a:t>- Bẩm, dễ có khi đê vỡ!</a:t>
            </a:r>
            <a:endParaRPr lang="vi-VN" b="1" dirty="0" smtClean="0">
              <a:latin typeface="+mj-lt"/>
            </a:endParaRPr>
          </a:p>
          <a:p>
            <a:r>
              <a:rPr lang="vi-VN" b="1" dirty="0" smtClean="0">
                <a:latin typeface="+mj-lt"/>
              </a:rPr>
              <a:t>Ngài cau mặt, gắt rằng:</a:t>
            </a:r>
            <a:endParaRPr lang="vi-VN" b="1" dirty="0" smtClean="0">
              <a:latin typeface="+mj-lt"/>
            </a:endParaRPr>
          </a:p>
          <a:p>
            <a:r>
              <a:rPr lang="vi-VN" b="1" dirty="0" smtClean="0">
                <a:latin typeface="+mj-lt"/>
              </a:rPr>
              <a:t>- Mặc kệ!</a:t>
            </a:r>
            <a:endParaRPr lang="vi-VN" b="1" dirty="0" smtClean="0">
              <a:latin typeface="+mj-lt"/>
            </a:endParaRPr>
          </a:p>
        </p:txBody>
      </p:sp>
      <p:sp>
        <p:nvSpPr>
          <p:cNvPr id="29" name="Rectangle 28"/>
          <p:cNvSpPr/>
          <p:nvPr/>
        </p:nvSpPr>
        <p:spPr>
          <a:xfrm>
            <a:off x="5159837" y="1927318"/>
            <a:ext cx="3739841" cy="1198880"/>
          </a:xfrm>
          <a:prstGeom prst="rect">
            <a:avLst/>
          </a:prstGeom>
        </p:spPr>
        <p:txBody>
          <a:bodyPr wrap="square">
            <a:spAutoFit/>
          </a:bodyPr>
          <a:lstStyle/>
          <a:p>
            <a:r>
              <a:rPr lang="en-US" b="1" dirty="0" err="1" smtClean="0">
                <a:latin typeface="Times New Roman" panose="02020603050405020304" pitchFamily="18" charset="0"/>
                <a:cs typeface="Times New Roman" panose="02020603050405020304" pitchFamily="18" charset="0"/>
              </a:rPr>
              <a:t>Danh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giỏi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gồm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Nguyễn</a:t>
            </a:r>
            <a:r>
              <a:rPr lang="en-US" b="1" dirty="0" smtClean="0">
                <a:latin typeface="Times New Roman" panose="02020603050405020304" pitchFamily="18" charset="0"/>
                <a:cs typeface="Times New Roman" panose="02020603050405020304" pitchFamily="18" charset="0"/>
              </a:rPr>
              <a:t> Song </a:t>
            </a:r>
            <a:r>
              <a:rPr lang="en-US" b="1" dirty="0" err="1" smtClean="0">
                <a:latin typeface="Times New Roman" panose="02020603050405020304" pitchFamily="18" charset="0"/>
                <a:cs typeface="Times New Roman" panose="02020603050405020304" pitchFamily="18" charset="0"/>
              </a:rPr>
              <a:t>Ngân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Mai Kim </a:t>
            </a:r>
            <a:r>
              <a:rPr lang="en-US" b="1" dirty="0" err="1" smtClean="0">
                <a:latin typeface="Times New Roman" panose="02020603050405020304" pitchFamily="18" charset="0"/>
                <a:cs typeface="Times New Roman" panose="02020603050405020304" pitchFamily="18" charset="0"/>
              </a:rPr>
              <a:t>Lan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Tiến</a:t>
            </a:r>
            <a:endParaRPr lang="vi-VN" b="1" dirty="0" smtClean="0">
              <a:latin typeface="Times New Roman" panose="02020603050405020304" pitchFamily="18" charset="0"/>
              <a:cs typeface="Times New Roman" panose="02020603050405020304" pitchFamily="18" charset="0"/>
            </a:endParaRPr>
          </a:p>
        </p:txBody>
      </p:sp>
      <p:grpSp>
        <p:nvGrpSpPr>
          <p:cNvPr id="30" name="组合 23"/>
          <p:cNvGrpSpPr/>
          <p:nvPr/>
        </p:nvGrpSpPr>
        <p:grpSpPr>
          <a:xfrm>
            <a:off x="4486676" y="3454874"/>
            <a:ext cx="460891" cy="532699"/>
            <a:chOff x="6592570" y="1964373"/>
            <a:chExt cx="1182687" cy="1716088"/>
          </a:xfrm>
          <a:solidFill>
            <a:schemeClr val="accent4">
              <a:lumMod val="60000"/>
              <a:lumOff val="40000"/>
            </a:schemeClr>
          </a:solidFill>
        </p:grpSpPr>
        <p:sp>
          <p:nvSpPr>
            <p:cNvPr id="31" name="Freeform 5"/>
            <p:cNvSpPr/>
            <p:nvPr/>
          </p:nvSpPr>
          <p:spPr bwMode="auto">
            <a:xfrm>
              <a:off x="6592570" y="2583498"/>
              <a:ext cx="1182687" cy="1096963"/>
            </a:xfrm>
            <a:custGeom>
              <a:avLst/>
              <a:gdLst>
                <a:gd name="T0" fmla="*/ 4 w 315"/>
                <a:gd name="T1" fmla="*/ 168 h 291"/>
                <a:gd name="T2" fmla="*/ 155 w 315"/>
                <a:gd name="T3" fmla="*/ 291 h 291"/>
                <a:gd name="T4" fmla="*/ 305 w 315"/>
                <a:gd name="T5" fmla="*/ 168 h 291"/>
                <a:gd name="T6" fmla="*/ 245 w 315"/>
                <a:gd name="T7" fmla="*/ 3 h 291"/>
                <a:gd name="T8" fmla="*/ 243 w 315"/>
                <a:gd name="T9" fmla="*/ 0 h 291"/>
                <a:gd name="T10" fmla="*/ 11 w 315"/>
                <a:gd name="T11" fmla="*/ 91 h 291"/>
                <a:gd name="T12" fmla="*/ 4 w 315"/>
                <a:gd name="T13" fmla="*/ 168 h 291"/>
              </a:gdLst>
              <a:ahLst/>
              <a:cxnLst>
                <a:cxn ang="0">
                  <a:pos x="T0" y="T1"/>
                </a:cxn>
                <a:cxn ang="0">
                  <a:pos x="T2" y="T3"/>
                </a:cxn>
                <a:cxn ang="0">
                  <a:pos x="T4" y="T5"/>
                </a:cxn>
                <a:cxn ang="0">
                  <a:pos x="T6" y="T7"/>
                </a:cxn>
                <a:cxn ang="0">
                  <a:pos x="T8" y="T9"/>
                </a:cxn>
                <a:cxn ang="0">
                  <a:pos x="T10" y="T11"/>
                </a:cxn>
                <a:cxn ang="0">
                  <a:pos x="T12" y="T13"/>
                </a:cxn>
              </a:cxnLst>
              <a:rect l="0" t="0" r="r" b="b"/>
              <a:pathLst>
                <a:path w="315" h="291">
                  <a:moveTo>
                    <a:pt x="4" y="168"/>
                  </a:moveTo>
                  <a:cubicBezTo>
                    <a:pt x="17" y="254"/>
                    <a:pt x="80" y="291"/>
                    <a:pt x="155" y="291"/>
                  </a:cubicBezTo>
                  <a:cubicBezTo>
                    <a:pt x="230" y="291"/>
                    <a:pt x="293" y="254"/>
                    <a:pt x="305" y="168"/>
                  </a:cubicBezTo>
                  <a:cubicBezTo>
                    <a:pt x="315" y="105"/>
                    <a:pt x="285" y="51"/>
                    <a:pt x="245" y="3"/>
                  </a:cubicBezTo>
                  <a:cubicBezTo>
                    <a:pt x="244" y="2"/>
                    <a:pt x="243" y="1"/>
                    <a:pt x="243" y="0"/>
                  </a:cubicBezTo>
                  <a:cubicBezTo>
                    <a:pt x="11" y="91"/>
                    <a:pt x="11" y="91"/>
                    <a:pt x="11" y="91"/>
                  </a:cubicBezTo>
                  <a:cubicBezTo>
                    <a:pt x="3" y="115"/>
                    <a:pt x="0" y="141"/>
                    <a:pt x="4" y="168"/>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32" name="Freeform 6"/>
            <p:cNvSpPr/>
            <p:nvPr/>
          </p:nvSpPr>
          <p:spPr bwMode="auto">
            <a:xfrm>
              <a:off x="7038658" y="1964373"/>
              <a:ext cx="200025" cy="207963"/>
            </a:xfrm>
            <a:custGeom>
              <a:avLst/>
              <a:gdLst>
                <a:gd name="T0" fmla="*/ 33 w 53"/>
                <a:gd name="T1" fmla="*/ 0 h 55"/>
                <a:gd name="T2" fmla="*/ 0 w 53"/>
                <a:gd name="T3" fmla="*/ 55 h 55"/>
                <a:gd name="T4" fmla="*/ 53 w 53"/>
                <a:gd name="T5" fmla="*/ 35 h 55"/>
                <a:gd name="T6" fmla="*/ 33 w 53"/>
                <a:gd name="T7" fmla="*/ 0 h 55"/>
              </a:gdLst>
              <a:ahLst/>
              <a:cxnLst>
                <a:cxn ang="0">
                  <a:pos x="T0" y="T1"/>
                </a:cxn>
                <a:cxn ang="0">
                  <a:pos x="T2" y="T3"/>
                </a:cxn>
                <a:cxn ang="0">
                  <a:pos x="T4" y="T5"/>
                </a:cxn>
                <a:cxn ang="0">
                  <a:pos x="T6" y="T7"/>
                </a:cxn>
              </a:cxnLst>
              <a:rect l="0" t="0" r="r" b="b"/>
              <a:pathLst>
                <a:path w="53" h="55">
                  <a:moveTo>
                    <a:pt x="33" y="0"/>
                  </a:moveTo>
                  <a:cubicBezTo>
                    <a:pt x="23" y="19"/>
                    <a:pt x="12" y="38"/>
                    <a:pt x="0" y="55"/>
                  </a:cubicBezTo>
                  <a:cubicBezTo>
                    <a:pt x="53" y="35"/>
                    <a:pt x="53" y="35"/>
                    <a:pt x="53" y="35"/>
                  </a:cubicBezTo>
                  <a:cubicBezTo>
                    <a:pt x="46" y="23"/>
                    <a:pt x="40" y="12"/>
                    <a:pt x="33"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33" name="Freeform 7"/>
            <p:cNvSpPr/>
            <p:nvPr/>
          </p:nvSpPr>
          <p:spPr bwMode="auto">
            <a:xfrm>
              <a:off x="6656070" y="2318385"/>
              <a:ext cx="827087" cy="539750"/>
            </a:xfrm>
            <a:custGeom>
              <a:avLst/>
              <a:gdLst>
                <a:gd name="T0" fmla="*/ 61 w 220"/>
                <a:gd name="T1" fmla="*/ 46 h 143"/>
                <a:gd name="T2" fmla="*/ 51 w 220"/>
                <a:gd name="T3" fmla="*/ 59 h 143"/>
                <a:gd name="T4" fmla="*/ 0 w 220"/>
                <a:gd name="T5" fmla="*/ 143 h 143"/>
                <a:gd name="T6" fmla="*/ 220 w 220"/>
                <a:gd name="T7" fmla="*/ 56 h 143"/>
                <a:gd name="T8" fmla="*/ 179 w 220"/>
                <a:gd name="T9" fmla="*/ 0 h 143"/>
                <a:gd name="T10" fmla="*/ 61 w 220"/>
                <a:gd name="T11" fmla="*/ 46 h 143"/>
              </a:gdLst>
              <a:ahLst/>
              <a:cxnLst>
                <a:cxn ang="0">
                  <a:pos x="T0" y="T1"/>
                </a:cxn>
                <a:cxn ang="0">
                  <a:pos x="T2" y="T3"/>
                </a:cxn>
                <a:cxn ang="0">
                  <a:pos x="T4" y="T5"/>
                </a:cxn>
                <a:cxn ang="0">
                  <a:pos x="T6" y="T7"/>
                </a:cxn>
                <a:cxn ang="0">
                  <a:pos x="T8" y="T9"/>
                </a:cxn>
                <a:cxn ang="0">
                  <a:pos x="T10" y="T11"/>
                </a:cxn>
              </a:cxnLst>
              <a:rect l="0" t="0" r="r" b="b"/>
              <a:pathLst>
                <a:path w="220" h="143">
                  <a:moveTo>
                    <a:pt x="61" y="46"/>
                  </a:moveTo>
                  <a:cubicBezTo>
                    <a:pt x="58" y="50"/>
                    <a:pt x="54" y="55"/>
                    <a:pt x="51" y="59"/>
                  </a:cubicBezTo>
                  <a:cubicBezTo>
                    <a:pt x="29" y="85"/>
                    <a:pt x="10" y="113"/>
                    <a:pt x="0" y="143"/>
                  </a:cubicBezTo>
                  <a:cubicBezTo>
                    <a:pt x="220" y="56"/>
                    <a:pt x="220" y="56"/>
                    <a:pt x="220" y="56"/>
                  </a:cubicBezTo>
                  <a:cubicBezTo>
                    <a:pt x="205" y="38"/>
                    <a:pt x="191" y="19"/>
                    <a:pt x="179" y="0"/>
                  </a:cubicBezTo>
                  <a:lnTo>
                    <a:pt x="61" y="46"/>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sp>
          <p:nvSpPr>
            <p:cNvPr id="34" name="Freeform 8"/>
            <p:cNvSpPr/>
            <p:nvPr/>
          </p:nvSpPr>
          <p:spPr bwMode="auto">
            <a:xfrm>
              <a:off x="6903720" y="2167573"/>
              <a:ext cx="409575" cy="249238"/>
            </a:xfrm>
            <a:custGeom>
              <a:avLst/>
              <a:gdLst>
                <a:gd name="T0" fmla="*/ 94 w 109"/>
                <a:gd name="T1" fmla="*/ 0 h 66"/>
                <a:gd name="T2" fmla="*/ 29 w 109"/>
                <a:gd name="T3" fmla="*/ 25 h 66"/>
                <a:gd name="T4" fmla="*/ 0 w 109"/>
                <a:gd name="T5" fmla="*/ 66 h 66"/>
                <a:gd name="T6" fmla="*/ 109 w 109"/>
                <a:gd name="T7" fmla="*/ 23 h 66"/>
                <a:gd name="T8" fmla="*/ 94 w 109"/>
                <a:gd name="T9" fmla="*/ 0 h 66"/>
              </a:gdLst>
              <a:ahLst/>
              <a:cxnLst>
                <a:cxn ang="0">
                  <a:pos x="T0" y="T1"/>
                </a:cxn>
                <a:cxn ang="0">
                  <a:pos x="T2" y="T3"/>
                </a:cxn>
                <a:cxn ang="0">
                  <a:pos x="T4" y="T5"/>
                </a:cxn>
                <a:cxn ang="0">
                  <a:pos x="T6" y="T7"/>
                </a:cxn>
                <a:cxn ang="0">
                  <a:pos x="T8" y="T9"/>
                </a:cxn>
              </a:cxnLst>
              <a:rect l="0" t="0" r="r" b="b"/>
              <a:pathLst>
                <a:path w="109" h="66">
                  <a:moveTo>
                    <a:pt x="94" y="0"/>
                  </a:moveTo>
                  <a:cubicBezTo>
                    <a:pt x="29" y="25"/>
                    <a:pt x="29" y="25"/>
                    <a:pt x="29" y="25"/>
                  </a:cubicBezTo>
                  <a:cubicBezTo>
                    <a:pt x="20" y="39"/>
                    <a:pt x="10" y="53"/>
                    <a:pt x="0" y="66"/>
                  </a:cubicBezTo>
                  <a:cubicBezTo>
                    <a:pt x="109" y="23"/>
                    <a:pt x="109" y="23"/>
                    <a:pt x="109" y="23"/>
                  </a:cubicBezTo>
                  <a:cubicBezTo>
                    <a:pt x="104" y="16"/>
                    <a:pt x="99" y="8"/>
                    <a:pt x="9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a:latin typeface="Helvetica" panose="020B0604020202030204" pitchFamily="34" charset="0"/>
                <a:ea typeface="Batang" panose="02030600000101010101" charset="-127"/>
              </a:endParaRPr>
            </a:p>
          </p:txBody>
        </p:sp>
      </p:grpSp>
      <p:sp>
        <p:nvSpPr>
          <p:cNvPr id="35" name="Rectangle 34"/>
          <p:cNvSpPr/>
          <p:nvPr/>
        </p:nvSpPr>
        <p:spPr>
          <a:xfrm>
            <a:off x="5380275" y="3427913"/>
            <a:ext cx="3412661" cy="645160"/>
          </a:xfrm>
          <a:prstGeom prst="rect">
            <a:avLst/>
          </a:prstGeom>
        </p:spPr>
        <p:txBody>
          <a:bodyPr wrap="square">
            <a:spAutoFit/>
          </a:bodyPr>
          <a:lstStyle/>
          <a:p>
            <a:r>
              <a:rPr lang="en-US" b="1" dirty="0" err="1" smtClean="0">
                <a:latin typeface="Times New Roman" panose="02020603050405020304" pitchFamily="18" charset="0"/>
                <a:cs typeface="Times New Roman" panose="02020603050405020304" pitchFamily="18" charset="0"/>
              </a:rPr>
              <a:t>Chuyến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xe</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hlinkClick r:id="rId3" tooltip="Hà Nội"/>
              </a:rPr>
              <a:t>Hà</a:t>
            </a:r>
            <a:r>
              <a:rPr lang="en-US" b="1" dirty="0" smtClean="0">
                <a:latin typeface="Times New Roman" panose="02020603050405020304" pitchFamily="18" charset="0"/>
                <a:cs typeface="Times New Roman" panose="02020603050405020304" pitchFamily="18" charset="0"/>
                <a:hlinkClick r:id="rId3" tooltip="Hà Nội"/>
              </a:rPr>
              <a:t> </a:t>
            </a:r>
            <a:r>
              <a:rPr lang="en-US" b="1" dirty="0" err="1" smtClean="0">
                <a:latin typeface="Times New Roman" panose="02020603050405020304" pitchFamily="18" charset="0"/>
                <a:cs typeface="Times New Roman" panose="02020603050405020304" pitchFamily="18" charset="0"/>
                <a:hlinkClick r:id="rId3" tooltip="Hà Nội"/>
              </a:rPr>
              <a:t>Nội</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hlinkClick r:id="rId4" tooltip="Hải Phòng"/>
              </a:rPr>
              <a:t>Hải</a:t>
            </a:r>
            <a:r>
              <a:rPr lang="en-US" b="1" dirty="0" smtClean="0">
                <a:latin typeface="Times New Roman" panose="02020603050405020304" pitchFamily="18" charset="0"/>
                <a:cs typeface="Times New Roman" panose="02020603050405020304" pitchFamily="18" charset="0"/>
                <a:hlinkClick r:id="rId4" tooltip="Hải Phòng"/>
              </a:rPr>
              <a:t> </a:t>
            </a:r>
            <a:r>
              <a:rPr lang="en-US" b="1" dirty="0" err="1" smtClean="0">
                <a:latin typeface="Times New Roman" panose="02020603050405020304" pitchFamily="18" charset="0"/>
                <a:cs typeface="Times New Roman" panose="02020603050405020304" pitchFamily="18" charset="0"/>
                <a:hlinkClick r:id="rId4" tooltip="Hải Phòng"/>
              </a:rPr>
              <a:t>Phòng</a:t>
            </a:r>
            <a:endParaRPr lang="en-US" b="1" dirty="0" smtClean="0">
              <a:latin typeface="Times New Roman" panose="02020603050405020304" pitchFamily="18" charset="0"/>
              <a:cs typeface="Times New Roman" panose="02020603050405020304" pitchFamily="18" charset="0"/>
            </a:endParaRPr>
          </a:p>
          <a:p>
            <a:r>
              <a:rPr lang="en-US" b="1" dirty="0" err="1" smtClean="0">
                <a:latin typeface="Times New Roman" panose="02020603050405020304" pitchFamily="18" charset="0"/>
                <a:cs typeface="Times New Roman" panose="02020603050405020304" pitchFamily="18" charset="0"/>
              </a:rPr>
              <a:t>sắp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khởi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hành</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ppt_x"/>
                                          </p:val>
                                        </p:tav>
                                        <p:tav tm="100000">
                                          <p:val>
                                            <p:strVal val="#ppt_x"/>
                                          </p:val>
                                        </p:tav>
                                      </p:tavLst>
                                    </p:anim>
                                    <p:anim calcmode="lin" valueType="num">
                                      <p:cBhvr additive="base">
                                        <p:cTn id="49" dur="500" fill="hold"/>
                                        <p:tgtEl>
                                          <p:spTgt spid="3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ppt_x"/>
                                          </p:val>
                                        </p:tav>
                                        <p:tav tm="100000">
                                          <p:val>
                                            <p:strVal val="#ppt_x"/>
                                          </p:val>
                                        </p:tav>
                                      </p:tavLst>
                                    </p:anim>
                                    <p:anim calcmode="lin" valueType="num">
                                      <p:cBhvr additive="base">
                                        <p:cTn id="5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05400" y="0"/>
            <a:ext cx="4038600" cy="5162550"/>
          </a:xfrm>
          <a:prstGeom prst="rect">
            <a:avLst/>
          </a:prstGeom>
        </p:spPr>
      </p:pic>
      <p:sp>
        <p:nvSpPr>
          <p:cNvPr id="3" name="矩形 6"/>
          <p:cNvSpPr/>
          <p:nvPr/>
        </p:nvSpPr>
        <p:spPr>
          <a:xfrm rot="5400000" flipH="1">
            <a:off x="1433708" y="-1709545"/>
            <a:ext cx="5438381" cy="8305805"/>
          </a:xfrm>
          <a:custGeom>
            <a:avLst/>
            <a:gdLst>
              <a:gd name="connsiteX0" fmla="*/ 0 w 4454013"/>
              <a:gd name="connsiteY0" fmla="*/ 0 h 2251587"/>
              <a:gd name="connsiteX1" fmla="*/ 4454013 w 4454013"/>
              <a:gd name="connsiteY1" fmla="*/ 0 h 2251587"/>
              <a:gd name="connsiteX2" fmla="*/ 4454013 w 4454013"/>
              <a:gd name="connsiteY2" fmla="*/ 2251587 h 2251587"/>
              <a:gd name="connsiteX3" fmla="*/ 0 w 4454013"/>
              <a:gd name="connsiteY3" fmla="*/ 2251587 h 2251587"/>
              <a:gd name="connsiteX4" fmla="*/ 0 w 4454013"/>
              <a:gd name="connsiteY4" fmla="*/ 0 h 2251587"/>
              <a:gd name="connsiteX0-1" fmla="*/ 0 w 4454013"/>
              <a:gd name="connsiteY0-2" fmla="*/ 78 h 2251665"/>
              <a:gd name="connsiteX1-3" fmla="*/ 894735 w 4454013"/>
              <a:gd name="connsiteY1-4" fmla="*/ 393369 h 2251665"/>
              <a:gd name="connsiteX2-5" fmla="*/ 4454013 w 4454013"/>
              <a:gd name="connsiteY2-6" fmla="*/ 78 h 2251665"/>
              <a:gd name="connsiteX3-7" fmla="*/ 4454013 w 4454013"/>
              <a:gd name="connsiteY3-8" fmla="*/ 2251665 h 2251665"/>
              <a:gd name="connsiteX4-9" fmla="*/ 0 w 4454013"/>
              <a:gd name="connsiteY4-10" fmla="*/ 2251665 h 2251665"/>
              <a:gd name="connsiteX5" fmla="*/ 0 w 4454013"/>
              <a:gd name="connsiteY5" fmla="*/ 78 h 2251665"/>
              <a:gd name="connsiteX0-11" fmla="*/ 0 w 4454013"/>
              <a:gd name="connsiteY0-12" fmla="*/ 2465 h 2254052"/>
              <a:gd name="connsiteX1-13" fmla="*/ 894735 w 4454013"/>
              <a:gd name="connsiteY1-14" fmla="*/ 395756 h 2254052"/>
              <a:gd name="connsiteX2-15" fmla="*/ 4454013 w 4454013"/>
              <a:gd name="connsiteY2-16" fmla="*/ 2465 h 2254052"/>
              <a:gd name="connsiteX3-17" fmla="*/ 4454013 w 4454013"/>
              <a:gd name="connsiteY3-18" fmla="*/ 2254052 h 2254052"/>
              <a:gd name="connsiteX4-19" fmla="*/ 0 w 4454013"/>
              <a:gd name="connsiteY4-20" fmla="*/ 2254052 h 2254052"/>
              <a:gd name="connsiteX5-21" fmla="*/ 0 w 4454013"/>
              <a:gd name="connsiteY5-22" fmla="*/ 2465 h 2254052"/>
              <a:gd name="connsiteX0-23" fmla="*/ 0 w 4454013"/>
              <a:gd name="connsiteY0-24" fmla="*/ 2465 h 2254052"/>
              <a:gd name="connsiteX1-25" fmla="*/ 894735 w 4454013"/>
              <a:gd name="connsiteY1-26" fmla="*/ 395756 h 2254052"/>
              <a:gd name="connsiteX2-27" fmla="*/ 4454013 w 4454013"/>
              <a:gd name="connsiteY2-28" fmla="*/ 2465 h 2254052"/>
              <a:gd name="connsiteX3-29" fmla="*/ 4454013 w 4454013"/>
              <a:gd name="connsiteY3-30" fmla="*/ 2254052 h 2254052"/>
              <a:gd name="connsiteX4-31" fmla="*/ 0 w 4454013"/>
              <a:gd name="connsiteY4-32" fmla="*/ 2254052 h 2254052"/>
              <a:gd name="connsiteX5-33" fmla="*/ 0 w 4454013"/>
              <a:gd name="connsiteY5-34" fmla="*/ 2465 h 2254052"/>
              <a:gd name="connsiteX0-35" fmla="*/ 0 w 4454013"/>
              <a:gd name="connsiteY0-36" fmla="*/ 183052 h 2434639"/>
              <a:gd name="connsiteX1-37" fmla="*/ 894735 w 4454013"/>
              <a:gd name="connsiteY1-38" fmla="*/ 576343 h 2434639"/>
              <a:gd name="connsiteX2-39" fmla="*/ 2664542 w 4454013"/>
              <a:gd name="connsiteY2-40" fmla="*/ 183052 h 2434639"/>
              <a:gd name="connsiteX3-41" fmla="*/ 4454013 w 4454013"/>
              <a:gd name="connsiteY3-42" fmla="*/ 183052 h 2434639"/>
              <a:gd name="connsiteX4-43" fmla="*/ 4454013 w 4454013"/>
              <a:gd name="connsiteY4-44" fmla="*/ 2434639 h 2434639"/>
              <a:gd name="connsiteX5-45" fmla="*/ 0 w 4454013"/>
              <a:gd name="connsiteY5-46" fmla="*/ 2434639 h 2434639"/>
              <a:gd name="connsiteX6" fmla="*/ 0 w 4454013"/>
              <a:gd name="connsiteY6" fmla="*/ 183052 h 2434639"/>
              <a:gd name="connsiteX0-47" fmla="*/ 0 w 4454013"/>
              <a:gd name="connsiteY0-48" fmla="*/ 128133 h 2379720"/>
              <a:gd name="connsiteX1-49" fmla="*/ 894735 w 4454013"/>
              <a:gd name="connsiteY1-50" fmla="*/ 521424 h 2379720"/>
              <a:gd name="connsiteX2-51" fmla="*/ 2664542 w 4454013"/>
              <a:gd name="connsiteY2-52" fmla="*/ 128133 h 2379720"/>
              <a:gd name="connsiteX3-53" fmla="*/ 4454013 w 4454013"/>
              <a:gd name="connsiteY3-54" fmla="*/ 128133 h 2379720"/>
              <a:gd name="connsiteX4-55" fmla="*/ 4454013 w 4454013"/>
              <a:gd name="connsiteY4-56" fmla="*/ 2379720 h 2379720"/>
              <a:gd name="connsiteX5-57" fmla="*/ 0 w 4454013"/>
              <a:gd name="connsiteY5-58" fmla="*/ 2379720 h 2379720"/>
              <a:gd name="connsiteX6-59" fmla="*/ 0 w 4454013"/>
              <a:gd name="connsiteY6-60" fmla="*/ 128133 h 2379720"/>
              <a:gd name="connsiteX0-61" fmla="*/ 0 w 4454013"/>
              <a:gd name="connsiteY0-62" fmla="*/ 128133 h 2379720"/>
              <a:gd name="connsiteX1-63" fmla="*/ 894735 w 4454013"/>
              <a:gd name="connsiteY1-64" fmla="*/ 521424 h 2379720"/>
              <a:gd name="connsiteX2-65" fmla="*/ 2664542 w 4454013"/>
              <a:gd name="connsiteY2-66" fmla="*/ 128133 h 2379720"/>
              <a:gd name="connsiteX3-67" fmla="*/ 4454013 w 4454013"/>
              <a:gd name="connsiteY3-68" fmla="*/ 128133 h 2379720"/>
              <a:gd name="connsiteX4-69" fmla="*/ 4454013 w 4454013"/>
              <a:gd name="connsiteY4-70" fmla="*/ 2379720 h 2379720"/>
              <a:gd name="connsiteX5-71" fmla="*/ 0 w 4454013"/>
              <a:gd name="connsiteY5-72" fmla="*/ 2379720 h 2379720"/>
              <a:gd name="connsiteX6-73" fmla="*/ 0 w 4454013"/>
              <a:gd name="connsiteY6-74" fmla="*/ 128133 h 2379720"/>
              <a:gd name="connsiteX0-75" fmla="*/ 0 w 4454013"/>
              <a:gd name="connsiteY0-76" fmla="*/ 707922 h 2959509"/>
              <a:gd name="connsiteX1-77" fmla="*/ 894735 w 4454013"/>
              <a:gd name="connsiteY1-78" fmla="*/ 1101213 h 2959509"/>
              <a:gd name="connsiteX2-79" fmla="*/ 2664542 w 4454013"/>
              <a:gd name="connsiteY2-80" fmla="*/ 707922 h 2959509"/>
              <a:gd name="connsiteX3-81" fmla="*/ 3765755 w 4454013"/>
              <a:gd name="connsiteY3-82" fmla="*/ 0 h 2959509"/>
              <a:gd name="connsiteX4-83" fmla="*/ 4454013 w 4454013"/>
              <a:gd name="connsiteY4-84" fmla="*/ 707922 h 2959509"/>
              <a:gd name="connsiteX5-85" fmla="*/ 4454013 w 4454013"/>
              <a:gd name="connsiteY5-86" fmla="*/ 2959509 h 2959509"/>
              <a:gd name="connsiteX6-87" fmla="*/ 0 w 4454013"/>
              <a:gd name="connsiteY6-88" fmla="*/ 2959509 h 2959509"/>
              <a:gd name="connsiteX7" fmla="*/ 0 w 4454013"/>
              <a:gd name="connsiteY7" fmla="*/ 707922 h 2959509"/>
              <a:gd name="connsiteX0-89" fmla="*/ 0 w 4454013"/>
              <a:gd name="connsiteY0-90" fmla="*/ 707922 h 2959509"/>
              <a:gd name="connsiteX1-91" fmla="*/ 894735 w 4454013"/>
              <a:gd name="connsiteY1-92" fmla="*/ 1101213 h 2959509"/>
              <a:gd name="connsiteX2-93" fmla="*/ 2664542 w 4454013"/>
              <a:gd name="connsiteY2-94" fmla="*/ 707922 h 2959509"/>
              <a:gd name="connsiteX3-95" fmla="*/ 3765755 w 4454013"/>
              <a:gd name="connsiteY3-96" fmla="*/ 0 h 2959509"/>
              <a:gd name="connsiteX4-97" fmla="*/ 4454013 w 4454013"/>
              <a:gd name="connsiteY4-98" fmla="*/ 707922 h 2959509"/>
              <a:gd name="connsiteX5-99" fmla="*/ 4454013 w 4454013"/>
              <a:gd name="connsiteY5-100" fmla="*/ 2959509 h 2959509"/>
              <a:gd name="connsiteX6-101" fmla="*/ 0 w 4454013"/>
              <a:gd name="connsiteY6-102" fmla="*/ 2959509 h 2959509"/>
              <a:gd name="connsiteX7-103" fmla="*/ 0 w 4454013"/>
              <a:gd name="connsiteY7-104" fmla="*/ 707922 h 2959509"/>
              <a:gd name="connsiteX0-105" fmla="*/ 0 w 4454013"/>
              <a:gd name="connsiteY0-106" fmla="*/ 707922 h 2959509"/>
              <a:gd name="connsiteX1-107" fmla="*/ 894735 w 4454013"/>
              <a:gd name="connsiteY1-108" fmla="*/ 1101213 h 2959509"/>
              <a:gd name="connsiteX2-109" fmla="*/ 2664542 w 4454013"/>
              <a:gd name="connsiteY2-110" fmla="*/ 707922 h 2959509"/>
              <a:gd name="connsiteX3-111" fmla="*/ 3765755 w 4454013"/>
              <a:gd name="connsiteY3-112" fmla="*/ 0 h 2959509"/>
              <a:gd name="connsiteX4-113" fmla="*/ 4454013 w 4454013"/>
              <a:gd name="connsiteY4-114" fmla="*/ 707922 h 2959509"/>
              <a:gd name="connsiteX5-115" fmla="*/ 4454013 w 4454013"/>
              <a:gd name="connsiteY5-116" fmla="*/ 2959509 h 2959509"/>
              <a:gd name="connsiteX6-117" fmla="*/ 0 w 4454013"/>
              <a:gd name="connsiteY6-118" fmla="*/ 2959509 h 2959509"/>
              <a:gd name="connsiteX7-119" fmla="*/ 0 w 4454013"/>
              <a:gd name="connsiteY7-120" fmla="*/ 707922 h 2959509"/>
              <a:gd name="connsiteX0-121" fmla="*/ 0 w 4454013"/>
              <a:gd name="connsiteY0-122" fmla="*/ 707922 h 2959509"/>
              <a:gd name="connsiteX1-123" fmla="*/ 894735 w 4454013"/>
              <a:gd name="connsiteY1-124" fmla="*/ 1101213 h 2959509"/>
              <a:gd name="connsiteX2-125" fmla="*/ 2664542 w 4454013"/>
              <a:gd name="connsiteY2-126" fmla="*/ 707922 h 2959509"/>
              <a:gd name="connsiteX3-127" fmla="*/ 3765755 w 4454013"/>
              <a:gd name="connsiteY3-128" fmla="*/ 0 h 2959509"/>
              <a:gd name="connsiteX4-129" fmla="*/ 4454013 w 4454013"/>
              <a:gd name="connsiteY4-130" fmla="*/ 707922 h 2959509"/>
              <a:gd name="connsiteX5-131" fmla="*/ 4454013 w 4454013"/>
              <a:gd name="connsiteY5-132" fmla="*/ 2959509 h 2959509"/>
              <a:gd name="connsiteX6-133" fmla="*/ 0 w 4454013"/>
              <a:gd name="connsiteY6-134" fmla="*/ 2959509 h 2959509"/>
              <a:gd name="connsiteX7-135" fmla="*/ 0 w 4454013"/>
              <a:gd name="connsiteY7-136" fmla="*/ 707922 h 2959509"/>
              <a:gd name="connsiteX0-137" fmla="*/ 0 w 4462417"/>
              <a:gd name="connsiteY0-138" fmla="*/ 707922 h 2959509"/>
              <a:gd name="connsiteX1-139" fmla="*/ 894735 w 4462417"/>
              <a:gd name="connsiteY1-140" fmla="*/ 1101213 h 2959509"/>
              <a:gd name="connsiteX2-141" fmla="*/ 2664542 w 4462417"/>
              <a:gd name="connsiteY2-142" fmla="*/ 707922 h 2959509"/>
              <a:gd name="connsiteX3-143" fmla="*/ 3765755 w 4462417"/>
              <a:gd name="connsiteY3-144" fmla="*/ 0 h 2959509"/>
              <a:gd name="connsiteX4-145" fmla="*/ 4462417 w 4462417"/>
              <a:gd name="connsiteY4-146" fmla="*/ 2934879 h 2959509"/>
              <a:gd name="connsiteX5-147" fmla="*/ 4454013 w 4462417"/>
              <a:gd name="connsiteY5-148" fmla="*/ 2959509 h 2959509"/>
              <a:gd name="connsiteX6-149" fmla="*/ 0 w 4462417"/>
              <a:gd name="connsiteY6-150" fmla="*/ 2959509 h 2959509"/>
              <a:gd name="connsiteX7-151" fmla="*/ 0 w 4462417"/>
              <a:gd name="connsiteY7-152" fmla="*/ 707922 h 2959509"/>
              <a:gd name="connsiteX0-153" fmla="*/ 0 w 4502778"/>
              <a:gd name="connsiteY0-154" fmla="*/ 707922 h 2959509"/>
              <a:gd name="connsiteX1-155" fmla="*/ 894735 w 4502778"/>
              <a:gd name="connsiteY1-156" fmla="*/ 1101213 h 2959509"/>
              <a:gd name="connsiteX2-157" fmla="*/ 2664542 w 4502778"/>
              <a:gd name="connsiteY2-158" fmla="*/ 707922 h 2959509"/>
              <a:gd name="connsiteX3-159" fmla="*/ 3765755 w 4502778"/>
              <a:gd name="connsiteY3-160" fmla="*/ 0 h 2959509"/>
              <a:gd name="connsiteX4-161" fmla="*/ 4462417 w 4502778"/>
              <a:gd name="connsiteY4-162" fmla="*/ 2934879 h 2959509"/>
              <a:gd name="connsiteX5-163" fmla="*/ 4454013 w 4502778"/>
              <a:gd name="connsiteY5-164" fmla="*/ 2959509 h 2959509"/>
              <a:gd name="connsiteX6-165" fmla="*/ 0 w 4502778"/>
              <a:gd name="connsiteY6-166" fmla="*/ 2959509 h 2959509"/>
              <a:gd name="connsiteX7-167" fmla="*/ 0 w 4502778"/>
              <a:gd name="connsiteY7-168" fmla="*/ 707922 h 29595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103" y="connsiteY7-104"/>
              </a:cxn>
            </a:cxnLst>
            <a:rect l="l" t="t" r="r" b="b"/>
            <a:pathLst>
              <a:path w="4502778" h="2959509">
                <a:moveTo>
                  <a:pt x="0" y="707922"/>
                </a:moveTo>
                <a:cubicBezTo>
                  <a:pt x="222864" y="701367"/>
                  <a:pt x="435897" y="1274917"/>
                  <a:pt x="894735" y="1101213"/>
                </a:cubicBezTo>
                <a:cubicBezTo>
                  <a:pt x="1376516" y="991419"/>
                  <a:pt x="1835355" y="340850"/>
                  <a:pt x="2664542" y="707922"/>
                </a:cubicBezTo>
                <a:cubicBezTo>
                  <a:pt x="3283975" y="857044"/>
                  <a:pt x="3467510" y="0"/>
                  <a:pt x="3765755" y="0"/>
                </a:cubicBezTo>
                <a:cubicBezTo>
                  <a:pt x="4064000" y="0"/>
                  <a:pt x="4663354" y="536070"/>
                  <a:pt x="4462417" y="2934879"/>
                </a:cubicBezTo>
                <a:lnTo>
                  <a:pt x="4454013" y="2959509"/>
                </a:lnTo>
                <a:lnTo>
                  <a:pt x="0" y="2959509"/>
                </a:lnTo>
                <a:lnTo>
                  <a:pt x="0" y="707922"/>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731" y="1791307"/>
            <a:ext cx="2038269" cy="3371243"/>
          </a:xfrm>
          <a:prstGeom prst="rect">
            <a:avLst/>
          </a:prstGeom>
        </p:spPr>
      </p:pic>
      <p:pic>
        <p:nvPicPr>
          <p:cNvPr id="10" name="图片 11"/>
          <p:cNvPicPr>
            <a:picLocks noChangeAspect="1"/>
          </p:cNvPicPr>
          <p:nvPr/>
        </p:nvPicPr>
        <p:blipFill rotWithShape="1">
          <a:blip r:embed="rId3" cstate="print">
            <a:clrChange>
              <a:clrFrom>
                <a:srgbClr val="FFFFFF"/>
              </a:clrFrom>
              <a:clrTo>
                <a:srgbClr val="FFFFFF">
                  <a:alpha val="0"/>
                </a:srgbClr>
              </a:clrTo>
            </a:clrChange>
          </a:blip>
          <a:srcRect l="1" t="49184" r="59385" b="126"/>
          <a:stretch>
            <a:fillRect/>
          </a:stretch>
        </p:blipFill>
        <p:spPr>
          <a:xfrm>
            <a:off x="5486400" y="666750"/>
            <a:ext cx="1770024" cy="454640"/>
          </a:xfrm>
          <a:prstGeom prst="rect">
            <a:avLst/>
          </a:prstGeom>
        </p:spPr>
      </p:pic>
      <p:pic>
        <p:nvPicPr>
          <p:cNvPr id="11" name="图片 12"/>
          <p:cNvPicPr>
            <a:picLocks noChangeAspect="1"/>
          </p:cNvPicPr>
          <p:nvPr/>
        </p:nvPicPr>
        <p:blipFill rotWithShape="1">
          <a:blip r:embed="rId4" cstate="print">
            <a:clrChange>
              <a:clrFrom>
                <a:srgbClr val="FFFFFF"/>
              </a:clrFrom>
              <a:clrTo>
                <a:srgbClr val="FFFFFF">
                  <a:alpha val="0"/>
                </a:srgbClr>
              </a:clrTo>
            </a:clrChange>
          </a:blip>
          <a:srcRect l="20308" t="49184" r="59385" b="126"/>
          <a:stretch>
            <a:fillRect/>
          </a:stretch>
        </p:blipFill>
        <p:spPr>
          <a:xfrm>
            <a:off x="-2" y="3131188"/>
            <a:ext cx="1066492" cy="711163"/>
          </a:xfrm>
          <a:prstGeom prst="rect">
            <a:avLst/>
          </a:prstGeom>
        </p:spPr>
      </p:pic>
      <p:sp>
        <p:nvSpPr>
          <p:cNvPr id="12" name="Rectangle 1"/>
          <p:cNvSpPr>
            <a:spLocks noChangeArrowheads="1"/>
          </p:cNvSpPr>
          <p:nvPr/>
        </p:nvSpPr>
        <p:spPr bwMode="auto">
          <a:xfrm>
            <a:off x="152400" y="209550"/>
            <a:ext cx="6400800" cy="147732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trai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trối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trăng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thều</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dặn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1"/>
          <p:cNvSpPr>
            <a:spLocks noChangeArrowheads="1"/>
          </p:cNvSpPr>
          <p:nvPr/>
        </p:nvSpPr>
        <p:spPr bwMode="auto">
          <a:xfrm>
            <a:off x="76200" y="1657350"/>
            <a:ext cx="6934200" cy="101566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trà</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nhé</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cờ</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nhé</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1"/>
          <p:cNvSpPr>
            <a:spLocks noChangeArrowheads="1"/>
          </p:cNvSpPr>
          <p:nvPr/>
        </p:nvSpPr>
        <p:spPr bwMode="auto">
          <a:xfrm>
            <a:off x="152400" y="2648446"/>
            <a:ext cx="6400800" cy="2399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trai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có</a:t>
            </a:r>
            <a:endPar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bố</a:t>
            </a:r>
            <a:endPar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lao vào</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0" i="1" u="none" strike="noStrike" cap="none" normalizeH="0" baseline="0" dirty="0" err="1"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000" b="0" i="1" u="none" strike="noStrike" cap="none" normalizeH="0" baseline="0" dirty="0" smtClean="0">
                <a:ln>
                  <a:noFill/>
                </a:ln>
                <a:solidFill>
                  <a:srgbClr val="02070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2" grpId="0" bldLvl="0" animBg="1"/>
      <p:bldP spid="13" grpId="0" bldLvl="0" animBg="1"/>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b="1" dirty="0" smtClean="0"/>
          </a:p>
        </p:txBody>
      </p:sp>
      <p:grpSp>
        <p:nvGrpSpPr>
          <p:cNvPr id="6" name="组合 8"/>
          <p:cNvGrpSpPr/>
          <p:nvPr/>
        </p:nvGrpSpPr>
        <p:grpSpPr>
          <a:xfrm>
            <a:off x="922361" y="849673"/>
            <a:ext cx="417178" cy="622616"/>
            <a:chOff x="2505922" y="2263986"/>
            <a:chExt cx="1608667" cy="2896954"/>
          </a:xfrm>
          <a:solidFill>
            <a:srgbClr val="E7BBBC"/>
          </a:solidFill>
        </p:grpSpPr>
        <p:grpSp>
          <p:nvGrpSpPr>
            <p:cNvPr id="7" name="组合 9"/>
            <p:cNvGrpSpPr/>
            <p:nvPr/>
          </p:nvGrpSpPr>
          <p:grpSpPr>
            <a:xfrm>
              <a:off x="2505922" y="2263986"/>
              <a:ext cx="1608667" cy="2360082"/>
              <a:chOff x="1904683" y="1967548"/>
              <a:chExt cx="1206500" cy="1770062"/>
            </a:xfrm>
            <a:grpFill/>
          </p:grpSpPr>
          <p:sp>
            <p:nvSpPr>
              <p:cNvPr id="9" name="Freeform 13"/>
              <p:cNvSpPr/>
              <p:nvPr/>
            </p:nvSpPr>
            <p:spPr bwMode="auto">
              <a:xfrm>
                <a:off x="2066608" y="2292985"/>
                <a:ext cx="657225" cy="430213"/>
              </a:xfrm>
              <a:custGeom>
                <a:avLst/>
                <a:gdLst>
                  <a:gd name="T0" fmla="*/ 61 w 175"/>
                  <a:gd name="T1" fmla="*/ 33 h 114"/>
                  <a:gd name="T2" fmla="*/ 30 w 175"/>
                  <a:gd name="T3" fmla="*/ 74 h 114"/>
                  <a:gd name="T4" fmla="*/ 0 w 175"/>
                  <a:gd name="T5" fmla="*/ 114 h 114"/>
                  <a:gd name="T6" fmla="*/ 175 w 175"/>
                  <a:gd name="T7" fmla="*/ 45 h 114"/>
                  <a:gd name="T8" fmla="*/ 145 w 175"/>
                  <a:gd name="T9" fmla="*/ 0 h 114"/>
                  <a:gd name="T10" fmla="*/ 61 w 175"/>
                  <a:gd name="T11" fmla="*/ 33 h 114"/>
                </a:gdLst>
                <a:ahLst/>
                <a:cxnLst>
                  <a:cxn ang="0">
                    <a:pos x="T0" y="T1"/>
                  </a:cxn>
                  <a:cxn ang="0">
                    <a:pos x="T2" y="T3"/>
                  </a:cxn>
                  <a:cxn ang="0">
                    <a:pos x="T4" y="T5"/>
                  </a:cxn>
                  <a:cxn ang="0">
                    <a:pos x="T6" y="T7"/>
                  </a:cxn>
                  <a:cxn ang="0">
                    <a:pos x="T8" y="T9"/>
                  </a:cxn>
                  <a:cxn ang="0">
                    <a:pos x="T10" y="T11"/>
                  </a:cxn>
                </a:cxnLst>
                <a:rect l="0" t="0" r="r" b="b"/>
                <a:pathLst>
                  <a:path w="175" h="114">
                    <a:moveTo>
                      <a:pt x="61" y="33"/>
                    </a:moveTo>
                    <a:cubicBezTo>
                      <a:pt x="51" y="47"/>
                      <a:pt x="41" y="61"/>
                      <a:pt x="30" y="74"/>
                    </a:cubicBezTo>
                    <a:cubicBezTo>
                      <a:pt x="19" y="87"/>
                      <a:pt x="9" y="100"/>
                      <a:pt x="0" y="114"/>
                    </a:cubicBezTo>
                    <a:cubicBezTo>
                      <a:pt x="175" y="45"/>
                      <a:pt x="175" y="45"/>
                      <a:pt x="175" y="45"/>
                    </a:cubicBezTo>
                    <a:cubicBezTo>
                      <a:pt x="165" y="30"/>
                      <a:pt x="155" y="15"/>
                      <a:pt x="145" y="0"/>
                    </a:cubicBezTo>
                    <a:lnTo>
                      <a:pt x="61" y="33"/>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0" name="Freeform 14"/>
              <p:cNvSpPr/>
              <p:nvPr/>
            </p:nvSpPr>
            <p:spPr bwMode="auto">
              <a:xfrm>
                <a:off x="1904683" y="2515235"/>
                <a:ext cx="1206500" cy="1222375"/>
              </a:xfrm>
              <a:custGeom>
                <a:avLst/>
                <a:gdLst>
                  <a:gd name="T0" fmla="*/ 7 w 321"/>
                  <a:gd name="T1" fmla="*/ 199 h 324"/>
                  <a:gd name="T2" fmla="*/ 159 w 321"/>
                  <a:gd name="T3" fmla="*/ 324 h 324"/>
                  <a:gd name="T4" fmla="*/ 312 w 321"/>
                  <a:gd name="T5" fmla="*/ 199 h 324"/>
                  <a:gd name="T6" fmla="*/ 250 w 321"/>
                  <a:gd name="T7" fmla="*/ 31 h 324"/>
                  <a:gd name="T8" fmla="*/ 225 w 321"/>
                  <a:gd name="T9" fmla="*/ 0 h 324"/>
                  <a:gd name="T10" fmla="*/ 36 w 321"/>
                  <a:gd name="T11" fmla="*/ 74 h 324"/>
                  <a:gd name="T12" fmla="*/ 7 w 321"/>
                  <a:gd name="T13" fmla="*/ 199 h 324"/>
                </a:gdLst>
                <a:ahLst/>
                <a:cxnLst>
                  <a:cxn ang="0">
                    <a:pos x="T0" y="T1"/>
                  </a:cxn>
                  <a:cxn ang="0">
                    <a:pos x="T2" y="T3"/>
                  </a:cxn>
                  <a:cxn ang="0">
                    <a:pos x="T4" y="T5"/>
                  </a:cxn>
                  <a:cxn ang="0">
                    <a:pos x="T6" y="T7"/>
                  </a:cxn>
                  <a:cxn ang="0">
                    <a:pos x="T8" y="T9"/>
                  </a:cxn>
                  <a:cxn ang="0">
                    <a:pos x="T10" y="T11"/>
                  </a:cxn>
                  <a:cxn ang="0">
                    <a:pos x="T12" y="T13"/>
                  </a:cxn>
                </a:cxnLst>
                <a:rect l="0" t="0" r="r" b="b"/>
                <a:pathLst>
                  <a:path w="321" h="324">
                    <a:moveTo>
                      <a:pt x="7" y="199"/>
                    </a:moveTo>
                    <a:cubicBezTo>
                      <a:pt x="20" y="286"/>
                      <a:pt x="83" y="324"/>
                      <a:pt x="159" y="324"/>
                    </a:cubicBezTo>
                    <a:cubicBezTo>
                      <a:pt x="235" y="324"/>
                      <a:pt x="299" y="286"/>
                      <a:pt x="312" y="199"/>
                    </a:cubicBezTo>
                    <a:cubicBezTo>
                      <a:pt x="321" y="134"/>
                      <a:pt x="292" y="80"/>
                      <a:pt x="250" y="31"/>
                    </a:cubicBezTo>
                    <a:cubicBezTo>
                      <a:pt x="242" y="21"/>
                      <a:pt x="233" y="10"/>
                      <a:pt x="225" y="0"/>
                    </a:cubicBezTo>
                    <a:cubicBezTo>
                      <a:pt x="36" y="74"/>
                      <a:pt x="36" y="74"/>
                      <a:pt x="36" y="74"/>
                    </a:cubicBezTo>
                    <a:cubicBezTo>
                      <a:pt x="13" y="112"/>
                      <a:pt x="0" y="153"/>
                      <a:pt x="7" y="199"/>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1" name="Freeform 15"/>
              <p:cNvSpPr/>
              <p:nvPr/>
            </p:nvSpPr>
            <p:spPr bwMode="auto">
              <a:xfrm>
                <a:off x="2407920" y="1967548"/>
                <a:ext cx="142875" cy="155575"/>
              </a:xfrm>
              <a:custGeom>
                <a:avLst/>
                <a:gdLst>
                  <a:gd name="T0" fmla="*/ 24 w 38"/>
                  <a:gd name="T1" fmla="*/ 0 h 41"/>
                  <a:gd name="T2" fmla="*/ 0 w 38"/>
                  <a:gd name="T3" fmla="*/ 41 h 41"/>
                  <a:gd name="T4" fmla="*/ 38 w 38"/>
                  <a:gd name="T5" fmla="*/ 26 h 41"/>
                  <a:gd name="T6" fmla="*/ 24 w 38"/>
                  <a:gd name="T7" fmla="*/ 0 h 41"/>
                </a:gdLst>
                <a:ahLst/>
                <a:cxnLst>
                  <a:cxn ang="0">
                    <a:pos x="T0" y="T1"/>
                  </a:cxn>
                  <a:cxn ang="0">
                    <a:pos x="T2" y="T3"/>
                  </a:cxn>
                  <a:cxn ang="0">
                    <a:pos x="T4" y="T5"/>
                  </a:cxn>
                  <a:cxn ang="0">
                    <a:pos x="T6" y="T7"/>
                  </a:cxn>
                </a:cxnLst>
                <a:rect l="0" t="0" r="r" b="b"/>
                <a:pathLst>
                  <a:path w="38" h="41">
                    <a:moveTo>
                      <a:pt x="24" y="0"/>
                    </a:moveTo>
                    <a:cubicBezTo>
                      <a:pt x="16" y="14"/>
                      <a:pt x="9" y="27"/>
                      <a:pt x="0" y="41"/>
                    </a:cubicBezTo>
                    <a:cubicBezTo>
                      <a:pt x="38" y="26"/>
                      <a:pt x="38" y="26"/>
                      <a:pt x="38" y="26"/>
                    </a:cubicBezTo>
                    <a:cubicBezTo>
                      <a:pt x="33" y="17"/>
                      <a:pt x="29" y="9"/>
                      <a:pt x="2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2" name="Freeform 16"/>
              <p:cNvSpPr/>
              <p:nvPr/>
            </p:nvSpPr>
            <p:spPr bwMode="auto">
              <a:xfrm>
                <a:off x="2311083" y="2145348"/>
                <a:ext cx="292100" cy="192088"/>
              </a:xfrm>
              <a:custGeom>
                <a:avLst/>
                <a:gdLst>
                  <a:gd name="T0" fmla="*/ 65 w 78"/>
                  <a:gd name="T1" fmla="*/ 0 h 51"/>
                  <a:gd name="T2" fmla="*/ 24 w 78"/>
                  <a:gd name="T3" fmla="*/ 16 h 51"/>
                  <a:gd name="T4" fmla="*/ 0 w 78"/>
                  <a:gd name="T5" fmla="*/ 51 h 51"/>
                  <a:gd name="T6" fmla="*/ 78 w 78"/>
                  <a:gd name="T7" fmla="*/ 21 h 51"/>
                  <a:gd name="T8" fmla="*/ 65 w 78"/>
                  <a:gd name="T9" fmla="*/ 0 h 51"/>
                </a:gdLst>
                <a:ahLst/>
                <a:cxnLst>
                  <a:cxn ang="0">
                    <a:pos x="T0" y="T1"/>
                  </a:cxn>
                  <a:cxn ang="0">
                    <a:pos x="T2" y="T3"/>
                  </a:cxn>
                  <a:cxn ang="0">
                    <a:pos x="T4" y="T5"/>
                  </a:cxn>
                  <a:cxn ang="0">
                    <a:pos x="T6" y="T7"/>
                  </a:cxn>
                  <a:cxn ang="0">
                    <a:pos x="T8" y="T9"/>
                  </a:cxn>
                </a:cxnLst>
                <a:rect l="0" t="0" r="r" b="b"/>
                <a:pathLst>
                  <a:path w="78" h="51">
                    <a:moveTo>
                      <a:pt x="65" y="0"/>
                    </a:moveTo>
                    <a:cubicBezTo>
                      <a:pt x="24" y="16"/>
                      <a:pt x="24" y="16"/>
                      <a:pt x="24" y="16"/>
                    </a:cubicBezTo>
                    <a:cubicBezTo>
                      <a:pt x="16" y="28"/>
                      <a:pt x="9" y="40"/>
                      <a:pt x="0" y="51"/>
                    </a:cubicBezTo>
                    <a:cubicBezTo>
                      <a:pt x="78" y="21"/>
                      <a:pt x="78" y="21"/>
                      <a:pt x="78" y="21"/>
                    </a:cubicBezTo>
                    <a:cubicBezTo>
                      <a:pt x="74" y="14"/>
                      <a:pt x="69" y="7"/>
                      <a:pt x="65"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grpSp>
        <p:sp>
          <p:nvSpPr>
            <p:cNvPr id="8" name="矩形 10"/>
            <p:cNvSpPr/>
            <p:nvPr/>
          </p:nvSpPr>
          <p:spPr>
            <a:xfrm>
              <a:off x="2890773" y="3662971"/>
              <a:ext cx="1194919" cy="1497969"/>
            </a:xfrm>
            <a:prstGeom prst="rect">
              <a:avLst/>
            </a:prstGeom>
            <a:grpFill/>
          </p:spPr>
          <p:txBody>
            <a:bodyPr wrap="none">
              <a:spAutoFit/>
            </a:bodyPr>
            <a:lstStyle/>
            <a:p>
              <a:pPr eaLnBrk="0" fontAlgn="base" hangingPunct="0">
                <a:spcBef>
                  <a:spcPct val="0"/>
                </a:spcBef>
                <a:spcAft>
                  <a:spcPct val="0"/>
                </a:spcAft>
              </a:pPr>
              <a:endParaRPr lang="en-US" altLang="zh-CN" sz="1500" b="1" dirty="0">
                <a:latin typeface="Helvetica" panose="020B0604020202030204" pitchFamily="34" charset="0"/>
                <a:ea typeface="Batang" panose="02030600000101010101" charset="-127"/>
                <a:cs typeface="Arial" panose="020B0604020202020204" pitchFamily="34" charset="0"/>
              </a:endParaRPr>
            </a:p>
          </p:txBody>
        </p:sp>
      </p:grpSp>
      <p:grpSp>
        <p:nvGrpSpPr>
          <p:cNvPr id="13" name="组合 16"/>
          <p:cNvGrpSpPr/>
          <p:nvPr/>
        </p:nvGrpSpPr>
        <p:grpSpPr>
          <a:xfrm>
            <a:off x="907334" y="2887958"/>
            <a:ext cx="448135" cy="466097"/>
            <a:chOff x="4149408" y="1950085"/>
            <a:chExt cx="1195387" cy="1738313"/>
          </a:xfrm>
          <a:solidFill>
            <a:srgbClr val="A3C4D9"/>
          </a:solidFill>
        </p:grpSpPr>
        <p:sp>
          <p:nvSpPr>
            <p:cNvPr id="16" name="Freeform 9"/>
            <p:cNvSpPr/>
            <p:nvPr/>
          </p:nvSpPr>
          <p:spPr bwMode="auto">
            <a:xfrm>
              <a:off x="4187508" y="2854960"/>
              <a:ext cx="1157287" cy="833438"/>
            </a:xfrm>
            <a:custGeom>
              <a:avLst/>
              <a:gdLst>
                <a:gd name="T0" fmla="*/ 149 w 308"/>
                <a:gd name="T1" fmla="*/ 221 h 221"/>
                <a:gd name="T2" fmla="*/ 303 w 308"/>
                <a:gd name="T3" fmla="*/ 95 h 221"/>
                <a:gd name="T4" fmla="*/ 290 w 308"/>
                <a:gd name="T5" fmla="*/ 0 h 221"/>
                <a:gd name="T6" fmla="*/ 0 w 308"/>
                <a:gd name="T7" fmla="*/ 114 h 221"/>
                <a:gd name="T8" fmla="*/ 149 w 308"/>
                <a:gd name="T9" fmla="*/ 221 h 221"/>
              </a:gdLst>
              <a:ahLst/>
              <a:cxnLst>
                <a:cxn ang="0">
                  <a:pos x="T0" y="T1"/>
                </a:cxn>
                <a:cxn ang="0">
                  <a:pos x="T2" y="T3"/>
                </a:cxn>
                <a:cxn ang="0">
                  <a:pos x="T4" y="T5"/>
                </a:cxn>
                <a:cxn ang="0">
                  <a:pos x="T6" y="T7"/>
                </a:cxn>
                <a:cxn ang="0">
                  <a:pos x="T8" y="T9"/>
                </a:cxn>
              </a:cxnLst>
              <a:rect l="0" t="0" r="r" b="b"/>
              <a:pathLst>
                <a:path w="308" h="221">
                  <a:moveTo>
                    <a:pt x="149" y="221"/>
                  </a:moveTo>
                  <a:cubicBezTo>
                    <a:pt x="226" y="221"/>
                    <a:pt x="290" y="182"/>
                    <a:pt x="303" y="95"/>
                  </a:cubicBezTo>
                  <a:cubicBezTo>
                    <a:pt x="308" y="61"/>
                    <a:pt x="302" y="29"/>
                    <a:pt x="290" y="0"/>
                  </a:cubicBezTo>
                  <a:cubicBezTo>
                    <a:pt x="0" y="114"/>
                    <a:pt x="0" y="114"/>
                    <a:pt x="0" y="114"/>
                  </a:cubicBezTo>
                  <a:cubicBezTo>
                    <a:pt x="19" y="188"/>
                    <a:pt x="79" y="221"/>
                    <a:pt x="149" y="221"/>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7" name="Freeform 10"/>
            <p:cNvSpPr/>
            <p:nvPr/>
          </p:nvSpPr>
          <p:spPr bwMode="auto">
            <a:xfrm>
              <a:off x="4462145" y="1950085"/>
              <a:ext cx="427037" cy="425450"/>
            </a:xfrm>
            <a:custGeom>
              <a:avLst/>
              <a:gdLst>
                <a:gd name="T0" fmla="*/ 73 w 114"/>
                <a:gd name="T1" fmla="*/ 0 h 113"/>
                <a:gd name="T2" fmla="*/ 0 w 114"/>
                <a:gd name="T3" fmla="*/ 113 h 113"/>
                <a:gd name="T4" fmla="*/ 114 w 114"/>
                <a:gd name="T5" fmla="*/ 68 h 113"/>
                <a:gd name="T6" fmla="*/ 73 w 114"/>
                <a:gd name="T7" fmla="*/ 0 h 113"/>
              </a:gdLst>
              <a:ahLst/>
              <a:cxnLst>
                <a:cxn ang="0">
                  <a:pos x="T0" y="T1"/>
                </a:cxn>
                <a:cxn ang="0">
                  <a:pos x="T2" y="T3"/>
                </a:cxn>
                <a:cxn ang="0">
                  <a:pos x="T4" y="T5"/>
                </a:cxn>
                <a:cxn ang="0">
                  <a:pos x="T6" y="T7"/>
                </a:cxn>
              </a:cxnLst>
              <a:rect l="0" t="0" r="r" b="b"/>
              <a:pathLst>
                <a:path w="114" h="113">
                  <a:moveTo>
                    <a:pt x="73" y="0"/>
                  </a:moveTo>
                  <a:cubicBezTo>
                    <a:pt x="51" y="40"/>
                    <a:pt x="28" y="78"/>
                    <a:pt x="0" y="113"/>
                  </a:cubicBezTo>
                  <a:cubicBezTo>
                    <a:pt x="114" y="68"/>
                    <a:pt x="114" y="68"/>
                    <a:pt x="114" y="68"/>
                  </a:cubicBezTo>
                  <a:cubicBezTo>
                    <a:pt x="99" y="46"/>
                    <a:pt x="86" y="23"/>
                    <a:pt x="73"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8" name="Freeform 11"/>
            <p:cNvSpPr/>
            <p:nvPr/>
          </p:nvSpPr>
          <p:spPr bwMode="auto">
            <a:xfrm>
              <a:off x="4149408" y="2458085"/>
              <a:ext cx="1104900" cy="766763"/>
            </a:xfrm>
            <a:custGeom>
              <a:avLst/>
              <a:gdLst>
                <a:gd name="T0" fmla="*/ 233 w 294"/>
                <a:gd name="T1" fmla="*/ 0 h 203"/>
                <a:gd name="T2" fmla="*/ 22 w 294"/>
                <a:gd name="T3" fmla="*/ 83 h 203"/>
                <a:gd name="T4" fmla="*/ 5 w 294"/>
                <a:gd name="T5" fmla="*/ 183 h 203"/>
                <a:gd name="T6" fmla="*/ 9 w 294"/>
                <a:gd name="T7" fmla="*/ 203 h 203"/>
                <a:gd name="T8" fmla="*/ 294 w 294"/>
                <a:gd name="T9" fmla="*/ 90 h 203"/>
                <a:gd name="T10" fmla="*/ 247 w 294"/>
                <a:gd name="T11" fmla="*/ 17 h 203"/>
                <a:gd name="T12" fmla="*/ 233 w 29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94" h="203">
                  <a:moveTo>
                    <a:pt x="233" y="0"/>
                  </a:moveTo>
                  <a:cubicBezTo>
                    <a:pt x="22" y="83"/>
                    <a:pt x="22" y="83"/>
                    <a:pt x="22" y="83"/>
                  </a:cubicBezTo>
                  <a:cubicBezTo>
                    <a:pt x="7" y="114"/>
                    <a:pt x="0" y="147"/>
                    <a:pt x="5" y="183"/>
                  </a:cubicBezTo>
                  <a:cubicBezTo>
                    <a:pt x="6" y="190"/>
                    <a:pt x="8" y="197"/>
                    <a:pt x="9" y="203"/>
                  </a:cubicBezTo>
                  <a:cubicBezTo>
                    <a:pt x="294" y="90"/>
                    <a:pt x="294" y="90"/>
                    <a:pt x="294" y="90"/>
                  </a:cubicBezTo>
                  <a:cubicBezTo>
                    <a:pt x="283" y="64"/>
                    <a:pt x="266" y="40"/>
                    <a:pt x="247" y="17"/>
                  </a:cubicBezTo>
                  <a:cubicBezTo>
                    <a:pt x="242" y="11"/>
                    <a:pt x="237" y="6"/>
                    <a:pt x="233"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sp>
          <p:nvSpPr>
            <p:cNvPr id="19" name="Freeform 12"/>
            <p:cNvSpPr/>
            <p:nvPr/>
          </p:nvSpPr>
          <p:spPr bwMode="auto">
            <a:xfrm>
              <a:off x="4247833" y="2258060"/>
              <a:ext cx="762000" cy="460375"/>
            </a:xfrm>
            <a:custGeom>
              <a:avLst/>
              <a:gdLst>
                <a:gd name="T0" fmla="*/ 172 w 203"/>
                <a:gd name="T1" fmla="*/ 0 h 122"/>
                <a:gd name="T2" fmla="*/ 53 w 203"/>
                <a:gd name="T3" fmla="*/ 46 h 122"/>
                <a:gd name="T4" fmla="*/ 43 w 203"/>
                <a:gd name="T5" fmla="*/ 59 h 122"/>
                <a:gd name="T6" fmla="*/ 0 w 203"/>
                <a:gd name="T7" fmla="*/ 122 h 122"/>
                <a:gd name="T8" fmla="*/ 203 w 203"/>
                <a:gd name="T9" fmla="*/ 43 h 122"/>
                <a:gd name="T10" fmla="*/ 172 w 203"/>
                <a:gd name="T11" fmla="*/ 0 h 122"/>
              </a:gdLst>
              <a:ahLst/>
              <a:cxnLst>
                <a:cxn ang="0">
                  <a:pos x="T0" y="T1"/>
                </a:cxn>
                <a:cxn ang="0">
                  <a:pos x="T2" y="T3"/>
                </a:cxn>
                <a:cxn ang="0">
                  <a:pos x="T4" y="T5"/>
                </a:cxn>
                <a:cxn ang="0">
                  <a:pos x="T6" y="T7"/>
                </a:cxn>
                <a:cxn ang="0">
                  <a:pos x="T8" y="T9"/>
                </a:cxn>
                <a:cxn ang="0">
                  <a:pos x="T10" y="T11"/>
                </a:cxn>
              </a:cxnLst>
              <a:rect l="0" t="0" r="r" b="b"/>
              <a:pathLst>
                <a:path w="203" h="122">
                  <a:moveTo>
                    <a:pt x="172" y="0"/>
                  </a:moveTo>
                  <a:cubicBezTo>
                    <a:pt x="53" y="46"/>
                    <a:pt x="53" y="46"/>
                    <a:pt x="53" y="46"/>
                  </a:cubicBezTo>
                  <a:cubicBezTo>
                    <a:pt x="50" y="51"/>
                    <a:pt x="46" y="55"/>
                    <a:pt x="43" y="59"/>
                  </a:cubicBezTo>
                  <a:cubicBezTo>
                    <a:pt x="26" y="79"/>
                    <a:pt x="11" y="100"/>
                    <a:pt x="0" y="122"/>
                  </a:cubicBezTo>
                  <a:cubicBezTo>
                    <a:pt x="203" y="43"/>
                    <a:pt x="203" y="43"/>
                    <a:pt x="203" y="43"/>
                  </a:cubicBezTo>
                  <a:cubicBezTo>
                    <a:pt x="192" y="29"/>
                    <a:pt x="182" y="14"/>
                    <a:pt x="172" y="0"/>
                  </a:cubicBezTo>
                  <a:close/>
                </a:path>
              </a:pathLst>
            </a:custGeom>
            <a:grpFill/>
            <a:ln>
              <a:no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350" b="1">
                <a:latin typeface="Helvetica" panose="020B0604020202030204" pitchFamily="34" charset="0"/>
                <a:ea typeface="Batang" panose="02030600000101010101" charset="-127"/>
              </a:endParaRPr>
            </a:p>
          </p:txBody>
        </p:sp>
      </p:grpSp>
      <p:grpSp>
        <p:nvGrpSpPr>
          <p:cNvPr id="14" name="组合 23"/>
          <p:cNvGrpSpPr/>
          <p:nvPr/>
        </p:nvGrpSpPr>
        <p:grpSpPr>
          <a:xfrm>
            <a:off x="4478312" y="890490"/>
            <a:ext cx="460891" cy="532699"/>
            <a:chOff x="6592570" y="1964373"/>
            <a:chExt cx="1182687" cy="1716088"/>
          </a:xfrm>
          <a:solidFill>
            <a:srgbClr val="8EAD8F"/>
          </a:solidFill>
        </p:grpSpPr>
        <p:sp>
          <p:nvSpPr>
            <p:cNvPr id="23" name="Freeform 5"/>
            <p:cNvSpPr/>
            <p:nvPr/>
          </p:nvSpPr>
          <p:spPr bwMode="auto">
            <a:xfrm>
              <a:off x="6592570" y="2583498"/>
              <a:ext cx="1182687" cy="1096963"/>
            </a:xfrm>
            <a:custGeom>
              <a:avLst/>
              <a:gdLst>
                <a:gd name="T0" fmla="*/ 4 w 315"/>
                <a:gd name="T1" fmla="*/ 168 h 291"/>
                <a:gd name="T2" fmla="*/ 155 w 315"/>
                <a:gd name="T3" fmla="*/ 291 h 291"/>
                <a:gd name="T4" fmla="*/ 305 w 315"/>
                <a:gd name="T5" fmla="*/ 168 h 291"/>
                <a:gd name="T6" fmla="*/ 245 w 315"/>
                <a:gd name="T7" fmla="*/ 3 h 291"/>
                <a:gd name="T8" fmla="*/ 243 w 315"/>
                <a:gd name="T9" fmla="*/ 0 h 291"/>
                <a:gd name="T10" fmla="*/ 11 w 315"/>
                <a:gd name="T11" fmla="*/ 91 h 291"/>
                <a:gd name="T12" fmla="*/ 4 w 315"/>
                <a:gd name="T13" fmla="*/ 168 h 291"/>
              </a:gdLst>
              <a:ahLst/>
              <a:cxnLst>
                <a:cxn ang="0">
                  <a:pos x="T0" y="T1"/>
                </a:cxn>
                <a:cxn ang="0">
                  <a:pos x="T2" y="T3"/>
                </a:cxn>
                <a:cxn ang="0">
                  <a:pos x="T4" y="T5"/>
                </a:cxn>
                <a:cxn ang="0">
                  <a:pos x="T6" y="T7"/>
                </a:cxn>
                <a:cxn ang="0">
                  <a:pos x="T8" y="T9"/>
                </a:cxn>
                <a:cxn ang="0">
                  <a:pos x="T10" y="T11"/>
                </a:cxn>
                <a:cxn ang="0">
                  <a:pos x="T12" y="T13"/>
                </a:cxn>
              </a:cxnLst>
              <a:rect l="0" t="0" r="r" b="b"/>
              <a:pathLst>
                <a:path w="315" h="291">
                  <a:moveTo>
                    <a:pt x="4" y="168"/>
                  </a:moveTo>
                  <a:cubicBezTo>
                    <a:pt x="17" y="254"/>
                    <a:pt x="80" y="291"/>
                    <a:pt x="155" y="291"/>
                  </a:cubicBezTo>
                  <a:cubicBezTo>
                    <a:pt x="230" y="291"/>
                    <a:pt x="293" y="254"/>
                    <a:pt x="305" y="168"/>
                  </a:cubicBezTo>
                  <a:cubicBezTo>
                    <a:pt x="315" y="105"/>
                    <a:pt x="285" y="51"/>
                    <a:pt x="245" y="3"/>
                  </a:cubicBezTo>
                  <a:cubicBezTo>
                    <a:pt x="244" y="2"/>
                    <a:pt x="243" y="1"/>
                    <a:pt x="243" y="0"/>
                  </a:cubicBezTo>
                  <a:cubicBezTo>
                    <a:pt x="11" y="91"/>
                    <a:pt x="11" y="91"/>
                    <a:pt x="11" y="91"/>
                  </a:cubicBezTo>
                  <a:cubicBezTo>
                    <a:pt x="3" y="115"/>
                    <a:pt x="0" y="141"/>
                    <a:pt x="4" y="168"/>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24" name="Freeform 6"/>
            <p:cNvSpPr/>
            <p:nvPr/>
          </p:nvSpPr>
          <p:spPr bwMode="auto">
            <a:xfrm>
              <a:off x="7038658" y="1964373"/>
              <a:ext cx="200025" cy="207963"/>
            </a:xfrm>
            <a:custGeom>
              <a:avLst/>
              <a:gdLst>
                <a:gd name="T0" fmla="*/ 33 w 53"/>
                <a:gd name="T1" fmla="*/ 0 h 55"/>
                <a:gd name="T2" fmla="*/ 0 w 53"/>
                <a:gd name="T3" fmla="*/ 55 h 55"/>
                <a:gd name="T4" fmla="*/ 53 w 53"/>
                <a:gd name="T5" fmla="*/ 35 h 55"/>
                <a:gd name="T6" fmla="*/ 33 w 53"/>
                <a:gd name="T7" fmla="*/ 0 h 55"/>
              </a:gdLst>
              <a:ahLst/>
              <a:cxnLst>
                <a:cxn ang="0">
                  <a:pos x="T0" y="T1"/>
                </a:cxn>
                <a:cxn ang="0">
                  <a:pos x="T2" y="T3"/>
                </a:cxn>
                <a:cxn ang="0">
                  <a:pos x="T4" y="T5"/>
                </a:cxn>
                <a:cxn ang="0">
                  <a:pos x="T6" y="T7"/>
                </a:cxn>
              </a:cxnLst>
              <a:rect l="0" t="0" r="r" b="b"/>
              <a:pathLst>
                <a:path w="53" h="55">
                  <a:moveTo>
                    <a:pt x="33" y="0"/>
                  </a:moveTo>
                  <a:cubicBezTo>
                    <a:pt x="23" y="19"/>
                    <a:pt x="12" y="38"/>
                    <a:pt x="0" y="55"/>
                  </a:cubicBezTo>
                  <a:cubicBezTo>
                    <a:pt x="53" y="35"/>
                    <a:pt x="53" y="35"/>
                    <a:pt x="53" y="35"/>
                  </a:cubicBezTo>
                  <a:cubicBezTo>
                    <a:pt x="46" y="23"/>
                    <a:pt x="40" y="12"/>
                    <a:pt x="33"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25" name="Freeform 7"/>
            <p:cNvSpPr/>
            <p:nvPr/>
          </p:nvSpPr>
          <p:spPr bwMode="auto">
            <a:xfrm>
              <a:off x="6656070" y="2318385"/>
              <a:ext cx="827087" cy="539750"/>
            </a:xfrm>
            <a:custGeom>
              <a:avLst/>
              <a:gdLst>
                <a:gd name="T0" fmla="*/ 61 w 220"/>
                <a:gd name="T1" fmla="*/ 46 h 143"/>
                <a:gd name="T2" fmla="*/ 51 w 220"/>
                <a:gd name="T3" fmla="*/ 59 h 143"/>
                <a:gd name="T4" fmla="*/ 0 w 220"/>
                <a:gd name="T5" fmla="*/ 143 h 143"/>
                <a:gd name="T6" fmla="*/ 220 w 220"/>
                <a:gd name="T7" fmla="*/ 56 h 143"/>
                <a:gd name="T8" fmla="*/ 179 w 220"/>
                <a:gd name="T9" fmla="*/ 0 h 143"/>
                <a:gd name="T10" fmla="*/ 61 w 220"/>
                <a:gd name="T11" fmla="*/ 46 h 143"/>
              </a:gdLst>
              <a:ahLst/>
              <a:cxnLst>
                <a:cxn ang="0">
                  <a:pos x="T0" y="T1"/>
                </a:cxn>
                <a:cxn ang="0">
                  <a:pos x="T2" y="T3"/>
                </a:cxn>
                <a:cxn ang="0">
                  <a:pos x="T4" y="T5"/>
                </a:cxn>
                <a:cxn ang="0">
                  <a:pos x="T6" y="T7"/>
                </a:cxn>
                <a:cxn ang="0">
                  <a:pos x="T8" y="T9"/>
                </a:cxn>
                <a:cxn ang="0">
                  <a:pos x="T10" y="T11"/>
                </a:cxn>
              </a:cxnLst>
              <a:rect l="0" t="0" r="r" b="b"/>
              <a:pathLst>
                <a:path w="220" h="143">
                  <a:moveTo>
                    <a:pt x="61" y="46"/>
                  </a:moveTo>
                  <a:cubicBezTo>
                    <a:pt x="58" y="50"/>
                    <a:pt x="54" y="55"/>
                    <a:pt x="51" y="59"/>
                  </a:cubicBezTo>
                  <a:cubicBezTo>
                    <a:pt x="29" y="85"/>
                    <a:pt x="10" y="113"/>
                    <a:pt x="0" y="143"/>
                  </a:cubicBezTo>
                  <a:cubicBezTo>
                    <a:pt x="220" y="56"/>
                    <a:pt x="220" y="56"/>
                    <a:pt x="220" y="56"/>
                  </a:cubicBezTo>
                  <a:cubicBezTo>
                    <a:pt x="205" y="38"/>
                    <a:pt x="191" y="19"/>
                    <a:pt x="179" y="0"/>
                  </a:cubicBezTo>
                  <a:lnTo>
                    <a:pt x="61" y="46"/>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26" name="Freeform 8"/>
            <p:cNvSpPr/>
            <p:nvPr/>
          </p:nvSpPr>
          <p:spPr bwMode="auto">
            <a:xfrm>
              <a:off x="6903720" y="2167573"/>
              <a:ext cx="409575" cy="249238"/>
            </a:xfrm>
            <a:custGeom>
              <a:avLst/>
              <a:gdLst>
                <a:gd name="T0" fmla="*/ 94 w 109"/>
                <a:gd name="T1" fmla="*/ 0 h 66"/>
                <a:gd name="T2" fmla="*/ 29 w 109"/>
                <a:gd name="T3" fmla="*/ 25 h 66"/>
                <a:gd name="T4" fmla="*/ 0 w 109"/>
                <a:gd name="T5" fmla="*/ 66 h 66"/>
                <a:gd name="T6" fmla="*/ 109 w 109"/>
                <a:gd name="T7" fmla="*/ 23 h 66"/>
                <a:gd name="T8" fmla="*/ 94 w 109"/>
                <a:gd name="T9" fmla="*/ 0 h 66"/>
              </a:gdLst>
              <a:ahLst/>
              <a:cxnLst>
                <a:cxn ang="0">
                  <a:pos x="T0" y="T1"/>
                </a:cxn>
                <a:cxn ang="0">
                  <a:pos x="T2" y="T3"/>
                </a:cxn>
                <a:cxn ang="0">
                  <a:pos x="T4" y="T5"/>
                </a:cxn>
                <a:cxn ang="0">
                  <a:pos x="T6" y="T7"/>
                </a:cxn>
                <a:cxn ang="0">
                  <a:pos x="T8" y="T9"/>
                </a:cxn>
              </a:cxnLst>
              <a:rect l="0" t="0" r="r" b="b"/>
              <a:pathLst>
                <a:path w="109" h="66">
                  <a:moveTo>
                    <a:pt x="94" y="0"/>
                  </a:moveTo>
                  <a:cubicBezTo>
                    <a:pt x="29" y="25"/>
                    <a:pt x="29" y="25"/>
                    <a:pt x="29" y="25"/>
                  </a:cubicBezTo>
                  <a:cubicBezTo>
                    <a:pt x="20" y="39"/>
                    <a:pt x="10" y="53"/>
                    <a:pt x="0" y="66"/>
                  </a:cubicBezTo>
                  <a:cubicBezTo>
                    <a:pt x="109" y="23"/>
                    <a:pt x="109" y="23"/>
                    <a:pt x="109" y="23"/>
                  </a:cubicBezTo>
                  <a:cubicBezTo>
                    <a:pt x="104" y="16"/>
                    <a:pt x="99" y="8"/>
                    <a:pt x="9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grpSp>
      <p:sp>
        <p:nvSpPr>
          <p:cNvPr id="27" name="Rectangle 26"/>
          <p:cNvSpPr/>
          <p:nvPr/>
        </p:nvSpPr>
        <p:spPr>
          <a:xfrm>
            <a:off x="1543648" y="774378"/>
            <a:ext cx="2220686" cy="1198880"/>
          </a:xfrm>
          <a:prstGeom prst="rect">
            <a:avLst/>
          </a:prstGeom>
        </p:spPr>
        <p:txBody>
          <a:bodyPr wrap="square">
            <a:spAutoFit/>
          </a:bodyPr>
          <a:lstStyle/>
          <a:p>
            <a:pPr algn="just"/>
            <a:r>
              <a:rPr lang="vi-VN" b="1" dirty="0" smtClean="0">
                <a:latin typeface="+mj-lt"/>
              </a:rPr>
              <a:t>Đẹp quá đi, mùa xuân ơi</a:t>
            </a:r>
            <a:r>
              <a:rPr lang="en-US" b="1" dirty="0" smtClean="0">
                <a:latin typeface="+mj-lt"/>
              </a:rPr>
              <a:t> </a:t>
            </a:r>
            <a:r>
              <a:rPr lang="vi-VN" b="1" dirty="0" smtClean="0">
                <a:latin typeface="+mj-lt"/>
              </a:rPr>
              <a:t>- mùa xuân của Hà Nội thân yêu [...].</a:t>
            </a:r>
            <a:endParaRPr lang="en-US" b="1" dirty="0">
              <a:latin typeface="+mj-lt"/>
            </a:endParaRPr>
          </a:p>
        </p:txBody>
      </p:sp>
      <p:sp>
        <p:nvSpPr>
          <p:cNvPr id="28" name="Rectangle 27"/>
          <p:cNvSpPr/>
          <p:nvPr/>
        </p:nvSpPr>
        <p:spPr>
          <a:xfrm>
            <a:off x="1540088" y="2674607"/>
            <a:ext cx="2558582" cy="1198880"/>
          </a:xfrm>
          <a:prstGeom prst="rect">
            <a:avLst/>
          </a:prstGeom>
        </p:spPr>
        <p:txBody>
          <a:bodyPr wrap="square">
            <a:spAutoFit/>
          </a:bodyPr>
          <a:lstStyle/>
          <a:p>
            <a:r>
              <a:rPr lang="vi-VN" b="1" dirty="0" smtClean="0">
                <a:latin typeface="+mj-lt"/>
              </a:rPr>
              <a:t>Có người khẽ nói:</a:t>
            </a:r>
            <a:endParaRPr lang="vi-VN" b="1" dirty="0" smtClean="0">
              <a:latin typeface="+mj-lt"/>
            </a:endParaRPr>
          </a:p>
          <a:p>
            <a:r>
              <a:rPr lang="vi-VN" b="1" dirty="0" smtClean="0">
                <a:latin typeface="+mj-lt"/>
              </a:rPr>
              <a:t>- Bẩm, dễ có khi đê vỡ!</a:t>
            </a:r>
            <a:endParaRPr lang="vi-VN" b="1" dirty="0" smtClean="0">
              <a:latin typeface="+mj-lt"/>
            </a:endParaRPr>
          </a:p>
          <a:p>
            <a:r>
              <a:rPr lang="vi-VN" b="1" dirty="0" smtClean="0">
                <a:latin typeface="+mj-lt"/>
              </a:rPr>
              <a:t>Ngài cau mặt, gắt rằng:</a:t>
            </a:r>
            <a:endParaRPr lang="vi-VN" b="1" dirty="0" smtClean="0">
              <a:latin typeface="+mj-lt"/>
            </a:endParaRPr>
          </a:p>
          <a:p>
            <a:r>
              <a:rPr lang="vi-VN" b="1" dirty="0" smtClean="0">
                <a:latin typeface="+mj-lt"/>
              </a:rPr>
              <a:t>- Mặc kệ!</a:t>
            </a:r>
            <a:endParaRPr lang="vi-VN" b="1" dirty="0" smtClean="0">
              <a:latin typeface="+mj-lt"/>
            </a:endParaRPr>
          </a:p>
        </p:txBody>
      </p:sp>
      <p:sp>
        <p:nvSpPr>
          <p:cNvPr id="29" name="Rectangle 28"/>
          <p:cNvSpPr/>
          <p:nvPr/>
        </p:nvSpPr>
        <p:spPr>
          <a:xfrm>
            <a:off x="5184927" y="706259"/>
            <a:ext cx="3739841" cy="1198880"/>
          </a:xfrm>
          <a:prstGeom prst="rect">
            <a:avLst/>
          </a:prstGeom>
        </p:spPr>
        <p:txBody>
          <a:bodyPr wrap="square">
            <a:spAutoFit/>
          </a:bodyPr>
          <a:lstStyle/>
          <a:p>
            <a:r>
              <a:rPr lang="en-US" b="1" dirty="0" err="1" smtClean="0">
                <a:latin typeface="Times New Roman" panose="02020603050405020304" pitchFamily="18" charset="0"/>
                <a:cs typeface="Times New Roman" panose="02020603050405020304" pitchFamily="18" charset="0"/>
              </a:rPr>
              <a:t>Danh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giỏi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gồm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Nguyễn</a:t>
            </a:r>
            <a:r>
              <a:rPr lang="en-US" b="1" dirty="0" smtClean="0">
                <a:latin typeface="Times New Roman" panose="02020603050405020304" pitchFamily="18" charset="0"/>
                <a:cs typeface="Times New Roman" panose="02020603050405020304" pitchFamily="18" charset="0"/>
              </a:rPr>
              <a:t> Song </a:t>
            </a:r>
            <a:r>
              <a:rPr lang="en-US" b="1" dirty="0" err="1" smtClean="0">
                <a:latin typeface="Times New Roman" panose="02020603050405020304" pitchFamily="18" charset="0"/>
                <a:cs typeface="Times New Roman" panose="02020603050405020304" pitchFamily="18" charset="0"/>
              </a:rPr>
              <a:t>Ngân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Mai Kim </a:t>
            </a:r>
            <a:r>
              <a:rPr lang="en-US" b="1" dirty="0" err="1" smtClean="0">
                <a:latin typeface="Times New Roman" panose="02020603050405020304" pitchFamily="18" charset="0"/>
                <a:cs typeface="Times New Roman" panose="02020603050405020304" pitchFamily="18" charset="0"/>
              </a:rPr>
              <a:t>Lan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Tiến</a:t>
            </a:r>
            <a:endParaRPr lang="vi-VN" b="1" dirty="0" smtClean="0">
              <a:latin typeface="Times New Roman" panose="02020603050405020304" pitchFamily="18" charset="0"/>
              <a:cs typeface="Times New Roman" panose="02020603050405020304" pitchFamily="18" charset="0"/>
            </a:endParaRPr>
          </a:p>
        </p:txBody>
      </p:sp>
      <p:grpSp>
        <p:nvGrpSpPr>
          <p:cNvPr id="15" name="组合 23"/>
          <p:cNvGrpSpPr/>
          <p:nvPr/>
        </p:nvGrpSpPr>
        <p:grpSpPr>
          <a:xfrm>
            <a:off x="4495039" y="2877798"/>
            <a:ext cx="460891" cy="532699"/>
            <a:chOff x="6592570" y="1964373"/>
            <a:chExt cx="1182687" cy="1716088"/>
          </a:xfrm>
          <a:solidFill>
            <a:schemeClr val="accent4">
              <a:lumMod val="60000"/>
              <a:lumOff val="40000"/>
            </a:schemeClr>
          </a:solidFill>
        </p:grpSpPr>
        <p:sp>
          <p:nvSpPr>
            <p:cNvPr id="31" name="Freeform 5"/>
            <p:cNvSpPr/>
            <p:nvPr/>
          </p:nvSpPr>
          <p:spPr bwMode="auto">
            <a:xfrm>
              <a:off x="6592570" y="2583498"/>
              <a:ext cx="1182687" cy="1096963"/>
            </a:xfrm>
            <a:custGeom>
              <a:avLst/>
              <a:gdLst>
                <a:gd name="T0" fmla="*/ 4 w 315"/>
                <a:gd name="T1" fmla="*/ 168 h 291"/>
                <a:gd name="T2" fmla="*/ 155 w 315"/>
                <a:gd name="T3" fmla="*/ 291 h 291"/>
                <a:gd name="T4" fmla="*/ 305 w 315"/>
                <a:gd name="T5" fmla="*/ 168 h 291"/>
                <a:gd name="T6" fmla="*/ 245 w 315"/>
                <a:gd name="T7" fmla="*/ 3 h 291"/>
                <a:gd name="T8" fmla="*/ 243 w 315"/>
                <a:gd name="T9" fmla="*/ 0 h 291"/>
                <a:gd name="T10" fmla="*/ 11 w 315"/>
                <a:gd name="T11" fmla="*/ 91 h 291"/>
                <a:gd name="T12" fmla="*/ 4 w 315"/>
                <a:gd name="T13" fmla="*/ 168 h 291"/>
              </a:gdLst>
              <a:ahLst/>
              <a:cxnLst>
                <a:cxn ang="0">
                  <a:pos x="T0" y="T1"/>
                </a:cxn>
                <a:cxn ang="0">
                  <a:pos x="T2" y="T3"/>
                </a:cxn>
                <a:cxn ang="0">
                  <a:pos x="T4" y="T5"/>
                </a:cxn>
                <a:cxn ang="0">
                  <a:pos x="T6" y="T7"/>
                </a:cxn>
                <a:cxn ang="0">
                  <a:pos x="T8" y="T9"/>
                </a:cxn>
                <a:cxn ang="0">
                  <a:pos x="T10" y="T11"/>
                </a:cxn>
                <a:cxn ang="0">
                  <a:pos x="T12" y="T13"/>
                </a:cxn>
              </a:cxnLst>
              <a:rect l="0" t="0" r="r" b="b"/>
              <a:pathLst>
                <a:path w="315" h="291">
                  <a:moveTo>
                    <a:pt x="4" y="168"/>
                  </a:moveTo>
                  <a:cubicBezTo>
                    <a:pt x="17" y="254"/>
                    <a:pt x="80" y="291"/>
                    <a:pt x="155" y="291"/>
                  </a:cubicBezTo>
                  <a:cubicBezTo>
                    <a:pt x="230" y="291"/>
                    <a:pt x="293" y="254"/>
                    <a:pt x="305" y="168"/>
                  </a:cubicBezTo>
                  <a:cubicBezTo>
                    <a:pt x="315" y="105"/>
                    <a:pt x="285" y="51"/>
                    <a:pt x="245" y="3"/>
                  </a:cubicBezTo>
                  <a:cubicBezTo>
                    <a:pt x="244" y="2"/>
                    <a:pt x="243" y="1"/>
                    <a:pt x="243" y="0"/>
                  </a:cubicBezTo>
                  <a:cubicBezTo>
                    <a:pt x="11" y="91"/>
                    <a:pt x="11" y="91"/>
                    <a:pt x="11" y="91"/>
                  </a:cubicBezTo>
                  <a:cubicBezTo>
                    <a:pt x="3" y="115"/>
                    <a:pt x="0" y="141"/>
                    <a:pt x="4" y="168"/>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32" name="Freeform 6"/>
            <p:cNvSpPr/>
            <p:nvPr/>
          </p:nvSpPr>
          <p:spPr bwMode="auto">
            <a:xfrm>
              <a:off x="7038658" y="1964373"/>
              <a:ext cx="200025" cy="207963"/>
            </a:xfrm>
            <a:custGeom>
              <a:avLst/>
              <a:gdLst>
                <a:gd name="T0" fmla="*/ 33 w 53"/>
                <a:gd name="T1" fmla="*/ 0 h 55"/>
                <a:gd name="T2" fmla="*/ 0 w 53"/>
                <a:gd name="T3" fmla="*/ 55 h 55"/>
                <a:gd name="T4" fmla="*/ 53 w 53"/>
                <a:gd name="T5" fmla="*/ 35 h 55"/>
                <a:gd name="T6" fmla="*/ 33 w 53"/>
                <a:gd name="T7" fmla="*/ 0 h 55"/>
              </a:gdLst>
              <a:ahLst/>
              <a:cxnLst>
                <a:cxn ang="0">
                  <a:pos x="T0" y="T1"/>
                </a:cxn>
                <a:cxn ang="0">
                  <a:pos x="T2" y="T3"/>
                </a:cxn>
                <a:cxn ang="0">
                  <a:pos x="T4" y="T5"/>
                </a:cxn>
                <a:cxn ang="0">
                  <a:pos x="T6" y="T7"/>
                </a:cxn>
              </a:cxnLst>
              <a:rect l="0" t="0" r="r" b="b"/>
              <a:pathLst>
                <a:path w="53" h="55">
                  <a:moveTo>
                    <a:pt x="33" y="0"/>
                  </a:moveTo>
                  <a:cubicBezTo>
                    <a:pt x="23" y="19"/>
                    <a:pt x="12" y="38"/>
                    <a:pt x="0" y="55"/>
                  </a:cubicBezTo>
                  <a:cubicBezTo>
                    <a:pt x="53" y="35"/>
                    <a:pt x="53" y="35"/>
                    <a:pt x="53" y="35"/>
                  </a:cubicBezTo>
                  <a:cubicBezTo>
                    <a:pt x="46" y="23"/>
                    <a:pt x="40" y="12"/>
                    <a:pt x="33"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33" name="Freeform 7"/>
            <p:cNvSpPr/>
            <p:nvPr/>
          </p:nvSpPr>
          <p:spPr bwMode="auto">
            <a:xfrm>
              <a:off x="6656070" y="2318385"/>
              <a:ext cx="827087" cy="539750"/>
            </a:xfrm>
            <a:custGeom>
              <a:avLst/>
              <a:gdLst>
                <a:gd name="T0" fmla="*/ 61 w 220"/>
                <a:gd name="T1" fmla="*/ 46 h 143"/>
                <a:gd name="T2" fmla="*/ 51 w 220"/>
                <a:gd name="T3" fmla="*/ 59 h 143"/>
                <a:gd name="T4" fmla="*/ 0 w 220"/>
                <a:gd name="T5" fmla="*/ 143 h 143"/>
                <a:gd name="T6" fmla="*/ 220 w 220"/>
                <a:gd name="T7" fmla="*/ 56 h 143"/>
                <a:gd name="T8" fmla="*/ 179 w 220"/>
                <a:gd name="T9" fmla="*/ 0 h 143"/>
                <a:gd name="T10" fmla="*/ 61 w 220"/>
                <a:gd name="T11" fmla="*/ 46 h 143"/>
              </a:gdLst>
              <a:ahLst/>
              <a:cxnLst>
                <a:cxn ang="0">
                  <a:pos x="T0" y="T1"/>
                </a:cxn>
                <a:cxn ang="0">
                  <a:pos x="T2" y="T3"/>
                </a:cxn>
                <a:cxn ang="0">
                  <a:pos x="T4" y="T5"/>
                </a:cxn>
                <a:cxn ang="0">
                  <a:pos x="T6" y="T7"/>
                </a:cxn>
                <a:cxn ang="0">
                  <a:pos x="T8" y="T9"/>
                </a:cxn>
                <a:cxn ang="0">
                  <a:pos x="T10" y="T11"/>
                </a:cxn>
              </a:cxnLst>
              <a:rect l="0" t="0" r="r" b="b"/>
              <a:pathLst>
                <a:path w="220" h="143">
                  <a:moveTo>
                    <a:pt x="61" y="46"/>
                  </a:moveTo>
                  <a:cubicBezTo>
                    <a:pt x="58" y="50"/>
                    <a:pt x="54" y="55"/>
                    <a:pt x="51" y="59"/>
                  </a:cubicBezTo>
                  <a:cubicBezTo>
                    <a:pt x="29" y="85"/>
                    <a:pt x="10" y="113"/>
                    <a:pt x="0" y="143"/>
                  </a:cubicBezTo>
                  <a:cubicBezTo>
                    <a:pt x="220" y="56"/>
                    <a:pt x="220" y="56"/>
                    <a:pt x="220" y="56"/>
                  </a:cubicBezTo>
                  <a:cubicBezTo>
                    <a:pt x="205" y="38"/>
                    <a:pt x="191" y="19"/>
                    <a:pt x="179" y="0"/>
                  </a:cubicBezTo>
                  <a:lnTo>
                    <a:pt x="61" y="46"/>
                  </a:ln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sp>
          <p:nvSpPr>
            <p:cNvPr id="34" name="Freeform 8"/>
            <p:cNvSpPr/>
            <p:nvPr/>
          </p:nvSpPr>
          <p:spPr bwMode="auto">
            <a:xfrm>
              <a:off x="6903720" y="2167573"/>
              <a:ext cx="409575" cy="249238"/>
            </a:xfrm>
            <a:custGeom>
              <a:avLst/>
              <a:gdLst>
                <a:gd name="T0" fmla="*/ 94 w 109"/>
                <a:gd name="T1" fmla="*/ 0 h 66"/>
                <a:gd name="T2" fmla="*/ 29 w 109"/>
                <a:gd name="T3" fmla="*/ 25 h 66"/>
                <a:gd name="T4" fmla="*/ 0 w 109"/>
                <a:gd name="T5" fmla="*/ 66 h 66"/>
                <a:gd name="T6" fmla="*/ 109 w 109"/>
                <a:gd name="T7" fmla="*/ 23 h 66"/>
                <a:gd name="T8" fmla="*/ 94 w 109"/>
                <a:gd name="T9" fmla="*/ 0 h 66"/>
              </a:gdLst>
              <a:ahLst/>
              <a:cxnLst>
                <a:cxn ang="0">
                  <a:pos x="T0" y="T1"/>
                </a:cxn>
                <a:cxn ang="0">
                  <a:pos x="T2" y="T3"/>
                </a:cxn>
                <a:cxn ang="0">
                  <a:pos x="T4" y="T5"/>
                </a:cxn>
                <a:cxn ang="0">
                  <a:pos x="T6" y="T7"/>
                </a:cxn>
                <a:cxn ang="0">
                  <a:pos x="T8" y="T9"/>
                </a:cxn>
              </a:cxnLst>
              <a:rect l="0" t="0" r="r" b="b"/>
              <a:pathLst>
                <a:path w="109" h="66">
                  <a:moveTo>
                    <a:pt x="94" y="0"/>
                  </a:moveTo>
                  <a:cubicBezTo>
                    <a:pt x="29" y="25"/>
                    <a:pt x="29" y="25"/>
                    <a:pt x="29" y="25"/>
                  </a:cubicBezTo>
                  <a:cubicBezTo>
                    <a:pt x="20" y="39"/>
                    <a:pt x="10" y="53"/>
                    <a:pt x="0" y="66"/>
                  </a:cubicBezTo>
                  <a:cubicBezTo>
                    <a:pt x="109" y="23"/>
                    <a:pt x="109" y="23"/>
                    <a:pt x="109" y="23"/>
                  </a:cubicBezTo>
                  <a:cubicBezTo>
                    <a:pt x="104" y="16"/>
                    <a:pt x="99" y="8"/>
                    <a:pt x="94" y="0"/>
                  </a:cubicBezTo>
                  <a:close/>
                </a:path>
              </a:pathLst>
            </a:custGeom>
            <a:grpFill/>
            <a:ln>
              <a:solidFill>
                <a:schemeClr val="bg1"/>
              </a:solidFill>
            </a:ln>
          </p:spPr>
          <p:txBody>
            <a:bodyPr vert="horz" wrap="square" lIns="68580" tIns="34290" rIns="68580" bIns="34290" numCol="1" anchor="t" anchorCtr="0" compatLnSpc="1"/>
            <a:lstStyle/>
            <a:p>
              <a:pPr eaLnBrk="0" fontAlgn="base" hangingPunct="0">
                <a:spcBef>
                  <a:spcPct val="0"/>
                </a:spcBef>
                <a:spcAft>
                  <a:spcPct val="0"/>
                </a:spcAft>
              </a:pPr>
              <a:endParaRPr lang="zh-CN" altLang="en-US" sz="1500" b="1">
                <a:latin typeface="Helvetica" panose="020B0604020202030204" pitchFamily="34" charset="0"/>
                <a:ea typeface="Batang" panose="02030600000101010101" charset="-127"/>
              </a:endParaRPr>
            </a:p>
          </p:txBody>
        </p:sp>
      </p:grpSp>
      <p:sp>
        <p:nvSpPr>
          <p:cNvPr id="35" name="Rectangle 34"/>
          <p:cNvSpPr/>
          <p:nvPr/>
        </p:nvSpPr>
        <p:spPr>
          <a:xfrm>
            <a:off x="5388638" y="2850837"/>
            <a:ext cx="3412661" cy="645160"/>
          </a:xfrm>
          <a:prstGeom prst="rect">
            <a:avLst/>
          </a:prstGeom>
        </p:spPr>
        <p:txBody>
          <a:bodyPr wrap="square">
            <a:spAutoFit/>
          </a:bodyPr>
          <a:lstStyle/>
          <a:p>
            <a:r>
              <a:rPr lang="en-US" b="1" dirty="0" err="1" smtClean="0">
                <a:latin typeface="Times New Roman" panose="02020603050405020304" pitchFamily="18" charset="0"/>
                <a:cs typeface="Times New Roman" panose="02020603050405020304" pitchFamily="18" charset="0"/>
              </a:rPr>
              <a:t>Chuyến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xe</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hlinkClick r:id="rId1" tooltip="Hà Nội"/>
              </a:rPr>
              <a:t>Hà</a:t>
            </a:r>
            <a:r>
              <a:rPr lang="en-US" b="1" dirty="0" smtClean="0">
                <a:latin typeface="Times New Roman" panose="02020603050405020304" pitchFamily="18" charset="0"/>
                <a:cs typeface="Times New Roman" panose="02020603050405020304" pitchFamily="18" charset="0"/>
                <a:hlinkClick r:id="rId1" tooltip="Hà Nội"/>
              </a:rPr>
              <a:t> </a:t>
            </a:r>
            <a:r>
              <a:rPr lang="en-US" b="1" dirty="0" err="1" smtClean="0">
                <a:latin typeface="Times New Roman" panose="02020603050405020304" pitchFamily="18" charset="0"/>
                <a:cs typeface="Times New Roman" panose="02020603050405020304" pitchFamily="18" charset="0"/>
                <a:hlinkClick r:id="rId1" tooltip="Hà Nội"/>
              </a:rPr>
              <a:t>Nội</a:t>
            </a:r>
            <a:r>
              <a:rPr lang="en-US" b="1" dirty="0" smtClean="0">
                <a:latin typeface="Times New Roman" panose="02020603050405020304" pitchFamily="18" charset="0"/>
                <a:cs typeface="Times New Roman" panose="02020603050405020304" pitchFamily="18" charset="0"/>
              </a:rPr>
              <a:t> – </a:t>
            </a:r>
            <a:r>
              <a:rPr lang="en-US" b="1" dirty="0" err="1" smtClean="0">
                <a:latin typeface="Times New Roman" panose="02020603050405020304" pitchFamily="18" charset="0"/>
                <a:cs typeface="Times New Roman" panose="02020603050405020304" pitchFamily="18" charset="0"/>
                <a:hlinkClick r:id="rId2" tooltip="Hải Phòng"/>
              </a:rPr>
              <a:t>Hải</a:t>
            </a:r>
            <a:r>
              <a:rPr lang="en-US" b="1" dirty="0" smtClean="0">
                <a:latin typeface="Times New Roman" panose="02020603050405020304" pitchFamily="18" charset="0"/>
                <a:cs typeface="Times New Roman" panose="02020603050405020304" pitchFamily="18" charset="0"/>
                <a:hlinkClick r:id="rId2" tooltip="Hải Phòng"/>
              </a:rPr>
              <a:t> </a:t>
            </a:r>
            <a:r>
              <a:rPr lang="en-US" b="1" dirty="0" err="1" smtClean="0">
                <a:latin typeface="Times New Roman" panose="02020603050405020304" pitchFamily="18" charset="0"/>
                <a:cs typeface="Times New Roman" panose="02020603050405020304" pitchFamily="18" charset="0"/>
                <a:hlinkClick r:id="rId2" tooltip="Hải Phòng"/>
              </a:rPr>
              <a:t>Phòng</a:t>
            </a:r>
            <a:endParaRPr lang="en-US" b="1" dirty="0" smtClean="0">
              <a:latin typeface="Times New Roman" panose="02020603050405020304" pitchFamily="18" charset="0"/>
              <a:cs typeface="Times New Roman" panose="02020603050405020304" pitchFamily="18" charset="0"/>
            </a:endParaRPr>
          </a:p>
          <a:p>
            <a:r>
              <a:rPr lang="en-US" b="1" dirty="0" err="1" smtClean="0">
                <a:latin typeface="Times New Roman" panose="02020603050405020304" pitchFamily="18" charset="0"/>
                <a:cs typeface="Times New Roman" panose="02020603050405020304" pitchFamily="18" charset="0"/>
              </a:rPr>
              <a:t>sắp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khởi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hành</a:t>
            </a:r>
            <a:endParaRPr lang="en-US" b="1" dirty="0">
              <a:latin typeface="Times New Roman" panose="02020603050405020304" pitchFamily="18" charset="0"/>
              <a:cs typeface="Times New Roman" panose="02020603050405020304" pitchFamily="18" charset="0"/>
            </a:endParaRPr>
          </a:p>
        </p:txBody>
      </p:sp>
      <p:sp>
        <p:nvSpPr>
          <p:cNvPr id="36" name="Rectangle 35"/>
          <p:cNvSpPr/>
          <p:nvPr/>
        </p:nvSpPr>
        <p:spPr>
          <a:xfrm>
            <a:off x="1432932" y="1950845"/>
            <a:ext cx="4572000" cy="368300"/>
          </a:xfrm>
          <a:prstGeom prst="rect">
            <a:avLst/>
          </a:prstGeom>
        </p:spPr>
        <p:txBody>
          <a:bodyPr>
            <a:spAutoFit/>
          </a:bodyPr>
          <a:lstStyle/>
          <a:p>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smtClean="0">
                <a:solidFill>
                  <a:srgbClr val="FF0000"/>
                </a:solidFill>
                <a:latin typeface="Times New Roman" panose="02020603050405020304" pitchFamily="18" charset="0"/>
                <a:cs typeface="Times New Roman" panose="02020603050405020304" pitchFamily="18" charset="0"/>
              </a:rPr>
              <a:t>Đánh dấu bộ phận giải thích.</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1421780" y="4024798"/>
            <a:ext cx="2584296" cy="645160"/>
          </a:xfrm>
          <a:prstGeom prst="rect">
            <a:avLst/>
          </a:prstGeom>
        </p:spPr>
        <p:txBody>
          <a:bodyPr wrap="square">
            <a:spAutoFit/>
          </a:bodyPr>
          <a:lstStyle/>
          <a:p>
            <a:pPr algn="just"/>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smtClean="0">
                <a:solidFill>
                  <a:srgbClr val="FF0000"/>
                </a:solidFill>
                <a:latin typeface="Times New Roman" panose="02020603050405020304" pitchFamily="18" charset="0"/>
                <a:cs typeface="Times New Roman" panose="02020603050405020304" pitchFamily="18" charset="0"/>
              </a:rPr>
              <a:t>Đánh dấu lời nói trực tiếp của nhân vật.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5149075" y="1981337"/>
            <a:ext cx="4572000" cy="368300"/>
          </a:xfrm>
          <a:prstGeom prst="rect">
            <a:avLst/>
          </a:prstGeom>
        </p:spPr>
        <p:txBody>
          <a:bodyPr>
            <a:spAutoFit/>
          </a:bodyPr>
          <a:lstStyle/>
          <a:p>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smtClean="0">
                <a:solidFill>
                  <a:srgbClr val="FF0000"/>
                </a:solidFill>
                <a:latin typeface="Times New Roman" panose="02020603050405020304" pitchFamily="18" charset="0"/>
                <a:cs typeface="Times New Roman" panose="02020603050405020304" pitchFamily="18" charset="0"/>
              </a:rPr>
              <a:t>Dùng liệt kê </a:t>
            </a:r>
            <a:r>
              <a:rPr lang="en-US" b="1" dirty="0" err="1" smtClean="0">
                <a:solidFill>
                  <a:srgbClr val="FF0000"/>
                </a:solidFill>
                <a:latin typeface="Times New Roman" panose="02020603050405020304" pitchFamily="18" charset="0"/>
                <a:cs typeface="Times New Roman" panose="02020603050405020304" pitchFamily="18" charset="0"/>
              </a:rPr>
              <a:t>tên</a:t>
            </a:r>
            <a:r>
              <a:rPr lang="vi-VN"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những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giỏi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12833" y="3776683"/>
            <a:ext cx="3802567" cy="368300"/>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smtClean="0">
                <a:solidFill>
                  <a:srgbClr val="FF0000"/>
                </a:solidFill>
                <a:latin typeface="Times New Roman" panose="02020603050405020304" pitchFamily="18" charset="0"/>
                <a:cs typeface="Times New Roman" panose="02020603050405020304" pitchFamily="18" charset="0"/>
              </a:rPr>
              <a:t>Nối các bộ phận trong liên danh</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 from="(-#ppt_w/2)" to="(#ppt_x)" calcmode="lin" valueType="num">
                                      <p:cBhvr>
                                        <p:cTn id="47" dur="600" fill="hold">
                                          <p:stCondLst>
                                            <p:cond delay="0"/>
                                          </p:stCondLst>
                                        </p:cTn>
                                        <p:tgtEl>
                                          <p:spTgt spid="36"/>
                                        </p:tgtEl>
                                        <p:attrNameLst>
                                          <p:attrName>ppt_x</p:attrName>
                                        </p:attrNameLst>
                                      </p:cBhvr>
                                    </p:anim>
                                    <p:anim from="0" to="-1.0" calcmode="lin" valueType="num">
                                      <p:cBhvr>
                                        <p:cTn id="48" dur="200" decel="50000" autoRev="1" fill="hold">
                                          <p:stCondLst>
                                            <p:cond delay="600"/>
                                          </p:stCondLst>
                                        </p:cTn>
                                        <p:tgtEl>
                                          <p:spTgt spid="36"/>
                                        </p:tgtEl>
                                        <p:attrNameLst>
                                          <p:attrName>xshear</p:attrName>
                                        </p:attrNameLst>
                                      </p:cBhvr>
                                    </p:anim>
                                    <p:animScale>
                                      <p:cBhvr>
                                        <p:cTn id="49" dur="200" decel="100000" autoRev="1" fill="hold">
                                          <p:stCondLst>
                                            <p:cond delay="600"/>
                                          </p:stCondLst>
                                        </p:cTn>
                                        <p:tgtEl>
                                          <p:spTgt spid="36"/>
                                        </p:tgtEl>
                                      </p:cBhvr>
                                      <p:from x="100000" y="100000"/>
                                      <p:to x="80000" y="100000"/>
                                    </p:animScale>
                                    <p:anim by="(#ppt_h/3+#ppt_w*0.1)" calcmode="lin" valueType="num">
                                      <p:cBhvr additive="sum">
                                        <p:cTn id="50" dur="200" decel="100000" autoRev="1" fill="hold">
                                          <p:stCondLst>
                                            <p:cond delay="600"/>
                                          </p:stCondLst>
                                        </p:cTn>
                                        <p:tgtEl>
                                          <p:spTgt spid="36"/>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 from="(-#ppt_w/2)" to="(#ppt_x)" calcmode="lin" valueType="num">
                                      <p:cBhvr>
                                        <p:cTn id="55" dur="600" fill="hold">
                                          <p:stCondLst>
                                            <p:cond delay="0"/>
                                          </p:stCondLst>
                                        </p:cTn>
                                        <p:tgtEl>
                                          <p:spTgt spid="37"/>
                                        </p:tgtEl>
                                        <p:attrNameLst>
                                          <p:attrName>ppt_x</p:attrName>
                                        </p:attrNameLst>
                                      </p:cBhvr>
                                    </p:anim>
                                    <p:anim from="0" to="-1.0" calcmode="lin" valueType="num">
                                      <p:cBhvr>
                                        <p:cTn id="56" dur="200" decel="50000" autoRev="1" fill="hold">
                                          <p:stCondLst>
                                            <p:cond delay="600"/>
                                          </p:stCondLst>
                                        </p:cTn>
                                        <p:tgtEl>
                                          <p:spTgt spid="37"/>
                                        </p:tgtEl>
                                        <p:attrNameLst>
                                          <p:attrName>xshear</p:attrName>
                                        </p:attrNameLst>
                                      </p:cBhvr>
                                    </p:anim>
                                    <p:animScale>
                                      <p:cBhvr>
                                        <p:cTn id="57" dur="200" decel="100000" autoRev="1" fill="hold">
                                          <p:stCondLst>
                                            <p:cond delay="600"/>
                                          </p:stCondLst>
                                        </p:cTn>
                                        <p:tgtEl>
                                          <p:spTgt spid="37"/>
                                        </p:tgtEl>
                                      </p:cBhvr>
                                      <p:from x="100000" y="100000"/>
                                      <p:to x="80000" y="100000"/>
                                    </p:animScale>
                                    <p:anim by="(#ppt_h/3+#ppt_w*0.1)" calcmode="lin" valueType="num">
                                      <p:cBhvr additive="sum">
                                        <p:cTn id="58" dur="200" decel="100000" autoRev="1" fill="hold">
                                          <p:stCondLst>
                                            <p:cond delay="600"/>
                                          </p:stCondLst>
                                        </p:cTn>
                                        <p:tgtEl>
                                          <p:spTgt spid="37"/>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 from="(-#ppt_w/2)" to="(#ppt_x)" calcmode="lin" valueType="num">
                                      <p:cBhvr>
                                        <p:cTn id="63" dur="600" fill="hold">
                                          <p:stCondLst>
                                            <p:cond delay="0"/>
                                          </p:stCondLst>
                                        </p:cTn>
                                        <p:tgtEl>
                                          <p:spTgt spid="38"/>
                                        </p:tgtEl>
                                        <p:attrNameLst>
                                          <p:attrName>ppt_x</p:attrName>
                                        </p:attrNameLst>
                                      </p:cBhvr>
                                    </p:anim>
                                    <p:anim from="0" to="-1.0" calcmode="lin" valueType="num">
                                      <p:cBhvr>
                                        <p:cTn id="64" dur="200" decel="50000" autoRev="1" fill="hold">
                                          <p:stCondLst>
                                            <p:cond delay="600"/>
                                          </p:stCondLst>
                                        </p:cTn>
                                        <p:tgtEl>
                                          <p:spTgt spid="38"/>
                                        </p:tgtEl>
                                        <p:attrNameLst>
                                          <p:attrName>xshear</p:attrName>
                                        </p:attrNameLst>
                                      </p:cBhvr>
                                    </p:anim>
                                    <p:animScale>
                                      <p:cBhvr>
                                        <p:cTn id="65" dur="200" decel="100000" autoRev="1" fill="hold">
                                          <p:stCondLst>
                                            <p:cond delay="600"/>
                                          </p:stCondLst>
                                        </p:cTn>
                                        <p:tgtEl>
                                          <p:spTgt spid="38"/>
                                        </p:tgtEl>
                                      </p:cBhvr>
                                      <p:from x="100000" y="100000"/>
                                      <p:to x="80000" y="100000"/>
                                    </p:animScale>
                                    <p:anim by="(#ppt_h/3+#ppt_w*0.1)" calcmode="lin" valueType="num">
                                      <p:cBhvr additive="sum">
                                        <p:cTn id="66" dur="200" decel="100000" autoRev="1" fill="hold">
                                          <p:stCondLst>
                                            <p:cond delay="600"/>
                                          </p:stCondLst>
                                        </p:cTn>
                                        <p:tgtEl>
                                          <p:spTgt spid="38"/>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from="(-#ppt_w/2)" to="(#ppt_x)" calcmode="lin" valueType="num">
                                      <p:cBhvr>
                                        <p:cTn id="71" dur="600" fill="hold">
                                          <p:stCondLst>
                                            <p:cond delay="0"/>
                                          </p:stCondLst>
                                        </p:cTn>
                                        <p:tgtEl>
                                          <p:spTgt spid="39"/>
                                        </p:tgtEl>
                                        <p:attrNameLst>
                                          <p:attrName>ppt_x</p:attrName>
                                        </p:attrNameLst>
                                      </p:cBhvr>
                                    </p:anim>
                                    <p:anim from="0" to="-1.0" calcmode="lin" valueType="num">
                                      <p:cBhvr>
                                        <p:cTn id="72" dur="200" decel="50000" autoRev="1" fill="hold">
                                          <p:stCondLst>
                                            <p:cond delay="600"/>
                                          </p:stCondLst>
                                        </p:cTn>
                                        <p:tgtEl>
                                          <p:spTgt spid="39"/>
                                        </p:tgtEl>
                                        <p:attrNameLst>
                                          <p:attrName>xshear</p:attrName>
                                        </p:attrNameLst>
                                      </p:cBhvr>
                                    </p:anim>
                                    <p:animScale>
                                      <p:cBhvr>
                                        <p:cTn id="73" dur="200" decel="100000" autoRev="1" fill="hold">
                                          <p:stCondLst>
                                            <p:cond delay="600"/>
                                          </p:stCondLst>
                                        </p:cTn>
                                        <p:tgtEl>
                                          <p:spTgt spid="39"/>
                                        </p:tgtEl>
                                      </p:cBhvr>
                                      <p:from x="100000" y="100000"/>
                                      <p:to x="80000" y="100000"/>
                                    </p:animScale>
                                    <p:anim by="(#ppt_h/3+#ppt_w*0.1)" calcmode="lin" valueType="num">
                                      <p:cBhvr additive="sum">
                                        <p:cTn id="74" dur="200" decel="100000" autoRev="1" fill="hold">
                                          <p:stCondLst>
                                            <p:cond delay="600"/>
                                          </p:stCondLst>
                                        </p:cTn>
                                        <p:tgtEl>
                                          <p:spTgt spid="3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5" grpId="0"/>
      <p:bldP spid="36" grpId="0"/>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nvGraphicFramePr>
        <p:xfrm>
          <a:off x="233363" y="182404"/>
          <a:ext cx="8820150" cy="5008880"/>
        </p:xfrm>
        <a:graphic>
          <a:graphicData uri="http://schemas.openxmlformats.org/drawingml/2006/table">
            <a:tbl>
              <a:tblPr firstRow="1" bandRow="1">
                <a:tableStyleId>{5940675A-B579-460E-94D1-54222C63F5DA}</a:tableStyleId>
              </a:tblPr>
              <a:tblGrid>
                <a:gridCol w="6781165"/>
                <a:gridCol w="2038985"/>
              </a:tblGrid>
              <a:tr h="342900">
                <a:tc>
                  <a:txBody>
                    <a:bodyPr/>
                    <a:lstStyle/>
                    <a:p>
                      <a:pPr algn="ctr"/>
                      <a:r>
                        <a:rPr lang="en-US" sz="1800" b="1" i="1" dirty="0" err="1" smtClean="0">
                          <a:solidFill>
                            <a:srgbClr val="FF0000"/>
                          </a:solidFill>
                          <a:latin typeface="Times New Roman" panose="02020603050405020304" pitchFamily="18" charset="0"/>
                          <a:cs typeface="Times New Roman" panose="02020603050405020304" pitchFamily="18" charset="0"/>
                        </a:rPr>
                        <a:t>Ví</a:t>
                      </a:r>
                      <a:r>
                        <a:rPr lang="en-US" sz="1800" b="1" i="1" baseline="0" dirty="0" smtClean="0">
                          <a:solidFill>
                            <a:srgbClr val="FF0000"/>
                          </a:solidFill>
                          <a:latin typeface="Times New Roman" panose="02020603050405020304" pitchFamily="18" charset="0"/>
                          <a:cs typeface="Times New Roman" panose="02020603050405020304" pitchFamily="18" charset="0"/>
                        </a:rPr>
                        <a:t> </a:t>
                      </a:r>
                      <a:r>
                        <a:rPr lang="en-US" sz="1800" b="1" i="1" baseline="0" dirty="0" err="1" smtClean="0">
                          <a:solidFill>
                            <a:srgbClr val="FF0000"/>
                          </a:solidFill>
                          <a:latin typeface="Times New Roman" panose="02020603050405020304" pitchFamily="18" charset="0"/>
                          <a:cs typeface="Times New Roman" panose="02020603050405020304" pitchFamily="18" charset="0"/>
                        </a:rPr>
                        <a:t>dụ</a:t>
                      </a:r>
                      <a:endParaRPr lang="en-US" sz="1800" b="1" i="1"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800" b="1" i="1" dirty="0" err="1" smtClean="0">
                          <a:solidFill>
                            <a:srgbClr val="FF0000"/>
                          </a:solidFill>
                          <a:latin typeface="Times New Roman" panose="02020603050405020304" pitchFamily="18" charset="0"/>
                          <a:cs typeface="Times New Roman" panose="02020603050405020304" pitchFamily="18" charset="0"/>
                        </a:rPr>
                        <a:t>Tác</a:t>
                      </a:r>
                      <a:r>
                        <a:rPr lang="en-US" sz="1800" b="1" i="1" baseline="0" dirty="0" smtClean="0">
                          <a:solidFill>
                            <a:srgbClr val="FF0000"/>
                          </a:solidFill>
                          <a:latin typeface="Times New Roman" panose="02020603050405020304" pitchFamily="18" charset="0"/>
                          <a:cs typeface="Times New Roman" panose="02020603050405020304" pitchFamily="18" charset="0"/>
                        </a:rPr>
                        <a:t> </a:t>
                      </a:r>
                      <a:r>
                        <a:rPr lang="en-US" sz="1800" b="1" i="1" baseline="0" dirty="0" err="1" smtClean="0">
                          <a:solidFill>
                            <a:srgbClr val="FF0000"/>
                          </a:solidFill>
                          <a:latin typeface="Times New Roman" panose="02020603050405020304" pitchFamily="18" charset="0"/>
                          <a:cs typeface="Times New Roman" panose="02020603050405020304" pitchFamily="18" charset="0"/>
                        </a:rPr>
                        <a:t>dụng</a:t>
                      </a:r>
                      <a:endParaRPr lang="en-US" sz="1800" b="1" i="1"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08660">
                <a:tc>
                  <a:txBody>
                    <a:bodyPr/>
                    <a:lstStyle/>
                    <a:p>
                      <a:pPr algn="just"/>
                      <a:r>
                        <a:rPr lang="en-US" sz="2100" b="1" dirty="0" smtClean="0">
                          <a:solidFill>
                            <a:schemeClr val="tx1"/>
                          </a:solidFill>
                          <a:latin typeface="Times New Roman" panose="02020603050405020304" pitchFamily="18" charset="0"/>
                          <a:cs typeface="Times New Roman" panose="02020603050405020304" pitchFamily="18" charset="0"/>
                        </a:rPr>
                        <a:t>a/ </a:t>
                      </a:r>
                      <a:r>
                        <a:rPr lang="en-US" sz="2100" b="1" dirty="0" err="1" smtClean="0">
                          <a:solidFill>
                            <a:schemeClr val="tx1"/>
                          </a:solidFill>
                          <a:latin typeface="Times New Roman" panose="02020603050405020304" pitchFamily="18" charset="0"/>
                          <a:cs typeface="Times New Roman" panose="02020603050405020304" pitchFamily="18" charset="0"/>
                        </a:rPr>
                        <a:t>Hoa</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phượng</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đỏ</a:t>
                      </a:r>
                      <a:r>
                        <a:rPr lang="en-US" sz="2100" b="1" baseline="0" dirty="0" smtClean="0">
                          <a:solidFill>
                            <a:schemeClr val="tx1"/>
                          </a:solidFill>
                          <a:latin typeface="Times New Roman" panose="02020603050405020304" pitchFamily="18" charset="0"/>
                          <a:cs typeface="Times New Roman" panose="02020603050405020304" pitchFamily="18" charset="0"/>
                        </a:rPr>
                        <a:t> - </a:t>
                      </a:r>
                      <a:r>
                        <a:rPr lang="en-US" sz="2100" b="1" baseline="0" dirty="0" err="1" smtClean="0">
                          <a:solidFill>
                            <a:schemeClr val="tx1"/>
                          </a:solidFill>
                          <a:latin typeface="Times New Roman" panose="02020603050405020304" pitchFamily="18" charset="0"/>
                          <a:cs typeface="Times New Roman" panose="02020603050405020304" pitchFamily="18" charset="0"/>
                        </a:rPr>
                        <a:t>loài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hoa</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đặc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trưng</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của</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thành</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phố</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Hải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Phòng</a:t>
                      </a:r>
                      <a:r>
                        <a:rPr lang="en-US" sz="2100" b="1" baseline="0" dirty="0" smtClean="0">
                          <a:solidFill>
                            <a:schemeClr val="tx1"/>
                          </a:solidFill>
                          <a:latin typeface="Times New Roman" panose="02020603050405020304" pitchFamily="18" charset="0"/>
                          <a:cs typeface="Times New Roman" panose="02020603050405020304" pitchFamily="18" charset="0"/>
                        </a:rPr>
                        <a:t> – </a:t>
                      </a:r>
                      <a:r>
                        <a:rPr lang="en-US" sz="2100" b="1" baseline="0" dirty="0" err="1" smtClean="0">
                          <a:solidFill>
                            <a:schemeClr val="tx1"/>
                          </a:solidFill>
                          <a:latin typeface="Times New Roman" panose="02020603050405020304" pitchFamily="18" charset="0"/>
                          <a:cs typeface="Times New Roman" panose="02020603050405020304" pitchFamily="18" charset="0"/>
                        </a:rPr>
                        <a:t>đã</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vào</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mùa</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khoe</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sắc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rực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đỏ</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5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1348740">
                <a:tc>
                  <a:txBody>
                    <a:bodyPr/>
                    <a:lstStyle/>
                    <a:p>
                      <a:pPr algn="just"/>
                      <a:r>
                        <a:rPr lang="en-US" sz="2100" b="1" dirty="0" smtClean="0">
                          <a:solidFill>
                            <a:schemeClr val="tx1"/>
                          </a:solidFill>
                          <a:latin typeface="Times New Roman" panose="02020603050405020304" pitchFamily="18" charset="0"/>
                          <a:cs typeface="Times New Roman" panose="02020603050405020304" pitchFamily="18" charset="0"/>
                        </a:rPr>
                        <a:t>b/ </a:t>
                      </a:r>
                      <a:r>
                        <a:rPr lang="en-US" sz="2100" b="1" dirty="0" err="1" smtClean="0">
                          <a:solidFill>
                            <a:schemeClr val="tx1"/>
                          </a:solidFill>
                          <a:latin typeface="Times New Roman" panose="02020603050405020304" pitchFamily="18" charset="0"/>
                          <a:cs typeface="Times New Roman" panose="02020603050405020304" pitchFamily="18" charset="0"/>
                        </a:rPr>
                        <a:t>Thi</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đua</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yêu</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nước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để</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baseline="0" dirty="0" smtClean="0">
                        <a:solidFill>
                          <a:schemeClr val="tx1"/>
                        </a:solidFill>
                        <a:latin typeface="Times New Roman" panose="02020603050405020304" pitchFamily="18" charset="0"/>
                        <a:cs typeface="Times New Roman" panose="02020603050405020304" pitchFamily="18" charset="0"/>
                      </a:endParaRPr>
                    </a:p>
                    <a:p>
                      <a:pPr algn="just">
                        <a:buFontTx/>
                        <a:buChar char="-"/>
                      </a:pP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Diệt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giặc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dốt</a:t>
                      </a:r>
                      <a:endParaRPr lang="en-US" sz="2100" b="1" baseline="0" dirty="0" smtClean="0">
                        <a:solidFill>
                          <a:schemeClr val="tx1"/>
                        </a:solidFill>
                        <a:latin typeface="Times New Roman" panose="02020603050405020304" pitchFamily="18" charset="0"/>
                        <a:cs typeface="Times New Roman" panose="02020603050405020304" pitchFamily="18" charset="0"/>
                      </a:endParaRPr>
                    </a:p>
                    <a:p>
                      <a:pPr algn="just">
                        <a:buFontTx/>
                        <a:buChar char="-"/>
                      </a:pP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Diệt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giặc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đói</a:t>
                      </a:r>
                      <a:endParaRPr lang="en-US" sz="2100" b="1" baseline="0" dirty="0" smtClean="0">
                        <a:solidFill>
                          <a:schemeClr val="tx1"/>
                        </a:solidFill>
                        <a:latin typeface="Times New Roman" panose="02020603050405020304" pitchFamily="18" charset="0"/>
                        <a:cs typeface="Times New Roman" panose="02020603050405020304" pitchFamily="18" charset="0"/>
                      </a:endParaRPr>
                    </a:p>
                    <a:p>
                      <a:pPr algn="just">
                        <a:buFontTx/>
                        <a:buChar char="-"/>
                      </a:pP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Diệt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giặc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ngoại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xâm</a:t>
                      </a:r>
                      <a:endParaRPr lang="en-US" sz="2100" b="1"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5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08660">
                <a:tc>
                  <a:txBody>
                    <a:bodyPr/>
                    <a:lstStyle/>
                    <a:p>
                      <a:pPr algn="just"/>
                      <a:r>
                        <a:rPr lang="en-US" sz="2100" b="1" dirty="0" smtClean="0">
                          <a:solidFill>
                            <a:schemeClr val="tx1"/>
                          </a:solidFill>
                          <a:latin typeface="Times New Roman" panose="02020603050405020304" pitchFamily="18" charset="0"/>
                          <a:cs typeface="Times New Roman" panose="02020603050405020304" pitchFamily="18" charset="0"/>
                        </a:rPr>
                        <a:t>c/ </a:t>
                      </a:r>
                      <a:r>
                        <a:rPr lang="en-US" sz="2100" b="1" dirty="0" err="1" smtClean="0">
                          <a:solidFill>
                            <a:schemeClr val="tx1"/>
                          </a:solidFill>
                          <a:latin typeface="Times New Roman" panose="02020603050405020304" pitchFamily="18" charset="0"/>
                          <a:cs typeface="Times New Roman" panose="02020603050405020304" pitchFamily="18" charset="0"/>
                        </a:rPr>
                        <a:t>Gia</a:t>
                      </a:r>
                      <a:r>
                        <a:rPr lang="en-US" sz="2100" b="1" dirty="0" smtClean="0">
                          <a:solidFill>
                            <a:schemeClr val="tx1"/>
                          </a:solidFill>
                          <a:latin typeface="Times New Roman" panose="02020603050405020304" pitchFamily="18" charset="0"/>
                          <a:cs typeface="Times New Roman" panose="02020603050405020304" pitchFamily="18" charset="0"/>
                        </a:rPr>
                        <a:t> Lai </a:t>
                      </a:r>
                      <a:r>
                        <a:rPr lang="en-US" sz="2100" b="1" dirty="0" err="1" smtClean="0">
                          <a:solidFill>
                            <a:schemeClr val="tx1"/>
                          </a:solidFill>
                          <a:latin typeface="Times New Roman" panose="02020603050405020304" pitchFamily="18" charset="0"/>
                          <a:cs typeface="Times New Roman" panose="02020603050405020304" pitchFamily="18" charset="0"/>
                        </a:rPr>
                        <a:t>là</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một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trong</a:t>
                      </a:r>
                      <a:r>
                        <a:rPr lang="en-US" sz="2100" b="1" baseline="0" dirty="0" smtClean="0">
                          <a:solidFill>
                            <a:schemeClr val="tx1"/>
                          </a:solidFill>
                          <a:latin typeface="Times New Roman" panose="02020603050405020304" pitchFamily="18" charset="0"/>
                          <a:cs typeface="Times New Roman" panose="02020603050405020304" pitchFamily="18" charset="0"/>
                        </a:rPr>
                        <a:t> 10 </a:t>
                      </a:r>
                      <a:r>
                        <a:rPr lang="en-US" sz="2100" b="1" baseline="0" dirty="0" err="1" smtClean="0">
                          <a:solidFill>
                            <a:schemeClr val="tx1"/>
                          </a:solidFill>
                          <a:latin typeface="Times New Roman" panose="02020603050405020304" pitchFamily="18" charset="0"/>
                          <a:cs typeface="Times New Roman" panose="02020603050405020304" pitchFamily="18" charset="0"/>
                        </a:rPr>
                        <a:t>tỉnh</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nằm</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trong</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vùng</a:t>
                      </a:r>
                      <a:r>
                        <a:rPr lang="en-US" sz="2100" b="1" baseline="0" dirty="0" smtClean="0">
                          <a:solidFill>
                            <a:schemeClr val="tx1"/>
                          </a:solidFill>
                          <a:latin typeface="Times New Roman" panose="02020603050405020304" pitchFamily="18" charset="0"/>
                          <a:cs typeface="Times New Roman" panose="02020603050405020304" pitchFamily="18" charset="0"/>
                        </a:rPr>
                        <a:t> Tam </a:t>
                      </a:r>
                      <a:r>
                        <a:rPr lang="en-US" sz="2100" b="1" baseline="0" dirty="0" err="1" smtClean="0">
                          <a:solidFill>
                            <a:schemeClr val="tx1"/>
                          </a:solidFill>
                          <a:latin typeface="Times New Roman" panose="02020603050405020304" pitchFamily="18" charset="0"/>
                          <a:cs typeface="Times New Roman" panose="02020603050405020304" pitchFamily="18" charset="0"/>
                        </a:rPr>
                        <a:t>giác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phát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triển</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của</a:t>
                      </a:r>
                      <a:r>
                        <a:rPr lang="en-US" sz="2100" b="1" baseline="0" dirty="0" smtClean="0">
                          <a:solidFill>
                            <a:schemeClr val="tx1"/>
                          </a:solidFill>
                          <a:latin typeface="Times New Roman" panose="02020603050405020304" pitchFamily="18" charset="0"/>
                          <a:cs typeface="Times New Roman" panose="02020603050405020304" pitchFamily="18" charset="0"/>
                        </a:rPr>
                        <a:t> 3 </a:t>
                      </a:r>
                      <a:r>
                        <a:rPr lang="en-US" sz="2100" b="1" baseline="0" dirty="0" err="1" smtClean="0">
                          <a:solidFill>
                            <a:schemeClr val="tx1"/>
                          </a:solidFill>
                          <a:latin typeface="Times New Roman" panose="02020603050405020304" pitchFamily="18" charset="0"/>
                          <a:cs typeface="Times New Roman" panose="02020603050405020304" pitchFamily="18" charset="0"/>
                        </a:rPr>
                        <a:t>nước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Việt</a:t>
                      </a:r>
                      <a:r>
                        <a:rPr lang="en-US" sz="2100" b="1" baseline="0" dirty="0" smtClean="0">
                          <a:solidFill>
                            <a:schemeClr val="tx1"/>
                          </a:solidFill>
                          <a:latin typeface="Times New Roman" panose="02020603050405020304" pitchFamily="18" charset="0"/>
                          <a:cs typeface="Times New Roman" panose="02020603050405020304" pitchFamily="18" charset="0"/>
                        </a:rPr>
                        <a:t> Nam – </a:t>
                      </a:r>
                      <a:r>
                        <a:rPr lang="en-US" sz="2100" b="1" baseline="0" dirty="0" err="1" smtClean="0">
                          <a:solidFill>
                            <a:schemeClr val="tx1"/>
                          </a:solidFill>
                          <a:latin typeface="Times New Roman" panose="02020603050405020304" pitchFamily="18" charset="0"/>
                          <a:cs typeface="Times New Roman" panose="02020603050405020304" pitchFamily="18" charset="0"/>
                        </a:rPr>
                        <a:t>Lào</a:t>
                      </a:r>
                      <a:r>
                        <a:rPr lang="en-US" sz="2100" b="1" baseline="0" dirty="0" smtClean="0">
                          <a:solidFill>
                            <a:schemeClr val="tx1"/>
                          </a:solidFill>
                          <a:latin typeface="Times New Roman" panose="02020603050405020304" pitchFamily="18" charset="0"/>
                          <a:cs typeface="Times New Roman" panose="02020603050405020304" pitchFamily="18" charset="0"/>
                        </a:rPr>
                        <a:t> – </a:t>
                      </a:r>
                      <a:r>
                        <a:rPr lang="en-US" sz="2100" b="1" baseline="0" dirty="0" err="1" smtClean="0">
                          <a:solidFill>
                            <a:schemeClr val="tx1"/>
                          </a:solidFill>
                          <a:latin typeface="Times New Roman" panose="02020603050405020304" pitchFamily="18" charset="0"/>
                          <a:cs typeface="Times New Roman" panose="02020603050405020304" pitchFamily="18" charset="0"/>
                        </a:rPr>
                        <a:t>Campuchia</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5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08660">
                <a:tc>
                  <a:txBody>
                    <a:bodyPr/>
                    <a:lstStyle/>
                    <a:p>
                      <a:pPr algn="just"/>
                      <a:r>
                        <a:rPr lang="en-US" sz="2100" b="1" dirty="0" smtClean="0">
                          <a:solidFill>
                            <a:schemeClr val="tx1"/>
                          </a:solidFill>
                          <a:latin typeface="Times New Roman" panose="02020603050405020304" pitchFamily="18" charset="0"/>
                          <a:cs typeface="Times New Roman" panose="02020603050405020304" pitchFamily="18" charset="0"/>
                        </a:rPr>
                        <a:t>d/ </a:t>
                      </a:r>
                      <a:r>
                        <a:rPr lang="en-US" sz="2100" b="1" dirty="0" err="1" smtClean="0">
                          <a:solidFill>
                            <a:schemeClr val="tx1"/>
                          </a:solidFill>
                          <a:latin typeface="Times New Roman" panose="02020603050405020304" pitchFamily="18" charset="0"/>
                          <a:cs typeface="Times New Roman" panose="02020603050405020304" pitchFamily="18" charset="0"/>
                        </a:rPr>
                        <a:t>Tôi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gật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gù</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baseline="0" dirty="0" smtClean="0">
                        <a:solidFill>
                          <a:schemeClr val="tx1"/>
                        </a:solidFill>
                        <a:latin typeface="Times New Roman" panose="02020603050405020304" pitchFamily="18" charset="0"/>
                        <a:cs typeface="Times New Roman" panose="02020603050405020304" pitchFamily="18" charset="0"/>
                      </a:endParaRPr>
                    </a:p>
                    <a:p>
                      <a:pPr algn="just"/>
                      <a:r>
                        <a:rPr lang="en-US" sz="2100" b="1" baseline="0" dirty="0" smtClean="0">
                          <a:solidFill>
                            <a:schemeClr val="tx1"/>
                          </a:solidFill>
                          <a:latin typeface="Times New Roman" panose="02020603050405020304" pitchFamily="18" charset="0"/>
                          <a:cs typeface="Times New Roman" panose="02020603050405020304" pitchFamily="18" charset="0"/>
                        </a:rPr>
                        <a:t>- Ừ </a:t>
                      </a:r>
                      <a:r>
                        <a:rPr lang="en-US" sz="2100" b="1" baseline="0" dirty="0" err="1" smtClean="0">
                          <a:solidFill>
                            <a:schemeClr val="tx1"/>
                          </a:solidFill>
                          <a:latin typeface="Times New Roman" panose="02020603050405020304" pitchFamily="18" charset="0"/>
                          <a:cs typeface="Times New Roman" panose="02020603050405020304" pitchFamily="18" charset="0"/>
                        </a:rPr>
                        <a:t>nhỉ</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Thế</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mà</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mình</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không</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biết</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5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1191260">
                <a:tc>
                  <a:txBody>
                    <a:bodyPr/>
                    <a:lstStyle/>
                    <a:p>
                      <a:pPr algn="just"/>
                      <a:r>
                        <a:rPr lang="en-US" sz="2100" b="1" dirty="0" smtClean="0">
                          <a:solidFill>
                            <a:schemeClr val="tx1"/>
                          </a:solidFill>
                          <a:latin typeface="Times New Roman" panose="02020603050405020304" pitchFamily="18" charset="0"/>
                          <a:cs typeface="Times New Roman" panose="02020603050405020304" pitchFamily="18" charset="0"/>
                        </a:rPr>
                        <a:t>e/ </a:t>
                      </a:r>
                      <a:r>
                        <a:rPr lang="en-US" sz="2100" b="1" dirty="0" err="1" smtClean="0">
                          <a:solidFill>
                            <a:schemeClr val="tx1"/>
                          </a:solidFill>
                          <a:latin typeface="Times New Roman" panose="02020603050405020304" pitchFamily="18" charset="0"/>
                          <a:cs typeface="Times New Roman" panose="02020603050405020304" pitchFamily="18" charset="0"/>
                        </a:rPr>
                        <a:t>Tốt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nghiệp</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Đại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học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Văn</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hóa</a:t>
                      </a:r>
                      <a:r>
                        <a:rPr lang="en-US" sz="2100" b="1" baseline="0" dirty="0" smtClean="0">
                          <a:solidFill>
                            <a:schemeClr val="tx1"/>
                          </a:solidFill>
                          <a:latin typeface="Times New Roman" panose="02020603050405020304" pitchFamily="18" charset="0"/>
                          <a:cs typeface="Times New Roman" panose="02020603050405020304" pitchFamily="18" charset="0"/>
                        </a:rPr>
                        <a:t> – </a:t>
                      </a:r>
                      <a:r>
                        <a:rPr lang="en-US" sz="2100" b="1" baseline="0" dirty="0" err="1" smtClean="0">
                          <a:solidFill>
                            <a:schemeClr val="tx1"/>
                          </a:solidFill>
                          <a:latin typeface="Times New Roman" panose="02020603050405020304" pitchFamily="18" charset="0"/>
                          <a:cs typeface="Times New Roman" panose="02020603050405020304" pitchFamily="18" charset="0"/>
                        </a:rPr>
                        <a:t>Nghệ</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thuật</a:t>
                      </a:r>
                      <a:r>
                        <a:rPr lang="en-US" sz="2100" b="1" baseline="0" dirty="0" smtClean="0">
                          <a:solidFill>
                            <a:schemeClr val="tx1"/>
                          </a:solidFill>
                          <a:latin typeface="Times New Roman" panose="02020603050405020304" pitchFamily="18" charset="0"/>
                          <a:cs typeface="Times New Roman" panose="02020603050405020304" pitchFamily="18" charset="0"/>
                        </a:rPr>
                        <a:t> – Du </a:t>
                      </a:r>
                      <a:r>
                        <a:rPr lang="en-US" sz="2100" b="1" baseline="0" dirty="0" err="1" smtClean="0">
                          <a:solidFill>
                            <a:schemeClr val="tx1"/>
                          </a:solidFill>
                          <a:latin typeface="Times New Roman" panose="02020603050405020304" pitchFamily="18" charset="0"/>
                          <a:cs typeface="Times New Roman" panose="02020603050405020304" pitchFamily="18" charset="0"/>
                        </a:rPr>
                        <a:t>lịch</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chị</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Hai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luôn</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trên</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thành</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phố</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làm</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Phó</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Giám</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đốc</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cho</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một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công</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Đầu</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tư</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và</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phát</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triển</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tại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Sài</a:t>
                      </a:r>
                      <a:r>
                        <a:rPr lang="en-US" sz="2100" b="1" baseline="0" dirty="0" smtClean="0">
                          <a:solidFill>
                            <a:schemeClr val="tx1"/>
                          </a:solidFill>
                          <a:latin typeface="Times New Roman" panose="02020603050405020304" pitchFamily="18" charset="0"/>
                          <a:cs typeface="Times New Roman" panose="02020603050405020304" pitchFamily="18" charset="0"/>
                        </a:rPr>
                        <a:t> </a:t>
                      </a:r>
                      <a:r>
                        <a:rPr lang="en-US" sz="2100" b="1" baseline="0" dirty="0" err="1" smtClean="0">
                          <a:solidFill>
                            <a:schemeClr val="tx1"/>
                          </a:solidFill>
                          <a:latin typeface="Times New Roman" panose="02020603050405020304" pitchFamily="18" charset="0"/>
                          <a:cs typeface="Times New Roman" panose="02020603050405020304" pitchFamily="18" charset="0"/>
                        </a:rPr>
                        <a:t>Gòn</a:t>
                      </a:r>
                      <a:r>
                        <a:rPr lang="en-US" sz="2100" b="1" baseline="0" dirty="0" smtClean="0">
                          <a:solidFill>
                            <a:schemeClr val="tx1"/>
                          </a:solidFill>
                          <a:latin typeface="Times New Roman" panose="02020603050405020304" pitchFamily="18" charset="0"/>
                          <a:cs typeface="Times New Roman" panose="02020603050405020304" pitchFamily="18" charset="0"/>
                        </a:rPr>
                        <a:t>.</a:t>
                      </a:r>
                      <a:endParaRPr lang="en-US" sz="2100" b="1" dirty="0" smtClean="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5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bl>
          </a:graphicData>
        </a:graphic>
      </p:graphicFrame>
      <p:sp>
        <p:nvSpPr>
          <p:cNvPr id="42" name="Cloud 41"/>
          <p:cNvSpPr/>
          <p:nvPr/>
        </p:nvSpPr>
        <p:spPr>
          <a:xfrm>
            <a:off x="1747954" y="1471961"/>
            <a:ext cx="5544944" cy="209085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Nêu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dụng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ngang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ví</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dưới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đây</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ppt_x</p:attrName>
                                        </p:attrNameLst>
                                      </p:cBhvr>
                                      <p:tavLst>
                                        <p:tav tm="0">
                                          <p:val>
                                            <p:strVal val="#ppt_x-.2"/>
                                          </p:val>
                                        </p:tav>
                                        <p:tav tm="100000">
                                          <p:val>
                                            <p:strVal val="#ppt_x"/>
                                          </p:val>
                                        </p:tav>
                                      </p:tavLst>
                                    </p:anim>
                                    <p:anim calcmode="lin" valueType="num">
                                      <p:cBhvr>
                                        <p:cTn id="8"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from="(-#ppt_w/2)" to="(#ppt_x)" calcmode="lin" valueType="num">
                                      <p:cBhvr>
                                        <p:cTn id="19" dur="600" fill="hold">
                                          <p:stCondLst>
                                            <p:cond delay="0"/>
                                          </p:stCondLst>
                                        </p:cTn>
                                        <p:tgtEl>
                                          <p:spTgt spid="40"/>
                                        </p:tgtEl>
                                        <p:attrNameLst>
                                          <p:attrName>ppt_x</p:attrName>
                                        </p:attrNameLst>
                                      </p:cBhvr>
                                    </p:anim>
                                    <p:anim from="0" to="-1.0" calcmode="lin" valueType="num">
                                      <p:cBhvr>
                                        <p:cTn id="20" dur="200" decel="50000" autoRev="1" fill="hold">
                                          <p:stCondLst>
                                            <p:cond delay="600"/>
                                          </p:stCondLst>
                                        </p:cTn>
                                        <p:tgtEl>
                                          <p:spTgt spid="40"/>
                                        </p:tgtEl>
                                        <p:attrNameLst>
                                          <p:attrName>xshear</p:attrName>
                                        </p:attrNameLst>
                                      </p:cBhvr>
                                    </p:anim>
                                    <p:animScale>
                                      <p:cBhvr>
                                        <p:cTn id="21" dur="200" decel="100000" autoRev="1" fill="hold">
                                          <p:stCondLst>
                                            <p:cond delay="600"/>
                                          </p:stCondLst>
                                        </p:cTn>
                                        <p:tgtEl>
                                          <p:spTgt spid="40"/>
                                        </p:tgtEl>
                                      </p:cBhvr>
                                      <p:from x="100000" y="100000"/>
                                      <p:to x="80000" y="100000"/>
                                    </p:animScale>
                                    <p:anim by="(#ppt_h/3+#ppt_w*0.1)" calcmode="lin" valueType="num">
                                      <p:cBhvr additive="sum">
                                        <p:cTn id="22" dur="200" decel="100000" autoRev="1" fill="hold">
                                          <p:stCondLst>
                                            <p:cond delay="600"/>
                                          </p:stCondLst>
                                        </p:cTn>
                                        <p:tgtEl>
                                          <p:spTgt spid="4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60869" y="2665883"/>
            <a:ext cx="3623195" cy="2791942"/>
          </a:xfrm>
          <a:prstGeom prst="rect">
            <a:avLst/>
          </a:prstGeom>
        </p:spPr>
      </p:pic>
      <p:pic>
        <p:nvPicPr>
          <p:cNvPr id="5" name="图片 4"/>
          <p:cNvPicPr>
            <a:picLocks noChangeAspect="1"/>
          </p:cNvPicPr>
          <p:nvPr/>
        </p:nvPicPr>
        <p:blipFill>
          <a:blip r:embed="rId2"/>
          <a:stretch>
            <a:fillRect/>
          </a:stretch>
        </p:blipFill>
        <p:spPr>
          <a:xfrm>
            <a:off x="7237917" y="1847850"/>
            <a:ext cx="1906083" cy="3743325"/>
          </a:xfrm>
          <a:prstGeom prst="rect">
            <a:avLst/>
          </a:prstGeom>
        </p:spPr>
      </p:pic>
      <p:pic>
        <p:nvPicPr>
          <p:cNvPr id="6" name="图片 5"/>
          <p:cNvPicPr>
            <a:picLocks noChangeAspect="1"/>
          </p:cNvPicPr>
          <p:nvPr/>
        </p:nvPicPr>
        <p:blipFill>
          <a:blip r:embed="rId3"/>
          <a:stretch>
            <a:fillRect/>
          </a:stretch>
        </p:blipFill>
        <p:spPr>
          <a:xfrm>
            <a:off x="577298" y="238125"/>
            <a:ext cx="1645040" cy="1735704"/>
          </a:xfrm>
          <a:prstGeom prst="rect">
            <a:avLst/>
          </a:prstGeom>
        </p:spPr>
      </p:pic>
      <p:pic>
        <p:nvPicPr>
          <p:cNvPr id="7" name="图片 6"/>
          <p:cNvPicPr>
            <a:picLocks noChangeAspect="1"/>
          </p:cNvPicPr>
          <p:nvPr/>
        </p:nvPicPr>
        <p:blipFill>
          <a:blip r:embed="rId4"/>
          <a:stretch>
            <a:fillRect/>
          </a:stretch>
        </p:blipFill>
        <p:spPr>
          <a:xfrm>
            <a:off x="7237917" y="553191"/>
            <a:ext cx="1453904" cy="1105572"/>
          </a:xfrm>
          <a:prstGeom prst="rect">
            <a:avLst/>
          </a:prstGeom>
        </p:spPr>
      </p:pic>
      <p:grpSp>
        <p:nvGrpSpPr>
          <p:cNvPr id="2" name="组合 1"/>
          <p:cNvGrpSpPr/>
          <p:nvPr/>
        </p:nvGrpSpPr>
        <p:grpSpPr>
          <a:xfrm>
            <a:off x="3845378" y="1172798"/>
            <a:ext cx="1584892" cy="803049"/>
            <a:chOff x="5127171" y="1563730"/>
            <a:chExt cx="2113189" cy="1070732"/>
          </a:xfrm>
        </p:grpSpPr>
        <p:pic>
          <p:nvPicPr>
            <p:cNvPr id="8" name="图片 7"/>
            <p:cNvPicPr>
              <a:picLocks noChangeAspect="1"/>
            </p:cNvPicPr>
            <p:nvPr/>
          </p:nvPicPr>
          <p:blipFill>
            <a:blip r:embed="rId5"/>
            <a:stretch>
              <a:fillRect/>
            </a:stretch>
          </p:blipFill>
          <p:spPr>
            <a:xfrm>
              <a:off x="5127171" y="1563730"/>
              <a:ext cx="2113189" cy="1070732"/>
            </a:xfrm>
            <a:prstGeom prst="rect">
              <a:avLst/>
            </a:prstGeom>
          </p:spPr>
        </p:pic>
        <p:sp>
          <p:nvSpPr>
            <p:cNvPr id="9" name="矩形 8"/>
            <p:cNvSpPr/>
            <p:nvPr/>
          </p:nvSpPr>
          <p:spPr>
            <a:xfrm>
              <a:off x="5795700" y="1656509"/>
              <a:ext cx="701040" cy="860213"/>
            </a:xfrm>
            <a:prstGeom prst="rect">
              <a:avLst/>
            </a:prstGeom>
          </p:spPr>
          <p:txBody>
            <a:bodyPr wrap="none">
              <a:spAutoFit/>
            </a:bodyPr>
            <a:lstStyle/>
            <a:p>
              <a:r>
                <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2.</a:t>
              </a:r>
              <a:endParaRPr lang="zh-CN" altLang="en-US" sz="36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2139043" y="2269643"/>
            <a:ext cx="5192485" cy="1337945"/>
          </a:xfrm>
          <a:prstGeom prst="rect">
            <a:avLst/>
          </a:prstGeom>
        </p:spPr>
        <p:txBody>
          <a:bodyPr wrap="square">
            <a:spAutoFit/>
          </a:bodyPr>
          <a:lstStyle/>
          <a:p>
            <a:pPr algn="ct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Phân</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biệt</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dấu</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gạch</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ngang</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dấu</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gạch</a:t>
            </a:r>
            <a:r>
              <a:rPr lang="en-US" altLang="zh-CN" sz="40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0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nối</a:t>
            </a:r>
            <a:endParaRPr lang="zh-CN" altLang="en-US" sz="405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pic>
        <p:nvPicPr>
          <p:cNvPr id="8" name="图片 5"/>
          <p:cNvPicPr>
            <a:picLocks noChangeAspect="1"/>
          </p:cNvPicPr>
          <p:nvPr/>
        </p:nvPicPr>
        <p:blipFill rotWithShape="1">
          <a:blip r:embed="rId1">
            <a:extLst>
              <a:ext uri="{28A0092B-C50C-407E-A947-70E740481C1C}">
                <a14:useLocalDpi xmlns:a14="http://schemas.microsoft.com/office/drawing/2010/main" val="0"/>
              </a:ext>
            </a:extLst>
          </a:blip>
          <a:srcRect l="38581" t="24563" r="40933" b="26282"/>
          <a:stretch>
            <a:fillRect/>
          </a:stretch>
        </p:blipFill>
        <p:spPr>
          <a:xfrm flipH="1">
            <a:off x="0" y="2592332"/>
            <a:ext cx="1890132" cy="2551168"/>
          </a:xfrm>
          <a:prstGeom prst="rect">
            <a:avLst/>
          </a:prstGeom>
        </p:spPr>
      </p:pic>
      <p:sp>
        <p:nvSpPr>
          <p:cNvPr id="9" name="Cloud Callout 8"/>
          <p:cNvSpPr/>
          <p:nvPr/>
        </p:nvSpPr>
        <p:spPr>
          <a:xfrm>
            <a:off x="838200" y="438150"/>
            <a:ext cx="5488305" cy="1985010"/>
          </a:xfrm>
          <a:prstGeom prst="cloudCallout">
            <a:avLst/>
          </a:prstGeom>
          <a:ln w="381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smtClean="0">
                <a:latin typeface="Times New Roman" panose="02020603050405020304" pitchFamily="18" charset="0"/>
                <a:cs typeface="Times New Roman" panose="02020603050405020304" pitchFamily="18" charset="0"/>
              </a:rPr>
              <a:t>D</a:t>
            </a:r>
            <a:r>
              <a:rPr lang="vi-VN" sz="2400" b="1" i="1" dirty="0" smtClean="0">
                <a:latin typeface="+mj-lt"/>
              </a:rPr>
              <a:t>ấu gạch giữa các tiếng trong từ Va-ren được dùng làm gì?</a:t>
            </a:r>
            <a:endParaRPr lang="en-US" sz="2400" i="1" dirty="0">
              <a:latin typeface="+mj-lt"/>
              <a:cs typeface="Times New Roman" panose="02020603050405020304" pitchFamily="18" charset="0"/>
            </a:endParaRPr>
          </a:p>
        </p:txBody>
      </p:sp>
      <p:sp>
        <p:nvSpPr>
          <p:cNvPr id="10" name="Rectangle 9"/>
          <p:cNvSpPr/>
          <p:nvPr/>
        </p:nvSpPr>
        <p:spPr>
          <a:xfrm>
            <a:off x="2724626" y="2663190"/>
            <a:ext cx="5333048" cy="1198880"/>
          </a:xfrm>
          <a:prstGeom prst="rect">
            <a:avLst/>
          </a:prstGeom>
        </p:spPr>
        <p:txBody>
          <a:bodyPr wrap="square">
            <a:spAutoFit/>
          </a:bodyPr>
          <a:lstStyle/>
          <a:p>
            <a:pPr algn="ctr"/>
            <a:r>
              <a:rPr lang="en-US" sz="2400" dirty="0" smtClean="0">
                <a:solidFill>
                  <a:srgbClr val="FF0000"/>
                </a:solidFill>
                <a:latin typeface="+mj-lt"/>
                <a:sym typeface="Wingdings" panose="05000000000000000000" pitchFamily="2" charset="2"/>
              </a:rPr>
              <a:t> </a:t>
            </a:r>
            <a:r>
              <a:rPr lang="vi-VN" sz="2400" dirty="0" smtClean="0">
                <a:solidFill>
                  <a:srgbClr val="FF0000"/>
                </a:solidFill>
                <a:latin typeface="+mj-lt"/>
              </a:rPr>
              <a:t>Dấu gạch giữa tiếng Va- ren được dùng để tách âm đọc, trong tên riêng nước ngoài của nhân vật =&gt; </a:t>
            </a:r>
            <a:r>
              <a:rPr lang="en-US" altLang="vi-VN" sz="2400" dirty="0" smtClean="0">
                <a:solidFill>
                  <a:srgbClr val="FF0000"/>
                </a:solidFill>
                <a:latin typeface="+mj-lt"/>
              </a:rPr>
              <a:t>Dấu gạch nối</a:t>
            </a:r>
            <a:endParaRPr lang="en-US" altLang="vi-VN" sz="2400" dirty="0" smtClean="0">
              <a:solidFill>
                <a:srgbClr val="FF0000"/>
              </a:solidFill>
              <a:latin typeface="+mj-lt"/>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4" name="Freeform 3"/>
          <p:cNvSpPr/>
          <p:nvPr/>
        </p:nvSpPr>
        <p:spPr bwMode="gray">
          <a:xfrm rot="19490962">
            <a:off x="4264955" y="2479322"/>
            <a:ext cx="1578200" cy="2203060"/>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rgbClr val="E7BBBC"/>
          </a:solidFill>
          <a:ln>
            <a:noFill/>
          </a:ln>
          <a:effectLst>
            <a:outerShdw dist="107763" dir="2700000" algn="ctr" rotWithShape="0">
              <a:schemeClr val="bg2">
                <a:alpha val="50000"/>
              </a:schemeClr>
            </a:outerShdw>
          </a:effectLst>
        </p:spPr>
        <p:txBody>
          <a:bodyPr lIns="25717" tIns="25003" rIns="25717" bIns="25003" anchor="ctr" anchorCtr="1"/>
          <a:lstStyle/>
          <a:p>
            <a:endParaRPr lang="zh-CN" altLang="en-US" sz="760">
              <a:latin typeface="Helvetica" panose="020B0604020202030204" pitchFamily="34" charset="0"/>
            </a:endParaRPr>
          </a:p>
        </p:txBody>
      </p:sp>
      <p:sp>
        <p:nvSpPr>
          <p:cNvPr id="5" name="Freeform 4"/>
          <p:cNvSpPr/>
          <p:nvPr/>
        </p:nvSpPr>
        <p:spPr bwMode="gray">
          <a:xfrm rot="19490962" flipH="1" flipV="1">
            <a:off x="6331883" y="560996"/>
            <a:ext cx="1526255" cy="2116095"/>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rgbClr val="AFC37F"/>
          </a:solidFill>
          <a:ln>
            <a:noFill/>
          </a:ln>
          <a:effectLst>
            <a:outerShdw dist="107763" dir="2700000" algn="ctr" rotWithShape="0">
              <a:schemeClr val="bg2">
                <a:alpha val="50000"/>
              </a:schemeClr>
            </a:outerShdw>
          </a:effectLst>
        </p:spPr>
        <p:txBody>
          <a:bodyPr lIns="25717" tIns="25003" rIns="25717" bIns="25003" anchor="ctr" anchorCtr="1"/>
          <a:lstStyle/>
          <a:p>
            <a:endParaRPr lang="zh-CN" altLang="en-US" sz="760">
              <a:latin typeface="Helvetica" panose="020B0604020202030204" pitchFamily="34" charset="0"/>
            </a:endParaRPr>
          </a:p>
        </p:txBody>
      </p:sp>
      <p:sp>
        <p:nvSpPr>
          <p:cNvPr id="6" name="Oval 5"/>
          <p:cNvSpPr>
            <a:spLocks noChangeArrowheads="1"/>
          </p:cNvSpPr>
          <p:nvPr/>
        </p:nvSpPr>
        <p:spPr bwMode="gray">
          <a:xfrm>
            <a:off x="4365704" y="995247"/>
            <a:ext cx="1662322" cy="1571228"/>
          </a:xfrm>
          <a:prstGeom prst="ellipse">
            <a:avLst/>
          </a:prstGeom>
          <a:solidFill>
            <a:srgbClr val="E7BBBC"/>
          </a:solidFill>
          <a:ln>
            <a:noFill/>
          </a:ln>
          <a:effectLst>
            <a:outerShdw dist="107763" dir="2700000" algn="ctr" rotWithShape="0">
              <a:schemeClr val="bg2">
                <a:alpha val="50000"/>
              </a:schemeClr>
            </a:outerShdw>
          </a:effectLst>
        </p:spPr>
        <p:txBody>
          <a:bodyPr lIns="25717" tIns="25003" rIns="25717" bIns="25003" anchor="ctr" anchorCtr="1"/>
          <a:lstStyle/>
          <a:p>
            <a:pPr algn="ctr"/>
            <a:r>
              <a:rPr lang="en-US" altLang="zh-CN" sz="21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Về</a:t>
            </a:r>
            <a:r>
              <a:rPr lang="en-US" altLang="zh-CN" sz="21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1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bản</a:t>
            </a:r>
            <a:r>
              <a:rPr lang="en-US" altLang="zh-CN" sz="21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1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endParaRPr lang="zh-CN" altLang="en-US" sz="21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7" name="Oval 6"/>
          <p:cNvSpPr>
            <a:spLocks noChangeArrowheads="1"/>
          </p:cNvSpPr>
          <p:nvPr/>
        </p:nvSpPr>
        <p:spPr bwMode="gray">
          <a:xfrm>
            <a:off x="6167332" y="2650268"/>
            <a:ext cx="1619006" cy="1531441"/>
          </a:xfrm>
          <a:prstGeom prst="ellipse">
            <a:avLst/>
          </a:prstGeom>
          <a:solidFill>
            <a:srgbClr val="AFC37F"/>
          </a:solidFill>
          <a:ln>
            <a:noFill/>
          </a:ln>
          <a:effectLst>
            <a:outerShdw dist="107763" dir="2700000" algn="ctr" rotWithShape="0">
              <a:schemeClr val="bg2">
                <a:alpha val="50000"/>
              </a:schemeClr>
            </a:outerShdw>
          </a:effectLst>
        </p:spPr>
        <p:txBody>
          <a:bodyPr lIns="25717" tIns="25003" rIns="25717" bIns="25003" anchor="ctr" anchorCtr="1"/>
          <a:lstStyle/>
          <a:p>
            <a:pPr algn="ct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Về</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hình</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thức</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cách</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trình</a:t>
            </a:r>
            <a:r>
              <a:rPr lang="en-US" altLang="zh-CN" sz="195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195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bày</a:t>
            </a:r>
            <a:endParaRPr lang="zh-CN" altLang="en-US" sz="195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8" name="图片 5"/>
          <p:cNvPicPr>
            <a:picLocks noChangeAspect="1"/>
          </p:cNvPicPr>
          <p:nvPr/>
        </p:nvPicPr>
        <p:blipFill rotWithShape="1">
          <a:blip r:embed="rId1">
            <a:extLst>
              <a:ext uri="{28A0092B-C50C-407E-A947-70E740481C1C}">
                <a14:useLocalDpi xmlns:a14="http://schemas.microsoft.com/office/drawing/2010/main" val="0"/>
              </a:ext>
            </a:extLst>
          </a:blip>
          <a:srcRect l="38581" t="24563" r="40933" b="26282"/>
          <a:stretch>
            <a:fillRect/>
          </a:stretch>
        </p:blipFill>
        <p:spPr>
          <a:xfrm flipH="1">
            <a:off x="0" y="2592332"/>
            <a:ext cx="1890132" cy="2551168"/>
          </a:xfrm>
          <a:prstGeom prst="rect">
            <a:avLst/>
          </a:prstGeom>
        </p:spPr>
      </p:pic>
      <p:sp>
        <p:nvSpPr>
          <p:cNvPr id="9" name="Cloud Callout 8"/>
          <p:cNvSpPr/>
          <p:nvPr/>
        </p:nvSpPr>
        <p:spPr>
          <a:xfrm>
            <a:off x="844705" y="694163"/>
            <a:ext cx="3027556" cy="1764681"/>
          </a:xfrm>
          <a:prstGeom prst="cloudCallout">
            <a:avLst/>
          </a:prstGeom>
          <a:ln w="381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grpSp>
        <p:nvGrpSpPr>
          <p:cNvPr id="3" name="组合 4"/>
          <p:cNvGrpSpPr/>
          <p:nvPr/>
        </p:nvGrpSpPr>
        <p:grpSpPr>
          <a:xfrm>
            <a:off x="1945973" y="1212695"/>
            <a:ext cx="1265580" cy="2532226"/>
            <a:chOff x="2554288" y="2363788"/>
            <a:chExt cx="1166812" cy="2792300"/>
          </a:xfrm>
          <a:solidFill>
            <a:srgbClr val="FFCDD2"/>
          </a:solidFill>
        </p:grpSpPr>
        <p:sp>
          <p:nvSpPr>
            <p:cNvPr id="4" name="任意多边形 45"/>
            <p:cNvSpPr/>
            <p:nvPr/>
          </p:nvSpPr>
          <p:spPr>
            <a:xfrm>
              <a:off x="2554288" y="2363788"/>
              <a:ext cx="1166812" cy="2792300"/>
            </a:xfrm>
            <a:custGeom>
              <a:avLst/>
              <a:gdLst>
                <a:gd name="connsiteX0" fmla="*/ 975174 w 1166812"/>
                <a:gd name="connsiteY0" fmla="*/ 0 h 2792300"/>
                <a:gd name="connsiteX1" fmla="*/ 1166812 w 1166812"/>
                <a:gd name="connsiteY1" fmla="*/ 500492 h 2792300"/>
                <a:gd name="connsiteX2" fmla="*/ 992154 w 1166812"/>
                <a:gd name="connsiteY2" fmla="*/ 394170 h 2792300"/>
                <a:gd name="connsiteX3" fmla="*/ 453626 w 1166812"/>
                <a:gd name="connsiteY3" fmla="*/ 1319949 h 2792300"/>
                <a:gd name="connsiteX4" fmla="*/ 453626 w 1166812"/>
                <a:gd name="connsiteY4" fmla="*/ 2761896 h 2792300"/>
                <a:gd name="connsiteX5" fmla="*/ 453626 w 1166812"/>
                <a:gd name="connsiteY5" fmla="*/ 2792300 h 2792300"/>
                <a:gd name="connsiteX6" fmla="*/ 0 w 1166812"/>
                <a:gd name="connsiteY6" fmla="*/ 2792300 h 2792300"/>
                <a:gd name="connsiteX7" fmla="*/ 0 w 1166812"/>
                <a:gd name="connsiteY7" fmla="*/ 2703874 h 2792300"/>
                <a:gd name="connsiteX8" fmla="*/ 0 w 1166812"/>
                <a:gd name="connsiteY8" fmla="*/ 1319949 h 2792300"/>
                <a:gd name="connsiteX9" fmla="*/ 650116 w 1166812"/>
                <a:gd name="connsiteY9" fmla="*/ 181526 h 2792300"/>
                <a:gd name="connsiteX10" fmla="*/ 473032 w 1166812"/>
                <a:gd name="connsiteY10" fmla="*/ 72610 h 2792300"/>
                <a:gd name="connsiteX11" fmla="*/ 975174 w 1166812"/>
                <a:gd name="connsiteY11" fmla="*/ 0 h 27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6812" h="2792300">
                  <a:moveTo>
                    <a:pt x="975174" y="0"/>
                  </a:moveTo>
                  <a:cubicBezTo>
                    <a:pt x="1166812" y="500492"/>
                    <a:pt x="1166812" y="500492"/>
                    <a:pt x="1166812" y="500492"/>
                  </a:cubicBezTo>
                  <a:cubicBezTo>
                    <a:pt x="992154" y="394170"/>
                    <a:pt x="992154" y="394170"/>
                    <a:pt x="992154" y="394170"/>
                  </a:cubicBezTo>
                  <a:lnTo>
                    <a:pt x="453626" y="1319949"/>
                  </a:lnTo>
                  <a:cubicBezTo>
                    <a:pt x="453626" y="2271336"/>
                    <a:pt x="453626" y="2628107"/>
                    <a:pt x="453626" y="2761896"/>
                  </a:cubicBezTo>
                  <a:lnTo>
                    <a:pt x="453626" y="2792300"/>
                  </a:lnTo>
                  <a:lnTo>
                    <a:pt x="0" y="2792300"/>
                  </a:lnTo>
                  <a:lnTo>
                    <a:pt x="0" y="2703874"/>
                  </a:lnTo>
                  <a:cubicBezTo>
                    <a:pt x="0" y="1319949"/>
                    <a:pt x="0" y="1319949"/>
                    <a:pt x="0" y="1319949"/>
                  </a:cubicBezTo>
                  <a:cubicBezTo>
                    <a:pt x="650116" y="181526"/>
                    <a:pt x="650116" y="181526"/>
                    <a:pt x="650116" y="181526"/>
                  </a:cubicBezTo>
                  <a:cubicBezTo>
                    <a:pt x="473032" y="72610"/>
                    <a:pt x="473032" y="72610"/>
                    <a:pt x="473032" y="72610"/>
                  </a:cubicBezTo>
                  <a:cubicBezTo>
                    <a:pt x="975174" y="0"/>
                    <a:pt x="975174" y="0"/>
                    <a:pt x="975174" y="0"/>
                  </a:cubicBezTo>
                  <a:close/>
                </a:path>
              </a:pathLst>
            </a:custGeom>
            <a:solidFill>
              <a:srgbClr val="E7B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50">
                <a:solidFill>
                  <a:schemeClr val="bg1"/>
                </a:solidFill>
                <a:latin typeface="Helvetica" panose="020B0604020202030204" pitchFamily="34" charset="0"/>
                <a:ea typeface="Batang" panose="02030600000101010101" charset="-127"/>
              </a:endParaRPr>
            </a:p>
          </p:txBody>
        </p:sp>
        <p:sp>
          <p:nvSpPr>
            <p:cNvPr id="5" name="矩形 6"/>
            <p:cNvSpPr/>
            <p:nvPr/>
          </p:nvSpPr>
          <p:spPr>
            <a:xfrm>
              <a:off x="3170327" y="2444234"/>
              <a:ext cx="285696" cy="329803"/>
            </a:xfrm>
            <a:prstGeom prst="rect">
              <a:avLst/>
            </a:prstGeom>
            <a:noFill/>
          </p:spPr>
          <p:txBody>
            <a:bodyPr wrap="none">
              <a:spAutoFit/>
            </a:bodyPr>
            <a:lstStyle/>
            <a:p>
              <a:pPr eaLnBrk="0" fontAlgn="base" hangingPunct="0">
                <a:spcBef>
                  <a:spcPct val="0"/>
                </a:spcBef>
                <a:spcAft>
                  <a:spcPct val="0"/>
                </a:spcAft>
              </a:pPr>
              <a:endParaRPr lang="en-US" altLang="zh-CN" sz="1350" b="1" dirty="0">
                <a:solidFill>
                  <a:schemeClr val="bg1"/>
                </a:solidFill>
                <a:latin typeface="Helvetica" panose="020B0604020202030204" pitchFamily="34" charset="0"/>
                <a:ea typeface="Batang" panose="02030600000101010101" charset="-127"/>
                <a:cs typeface="Arial" panose="020B0604020202020204" pitchFamily="34" charset="0"/>
              </a:endParaRPr>
            </a:p>
          </p:txBody>
        </p:sp>
      </p:grpSp>
      <p:grpSp>
        <p:nvGrpSpPr>
          <p:cNvPr id="6" name="组合 10"/>
          <p:cNvGrpSpPr/>
          <p:nvPr/>
        </p:nvGrpSpPr>
        <p:grpSpPr>
          <a:xfrm>
            <a:off x="2402419" y="2130347"/>
            <a:ext cx="1267303" cy="1572756"/>
            <a:chOff x="3000375" y="3362326"/>
            <a:chExt cx="1168400" cy="1793762"/>
          </a:xfrm>
          <a:solidFill>
            <a:srgbClr val="FFE082"/>
          </a:solidFill>
        </p:grpSpPr>
        <p:sp>
          <p:nvSpPr>
            <p:cNvPr id="7" name="任意多边形 51"/>
            <p:cNvSpPr/>
            <p:nvPr/>
          </p:nvSpPr>
          <p:spPr bwMode="auto">
            <a:xfrm>
              <a:off x="3000375" y="3362326"/>
              <a:ext cx="1168400" cy="1793762"/>
            </a:xfrm>
            <a:custGeom>
              <a:avLst/>
              <a:gdLst>
                <a:gd name="connsiteX0" fmla="*/ 976501 w 1168400"/>
                <a:gd name="connsiteY0" fmla="*/ 0 h 1781175"/>
                <a:gd name="connsiteX1" fmla="*/ 1168400 w 1168400"/>
                <a:gd name="connsiteY1" fmla="*/ 500498 h 1781175"/>
                <a:gd name="connsiteX2" fmla="*/ 993505 w 1168400"/>
                <a:gd name="connsiteY2" fmla="*/ 391581 h 1781175"/>
                <a:gd name="connsiteX3" fmla="*/ 456672 w 1168400"/>
                <a:gd name="connsiteY3" fmla="*/ 1319965 h 1781175"/>
                <a:gd name="connsiteX4" fmla="*/ 456672 w 1168400"/>
                <a:gd name="connsiteY4" fmla="*/ 1773784 h 1781175"/>
                <a:gd name="connsiteX5" fmla="*/ 456672 w 1168400"/>
                <a:gd name="connsiteY5" fmla="*/ 1781175 h 1781175"/>
                <a:gd name="connsiteX6" fmla="*/ 0 w 1168400"/>
                <a:gd name="connsiteY6" fmla="*/ 1781175 h 1781175"/>
                <a:gd name="connsiteX7" fmla="*/ 0 w 1168400"/>
                <a:gd name="connsiteY7" fmla="*/ 1758070 h 1781175"/>
                <a:gd name="connsiteX8" fmla="*/ 0 w 1168400"/>
                <a:gd name="connsiteY8" fmla="*/ 1478153 h 1781175"/>
                <a:gd name="connsiteX9" fmla="*/ 0 w 1168400"/>
                <a:gd name="connsiteY9" fmla="*/ 1319965 h 1781175"/>
                <a:gd name="connsiteX10" fmla="*/ 651001 w 1168400"/>
                <a:gd name="connsiteY10" fmla="*/ 181528 h 1781175"/>
                <a:gd name="connsiteX11" fmla="*/ 476105 w 1168400"/>
                <a:gd name="connsiteY11" fmla="*/ 72611 h 1781175"/>
                <a:gd name="connsiteX12" fmla="*/ 976501 w 1168400"/>
                <a:gd name="connsiteY12" fmla="*/ 0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400" h="1781175">
                  <a:moveTo>
                    <a:pt x="976501" y="0"/>
                  </a:moveTo>
                  <a:cubicBezTo>
                    <a:pt x="1168400" y="500498"/>
                    <a:pt x="1168400" y="500498"/>
                    <a:pt x="1168400" y="500498"/>
                  </a:cubicBezTo>
                  <a:cubicBezTo>
                    <a:pt x="993505" y="391581"/>
                    <a:pt x="993505" y="391581"/>
                    <a:pt x="993505" y="391581"/>
                  </a:cubicBezTo>
                  <a:lnTo>
                    <a:pt x="456672" y="1319965"/>
                  </a:lnTo>
                  <a:cubicBezTo>
                    <a:pt x="456672" y="1773784"/>
                    <a:pt x="456672" y="1773784"/>
                    <a:pt x="456672" y="1773784"/>
                  </a:cubicBezTo>
                  <a:lnTo>
                    <a:pt x="456672" y="1781175"/>
                  </a:lnTo>
                  <a:lnTo>
                    <a:pt x="0" y="1781175"/>
                  </a:lnTo>
                  <a:lnTo>
                    <a:pt x="0" y="1758070"/>
                  </a:lnTo>
                  <a:cubicBezTo>
                    <a:pt x="0" y="1478153"/>
                    <a:pt x="0" y="1478153"/>
                    <a:pt x="0" y="1478153"/>
                  </a:cubicBezTo>
                  <a:cubicBezTo>
                    <a:pt x="0" y="1319965"/>
                    <a:pt x="0" y="1319965"/>
                    <a:pt x="0" y="1319965"/>
                  </a:cubicBezTo>
                  <a:cubicBezTo>
                    <a:pt x="651001" y="181528"/>
                    <a:pt x="651001" y="181528"/>
                    <a:pt x="651001" y="181528"/>
                  </a:cubicBezTo>
                  <a:cubicBezTo>
                    <a:pt x="476105" y="72611"/>
                    <a:pt x="476105" y="72611"/>
                    <a:pt x="476105" y="72611"/>
                  </a:cubicBezTo>
                  <a:cubicBezTo>
                    <a:pt x="976501" y="0"/>
                    <a:pt x="976501" y="0"/>
                    <a:pt x="976501" y="0"/>
                  </a:cubicBezTo>
                  <a:close/>
                </a:path>
              </a:pathLst>
            </a:custGeom>
            <a:solidFill>
              <a:schemeClr val="accent4">
                <a:lumMod val="60000"/>
                <a:lumOff val="40000"/>
              </a:schemeClr>
            </a:solidFill>
            <a:ln>
              <a:noFill/>
            </a:ln>
          </p:spPr>
          <p:txBody>
            <a:bodyPr vert="horz" wrap="square" lIns="68580" tIns="34290" rIns="68580" bIns="34290" numCol="1" anchor="t" anchorCtr="0" compatLnSpc="1">
              <a:noAutofit/>
            </a:bodyPr>
            <a:lstStyle/>
            <a:p>
              <a:pPr eaLnBrk="0" fontAlgn="base" hangingPunct="0">
                <a:spcBef>
                  <a:spcPct val="0"/>
                </a:spcBef>
                <a:spcAft>
                  <a:spcPct val="0"/>
                </a:spcAft>
              </a:pPr>
              <a:endParaRPr lang="zh-CN" altLang="en-US" sz="1350" dirty="0">
                <a:solidFill>
                  <a:prstClr val="black"/>
                </a:solidFill>
                <a:latin typeface="Helvetica" panose="020B0604020202030204" pitchFamily="34" charset="0"/>
                <a:ea typeface="Batang" panose="02030600000101010101" charset="-127"/>
              </a:endParaRPr>
            </a:p>
          </p:txBody>
        </p:sp>
        <p:sp>
          <p:nvSpPr>
            <p:cNvPr id="8" name="矩形 12"/>
            <p:cNvSpPr/>
            <p:nvPr/>
          </p:nvSpPr>
          <p:spPr>
            <a:xfrm>
              <a:off x="3656102" y="3425309"/>
              <a:ext cx="285696" cy="341113"/>
            </a:xfrm>
            <a:prstGeom prst="rect">
              <a:avLst/>
            </a:prstGeom>
            <a:noFill/>
          </p:spPr>
          <p:txBody>
            <a:bodyPr wrap="none">
              <a:spAutoFit/>
            </a:bodyPr>
            <a:lstStyle/>
            <a:p>
              <a:pPr eaLnBrk="0" fontAlgn="base" hangingPunct="0">
                <a:spcBef>
                  <a:spcPct val="0"/>
                </a:spcBef>
                <a:spcAft>
                  <a:spcPct val="0"/>
                </a:spcAft>
              </a:pPr>
              <a:endParaRPr lang="en-US" altLang="zh-CN" sz="1350" b="1" dirty="0">
                <a:solidFill>
                  <a:srgbClr val="FFFFFF"/>
                </a:solidFill>
                <a:latin typeface="Helvetica" panose="020B0604020202030204" pitchFamily="34" charset="0"/>
                <a:ea typeface="Batang" panose="02030600000101010101" charset="-127"/>
                <a:cs typeface="Arial" panose="020B0604020202020204" pitchFamily="34" charset="0"/>
              </a:endParaRPr>
            </a:p>
          </p:txBody>
        </p:sp>
      </p:grpSp>
      <p:grpSp>
        <p:nvGrpSpPr>
          <p:cNvPr id="9" name="组合 1"/>
          <p:cNvGrpSpPr/>
          <p:nvPr/>
        </p:nvGrpSpPr>
        <p:grpSpPr>
          <a:xfrm>
            <a:off x="926547" y="3238562"/>
            <a:ext cx="2878806" cy="1311137"/>
            <a:chOff x="5127171" y="1563730"/>
            <a:chExt cx="2113189" cy="1070732"/>
          </a:xfrm>
        </p:grpSpPr>
        <p:pic>
          <p:nvPicPr>
            <p:cNvPr id="10" name="图片 7"/>
            <p:cNvPicPr>
              <a:picLocks noChangeAspect="1"/>
            </p:cNvPicPr>
            <p:nvPr/>
          </p:nvPicPr>
          <p:blipFill>
            <a:blip r:embed="rId1"/>
            <a:stretch>
              <a:fillRect/>
            </a:stretch>
          </p:blipFill>
          <p:spPr>
            <a:xfrm>
              <a:off x="5127171" y="1563730"/>
              <a:ext cx="2113189" cy="1070732"/>
            </a:xfrm>
            <a:prstGeom prst="rect">
              <a:avLst/>
            </a:prstGeom>
          </p:spPr>
        </p:pic>
        <p:sp>
          <p:nvSpPr>
            <p:cNvPr id="11" name="矩形 8"/>
            <p:cNvSpPr/>
            <p:nvPr/>
          </p:nvSpPr>
          <p:spPr>
            <a:xfrm>
              <a:off x="5485236" y="1711148"/>
              <a:ext cx="1374128" cy="798078"/>
            </a:xfrm>
            <a:prstGeom prst="rect">
              <a:avLst/>
            </a:prstGeom>
          </p:spPr>
          <p:txBody>
            <a:bodyPr wrap="none">
              <a:spAutoFit/>
            </a:bodyPr>
            <a:lstStyle/>
            <a:p>
              <a:pPr algn="ctr">
                <a:lnSpc>
                  <a:spcPct val="80000"/>
                </a:lnSpc>
              </a:pPr>
              <a:r>
                <a:rPr lang="en-US" altLang="zh-CN" sz="36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Về</a:t>
              </a:r>
              <a:r>
                <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endPar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a:p>
              <a:pPr algn="ctr">
                <a:lnSpc>
                  <a:spcPct val="80000"/>
                </a:lnSpc>
              </a:pPr>
              <a:r>
                <a:rPr lang="en-US" altLang="zh-CN" sz="36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bản</a:t>
              </a:r>
              <a:r>
                <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endParaRPr lang="zh-CN" altLang="en-US" sz="36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2" name="Rectangle 11"/>
          <p:cNvSpPr/>
          <p:nvPr/>
        </p:nvSpPr>
        <p:spPr>
          <a:xfrm>
            <a:off x="3431593" y="1061651"/>
            <a:ext cx="5063490" cy="460375"/>
          </a:xfrm>
          <a:prstGeom prst="rect">
            <a:avLst/>
          </a:prstGeom>
        </p:spPr>
        <p:txBody>
          <a:bodyPr wrap="none">
            <a:spAutoFit/>
          </a:bodyPr>
          <a:lstStyle/>
          <a:p>
            <a:r>
              <a:rPr lang="en-US" sz="2400" b="1" dirty="0" err="1" smtClean="0">
                <a:solidFill>
                  <a:srgbClr val="0070C0"/>
                </a:solidFill>
                <a:latin typeface="Times New Roman" panose="02020603050405020304" pitchFamily="18" charset="0"/>
                <a:cs typeface="Times New Roman" panose="02020603050405020304" pitchFamily="18" charset="0"/>
              </a:rPr>
              <a:t>Dấu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gạch</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ngang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một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dấu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trong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câu</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926754" y="2029019"/>
            <a:ext cx="4478478" cy="829945"/>
          </a:xfrm>
          <a:prstGeom prst="rect">
            <a:avLst/>
          </a:prstGeom>
        </p:spPr>
        <p:txBody>
          <a:bodyPr wrap="square">
            <a:spAutoFit/>
          </a:bodyPr>
          <a:lstStyle/>
          <a:p>
            <a:pPr algn="just"/>
            <a:r>
              <a:rPr lang="en-US" sz="2400" b="1" dirty="0" err="1" smtClean="0">
                <a:solidFill>
                  <a:srgbClr val="0070C0"/>
                </a:solidFill>
                <a:latin typeface="Times New Roman" panose="02020603050405020304" pitchFamily="18" charset="0"/>
                <a:cs typeface="Times New Roman" panose="02020603050405020304" pitchFamily="18" charset="0"/>
              </a:rPr>
              <a:t>Dấu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gạch</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nối</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một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dấu</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trong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từ</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descr="86034885cff140b8bd2576cfe0e5c576.png"/>
          <p:cNvPicPr>
            <a:picLocks noChangeAspect="1"/>
          </p:cNvPicPr>
          <p:nvPr/>
        </p:nvPicPr>
        <p:blipFill>
          <a:blip r:embed="rId2"/>
          <a:srcRect t="36667" b="34444"/>
          <a:stretch>
            <a:fillRect/>
          </a:stretch>
        </p:blipFill>
        <p:spPr>
          <a:xfrm>
            <a:off x="5543291" y="3479180"/>
            <a:ext cx="3404681" cy="1747952"/>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0" y="0"/>
            <a:ext cx="9144000" cy="51435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grpSp>
        <p:nvGrpSpPr>
          <p:cNvPr id="3" name="组合 1"/>
          <p:cNvGrpSpPr/>
          <p:nvPr/>
        </p:nvGrpSpPr>
        <p:grpSpPr>
          <a:xfrm>
            <a:off x="2467206" y="453545"/>
            <a:ext cx="4265341" cy="1143869"/>
            <a:chOff x="5261381" y="1493386"/>
            <a:chExt cx="1890038" cy="1202628"/>
          </a:xfrm>
        </p:grpSpPr>
        <p:pic>
          <p:nvPicPr>
            <p:cNvPr id="4" name="图片 7"/>
            <p:cNvPicPr>
              <a:picLocks noChangeAspect="1"/>
            </p:cNvPicPr>
            <p:nvPr/>
          </p:nvPicPr>
          <p:blipFill>
            <a:blip r:embed="rId1"/>
            <a:stretch>
              <a:fillRect/>
            </a:stretch>
          </p:blipFill>
          <p:spPr>
            <a:xfrm>
              <a:off x="5261381" y="1493386"/>
              <a:ext cx="1890038" cy="1202628"/>
            </a:xfrm>
            <a:prstGeom prst="rect">
              <a:avLst/>
            </a:prstGeom>
          </p:spPr>
        </p:pic>
        <p:sp>
          <p:nvSpPr>
            <p:cNvPr id="5" name="矩形 8"/>
            <p:cNvSpPr/>
            <p:nvPr/>
          </p:nvSpPr>
          <p:spPr>
            <a:xfrm>
              <a:off x="5398529" y="1781494"/>
              <a:ext cx="1619476" cy="794467"/>
            </a:xfrm>
            <a:prstGeom prst="rect">
              <a:avLst/>
            </a:prstGeom>
          </p:spPr>
          <p:txBody>
            <a:bodyPr wrap="square">
              <a:spAutoFit/>
            </a:bodyPr>
            <a:lstStyle/>
            <a:p>
              <a:pPr algn="ctr">
                <a:lnSpc>
                  <a:spcPct val="80000"/>
                </a:lnSpc>
              </a:pP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Về</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hình</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thức</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endPar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a:p>
              <a:pPr algn="ctr">
                <a:lnSpc>
                  <a:spcPct val="80000"/>
                </a:lnSpc>
              </a:pP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cách</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trình</a:t>
              </a:r>
              <a:r>
                <a:rPr lang="en-US" altLang="zh-CN" sz="27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7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bày</a:t>
              </a:r>
              <a:endParaRPr lang="zh-CN" altLang="en-US" sz="27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graphicFrame>
        <p:nvGraphicFramePr>
          <p:cNvPr id="6" name="Table 5"/>
          <p:cNvGraphicFramePr>
            <a:graphicFrameLocks noGrp="1"/>
          </p:cNvGraphicFramePr>
          <p:nvPr/>
        </p:nvGraphicFramePr>
        <p:xfrm>
          <a:off x="1001054" y="2023922"/>
          <a:ext cx="7353300" cy="2314575"/>
        </p:xfrm>
        <a:graphic>
          <a:graphicData uri="http://schemas.openxmlformats.org/drawingml/2006/table">
            <a:tbl>
              <a:tblPr/>
              <a:tblGrid>
                <a:gridCol w="897255"/>
                <a:gridCol w="1012190"/>
                <a:gridCol w="1647825"/>
                <a:gridCol w="1605280"/>
                <a:gridCol w="2190750"/>
              </a:tblGrid>
              <a:tr h="725170">
                <a:tc>
                  <a:txBody>
                    <a:bodyPr/>
                    <a:lstStyle/>
                    <a:p>
                      <a:pPr algn="ctr"/>
                      <a:r>
                        <a:rPr lang="en-US" sz="2100" b="1" dirty="0" err="1">
                          <a:latin typeface="Times New Roman" panose="02020603050405020304" pitchFamily="18" charset="0"/>
                          <a:cs typeface="Times New Roman" panose="02020603050405020304" pitchFamily="18" charset="0"/>
                        </a:rPr>
                        <a:t>Dấu</a:t>
                      </a:r>
                      <a:endParaRPr lang="en-US"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b="1">
                          <a:latin typeface="Times New Roman" panose="02020603050405020304" pitchFamily="18" charset="0"/>
                          <a:cs typeface="Times New Roman" panose="02020603050405020304" pitchFamily="18" charset="0"/>
                        </a:rPr>
                        <a:t>Hình thức</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vi-VN" sz="2100" b="1" dirty="0">
                          <a:latin typeface="Times New Roman" panose="02020603050405020304" pitchFamily="18" charset="0"/>
                          <a:cs typeface="Times New Roman" panose="02020603050405020304" pitchFamily="18" charset="0"/>
                        </a:rPr>
                        <a:t>Cách trước</a:t>
                      </a:r>
                      <a:endParaRPr lang="vi-VN"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b="1">
                          <a:latin typeface="Times New Roman" panose="02020603050405020304" pitchFamily="18" charset="0"/>
                          <a:cs typeface="Times New Roman" panose="02020603050405020304" pitchFamily="18" charset="0"/>
                        </a:rPr>
                        <a:t>Cách sau</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b="1">
                          <a:latin typeface="Times New Roman" panose="02020603050405020304" pitchFamily="18" charset="0"/>
                          <a:cs typeface="Times New Roman" panose="02020603050405020304" pitchFamily="18" charset="0"/>
                        </a:rPr>
                        <a:t>Ví dụ</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64235">
                <a:tc>
                  <a:txBody>
                    <a:bodyPr/>
                    <a:lstStyle/>
                    <a:p>
                      <a:pPr algn="ctr"/>
                      <a:r>
                        <a:rPr lang="en-US" sz="2100">
                          <a:latin typeface="Times New Roman" panose="02020603050405020304" pitchFamily="18" charset="0"/>
                          <a:cs typeface="Times New Roman" panose="02020603050405020304" pitchFamily="18" charset="0"/>
                        </a:rPr>
                        <a:t>Gạch ngang</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a:latin typeface="Times New Roman" panose="02020603050405020304" pitchFamily="18" charset="0"/>
                          <a:cs typeface="Times New Roman" panose="02020603050405020304" pitchFamily="18" charset="0"/>
                        </a:rPr>
                        <a:t>Dài (–)</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a:latin typeface="Times New Roman" panose="02020603050405020304" pitchFamily="18" charset="0"/>
                          <a:cs typeface="Times New Roman" panose="02020603050405020304" pitchFamily="18" charset="0"/>
                        </a:rPr>
                        <a:t>Khoảng trắng (1 cách)</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dirty="0" err="1">
                          <a:latin typeface="Times New Roman" panose="02020603050405020304" pitchFamily="18" charset="0"/>
                          <a:cs typeface="Times New Roman" panose="02020603050405020304" pitchFamily="18" charset="0"/>
                        </a:rPr>
                        <a:t>Khoảng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trắng</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(1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vi-VN" sz="2100" dirty="0">
                          <a:latin typeface="Times New Roman" panose="02020603050405020304" pitchFamily="18" charset="0"/>
                          <a:cs typeface="Times New Roman" panose="02020603050405020304" pitchFamily="18" charset="0"/>
                        </a:rPr>
                        <a:t>Hà Nội – Thủ đô yêu dấu …</a:t>
                      </a:r>
                      <a:endParaRPr lang="vi-VN"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725170">
                <a:tc>
                  <a:txBody>
                    <a:bodyPr/>
                    <a:lstStyle/>
                    <a:p>
                      <a:pPr algn="ctr"/>
                      <a:r>
                        <a:rPr lang="en-US" sz="2100">
                          <a:latin typeface="Times New Roman" panose="02020603050405020304" pitchFamily="18" charset="0"/>
                          <a:cs typeface="Times New Roman" panose="02020603050405020304" pitchFamily="18" charset="0"/>
                        </a:rPr>
                        <a:t>Gạch nối</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dirty="0" err="1">
                          <a:latin typeface="Times New Roman" panose="02020603050405020304" pitchFamily="18" charset="0"/>
                          <a:cs typeface="Times New Roman" panose="02020603050405020304" pitchFamily="18" charset="0"/>
                        </a:rPr>
                        <a:t>Ngắn</a:t>
                      </a:r>
                      <a:r>
                        <a:rPr lang="en-US" sz="21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a:latin typeface="Times New Roman" panose="02020603050405020304" pitchFamily="18" charset="0"/>
                          <a:cs typeface="Times New Roman" panose="02020603050405020304" pitchFamily="18" charset="0"/>
                        </a:rPr>
                        <a:t>Không</a:t>
                      </a:r>
                      <a:endParaRPr lang="en-US" sz="210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2100" dirty="0" err="1">
                          <a:latin typeface="Times New Roman" panose="02020603050405020304" pitchFamily="18" charset="0"/>
                          <a:cs typeface="Times New Roman" panose="02020603050405020304" pitchFamily="18" charset="0"/>
                        </a:rPr>
                        <a:t>Không</a:t>
                      </a:r>
                      <a:endParaRPr lang="en-US"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vi-VN" sz="2100" dirty="0">
                          <a:latin typeface="Times New Roman" panose="02020603050405020304" pitchFamily="18" charset="0"/>
                          <a:cs typeface="Times New Roman" panose="02020603050405020304" pitchFamily="18" charset="0"/>
                        </a:rPr>
                        <a:t>Mát-xcơ-va là thủ đô của nước Nga</a:t>
                      </a:r>
                      <a:endParaRPr lang="vi-VN" sz="2100" dirty="0">
                        <a:latin typeface="Times New Roman" panose="02020603050405020304" pitchFamily="18" charset="0"/>
                        <a:cs typeface="Times New Roman" panose="02020603050405020304" pitchFamily="18" charset="0"/>
                      </a:endParaRPr>
                    </a:p>
                  </a:txBody>
                  <a:tcPr marL="42862" marR="42862" marT="42862" marB="42862"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76353" y="1066643"/>
          <a:ext cx="8396605" cy="3891280"/>
        </p:xfrm>
        <a:graphic>
          <a:graphicData uri="http://schemas.openxmlformats.org/drawingml/2006/table">
            <a:tbl>
              <a:tblPr firstRow="1" bandRow="1">
                <a:tableStyleId>{5940675A-B579-460E-94D1-54222C63F5DA}</a:tableStyleId>
              </a:tblPr>
              <a:tblGrid>
                <a:gridCol w="5427980"/>
                <a:gridCol w="1530350"/>
                <a:gridCol w="1438275"/>
              </a:tblGrid>
              <a:tr h="497205">
                <a:tc>
                  <a:txBody>
                    <a:bodyPr/>
                    <a:lstStyle/>
                    <a:p>
                      <a:pPr algn="ctr"/>
                      <a:r>
                        <a:rPr lang="en-US" sz="2100" b="1" i="1" dirty="0" err="1" smtClean="0">
                          <a:solidFill>
                            <a:srgbClr val="FF0000"/>
                          </a:solidFill>
                          <a:latin typeface="Times New Roman" panose="02020603050405020304" pitchFamily="18" charset="0"/>
                          <a:cs typeface="Times New Roman" panose="02020603050405020304" pitchFamily="18" charset="0"/>
                        </a:rPr>
                        <a:t>Ví</a:t>
                      </a:r>
                      <a:r>
                        <a:rPr lang="en-US" sz="2100" b="1" i="1" baseline="0" dirty="0" smtClean="0">
                          <a:solidFill>
                            <a:srgbClr val="FF0000"/>
                          </a:solidFill>
                          <a:latin typeface="Times New Roman" panose="02020603050405020304" pitchFamily="18" charset="0"/>
                          <a:cs typeface="Times New Roman" panose="02020603050405020304" pitchFamily="18" charset="0"/>
                        </a:rPr>
                        <a:t> </a:t>
                      </a:r>
                      <a:r>
                        <a:rPr lang="en-US" sz="2100" b="1" i="1" baseline="0" dirty="0" err="1" smtClean="0">
                          <a:solidFill>
                            <a:srgbClr val="FF0000"/>
                          </a:solidFill>
                          <a:latin typeface="Times New Roman" panose="02020603050405020304" pitchFamily="18" charset="0"/>
                          <a:cs typeface="Times New Roman" panose="02020603050405020304" pitchFamily="18" charset="0"/>
                        </a:rPr>
                        <a:t>dụ</a:t>
                      </a:r>
                      <a:endParaRPr lang="en-US" sz="2100" b="1" i="1"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b="1" i="1" dirty="0" err="1" smtClean="0">
                          <a:solidFill>
                            <a:srgbClr val="FF0000"/>
                          </a:solidFill>
                          <a:latin typeface="Times New Roman" panose="02020603050405020304" pitchFamily="18" charset="0"/>
                          <a:cs typeface="Times New Roman" panose="02020603050405020304" pitchFamily="18" charset="0"/>
                        </a:rPr>
                        <a:t>Gạch</a:t>
                      </a:r>
                      <a:r>
                        <a:rPr lang="en-US" sz="2100" b="1" i="1" dirty="0" smtClean="0">
                          <a:solidFill>
                            <a:srgbClr val="FF0000"/>
                          </a:solidFill>
                          <a:latin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cs typeface="Times New Roman" panose="02020603050405020304" pitchFamily="18" charset="0"/>
                        </a:rPr>
                        <a:t>ngang</a:t>
                      </a:r>
                      <a:endParaRPr lang="en-US" sz="2100" b="1" i="1"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b="1" i="1" dirty="0" err="1" smtClean="0">
                          <a:solidFill>
                            <a:srgbClr val="FF0000"/>
                          </a:solidFill>
                          <a:latin typeface="Times New Roman" panose="02020603050405020304" pitchFamily="18" charset="0"/>
                          <a:cs typeface="Times New Roman" panose="02020603050405020304" pitchFamily="18" charset="0"/>
                        </a:rPr>
                        <a:t>Gạch</a:t>
                      </a:r>
                      <a:r>
                        <a:rPr lang="en-US" sz="2100" b="1" i="1" dirty="0" smtClean="0">
                          <a:solidFill>
                            <a:srgbClr val="FF0000"/>
                          </a:solidFill>
                          <a:latin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cs typeface="Times New Roman" panose="02020603050405020304" pitchFamily="18" charset="0"/>
                        </a:rPr>
                        <a:t>nối</a:t>
                      </a:r>
                      <a:endParaRPr lang="en-US" sz="2100" b="1" i="1"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39775">
                <a:tc>
                  <a: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a/ - Con </a:t>
                      </a:r>
                      <a:r>
                        <a:rPr lang="en-US" sz="1800" dirty="0" err="1" smtClean="0">
                          <a:solidFill>
                            <a:schemeClr val="tx1"/>
                          </a:solidFill>
                          <a:latin typeface="Times New Roman" panose="02020603050405020304" pitchFamily="18" charset="0"/>
                          <a:cs typeface="Times New Roman" panose="02020603050405020304" pitchFamily="18" charset="0"/>
                        </a:rPr>
                        <a:t>chào</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mẹ</a:t>
                      </a:r>
                      <a:r>
                        <a:rPr lang="en-US" sz="1800" baseline="0" dirty="0" smtClean="0">
                          <a:solidFill>
                            <a:schemeClr val="tx1"/>
                          </a:solidFill>
                          <a:latin typeface="Times New Roman" panose="02020603050405020304" pitchFamily="18" charset="0"/>
                          <a:cs typeface="Times New Roman" panose="02020603050405020304" pitchFamily="18" charset="0"/>
                        </a:rPr>
                        <a:t>! Con </a:t>
                      </a:r>
                      <a:r>
                        <a:rPr lang="en-US" sz="1800" baseline="0" dirty="0" err="1" smtClean="0">
                          <a:solidFill>
                            <a:schemeClr val="tx1"/>
                          </a:solidFill>
                          <a:latin typeface="Times New Roman" panose="02020603050405020304" pitchFamily="18" charset="0"/>
                          <a:cs typeface="Times New Roman" panose="02020603050405020304" pitchFamily="18" charset="0"/>
                        </a:rPr>
                        <a:t>đi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học</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về</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rồi</a:t>
                      </a:r>
                      <a:r>
                        <a:rPr lang="en-US" sz="1800" baseline="0" dirty="0" smtClean="0">
                          <a:solidFill>
                            <a:schemeClr val="tx1"/>
                          </a:solidFill>
                          <a:latin typeface="Times New Roman" panose="02020603050405020304" pitchFamily="18" charset="0"/>
                          <a:cs typeface="Times New Roman" panose="02020603050405020304" pitchFamily="18" charset="0"/>
                        </a:rPr>
                        <a:t> ạ!</a:t>
                      </a:r>
                      <a:endParaRPr lang="en-US" sz="1800" baseline="0" dirty="0" smtClean="0">
                        <a:solidFill>
                          <a:schemeClr val="tx1"/>
                        </a:solidFill>
                        <a:latin typeface="Times New Roman" panose="02020603050405020304" pitchFamily="18" charset="0"/>
                        <a:cs typeface="Times New Roman" panose="02020603050405020304" pitchFamily="18" charset="0"/>
                      </a:endParaRPr>
                    </a:p>
                    <a:p>
                      <a:pPr algn="just"/>
                      <a:r>
                        <a:rPr lang="en-US" sz="1800" baseline="0" dirty="0" smtClean="0">
                          <a:solidFill>
                            <a:schemeClr val="tx1"/>
                          </a:solidFill>
                          <a:latin typeface="Times New Roman" panose="02020603050405020304" pitchFamily="18" charset="0"/>
                          <a:cs typeface="Times New Roman" panose="02020603050405020304" pitchFamily="18" charset="0"/>
                        </a:rPr>
                        <a:t>    - Ừ! </a:t>
                      </a:r>
                      <a:r>
                        <a:rPr lang="en-US" sz="1800" baseline="0" dirty="0" err="1" smtClean="0">
                          <a:solidFill>
                            <a:schemeClr val="tx1"/>
                          </a:solidFill>
                          <a:latin typeface="Times New Roman" panose="02020603050405020304" pitchFamily="18" charset="0"/>
                          <a:cs typeface="Times New Roman" panose="02020603050405020304" pitchFamily="18" charset="0"/>
                        </a:rPr>
                        <a:t>Hôm</a:t>
                      </a:r>
                      <a:r>
                        <a:rPr lang="en-US" sz="1800" baseline="0" dirty="0" smtClean="0">
                          <a:solidFill>
                            <a:schemeClr val="tx1"/>
                          </a:solidFill>
                          <a:latin typeface="Times New Roman" panose="02020603050405020304" pitchFamily="18" charset="0"/>
                          <a:cs typeface="Times New Roman" panose="02020603050405020304" pitchFamily="18" charset="0"/>
                        </a:rPr>
                        <a:t> nay con tan </a:t>
                      </a:r>
                      <a:r>
                        <a:rPr lang="en-US" sz="1800" baseline="0" dirty="0" err="1" smtClean="0">
                          <a:solidFill>
                            <a:schemeClr val="tx1"/>
                          </a:solidFill>
                          <a:latin typeface="Times New Roman" panose="02020603050405020304" pitchFamily="18" charset="0"/>
                          <a:cs typeface="Times New Roman" panose="02020603050405020304" pitchFamily="18" charset="0"/>
                        </a:rPr>
                        <a:t>học</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sớm</a:t>
                      </a:r>
                      <a:r>
                        <a:rPr lang="en-US" sz="1800" baseline="0" dirty="0" smtClean="0">
                          <a:solidFill>
                            <a:schemeClr val="tx1"/>
                          </a:solidFill>
                          <a:latin typeface="Times New Roman" panose="02020603050405020304" pitchFamily="18" charset="0"/>
                          <a:cs typeface="Times New Roman" panose="02020603050405020304" pitchFamily="18" charset="0"/>
                        </a:rPr>
                        <a:t> à?</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39140">
                <a:tc>
                  <a: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b/ </a:t>
                      </a:r>
                      <a:r>
                        <a:rPr lang="en-US" sz="1800" dirty="0" err="1" smtClean="0">
                          <a:solidFill>
                            <a:schemeClr val="tx1"/>
                          </a:solidFill>
                          <a:latin typeface="Times New Roman" panose="02020603050405020304" pitchFamily="18" charset="0"/>
                          <a:cs typeface="Times New Roman" panose="02020603050405020304" pitchFamily="18" charset="0"/>
                        </a:rPr>
                        <a:t>Căng</a:t>
                      </a:r>
                      <a:r>
                        <a:rPr lang="en-US" sz="1800" baseline="0" dirty="0" err="1" smtClean="0">
                          <a:solidFill>
                            <a:schemeClr val="tx1"/>
                          </a:solidFill>
                          <a:latin typeface="Times New Roman" panose="02020603050405020304" pitchFamily="18" charset="0"/>
                          <a:cs typeface="Times New Roman" panose="02020603050405020304" pitchFamily="18" charset="0"/>
                        </a:rPr>
                        <a:t>-gu-ru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nuôi</a:t>
                      </a:r>
                      <a:r>
                        <a:rPr lang="en-US" sz="1800" baseline="0" dirty="0" smtClean="0">
                          <a:solidFill>
                            <a:schemeClr val="tx1"/>
                          </a:solidFill>
                          <a:latin typeface="Times New Roman" panose="02020603050405020304" pitchFamily="18" charset="0"/>
                          <a:cs typeface="Times New Roman" panose="02020603050405020304" pitchFamily="18" charset="0"/>
                        </a:rPr>
                        <a:t> con </a:t>
                      </a:r>
                      <a:r>
                        <a:rPr lang="en-US" sz="1800" baseline="0" dirty="0" err="1" smtClean="0">
                          <a:solidFill>
                            <a:schemeClr val="tx1"/>
                          </a:solidFill>
                          <a:latin typeface="Times New Roman" panose="02020603050405020304" pitchFamily="18" charset="0"/>
                          <a:cs typeface="Times New Roman" panose="02020603050405020304" pitchFamily="18" charset="0"/>
                        </a:rPr>
                        <a:t>trong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túi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trước</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bụng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còn</a:t>
                      </a:r>
                      <a:r>
                        <a:rPr lang="en-US" sz="1800" baseline="0" dirty="0" smtClean="0">
                          <a:solidFill>
                            <a:schemeClr val="tx1"/>
                          </a:solidFill>
                          <a:latin typeface="Times New Roman" panose="02020603050405020304" pitchFamily="18" charset="0"/>
                          <a:cs typeface="Times New Roman" panose="02020603050405020304" pitchFamily="18" charset="0"/>
                        </a:rPr>
                        <a:t> Koa-la </a:t>
                      </a:r>
                      <a:r>
                        <a:rPr lang="en-US" sz="1800" baseline="0" dirty="0" err="1" smtClean="0">
                          <a:solidFill>
                            <a:schemeClr val="tx1"/>
                          </a:solidFill>
                          <a:latin typeface="Times New Roman" panose="02020603050405020304" pitchFamily="18" charset="0"/>
                          <a:cs typeface="Times New Roman" panose="02020603050405020304" pitchFamily="18" charset="0"/>
                        </a:rPr>
                        <a:t>nuôi</a:t>
                      </a:r>
                      <a:r>
                        <a:rPr lang="en-US" sz="1800" baseline="0" dirty="0" smtClean="0">
                          <a:solidFill>
                            <a:schemeClr val="tx1"/>
                          </a:solidFill>
                          <a:latin typeface="Times New Roman" panose="02020603050405020304" pitchFamily="18" charset="0"/>
                          <a:cs typeface="Times New Roman" panose="02020603050405020304" pitchFamily="18" charset="0"/>
                        </a:rPr>
                        <a:t> con ở </a:t>
                      </a:r>
                      <a:r>
                        <a:rPr lang="en-US" sz="1800" baseline="0" dirty="0" err="1" smtClean="0">
                          <a:solidFill>
                            <a:schemeClr val="tx1"/>
                          </a:solidFill>
                          <a:latin typeface="Times New Roman" panose="02020603050405020304" pitchFamily="18" charset="0"/>
                          <a:cs typeface="Times New Roman" panose="02020603050405020304" pitchFamily="18" charset="0"/>
                        </a:rPr>
                        <a:t>trên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lưng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mẹ</a:t>
                      </a:r>
                      <a:r>
                        <a:rPr lang="en-US" sz="1800" baseline="0" dirty="0" smtClean="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436245">
                <a:tc>
                  <a: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c/ </a:t>
                      </a:r>
                      <a:r>
                        <a:rPr lang="en-US" sz="1800" dirty="0" err="1" smtClean="0">
                          <a:solidFill>
                            <a:schemeClr val="tx1"/>
                          </a:solidFill>
                          <a:latin typeface="Times New Roman" panose="02020603050405020304" pitchFamily="18" charset="0"/>
                          <a:cs typeface="Times New Roman" panose="02020603050405020304" pitchFamily="18" charset="0"/>
                        </a:rPr>
                        <a:t>Tàu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Hà</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Nội</a:t>
                      </a:r>
                      <a:r>
                        <a:rPr lang="en-US" sz="1800" baseline="0" dirty="0" smtClean="0">
                          <a:solidFill>
                            <a:schemeClr val="tx1"/>
                          </a:solidFill>
                          <a:latin typeface="Times New Roman" panose="02020603050405020304" pitchFamily="18" charset="0"/>
                          <a:cs typeface="Times New Roman" panose="02020603050405020304" pitchFamily="18" charset="0"/>
                        </a:rPr>
                        <a:t> – </a:t>
                      </a:r>
                      <a:r>
                        <a:rPr lang="en-US" sz="1800" baseline="0" dirty="0" err="1" smtClean="0">
                          <a:solidFill>
                            <a:schemeClr val="tx1"/>
                          </a:solidFill>
                          <a:latin typeface="Times New Roman" panose="02020603050405020304" pitchFamily="18" charset="0"/>
                          <a:cs typeface="Times New Roman" panose="02020603050405020304" pitchFamily="18" charset="0"/>
                        </a:rPr>
                        <a:t>Vinh</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khởi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hành</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lúc</a:t>
                      </a:r>
                      <a:r>
                        <a:rPr lang="en-US" sz="1800" baseline="0" dirty="0" smtClean="0">
                          <a:solidFill>
                            <a:schemeClr val="tx1"/>
                          </a:solidFill>
                          <a:latin typeface="Times New Roman" panose="02020603050405020304" pitchFamily="18" charset="0"/>
                          <a:cs typeface="Times New Roman" panose="02020603050405020304" pitchFamily="18" charset="0"/>
                        </a:rPr>
                        <a:t> 21 </a:t>
                      </a:r>
                      <a:r>
                        <a:rPr lang="en-US" sz="1800" baseline="0" dirty="0" err="1" smtClean="0">
                          <a:solidFill>
                            <a:schemeClr val="tx1"/>
                          </a:solidFill>
                          <a:latin typeface="Times New Roman" panose="02020603050405020304" pitchFamily="18" charset="0"/>
                          <a:cs typeface="Times New Roman" panose="02020603050405020304" pitchFamily="18" charset="0"/>
                        </a:rPr>
                        <a:t>giờ</a:t>
                      </a:r>
                      <a:r>
                        <a:rPr lang="en-US" sz="1800" baseline="0" dirty="0" smtClean="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39140">
                <a:tc>
                  <a: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d/ </a:t>
                      </a:r>
                      <a:r>
                        <a:rPr lang="en-US" sz="1800" dirty="0" err="1" smtClean="0">
                          <a:solidFill>
                            <a:schemeClr val="tx1"/>
                          </a:solidFill>
                          <a:latin typeface="Times New Roman" panose="02020603050405020304" pitchFamily="18" charset="0"/>
                          <a:cs typeface="Times New Roman" panose="02020603050405020304" pitchFamily="18" charset="0"/>
                        </a:rPr>
                        <a:t>Tôi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sẽ</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không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quên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mái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trường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tiểu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học</a:t>
                      </a:r>
                      <a:r>
                        <a:rPr lang="en-US" sz="1800" baseline="0" dirty="0" smtClean="0">
                          <a:solidFill>
                            <a:schemeClr val="tx1"/>
                          </a:solidFill>
                          <a:latin typeface="Times New Roman" panose="02020603050405020304" pitchFamily="18" charset="0"/>
                          <a:cs typeface="Times New Roman" panose="02020603050405020304" pitchFamily="18" charset="0"/>
                        </a:rPr>
                        <a:t> – </a:t>
                      </a:r>
                      <a:r>
                        <a:rPr lang="en-US" sz="1800" baseline="0" dirty="0" err="1" smtClean="0">
                          <a:solidFill>
                            <a:schemeClr val="tx1"/>
                          </a:solidFill>
                          <a:latin typeface="Times New Roman" panose="02020603050405020304" pitchFamily="18" charset="0"/>
                          <a:cs typeface="Times New Roman" panose="02020603050405020304" pitchFamily="18" charset="0"/>
                        </a:rPr>
                        <a:t>nơi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lưu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giữ</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kỉ</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niệm</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đẹp</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của</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quãng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đời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đầu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tiên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cắp</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sách</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đến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trường</a:t>
                      </a:r>
                      <a:r>
                        <a:rPr lang="en-US" sz="1800" baseline="0" dirty="0" smtClean="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r h="739775">
                <a:tc>
                  <a:txBody>
                    <a:bodyPr/>
                    <a:lstStyle/>
                    <a:p>
                      <a:pPr algn="just"/>
                      <a:r>
                        <a:rPr lang="en-US" sz="1800" dirty="0" smtClean="0">
                          <a:solidFill>
                            <a:schemeClr val="tx1"/>
                          </a:solidFill>
                          <a:latin typeface="Times New Roman" panose="02020603050405020304" pitchFamily="18" charset="0"/>
                          <a:cs typeface="Times New Roman" panose="02020603050405020304" pitchFamily="18" charset="0"/>
                        </a:rPr>
                        <a:t>e/ </a:t>
                      </a:r>
                      <a:r>
                        <a:rPr lang="en-US" sz="1800" dirty="0" err="1" smtClean="0">
                          <a:solidFill>
                            <a:schemeClr val="tx1"/>
                          </a:solidFill>
                          <a:latin typeface="Times New Roman" panose="02020603050405020304" pitchFamily="18" charset="0"/>
                          <a:cs typeface="Times New Roman" panose="02020603050405020304" pitchFamily="18" charset="0"/>
                        </a:rPr>
                        <a:t>Những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nét</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chữ</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thân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quen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các</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em</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gửi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cho</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tôi</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vào</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những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ngày</a:t>
                      </a:r>
                      <a:r>
                        <a:rPr lang="en-US" sz="1800" baseline="0" dirty="0" smtClean="0">
                          <a:solidFill>
                            <a:schemeClr val="tx1"/>
                          </a:solidFill>
                          <a:latin typeface="Times New Roman" panose="02020603050405020304" pitchFamily="18" charset="0"/>
                          <a:cs typeface="Times New Roman" panose="02020603050405020304" pitchFamily="18" charset="0"/>
                        </a:rPr>
                        <a:t> 20</a:t>
                      </a:r>
                      <a:r>
                        <a:rPr lang="vi-VN" alt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sym typeface="+mn-ea"/>
                        </a:rPr>
                        <a:t>–</a:t>
                      </a:r>
                      <a:r>
                        <a:rPr lang="vi-VN" altLang="en-US" sz="1800" dirty="0" smtClean="0">
                          <a:latin typeface="Times New Roman" panose="02020603050405020304" pitchFamily="18" charset="0"/>
                          <a:cs typeface="Times New Roman" panose="02020603050405020304" pitchFamily="18" charset="0"/>
                          <a:sym typeface="+mn-ea"/>
                        </a:rPr>
                        <a:t> </a:t>
                      </a:r>
                      <a:r>
                        <a:rPr lang="en-US" sz="1800" baseline="0" dirty="0" smtClean="0">
                          <a:solidFill>
                            <a:schemeClr val="tx1"/>
                          </a:solidFill>
                          <a:latin typeface="Times New Roman" panose="02020603050405020304" pitchFamily="18" charset="0"/>
                          <a:cs typeface="Times New Roman" panose="02020603050405020304" pitchFamily="18" charset="0"/>
                        </a:rPr>
                        <a:t>10; 20</a:t>
                      </a:r>
                      <a:r>
                        <a:rPr lang="vi-VN" alt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sym typeface="+mn-ea"/>
                        </a:rPr>
                        <a:t>–</a:t>
                      </a:r>
                      <a:r>
                        <a:rPr lang="vi-VN" altLang="en-US" sz="1800" dirty="0" smtClean="0">
                          <a:latin typeface="Times New Roman" panose="02020603050405020304" pitchFamily="18" charset="0"/>
                          <a:cs typeface="Times New Roman" panose="02020603050405020304" pitchFamily="18" charset="0"/>
                          <a:sym typeface="+mn-ea"/>
                        </a:rPr>
                        <a:t> </a:t>
                      </a:r>
                      <a:r>
                        <a:rPr lang="en-US" sz="1800" baseline="0" dirty="0" smtClean="0">
                          <a:solidFill>
                            <a:schemeClr val="tx1"/>
                          </a:solidFill>
                          <a:latin typeface="Times New Roman" panose="02020603050405020304" pitchFamily="18" charset="0"/>
                          <a:cs typeface="Times New Roman" panose="02020603050405020304" pitchFamily="18" charset="0"/>
                        </a:rPr>
                        <a:t>11; 8</a:t>
                      </a:r>
                      <a:r>
                        <a:rPr lang="vi-VN" alt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sym typeface="+mn-ea"/>
                        </a:rPr>
                        <a:t>–</a:t>
                      </a:r>
                      <a:r>
                        <a:rPr lang="vi-VN" altLang="en-US" sz="1800" dirty="0" smtClean="0">
                          <a:latin typeface="Times New Roman" panose="02020603050405020304" pitchFamily="18" charset="0"/>
                          <a:cs typeface="Times New Roman" panose="02020603050405020304" pitchFamily="18" charset="0"/>
                          <a:sym typeface="+mn-ea"/>
                        </a:rPr>
                        <a:t> </a:t>
                      </a:r>
                      <a:r>
                        <a:rPr lang="en-US" sz="1800" baseline="0" dirty="0" smtClean="0">
                          <a:solidFill>
                            <a:schemeClr val="tx1"/>
                          </a:solidFill>
                          <a:latin typeface="Times New Roman" panose="02020603050405020304" pitchFamily="18" charset="0"/>
                          <a:cs typeface="Times New Roman" panose="02020603050405020304" pitchFamily="18" charset="0"/>
                        </a:rPr>
                        <a:t>3… </a:t>
                      </a:r>
                      <a:r>
                        <a:rPr lang="en-US" sz="1800" baseline="0" dirty="0" err="1" smtClean="0">
                          <a:solidFill>
                            <a:schemeClr val="tx1"/>
                          </a:solidFill>
                          <a:latin typeface="Times New Roman" panose="02020603050405020304" pitchFamily="18" charset="0"/>
                          <a:cs typeface="Times New Roman" panose="02020603050405020304" pitchFamily="18" charset="0"/>
                        </a:rPr>
                        <a:t>sao</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đáng</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yêu</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đến</a:t>
                      </a:r>
                      <a:r>
                        <a:rPr lang="en-US" sz="1800" baseline="0" dirty="0" smtClean="0">
                          <a:solidFill>
                            <a:schemeClr val="tx1"/>
                          </a:solidFill>
                          <a:latin typeface="Times New Roman" panose="02020603050405020304" pitchFamily="18" charset="0"/>
                          <a:cs typeface="Times New Roman" panose="02020603050405020304" pitchFamily="18" charset="0"/>
                        </a:rPr>
                        <a:t> </a:t>
                      </a:r>
                      <a:r>
                        <a:rPr lang="en-US" sz="1800" baseline="0" dirty="0" err="1" smtClean="0">
                          <a:solidFill>
                            <a:schemeClr val="tx1"/>
                          </a:solidFill>
                          <a:latin typeface="Times New Roman" panose="02020603050405020304" pitchFamily="18" charset="0"/>
                          <a:cs typeface="Times New Roman" panose="02020603050405020304" pitchFamily="18" charset="0"/>
                        </a:rPr>
                        <a:t>vậy</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21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r>
            </a:tbl>
          </a:graphicData>
        </a:graphic>
      </p:graphicFrame>
      <p:sp>
        <p:nvSpPr>
          <p:cNvPr id="3" name="TextBox 2"/>
          <p:cNvSpPr txBox="1"/>
          <p:nvPr/>
        </p:nvSpPr>
        <p:spPr>
          <a:xfrm>
            <a:off x="1032875" y="133817"/>
            <a:ext cx="7422533" cy="82994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Đánh</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dấu</a:t>
            </a:r>
            <a:r>
              <a:rPr lang="en-US" sz="2400" dirty="0" smtClean="0">
                <a:solidFill>
                  <a:srgbClr val="7030A0"/>
                </a:solidFill>
                <a:latin typeface="Times New Roman" panose="02020603050405020304" pitchFamily="18" charset="0"/>
                <a:cs typeface="Times New Roman" panose="02020603050405020304" pitchFamily="18" charset="0"/>
              </a:rPr>
              <a:t> x </a:t>
            </a:r>
            <a:r>
              <a:rPr lang="en-US" sz="2400" dirty="0" err="1" smtClean="0">
                <a:solidFill>
                  <a:srgbClr val="7030A0"/>
                </a:solidFill>
                <a:latin typeface="Times New Roman" panose="02020603050405020304" pitchFamily="18" charset="0"/>
                <a:cs typeface="Times New Roman" panose="02020603050405020304" pitchFamily="18" charset="0"/>
              </a:rPr>
              <a:t>vào</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đúng</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cột</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để</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phân</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biệt</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dấu</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gạch</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ngang</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và</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dấu</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gạch</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nối</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trong</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các</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ví</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dụ</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sau</a:t>
            </a:r>
            <a:r>
              <a:rPr lang="en-US" sz="2400" dirty="0" smtClean="0">
                <a:solidFill>
                  <a:srgbClr val="7030A0"/>
                </a:solidFill>
                <a:latin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60869" y="2665883"/>
            <a:ext cx="3623195" cy="2791942"/>
          </a:xfrm>
          <a:prstGeom prst="rect">
            <a:avLst/>
          </a:prstGeom>
        </p:spPr>
      </p:pic>
      <p:pic>
        <p:nvPicPr>
          <p:cNvPr id="5" name="图片 4"/>
          <p:cNvPicPr>
            <a:picLocks noChangeAspect="1"/>
          </p:cNvPicPr>
          <p:nvPr/>
        </p:nvPicPr>
        <p:blipFill>
          <a:blip r:embed="rId2"/>
          <a:stretch>
            <a:fillRect/>
          </a:stretch>
        </p:blipFill>
        <p:spPr>
          <a:xfrm>
            <a:off x="7237917" y="1847850"/>
            <a:ext cx="1906083" cy="3743325"/>
          </a:xfrm>
          <a:prstGeom prst="rect">
            <a:avLst/>
          </a:prstGeom>
        </p:spPr>
      </p:pic>
      <p:pic>
        <p:nvPicPr>
          <p:cNvPr id="6" name="图片 5"/>
          <p:cNvPicPr>
            <a:picLocks noChangeAspect="1"/>
          </p:cNvPicPr>
          <p:nvPr/>
        </p:nvPicPr>
        <p:blipFill>
          <a:blip r:embed="rId3"/>
          <a:stretch>
            <a:fillRect/>
          </a:stretch>
        </p:blipFill>
        <p:spPr>
          <a:xfrm>
            <a:off x="577298" y="238125"/>
            <a:ext cx="1645040" cy="1735704"/>
          </a:xfrm>
          <a:prstGeom prst="rect">
            <a:avLst/>
          </a:prstGeom>
        </p:spPr>
      </p:pic>
      <p:pic>
        <p:nvPicPr>
          <p:cNvPr id="7" name="图片 6"/>
          <p:cNvPicPr>
            <a:picLocks noChangeAspect="1"/>
          </p:cNvPicPr>
          <p:nvPr/>
        </p:nvPicPr>
        <p:blipFill>
          <a:blip r:embed="rId4"/>
          <a:stretch>
            <a:fillRect/>
          </a:stretch>
        </p:blipFill>
        <p:spPr>
          <a:xfrm>
            <a:off x="7237917" y="553191"/>
            <a:ext cx="1453904" cy="1105572"/>
          </a:xfrm>
          <a:prstGeom prst="rect">
            <a:avLst/>
          </a:prstGeom>
        </p:spPr>
      </p:pic>
      <p:grpSp>
        <p:nvGrpSpPr>
          <p:cNvPr id="2" name="组合 1"/>
          <p:cNvGrpSpPr/>
          <p:nvPr/>
        </p:nvGrpSpPr>
        <p:grpSpPr>
          <a:xfrm>
            <a:off x="3878036" y="1172798"/>
            <a:ext cx="1584892" cy="803049"/>
            <a:chOff x="5127171" y="1563730"/>
            <a:chExt cx="2113189" cy="1070732"/>
          </a:xfrm>
        </p:grpSpPr>
        <p:pic>
          <p:nvPicPr>
            <p:cNvPr id="8" name="图片 7"/>
            <p:cNvPicPr>
              <a:picLocks noChangeAspect="1"/>
            </p:cNvPicPr>
            <p:nvPr/>
          </p:nvPicPr>
          <p:blipFill>
            <a:blip r:embed="rId5"/>
            <a:stretch>
              <a:fillRect/>
            </a:stretch>
          </p:blipFill>
          <p:spPr>
            <a:xfrm>
              <a:off x="5127171" y="1563730"/>
              <a:ext cx="2113189" cy="1070732"/>
            </a:xfrm>
            <a:prstGeom prst="rect">
              <a:avLst/>
            </a:prstGeom>
          </p:spPr>
        </p:pic>
        <p:sp>
          <p:nvSpPr>
            <p:cNvPr id="9" name="矩形 8"/>
            <p:cNvSpPr/>
            <p:nvPr/>
          </p:nvSpPr>
          <p:spPr>
            <a:xfrm>
              <a:off x="5654186" y="1656509"/>
              <a:ext cx="994833" cy="860213"/>
            </a:xfrm>
            <a:prstGeom prst="rect">
              <a:avLst/>
            </a:prstGeom>
          </p:spPr>
          <p:txBody>
            <a:bodyPr wrap="none">
              <a:spAutoFit/>
            </a:bodyPr>
            <a:lstStyle/>
            <a:p>
              <a:r>
                <a:rPr lang="en-US" altLang="zh-CN" sz="36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IV.</a:t>
              </a:r>
              <a:endParaRPr lang="zh-CN" altLang="en-US" sz="36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1" name="矩形 10"/>
          <p:cNvSpPr/>
          <p:nvPr/>
        </p:nvSpPr>
        <p:spPr>
          <a:xfrm>
            <a:off x="2139043" y="2269643"/>
            <a:ext cx="5192485" cy="1198880"/>
          </a:xfrm>
          <a:prstGeom prst="rect">
            <a:avLst/>
          </a:prstGeom>
        </p:spPr>
        <p:txBody>
          <a:bodyPr wrap="square">
            <a:spAutoFit/>
          </a:bodyPr>
          <a:lstStyle/>
          <a:p>
            <a:pPr algn="ctr"/>
            <a:r>
              <a:rPr lang="en-US" altLang="zh-CN" sz="72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Luyện</a:t>
            </a:r>
            <a:r>
              <a:rPr lang="en-US" altLang="zh-CN" sz="72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72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tập</a:t>
            </a:r>
            <a:endParaRPr lang="zh-CN" altLang="en-US" sz="72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3409950"/>
            <a:ext cx="97155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4" y="3998119"/>
            <a:ext cx="1787353" cy="60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3998119"/>
            <a:ext cx="762000" cy="505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3971345"/>
            <a:ext cx="914400" cy="5590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2760452"/>
            <a:ext cx="1474982" cy="2630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a:off x="7391993" y="2872914"/>
            <a:ext cx="1835809" cy="27732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19">
            <a:extLst>
              <a:ext uri="{BEBA8EAE-BF5A-486C-A8C5-ECC9F3942E4B}">
                <a14:imgProps xmlns:a14="http://schemas.microsoft.com/office/drawing/2010/main">
                  <a14:imgLayer r:embed="rId20">
                    <a14:imgEffect>
                      <a14:artisticPaintBrush/>
                    </a14:imgEffect>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67200" y="-1695450"/>
            <a:ext cx="9281827" cy="8248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1" y="-100238"/>
            <a:ext cx="914399" cy="1319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7" y="2433612"/>
            <a:ext cx="1015637" cy="9918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3" y="-628650"/>
            <a:ext cx="2605877" cy="2617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6499" y="978753"/>
            <a:ext cx="2098651" cy="830997"/>
          </a:xfrm>
          <a:prstGeom prst="rect">
            <a:avLst/>
          </a:prstGeom>
          <a:noFill/>
        </p:spPr>
        <p:txBody>
          <a:bodyPr wrap="none" rtlCol="0">
            <a:spAutoFit/>
          </a:bodyPr>
          <a:lstStyle/>
          <a:p>
            <a:pPr algn="ctr"/>
            <a:r>
              <a:rPr lang="en-US" sz="2400" b="1" dirty="0" smtClean="0">
                <a:solidFill>
                  <a:srgbClr val="008000"/>
                </a:solidFill>
                <a:latin typeface="Times New Roman" panose="02020603050405020304" pitchFamily="18" charset="0"/>
                <a:cs typeface="Times New Roman" panose="02020603050405020304" pitchFamily="18" charset="0"/>
              </a:rPr>
              <a:t>BẢO VỆ</a:t>
            </a:r>
            <a:endParaRPr lang="en-US" sz="2400" b="1" dirty="0" smtClean="0">
              <a:solidFill>
                <a:srgbClr val="008000"/>
              </a:solidFill>
              <a:latin typeface="Times New Roman" panose="02020603050405020304" pitchFamily="18" charset="0"/>
              <a:cs typeface="Times New Roman" panose="02020603050405020304" pitchFamily="18" charset="0"/>
            </a:endParaRPr>
          </a:p>
          <a:p>
            <a:pPr algn="ctr"/>
            <a:r>
              <a:rPr lang="en-US" sz="2400" b="1" dirty="0" smtClean="0">
                <a:solidFill>
                  <a:srgbClr val="008000"/>
                </a:solidFill>
                <a:latin typeface="Times New Roman" panose="02020603050405020304" pitchFamily="18" charset="0"/>
                <a:cs typeface="Times New Roman" panose="02020603050405020304" pitchFamily="18" charset="0"/>
              </a:rPr>
              <a:t>RỪNG XANH</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25766" y="2059534"/>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videoFile r:link="rId28"/>
            <p:extLst>
              <p:ext uri="{DAA4B4D4-6D71-4841-9C94-3DE7FCFB9230}">
                <p14:media xmlns:p14="http://schemas.microsoft.com/office/powerpoint/2010/main" r:embed="rId29"/>
              </p:ext>
            </p:extLst>
          </p:nvPr>
        </p:nvPicPr>
        <p:blipFill>
          <a:blip r:embed="rId30" cstate="print"/>
          <a:stretch>
            <a:fillRect/>
          </a:stretch>
        </p:blipFill>
        <p:spPr>
          <a:xfrm>
            <a:off x="9677400" y="450515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37800" numSld="8">
                <p:cTn id="43" repeatCount="indefinite" fill="hold" display="0">
                  <p:stCondLst>
                    <p:cond delay="indefinite"/>
                  </p:stCondLst>
                  <p:endCondLst>
                    <p:cond evt="onStopAudio" delay="0">
                      <p:tgtEl>
                        <p:sldTgt/>
                      </p:tgtEl>
                    </p:cond>
                  </p:endCondLst>
                </p:cTn>
                <p:tgtEl>
                  <p:spTgt spid="18"/>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97" y="-223"/>
            <a:ext cx="9144793" cy="514394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2975433"/>
            <a:ext cx="9144000" cy="216806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78124"/>
            <a:ext cx="4337277" cy="277763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9550"/>
            <a:ext cx="2793206" cy="1378744"/>
          </a:xfrm>
          <a:prstGeom prst="rect">
            <a:avLst/>
          </a:prstGeom>
        </p:spPr>
      </p:pic>
      <p:grpSp>
        <p:nvGrpSpPr>
          <p:cNvPr id="2" name="组合 12"/>
          <p:cNvGrpSpPr/>
          <p:nvPr/>
        </p:nvGrpSpPr>
        <p:grpSpPr>
          <a:xfrm flipH="1">
            <a:off x="177165" y="434340"/>
            <a:ext cx="7704455" cy="3830955"/>
            <a:chOff x="-558688" y="0"/>
            <a:chExt cx="9107943" cy="6858000"/>
          </a:xfrm>
        </p:grpSpPr>
        <p:pic>
          <p:nvPicPr>
            <p:cNvPr id="14" name="图片 1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692" y="1010462"/>
            <a:ext cx="600075" cy="571500"/>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597" y="3937767"/>
            <a:ext cx="1427203" cy="1206800"/>
          </a:xfrm>
          <a:prstGeom prst="rect">
            <a:avLst/>
          </a:prstGeom>
        </p:spPr>
      </p:pic>
      <p:sp>
        <p:nvSpPr>
          <p:cNvPr id="18" name="文本框 17"/>
          <p:cNvSpPr txBox="1"/>
          <p:nvPr/>
        </p:nvSpPr>
        <p:spPr>
          <a:xfrm>
            <a:off x="-152400" y="1504950"/>
            <a:ext cx="8118475" cy="1176020"/>
          </a:xfrm>
          <a:prstGeom prst="rect">
            <a:avLst/>
          </a:prstGeom>
          <a:noFill/>
        </p:spPr>
        <p:txBody>
          <a:bodyPr wrap="square" lIns="68580" tIns="34290" rIns="68580" bIns="34290" rtlCol="0">
            <a:spAutoFit/>
          </a:bodyPr>
          <a:lstStyle/>
          <a:p>
            <a:pPr algn="ctr"/>
            <a:r>
              <a:rPr lang="en-US" altLang="zh-CN" sz="7200"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I.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Dấu</a:t>
            </a:r>
            <a:r>
              <a:rPr lang="en-US" altLang="zh-CN" sz="7200" u="sng"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chấm</a:t>
            </a:r>
            <a:r>
              <a:rPr lang="en-US" altLang="zh-CN" sz="7200" u="sng"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lửng</a:t>
            </a:r>
            <a:endParaRPr lang="zh-CN" altLang="en-US" sz="7200" u="sng"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1000"/>
                            </p:stCondLst>
                            <p:childTnLst>
                              <p:par>
                                <p:cTn id="30" presetID="45" presetClass="entr" presetSubtype="0" fill="hold" grpId="0" nodeType="after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anim calcmode="lin" valueType="num">
                                      <p:cBhvr>
                                        <p:cTn id="33" dur="750" fill="hold"/>
                                        <p:tgtEl>
                                          <p:spTgt spid="18"/>
                                        </p:tgtEl>
                                        <p:attrNameLst>
                                          <p:attrName>ppt_w</p:attrName>
                                        </p:attrNameLst>
                                      </p:cBhvr>
                                      <p:tavLst>
                                        <p:tav tm="0" fmla="#ppt_w*sin(2.5*pi*$)">
                                          <p:val>
                                            <p:fltVal val="0"/>
                                          </p:val>
                                        </p:tav>
                                        <p:tav tm="100000">
                                          <p:val>
                                            <p:fltVal val="1"/>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par>
                                <p:cTn id="35" presetID="6" presetClass="emph" presetSubtype="0" fill="hold" grpId="1" nodeType="withEffect">
                                  <p:stCondLst>
                                    <p:cond delay="0"/>
                                  </p:stCondLst>
                                  <p:iterate type="lt">
                                    <p:tmPct val="10000"/>
                                  </p:iterate>
                                  <p:childTnLst>
                                    <p:animScale>
                                      <p:cBhvr>
                                        <p:cTn id="36" dur="300" fill="hold"/>
                                        <p:tgtEl>
                                          <p:spTgt spid="18"/>
                                        </p:tgtEl>
                                      </p:cBhvr>
                                      <p:by x="500000" y="500000"/>
                                    </p:animScale>
                                  </p:childTnLst>
                                </p:cTn>
                              </p:par>
                              <p:par>
                                <p:cTn id="37" presetID="6" presetClass="emph" presetSubtype="0" fill="hold" grpId="2" nodeType="withEffect">
                                  <p:stCondLst>
                                    <p:cond delay="0"/>
                                  </p:stCondLst>
                                  <p:iterate type="lt">
                                    <p:tmPct val="10000"/>
                                  </p:iterate>
                                  <p:childTnLst>
                                    <p:animScale>
                                      <p:cBhvr>
                                        <p:cTn id="38"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1714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66395"/>
            <a:ext cx="8458200" cy="51364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00200" y="895350"/>
            <a:ext cx="6248400" cy="2554545"/>
          </a:xfrm>
          <a:prstGeom prst="rect">
            <a:avLst/>
          </a:prstGeom>
          <a:noFill/>
        </p:spPr>
        <p:txBody>
          <a:bodyPr wrap="square" rtlCol="0">
            <a:spAutoFit/>
          </a:bodyPr>
          <a:lstStyle/>
          <a:p>
            <a:pPr algn="ctr"/>
            <a:r>
              <a:rPr lang="en-US" sz="4000" b="1" dirty="0" err="1">
                <a:solidFill>
                  <a:srgbClr val="008000"/>
                </a:solidFill>
                <a:latin typeface="Times New Roman" panose="02020603050405020304" pitchFamily="18" charset="0"/>
                <a:cs typeface="Times New Roman" panose="02020603050405020304" pitchFamily="18" charset="0"/>
              </a:rPr>
              <a:t>T</a:t>
            </a:r>
            <a:r>
              <a:rPr lang="en-US" sz="4000" b="1" dirty="0" err="1" smtClean="0">
                <a:solidFill>
                  <a:srgbClr val="008000"/>
                </a:solidFill>
                <a:latin typeface="Times New Roman" panose="02020603050405020304" pitchFamily="18" charset="0"/>
                <a:cs typeface="Times New Roman" panose="02020603050405020304" pitchFamily="18" charset="0"/>
              </a:rPr>
              <a:t>rả</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lời</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đúng</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các</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hỏi</a:t>
            </a:r>
            <a:r>
              <a:rPr lang="en-US" sz="4000" b="1" dirty="0" smtClean="0">
                <a:solidFill>
                  <a:srgbClr val="008000"/>
                </a:solidFill>
                <a:latin typeface="Times New Roman" panose="02020603050405020304" pitchFamily="18" charset="0"/>
                <a:cs typeface="Times New Roman" panose="02020603050405020304" pitchFamily="18" charset="0"/>
              </a:rPr>
              <a:t> </a:t>
            </a:r>
            <a:endParaRPr lang="en-US" sz="4000" b="1" dirty="0" smtClean="0">
              <a:solidFill>
                <a:srgbClr val="008000"/>
              </a:solidFill>
              <a:latin typeface="Times New Roman" panose="02020603050405020304" pitchFamily="18" charset="0"/>
              <a:cs typeface="Times New Roman" panose="02020603050405020304" pitchFamily="18" charset="0"/>
            </a:endParaRPr>
          </a:p>
          <a:p>
            <a:pPr algn="ctr"/>
            <a:r>
              <a:rPr lang="en-US" sz="4000" b="1" dirty="0" err="1" smtClean="0">
                <a:solidFill>
                  <a:srgbClr val="008000"/>
                </a:solidFill>
                <a:latin typeface="Times New Roman" panose="02020603050405020304" pitchFamily="18" charset="0"/>
                <a:cs typeface="Times New Roman" panose="02020603050405020304" pitchFamily="18" charset="0"/>
              </a:rPr>
              <a:t>để</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giúp</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các</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chú</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khỉ</a:t>
            </a:r>
            <a:r>
              <a:rPr lang="en-US" sz="4000" b="1" dirty="0" smtClean="0">
                <a:solidFill>
                  <a:srgbClr val="008000"/>
                </a:solidFill>
                <a:latin typeface="Times New Roman" panose="02020603050405020304" pitchFamily="18" charset="0"/>
                <a:cs typeface="Times New Roman" panose="02020603050405020304" pitchFamily="18" charset="0"/>
              </a:rPr>
              <a:t> </a:t>
            </a:r>
            <a:endParaRPr lang="en-US" sz="4000" b="1" dirty="0" smtClean="0">
              <a:solidFill>
                <a:srgbClr val="008000"/>
              </a:solidFill>
              <a:latin typeface="Times New Roman" panose="02020603050405020304" pitchFamily="18" charset="0"/>
              <a:cs typeface="Times New Roman" panose="02020603050405020304" pitchFamily="18" charset="0"/>
            </a:endParaRPr>
          </a:p>
          <a:p>
            <a:pPr algn="ctr"/>
            <a:r>
              <a:rPr lang="en-US" sz="4000" b="1" dirty="0" err="1" smtClean="0">
                <a:solidFill>
                  <a:srgbClr val="008000"/>
                </a:solidFill>
                <a:latin typeface="Times New Roman" panose="02020603050405020304" pitchFamily="18" charset="0"/>
                <a:cs typeface="Times New Roman" panose="02020603050405020304" pitchFamily="18" charset="0"/>
              </a:rPr>
              <a:t>ngăn</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chặn</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hành</a:t>
            </a:r>
            <a:r>
              <a:rPr lang="en-US" sz="4000" b="1" dirty="0" smtClean="0">
                <a:solidFill>
                  <a:srgbClr val="008000"/>
                </a:solidFill>
                <a:latin typeface="Times New Roman" panose="02020603050405020304" pitchFamily="18" charset="0"/>
                <a:cs typeface="Times New Roman" panose="02020603050405020304" pitchFamily="18" charset="0"/>
              </a:rPr>
              <a:t> vi </a:t>
            </a:r>
            <a:endParaRPr lang="en-US" sz="4000" b="1" dirty="0" smtClean="0">
              <a:solidFill>
                <a:srgbClr val="008000"/>
              </a:solidFill>
              <a:latin typeface="Times New Roman" panose="02020603050405020304" pitchFamily="18" charset="0"/>
              <a:cs typeface="Times New Roman" panose="02020603050405020304" pitchFamily="18" charset="0"/>
            </a:endParaRPr>
          </a:p>
          <a:p>
            <a:pPr algn="ctr"/>
            <a:r>
              <a:rPr lang="en-US" sz="4000" b="1" dirty="0" err="1" smtClean="0">
                <a:solidFill>
                  <a:srgbClr val="008000"/>
                </a:solidFill>
                <a:latin typeface="Times New Roman" panose="02020603050405020304" pitchFamily="18" charset="0"/>
                <a:cs typeface="Times New Roman" panose="02020603050405020304" pitchFamily="18" charset="0"/>
              </a:rPr>
              <a:t>phá</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rừng</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của</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nhóm</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lâm</a:t>
            </a:r>
            <a:r>
              <a:rPr lang="en-US" sz="4000" b="1" dirty="0" smtClean="0">
                <a:solidFill>
                  <a:srgbClr val="008000"/>
                </a:solidFill>
                <a:latin typeface="Times New Roman" panose="02020603050405020304" pitchFamily="18" charset="0"/>
                <a:cs typeface="Times New Roman" panose="02020603050405020304" pitchFamily="18" charset="0"/>
              </a:rPr>
              <a:t> </a:t>
            </a:r>
            <a:r>
              <a:rPr lang="en-US" sz="4000" b="1" dirty="0" err="1" smtClean="0">
                <a:solidFill>
                  <a:srgbClr val="008000"/>
                </a:solidFill>
                <a:latin typeface="Times New Roman" panose="02020603050405020304" pitchFamily="18" charset="0"/>
                <a:cs typeface="Times New Roman" panose="02020603050405020304" pitchFamily="18" charset="0"/>
              </a:rPr>
              <a:t>tặc</a:t>
            </a:r>
            <a:endParaRPr lang="en-US" sz="4000" b="1" dirty="0">
              <a:solidFill>
                <a:srgbClr val="008000"/>
              </a:solidFill>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4514" y="44005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752600" y="3057672"/>
            <a:ext cx="762000" cy="96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944258" y="3531663"/>
            <a:ext cx="1676400" cy="430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6705600" y="3531663"/>
            <a:ext cx="1044576" cy="6929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481147" y="3877556"/>
            <a:ext cx="1091619" cy="369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5620658" y="3716048"/>
            <a:ext cx="994682" cy="6929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2800" y="3867150"/>
            <a:ext cx="5937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flipH="1">
            <a:off x="299087" y="3253763"/>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3600" y="1504950"/>
            <a:ext cx="4089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20914" y="3090904"/>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9" action="ppaction://hlinksldjump"/>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209800" y="3237454"/>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brightnessContrast bright="-20000" contrast="20000"/>
                    </a14:imgEffect>
                    <a14:imgEffect>
                      <a14:colorTemperature colorTemp="112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981427" y="3921557"/>
            <a:ext cx="990600" cy="1385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5" action="ppaction://hlinksldjump"/>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72028" y="3190068"/>
            <a:ext cx="1790972" cy="2124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3257" y="-119288"/>
            <a:ext cx="946944" cy="1319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077072" y="536345"/>
            <a:ext cx="797916" cy="850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5692960" y="-303592"/>
            <a:ext cx="1066109" cy="13252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4596709" y="359045"/>
            <a:ext cx="835776" cy="8162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rot="1100560" flipH="1">
            <a:off x="7342120" y="702307"/>
            <a:ext cx="1009744" cy="9974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74804" y="950553"/>
            <a:ext cx="829187" cy="8709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69619" y="1337162"/>
            <a:ext cx="500579" cy="6051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840737" y="231510"/>
            <a:ext cx="562424" cy="7302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67439" y="982446"/>
            <a:ext cx="482600" cy="58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7603015" y="1632612"/>
            <a:ext cx="528998" cy="686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739" y="2748810"/>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5344994" flipH="1">
            <a:off x="-393537" y="4224238"/>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5810" y="289670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1905374" y="4485503"/>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52652" y="2824162"/>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4983466">
            <a:off x="4399253" y="4221997"/>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10225" y="360997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brightnessContrast bright="-20000" contrast="20000"/>
                    </a14:imgEffect>
                    <a14:imgEffect>
                      <a14:colorTemperature colorTemp="112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0071364" flipH="1">
            <a:off x="6287955" y="4641646"/>
            <a:ext cx="990600" cy="1385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10425" y="300037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7251333" y="4540464"/>
            <a:ext cx="1790972" cy="21248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914400"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1</a:t>
            </a:r>
            <a:endParaRPr lang="en-US" dirty="0">
              <a:solidFill>
                <a:srgbClr val="006600"/>
              </a:solidFill>
            </a:endParaRPr>
          </a:p>
        </p:txBody>
      </p:sp>
      <p:sp>
        <p:nvSpPr>
          <p:cNvPr id="40" name="Oval 39"/>
          <p:cNvSpPr/>
          <p:nvPr/>
        </p:nvSpPr>
        <p:spPr>
          <a:xfrm>
            <a:off x="2532497"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6600"/>
                </a:solidFill>
              </a:rPr>
              <a:t>2</a:t>
            </a:r>
            <a:endParaRPr lang="en-US" dirty="0">
              <a:solidFill>
                <a:srgbClr val="006600"/>
              </a:solidFill>
            </a:endParaRPr>
          </a:p>
        </p:txBody>
      </p:sp>
      <p:sp>
        <p:nvSpPr>
          <p:cNvPr id="41" name="Oval 40"/>
          <p:cNvSpPr/>
          <p:nvPr/>
        </p:nvSpPr>
        <p:spPr>
          <a:xfrm>
            <a:off x="4871338" y="2835728"/>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3</a:t>
            </a:r>
            <a:endParaRPr lang="en-US" dirty="0">
              <a:solidFill>
                <a:srgbClr val="006600"/>
              </a:solidFill>
            </a:endParaRPr>
          </a:p>
        </p:txBody>
      </p:sp>
      <p:sp>
        <p:nvSpPr>
          <p:cNvPr id="42" name="Oval 41"/>
          <p:cNvSpPr/>
          <p:nvPr/>
        </p:nvSpPr>
        <p:spPr>
          <a:xfrm>
            <a:off x="6172200" y="3419475"/>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6600"/>
                </a:solidFill>
              </a:rPr>
              <a:t>4</a:t>
            </a:r>
            <a:endParaRPr lang="en-US" dirty="0">
              <a:solidFill>
                <a:srgbClr val="006600"/>
              </a:solidFill>
            </a:endParaRPr>
          </a:p>
        </p:txBody>
      </p:sp>
      <p:sp>
        <p:nvSpPr>
          <p:cNvPr id="43" name="Oval 42"/>
          <p:cNvSpPr/>
          <p:nvPr/>
        </p:nvSpPr>
        <p:spPr>
          <a:xfrm>
            <a:off x="7610565" y="2877397"/>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5</a:t>
            </a:r>
            <a:endParaRPr lang="en-US" dirty="0">
              <a:solidFill>
                <a:srgbClr val="006600"/>
              </a:solidFill>
            </a:endParaRPr>
          </a:p>
        </p:txBody>
      </p:sp>
      <p:pic>
        <p:nvPicPr>
          <p:cNvPr id="8" name="Tieng rơi">
            <a:hlinkClick r:id="" action="ppaction://media"/>
          </p:cNvPr>
          <p:cNvPicPr>
            <a:picLocks noChangeAspect="1"/>
          </p:cNvPicPr>
          <p:nvPr>
            <a:videoFile r:link="rId47"/>
            <p:extLst>
              <p:ext uri="{DAA4B4D4-6D71-4841-9C94-3DE7FCFB9230}">
                <p14:media xmlns:p14="http://schemas.microsoft.com/office/powerpoint/2010/main" r:embed="rId48"/>
              </p:ext>
            </p:extLst>
          </p:nvPr>
        </p:nvPicPr>
        <p:blipFill>
          <a:blip r:embed="rId49" cstate="print"/>
          <a:stretch>
            <a:fillRect/>
          </a:stretch>
        </p:blipFill>
        <p:spPr>
          <a:xfrm>
            <a:off x="-155888" y="6345038"/>
            <a:ext cx="609600" cy="609600"/>
          </a:xfrm>
          <a:prstGeom prst="rect">
            <a:avLst/>
          </a:prstGeom>
        </p:spPr>
      </p:pic>
      <p:pic>
        <p:nvPicPr>
          <p:cNvPr id="44" name="Tieng rơi">
            <a:hlinkClick r:id="" action="ppaction://media"/>
          </p:cNvPr>
          <p:cNvPicPr>
            <a:picLocks noChangeAspect="1"/>
          </p:cNvPicPr>
          <p:nvPr>
            <a:videoFile r:link="rId50"/>
            <p:extLst>
              <p:ext uri="{DAA4B4D4-6D71-4841-9C94-3DE7FCFB9230}">
                <p14:media xmlns:p14="http://schemas.microsoft.com/office/powerpoint/2010/main" r:embed="rId48"/>
              </p:ext>
            </p:extLst>
          </p:nvPr>
        </p:nvPicPr>
        <p:blipFill>
          <a:blip r:embed="rId49" cstate="print"/>
          <a:stretch>
            <a:fillRect/>
          </a:stretch>
        </p:blipFill>
        <p:spPr>
          <a:xfrm>
            <a:off x="2171230" y="6729136"/>
            <a:ext cx="609600" cy="609600"/>
          </a:xfrm>
          <a:prstGeom prst="rect">
            <a:avLst/>
          </a:prstGeom>
        </p:spPr>
      </p:pic>
      <p:pic>
        <p:nvPicPr>
          <p:cNvPr id="45" name="Tieng rơi">
            <a:hlinkClick r:id="" action="ppaction://media"/>
          </p:cNvPr>
          <p:cNvPicPr>
            <a:picLocks noChangeAspect="1"/>
          </p:cNvPicPr>
          <p:nvPr>
            <a:videoFile r:link="rId50"/>
            <p:extLst>
              <p:ext uri="{DAA4B4D4-6D71-4841-9C94-3DE7FCFB9230}">
                <p14:media xmlns:p14="http://schemas.microsoft.com/office/powerpoint/2010/main" r:embed="rId48"/>
              </p:ext>
            </p:extLst>
          </p:nvPr>
        </p:nvPicPr>
        <p:blipFill>
          <a:blip r:embed="rId49" cstate="print"/>
          <a:stretch>
            <a:fillRect/>
          </a:stretch>
        </p:blipFill>
        <p:spPr>
          <a:xfrm>
            <a:off x="4802041" y="6537035"/>
            <a:ext cx="609600" cy="609600"/>
          </a:xfrm>
          <a:prstGeom prst="rect">
            <a:avLst/>
          </a:prstGeom>
        </p:spPr>
      </p:pic>
      <p:pic>
        <p:nvPicPr>
          <p:cNvPr id="46" name="Tieng rơi">
            <a:hlinkClick r:id="" action="ppaction://media"/>
          </p:cNvPr>
          <p:cNvPicPr>
            <a:picLocks noChangeAspect="1"/>
          </p:cNvPicPr>
          <p:nvPr>
            <a:videoFile r:link="rId50"/>
            <p:extLst>
              <p:ext uri="{DAA4B4D4-6D71-4841-9C94-3DE7FCFB9230}">
                <p14:media xmlns:p14="http://schemas.microsoft.com/office/powerpoint/2010/main" r:embed="rId48"/>
              </p:ext>
            </p:extLst>
          </p:nvPr>
        </p:nvPicPr>
        <p:blipFill>
          <a:blip r:embed="rId49" cstate="print"/>
          <a:stretch>
            <a:fillRect/>
          </a:stretch>
        </p:blipFill>
        <p:spPr>
          <a:xfrm>
            <a:off x="6512065" y="6539920"/>
            <a:ext cx="609600" cy="609600"/>
          </a:xfrm>
          <a:prstGeom prst="rect">
            <a:avLst/>
          </a:prstGeom>
        </p:spPr>
      </p:pic>
      <p:pic>
        <p:nvPicPr>
          <p:cNvPr id="47" name="Tieng rơi">
            <a:hlinkClick r:id="" action="ppaction://media"/>
          </p:cNvPr>
          <p:cNvPicPr>
            <a:picLocks noChangeAspect="1"/>
          </p:cNvPicPr>
          <p:nvPr>
            <a:videoFile r:link="rId50"/>
            <p:extLst>
              <p:ext uri="{DAA4B4D4-6D71-4841-9C94-3DE7FCFB9230}">
                <p14:media xmlns:p14="http://schemas.microsoft.com/office/powerpoint/2010/main" r:embed="rId48"/>
              </p:ext>
            </p:extLst>
          </p:nvPr>
        </p:nvPicPr>
        <p:blipFill>
          <a:blip r:embed="rId49" cstate="print"/>
          <a:stretch>
            <a:fillRect/>
          </a:stretch>
        </p:blipFill>
        <p:spPr>
          <a:xfrm>
            <a:off x="7867514" y="6630207"/>
            <a:ext cx="609600" cy="609600"/>
          </a:xfrm>
          <a:prstGeom prst="rect">
            <a:avLst/>
          </a:prstGeom>
        </p:spPr>
      </p:pic>
      <p:pic>
        <p:nvPicPr>
          <p:cNvPr id="10" name="Tieng vo tay">
            <a:hlinkClick r:id="" action="ppaction://media"/>
          </p:cNvPr>
          <p:cNvPicPr>
            <a:picLocks noChangeAspect="1"/>
          </p:cNvPicPr>
          <p:nvPr>
            <a:videoFile r:link="rId51"/>
            <p:extLst>
              <p:ext uri="{DAA4B4D4-6D71-4841-9C94-3DE7FCFB9230}">
                <p14:media xmlns:p14="http://schemas.microsoft.com/office/powerpoint/2010/main" r:embed="rId52"/>
              </p:ext>
            </p:extLst>
          </p:nvPr>
        </p:nvPicPr>
        <p:blipFill>
          <a:blip r:embed="rId49" cstate="print"/>
          <a:stretch>
            <a:fillRect/>
          </a:stretch>
        </p:blipFill>
        <p:spPr>
          <a:xfrm>
            <a:off x="-8211" y="8016135"/>
            <a:ext cx="609600" cy="609600"/>
          </a:xfrm>
          <a:prstGeom prst="rect">
            <a:avLst/>
          </a:prstGeom>
        </p:spPr>
      </p:pic>
      <p:pic>
        <p:nvPicPr>
          <p:cNvPr id="48" name="Tieng vo tay">
            <a:hlinkClick r:id="" action="ppaction://media"/>
          </p:cNvPr>
          <p:cNvPicPr>
            <a:picLocks noChangeAspect="1"/>
          </p:cNvPicPr>
          <p:nvPr>
            <a:videoFile r:link="rId53"/>
            <p:extLst>
              <p:ext uri="{DAA4B4D4-6D71-4841-9C94-3DE7FCFB9230}">
                <p14:media xmlns:p14="http://schemas.microsoft.com/office/powerpoint/2010/main" r:embed="rId52"/>
              </p:ext>
            </p:extLst>
          </p:nvPr>
        </p:nvPicPr>
        <p:blipFill>
          <a:blip r:embed="rId49" cstate="print"/>
          <a:stretch>
            <a:fillRect/>
          </a:stretch>
        </p:blipFill>
        <p:spPr>
          <a:xfrm>
            <a:off x="2209800" y="8293975"/>
            <a:ext cx="609600" cy="609600"/>
          </a:xfrm>
          <a:prstGeom prst="rect">
            <a:avLst/>
          </a:prstGeom>
        </p:spPr>
      </p:pic>
      <p:pic>
        <p:nvPicPr>
          <p:cNvPr id="49" name="Tieng vo tay">
            <a:hlinkClick r:id="" action="ppaction://media"/>
          </p:cNvPr>
          <p:cNvPicPr>
            <a:picLocks noChangeAspect="1"/>
          </p:cNvPicPr>
          <p:nvPr>
            <a:videoFile r:link="rId53"/>
            <p:extLst>
              <p:ext uri="{DAA4B4D4-6D71-4841-9C94-3DE7FCFB9230}">
                <p14:media xmlns:p14="http://schemas.microsoft.com/office/powerpoint/2010/main" r:embed="rId52"/>
              </p:ext>
            </p:extLst>
          </p:nvPr>
        </p:nvPicPr>
        <p:blipFill>
          <a:blip r:embed="rId49" cstate="print"/>
          <a:stretch>
            <a:fillRect/>
          </a:stretch>
        </p:blipFill>
        <p:spPr>
          <a:xfrm>
            <a:off x="4792636" y="8444075"/>
            <a:ext cx="609600" cy="609600"/>
          </a:xfrm>
          <a:prstGeom prst="rect">
            <a:avLst/>
          </a:prstGeom>
        </p:spPr>
      </p:pic>
      <p:pic>
        <p:nvPicPr>
          <p:cNvPr id="50" name="Tieng vo tay">
            <a:hlinkClick r:id="" action="ppaction://media"/>
          </p:cNvPr>
          <p:cNvPicPr>
            <a:picLocks noChangeAspect="1"/>
          </p:cNvPicPr>
          <p:nvPr>
            <a:videoFile r:link="rId53"/>
            <p:extLst>
              <p:ext uri="{DAA4B4D4-6D71-4841-9C94-3DE7FCFB9230}">
                <p14:media xmlns:p14="http://schemas.microsoft.com/office/powerpoint/2010/main" r:embed="rId52"/>
              </p:ext>
            </p:extLst>
          </p:nvPr>
        </p:nvPicPr>
        <p:blipFill>
          <a:blip r:embed="rId49" cstate="print"/>
          <a:stretch>
            <a:fillRect/>
          </a:stretch>
        </p:blipFill>
        <p:spPr>
          <a:xfrm>
            <a:off x="6629400" y="8596475"/>
            <a:ext cx="609600" cy="609600"/>
          </a:xfrm>
          <a:prstGeom prst="rect">
            <a:avLst/>
          </a:prstGeom>
        </p:spPr>
      </p:pic>
      <p:pic>
        <p:nvPicPr>
          <p:cNvPr id="51" name="Tieng vo tay">
            <a:hlinkClick r:id="" action="ppaction://media"/>
          </p:cNvPr>
          <p:cNvPicPr>
            <a:picLocks noChangeAspect="1"/>
          </p:cNvPicPr>
          <p:nvPr>
            <a:videoFile r:link="rId53"/>
            <p:extLst>
              <p:ext uri="{DAA4B4D4-6D71-4841-9C94-3DE7FCFB9230}">
                <p14:media xmlns:p14="http://schemas.microsoft.com/office/powerpoint/2010/main" r:embed="rId52"/>
              </p:ext>
            </p:extLst>
          </p:nvPr>
        </p:nvPicPr>
        <p:blipFill>
          <a:blip r:embed="rId49" cstate="print"/>
          <a:stretch>
            <a:fillRect/>
          </a:stretch>
        </p:blipFill>
        <p:spPr>
          <a:xfrm>
            <a:off x="8077200" y="874887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626" fill="hold"/>
                                        <p:tgtEl>
                                          <p:spTgt spid="8"/>
                                        </p:tgtEl>
                                      </p:cBhvr>
                                    </p:cmd>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xit" presetSubtype="0" fill="hold" nodeType="withEffect">
                                  <p:stCondLst>
                                    <p:cond delay="100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21"/>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par>
                                <p:cTn id="56" presetID="1" presetClass="mediacall" presetSubtype="0" fill="hold" nodeType="withEffect">
                                  <p:stCondLst>
                                    <p:cond delay="0"/>
                                  </p:stCondLst>
                                  <p:childTnLst>
                                    <p:cmd type="call" cmd="playFrom(0.0)">
                                      <p:cBhvr>
                                        <p:cTn id="57" dur="5042" fill="hold"/>
                                        <p:tgtEl>
                                          <p:spTgt spid="10"/>
                                        </p:tgtEl>
                                      </p:cBhvr>
                                    </p:cmd>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44"/>
                                        </p:tgtEl>
                                        <p:attrNameLst>
                                          <p:attrName>style.visibility</p:attrName>
                                        </p:attrNameLst>
                                      </p:cBhvr>
                                      <p:to>
                                        <p:strVal val="visible"/>
                                      </p:to>
                                    </p:set>
                                  </p:childTnLst>
                                </p:cTn>
                              </p:par>
                              <p:par>
                                <p:cTn id="63" presetID="64" presetClass="path" presetSubtype="0" accel="50000" decel="50000" fill="hold" nodeType="withEffect">
                                  <p:stCondLst>
                                    <p:cond delay="0"/>
                                  </p:stCondLst>
                                  <p:childTnLst>
                                    <p:animMotion origin="layout" path="M 1.66667E-6 2.83951E-6 L 0.00521 0.28487 " pathEditMode="relative" rAng="0" ptsTypes="AA">
                                      <p:cBhvr>
                                        <p:cTn id="64" dur="1000" fill="hold"/>
                                        <p:tgtEl>
                                          <p:spTgt spid="1044"/>
                                        </p:tgtEl>
                                        <p:attrNameLst>
                                          <p:attrName>ppt_x</p:attrName>
                                          <p:attrName>ppt_y</p:attrName>
                                        </p:attrNameLst>
                                      </p:cBhvr>
                                      <p:rCtr x="260" y="14228"/>
                                    </p:animMotion>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044"/>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626" fill="hold"/>
                                        <p:tgtEl>
                                          <p:spTgt spid="44"/>
                                        </p:tgtEl>
                                      </p:cBhvr>
                                    </p:cmd>
                                  </p:childTnLst>
                                </p:cTn>
                              </p:par>
                              <p:par>
                                <p:cTn id="72" presetID="1" presetClass="exit" presetSubtype="0" fill="hold" nodeType="withEffect">
                                  <p:stCondLst>
                                    <p:cond delay="100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1000"/>
                                  </p:stCondLst>
                                  <p:childTnLst>
                                    <p:set>
                                      <p:cBhvr>
                                        <p:cTn id="75" dur="1" fill="hold">
                                          <p:stCondLst>
                                            <p:cond delay="0"/>
                                          </p:stCondLst>
                                        </p:cTn>
                                        <p:tgtEl>
                                          <p:spTgt spid="27"/>
                                        </p:tgtEl>
                                        <p:attrNameLst>
                                          <p:attrName>style.visibility</p:attrName>
                                        </p:attrNameLst>
                                      </p:cBhvr>
                                      <p:to>
                                        <p:strVal val="hidden"/>
                                      </p:to>
                                    </p:set>
                                  </p:childTnLst>
                                </p:cTn>
                              </p:par>
                              <p:par>
                                <p:cTn id="76" presetID="1" presetClass="entr" presetSubtype="0" fill="hold" nodeType="with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mediacall" presetSubtype="0" fill="hold" nodeType="withEffect">
                                  <p:stCondLst>
                                    <p:cond delay="1000"/>
                                  </p:stCondLst>
                                  <p:childTnLst>
                                    <p:cmd type="call" cmd="playFrom(0.0)">
                                      <p:cBhvr>
                                        <p:cTn id="79" dur="5042" fill="hold"/>
                                        <p:tgtEl>
                                          <p:spTgt spid="48"/>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38"/>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42"/>
                                        </p:tgtEl>
                                        <p:attrNameLst>
                                          <p:attrName>style.visibility</p:attrName>
                                        </p:attrNameLst>
                                      </p:cBhvr>
                                      <p:to>
                                        <p:strVal val="visible"/>
                                      </p:to>
                                    </p:set>
                                  </p:childTnLst>
                                </p:cTn>
                              </p:par>
                              <p:par>
                                <p:cTn id="85" presetID="42" presetClass="path" presetSubtype="0" accel="50000" decel="50000" fill="hold" nodeType="withEffect">
                                  <p:stCondLst>
                                    <p:cond delay="0"/>
                                  </p:stCondLst>
                                  <p:childTnLst>
                                    <p:animMotion origin="layout" path="M 2.77778E-6 -4.44444E-6 L 0.00173 0.33426 " pathEditMode="relative" rAng="0" ptsTypes="AA">
                                      <p:cBhvr>
                                        <p:cTn id="86" dur="1000" fill="hold"/>
                                        <p:tgtEl>
                                          <p:spTgt spid="1042"/>
                                        </p:tgtEl>
                                        <p:attrNameLst>
                                          <p:attrName>ppt_x</p:attrName>
                                          <p:attrName>ppt_y</p:attrName>
                                        </p:attrNameLst>
                                      </p:cBhvr>
                                      <p:rCtr x="87" y="16698"/>
                                    </p:animMotion>
                                  </p:childTnLst>
                                </p:cTn>
                              </p:par>
                            </p:childTnLst>
                          </p:cTn>
                        </p:par>
                        <p:par>
                          <p:cTn id="87" fill="hold">
                            <p:stCondLst>
                              <p:cond delay="0"/>
                            </p:stCondLst>
                            <p:childTnLst>
                              <p:par>
                                <p:cTn id="88" presetID="1" presetClass="entr" presetSubtype="0"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1042"/>
                                        </p:tgtEl>
                                        <p:attrNameLst>
                                          <p:attrName>style.visibility</p:attrName>
                                        </p:attrNameLst>
                                      </p:cBhvr>
                                      <p:to>
                                        <p:strVal val="hidden"/>
                                      </p:to>
                                    </p:set>
                                  </p:childTnLst>
                                </p:cTn>
                              </p:par>
                              <p:par>
                                <p:cTn id="92" presetID="1" presetClass="mediacall" presetSubtype="0" fill="hold" nodeType="withEffect">
                                  <p:stCondLst>
                                    <p:cond delay="0"/>
                                  </p:stCondLst>
                                  <p:childTnLst>
                                    <p:cmd type="call" cmd="playFrom(0.0)">
                                      <p:cBhvr>
                                        <p:cTn id="93" dur="626" fill="hold"/>
                                        <p:tgtEl>
                                          <p:spTgt spid="45"/>
                                        </p:tgtEl>
                                      </p:cBhvr>
                                    </p:cmd>
                                  </p:childTnLst>
                                </p:cTn>
                              </p:par>
                              <p:par>
                                <p:cTn id="94" presetID="1" presetClass="exit" presetSubtype="0" fill="hold" nodeType="withEffect">
                                  <p:stCondLst>
                                    <p:cond delay="100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26"/>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childTnLst>
                                </p:cTn>
                              </p:par>
                              <p:par>
                                <p:cTn id="100" presetID="1" presetClass="mediacall" presetSubtype="0" fill="hold" nodeType="withEffect">
                                  <p:stCondLst>
                                    <p:cond delay="1000"/>
                                  </p:stCondLst>
                                  <p:childTnLst>
                                    <p:cmd type="call" cmd="playFrom(0.0)">
                                      <p:cBhvr>
                                        <p:cTn id="101" dur="5042" fill="hold"/>
                                        <p:tgtEl>
                                          <p:spTgt spid="49"/>
                                        </p:tgtEl>
                                      </p:cBhvr>
                                    </p:cmd>
                                  </p:childTnLst>
                                </p:cTn>
                              </p:par>
                            </p:childTnLst>
                          </p:cTn>
                        </p:par>
                      </p:childTnLst>
                    </p:cTn>
                  </p:par>
                </p:childTnLst>
              </p:cTn>
              <p:nextCondLst>
                <p:cond evt="onClick" delay="0">
                  <p:tgtEl>
                    <p:spTgt spid="1038"/>
                  </p:tgtEl>
                </p:cond>
              </p:nextCondLst>
            </p:seq>
            <p:seq concurrent="1" nextAc="seek">
              <p:cTn id="102" restart="whenNotActive" fill="hold" evtFilter="cancelBubble" nodeType="interactiveSeq">
                <p:stCondLst>
                  <p:cond evt="onClick" delay="0">
                    <p:tgtEl>
                      <p:spTgt spid="1036"/>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par>
                                <p:cTn id="107" presetID="42" presetClass="path" presetSubtype="0" accel="50000" decel="50000" fill="hold" nodeType="withEffect">
                                  <p:stCondLst>
                                    <p:cond delay="0"/>
                                  </p:stCondLst>
                                  <p:childTnLst>
                                    <p:animMotion origin="layout" path="M 1.94444E-6 -8.64198E-7 L -0.00087 0.53395 " pathEditMode="relative" rAng="0" ptsTypes="AA">
                                      <p:cBhvr>
                                        <p:cTn id="108" dur="1000" fill="hold"/>
                                        <p:tgtEl>
                                          <p:spTgt spid="23"/>
                                        </p:tgtEl>
                                        <p:attrNameLst>
                                          <p:attrName>ppt_x</p:attrName>
                                          <p:attrName>ppt_y</p:attrName>
                                        </p:attrNameLst>
                                      </p:cBhvr>
                                      <p:rCtr x="-52" y="26698"/>
                                    </p:animMotion>
                                  </p:childTnLst>
                                </p:cTn>
                              </p:par>
                            </p:childTnLst>
                          </p:cTn>
                        </p:par>
                        <p:par>
                          <p:cTn id="109" fill="hold">
                            <p:stCondLst>
                              <p:cond delay="0"/>
                            </p:stCondLst>
                            <p:childTnLst>
                              <p:par>
                                <p:cTn id="110" presetID="1" presetClass="entr" presetSubtype="0" fill="hold" nodeType="afterEffect">
                                  <p:stCondLst>
                                    <p:cond delay="0"/>
                                  </p:stCondLst>
                                  <p:childTnLst>
                                    <p:set>
                                      <p:cBhvr>
                                        <p:cTn id="111" dur="1" fill="hold">
                                          <p:stCondLst>
                                            <p:cond delay="0"/>
                                          </p:stCondLst>
                                        </p:cTn>
                                        <p:tgtEl>
                                          <p:spTgt spid="36"/>
                                        </p:tgtEl>
                                        <p:attrNameLst>
                                          <p:attrName>style.visibility</p:attrName>
                                        </p:attrNameLst>
                                      </p:cBhvr>
                                      <p:to>
                                        <p:strVal val="visible"/>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mediacall" presetSubtype="0" fill="hold" nodeType="withEffect">
                                  <p:stCondLst>
                                    <p:cond delay="0"/>
                                  </p:stCondLst>
                                  <p:childTnLst>
                                    <p:cmd type="call" cmd="playFrom(0.0)">
                                      <p:cBhvr>
                                        <p:cTn id="115" dur="626" fill="hold"/>
                                        <p:tgtEl>
                                          <p:spTgt spid="46"/>
                                        </p:tgtEl>
                                      </p:cBhvr>
                                    </p:cmd>
                                  </p:childTnLst>
                                </p:cTn>
                              </p:par>
                              <p:par>
                                <p:cTn id="116" presetID="1" presetClass="exit" presetSubtype="0" fill="hold" nodeType="withEffect">
                                  <p:stCondLst>
                                    <p:cond delay="1000"/>
                                  </p:stCondLst>
                                  <p:childTnLst>
                                    <p:set>
                                      <p:cBhvr>
                                        <p:cTn id="117" dur="1" fill="hold">
                                          <p:stCondLst>
                                            <p:cond delay="0"/>
                                          </p:stCondLst>
                                        </p:cTn>
                                        <p:tgtEl>
                                          <p:spTgt spid="36"/>
                                        </p:tgtEl>
                                        <p:attrNameLst>
                                          <p:attrName>style.visibility</p:attrName>
                                        </p:attrNameLst>
                                      </p:cBhvr>
                                      <p:to>
                                        <p:strVal val="hidden"/>
                                      </p:to>
                                    </p:set>
                                  </p:childTnLst>
                                </p:cTn>
                              </p:par>
                              <p:par>
                                <p:cTn id="118" presetID="1" presetClass="exit" presetSubtype="0" fill="hold" nodeType="withEffect">
                                  <p:stCondLst>
                                    <p:cond delay="1000"/>
                                  </p:stCondLst>
                                  <p:childTnLst>
                                    <p:set>
                                      <p:cBhvr>
                                        <p:cTn id="119" dur="1" fill="hold">
                                          <p:stCondLst>
                                            <p:cond delay="0"/>
                                          </p:stCondLst>
                                        </p:cTn>
                                        <p:tgtEl>
                                          <p:spTgt spid="28"/>
                                        </p:tgtEl>
                                        <p:attrNameLst>
                                          <p:attrName>style.visibility</p:attrName>
                                        </p:attrNameLst>
                                      </p:cBhvr>
                                      <p:to>
                                        <p:strVal val="hidden"/>
                                      </p:to>
                                    </p:set>
                                  </p:childTnLst>
                                </p:cTn>
                              </p:par>
                              <p:par>
                                <p:cTn id="120" presetID="1" presetClass="entr" presetSubtype="0" fill="hold" nodeType="withEffect">
                                  <p:stCondLst>
                                    <p:cond delay="1000"/>
                                  </p:stCondLst>
                                  <p:childTnLst>
                                    <p:set>
                                      <p:cBhvr>
                                        <p:cTn id="121" dur="1" fill="hold">
                                          <p:stCondLst>
                                            <p:cond delay="0"/>
                                          </p:stCondLst>
                                        </p:cTn>
                                        <p:tgtEl>
                                          <p:spTgt spid="37"/>
                                        </p:tgtEl>
                                        <p:attrNameLst>
                                          <p:attrName>style.visibility</p:attrName>
                                        </p:attrNameLst>
                                      </p:cBhvr>
                                      <p:to>
                                        <p:strVal val="visible"/>
                                      </p:to>
                                    </p:set>
                                  </p:childTnLst>
                                </p:cTn>
                              </p:par>
                              <p:par>
                                <p:cTn id="122" presetID="1" presetClass="mediacall" presetSubtype="0" fill="hold" nodeType="withEffect">
                                  <p:stCondLst>
                                    <p:cond delay="1000"/>
                                  </p:stCondLst>
                                  <p:childTnLst>
                                    <p:cmd type="call" cmd="playFrom(0.0)">
                                      <p:cBhvr>
                                        <p:cTn id="123" dur="5042" fill="hold"/>
                                        <p:tgtEl>
                                          <p:spTgt spid="50"/>
                                        </p:tgtEl>
                                      </p:cBhvr>
                                    </p:cmd>
                                  </p:childTnLst>
                                </p:cTn>
                              </p:par>
                            </p:childTnLst>
                          </p:cTn>
                        </p:par>
                      </p:childTnLst>
                    </p:cTn>
                  </p:par>
                </p:childTnLst>
              </p:cTn>
              <p:nextCondLst>
                <p:cond evt="onClick" delay="0">
                  <p:tgtEl>
                    <p:spTgt spid="1036"/>
                  </p:tgtEl>
                </p:cond>
              </p:nextCondLst>
            </p:seq>
            <p:seq concurrent="1" nextAc="seek">
              <p:cTn id="124" restart="whenNotActive" fill="hold" evtFilter="cancelBubble" nodeType="interactiveSeq">
                <p:stCondLst>
                  <p:cond evt="onClick" delay="0">
                    <p:tgtEl>
                      <p:spTgt spid="1040"/>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0 0 L 0 0.25 E" pathEditMode="relative" ptsTypes="">
                                      <p:cBhvr>
                                        <p:cTn id="130" dur="1000" fill="hold"/>
                                        <p:tgtEl>
                                          <p:spTgt spid="24"/>
                                        </p:tgtEl>
                                        <p:attrNameLst>
                                          <p:attrName>ppt_x</p:attrName>
                                          <p:attrName>ppt_y</p:attrName>
                                        </p:attrNameLst>
                                      </p:cBhvr>
                                    </p:animMotion>
                                  </p:childTnLst>
                                </p:cTn>
                              </p:par>
                            </p:childTnLst>
                          </p:cTn>
                        </p:par>
                        <p:par>
                          <p:cTn id="131" fill="hold">
                            <p:stCondLst>
                              <p:cond delay="0"/>
                            </p:stCondLst>
                            <p:childTnLst>
                              <p:par>
                                <p:cTn id="132" presetID="1" presetClass="entr" presetSubtype="0" fill="hold" nodeType="afterEffect">
                                  <p:stCondLst>
                                    <p:cond delay="0"/>
                                  </p:stCondLst>
                                  <p:childTnLst>
                                    <p:set>
                                      <p:cBhvr>
                                        <p:cTn id="133" dur="1" fill="hold">
                                          <p:stCondLst>
                                            <p:cond delay="0"/>
                                          </p:stCondLst>
                                        </p:cTn>
                                        <p:tgtEl>
                                          <p:spTgt spid="38"/>
                                        </p:tgtEl>
                                        <p:attrNameLst>
                                          <p:attrName>style.visibility</p:attrName>
                                        </p:attrNameLst>
                                      </p:cBhvr>
                                      <p:to>
                                        <p:strVal val="visible"/>
                                      </p:to>
                                    </p:set>
                                  </p:childTnLst>
                                </p:cTn>
                              </p:par>
                              <p:par>
                                <p:cTn id="134" presetID="1" presetClass="exit" presetSubtype="0" fill="hold"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mediacall" presetSubtype="0" fill="hold" nodeType="withEffect">
                                  <p:stCondLst>
                                    <p:cond delay="0"/>
                                  </p:stCondLst>
                                  <p:childTnLst>
                                    <p:cmd type="call" cmd="playFrom(0.0)">
                                      <p:cBhvr>
                                        <p:cTn id="137" dur="626" fill="hold"/>
                                        <p:tgtEl>
                                          <p:spTgt spid="47"/>
                                        </p:tgtEl>
                                      </p:cBhvr>
                                    </p:cmd>
                                  </p:childTnLst>
                                </p:cTn>
                              </p:par>
                              <p:par>
                                <p:cTn id="138" presetID="1" presetClass="exit" presetSubtype="0" fill="hold" nodeType="withEffect">
                                  <p:stCondLst>
                                    <p:cond delay="1000"/>
                                  </p:stCondLst>
                                  <p:childTnLst>
                                    <p:set>
                                      <p:cBhvr>
                                        <p:cTn id="139" dur="1" fill="hold">
                                          <p:stCondLst>
                                            <p:cond delay="0"/>
                                          </p:stCondLst>
                                        </p:cTn>
                                        <p:tgtEl>
                                          <p:spTgt spid="38"/>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ntr" presetSubtype="0" fill="hold" nodeType="withEffect">
                                  <p:stCondLst>
                                    <p:cond delay="1000"/>
                                  </p:stCondLst>
                                  <p:childTnLst>
                                    <p:set>
                                      <p:cBhvr>
                                        <p:cTn id="143" dur="1" fill="hold">
                                          <p:stCondLst>
                                            <p:cond delay="0"/>
                                          </p:stCondLst>
                                        </p:cTn>
                                        <p:tgtEl>
                                          <p:spTgt spid="39"/>
                                        </p:tgtEl>
                                        <p:attrNameLst>
                                          <p:attrName>style.visibility</p:attrName>
                                        </p:attrNameLst>
                                      </p:cBhvr>
                                      <p:to>
                                        <p:strVal val="visible"/>
                                      </p:to>
                                    </p:set>
                                  </p:childTnLst>
                                </p:cTn>
                              </p:par>
                              <p:par>
                                <p:cTn id="144" presetID="1" presetClass="mediacall" presetSubtype="0" fill="hold" nodeType="withEffect">
                                  <p:stCondLst>
                                    <p:cond delay="1000"/>
                                  </p:stCondLst>
                                  <p:childTnLst>
                                    <p:cmd type="call" cmd="playFrom(0.0)">
                                      <p:cBhvr>
                                        <p:cTn id="145" dur="5042" fill="hold"/>
                                        <p:tgtEl>
                                          <p:spTgt spid="51"/>
                                        </p:tgtEl>
                                      </p:cBhvr>
                                    </p:cmd>
                                  </p:childTnLst>
                                </p:cTn>
                              </p:par>
                            </p:childTnLst>
                          </p:cTn>
                        </p:par>
                      </p:childTnLst>
                    </p:cTn>
                  </p:par>
                </p:childTnLst>
              </p:cTn>
              <p:nextCondLst>
                <p:cond evt="onClick" delay="0">
                  <p:tgtEl>
                    <p:spTgt spid="1040"/>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1" restart="whenNotActive" fill="hold" evtFilter="cancelBubble" nodeType="interactiveSeq">
                <p:stCondLst>
                  <p:cond evt="onClick" delay="0">
                    <p:tgtEl>
                      <p:spTgt spid="2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6" restart="whenNotActive" fill="hold" evtFilter="cancelBubble" nodeType="interactiveSeq">
                <p:stCondLst>
                  <p:cond evt="onClick" delay="0">
                    <p:tgtEl>
                      <p:spTgt spid="26"/>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1" restart="whenNotActive" fill="hold" evtFilter="cancelBubble" nodeType="interactiveSeq">
                <p:stCondLst>
                  <p:cond evt="onClick" delay="0">
                    <p:tgtEl>
                      <p:spTgt spid="28"/>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6" restart="whenNotActive" fill="hold" evtFilter="cancelBubble" nodeType="interactiveSeq">
                <p:stCondLst>
                  <p:cond evt="onClick" delay="0">
                    <p:tgtEl>
                      <p:spTgt spid="29"/>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video>
              <p:cMediaNode vol="33300">
                <p:cTn id="171" fill="hold" display="0">
                  <p:stCondLst>
                    <p:cond delay="indefinite"/>
                  </p:stCondLst>
                  <p:endCondLst>
                    <p:cond evt="onStopAudio" delay="0">
                      <p:tgtEl>
                        <p:sldTgt/>
                      </p:tgtEl>
                    </p:cond>
                  </p:endCondLst>
                </p:cTn>
                <p:tgtEl>
                  <p:spTgt spid="8"/>
                </p:tgtEl>
              </p:cMediaNode>
            </p:video>
            <p:video>
              <p:cMediaNode vol="21200">
                <p:cTn id="172" fill="hold" display="0">
                  <p:stCondLst>
                    <p:cond delay="indefinite"/>
                  </p:stCondLst>
                  <p:endCondLst>
                    <p:cond evt="onStopAudio" delay="0">
                      <p:tgtEl>
                        <p:sldTgt/>
                      </p:tgtEl>
                    </p:cond>
                  </p:endCondLst>
                </p:cTn>
                <p:tgtEl>
                  <p:spTgt spid="44"/>
                </p:tgtEl>
              </p:cMediaNode>
            </p:video>
            <p:video>
              <p:cMediaNode vol="24200">
                <p:cTn id="173" fill="hold" display="0">
                  <p:stCondLst>
                    <p:cond delay="indefinite"/>
                  </p:stCondLst>
                  <p:endCondLst>
                    <p:cond evt="onStopAudio" delay="0">
                      <p:tgtEl>
                        <p:sldTgt/>
                      </p:tgtEl>
                    </p:cond>
                  </p:endCondLst>
                </p:cTn>
                <p:tgtEl>
                  <p:spTgt spid="45"/>
                </p:tgtEl>
              </p:cMediaNode>
            </p:video>
            <p:video>
              <p:cMediaNode vol="21200">
                <p:cTn id="174" fill="hold" display="0">
                  <p:stCondLst>
                    <p:cond delay="indefinite"/>
                  </p:stCondLst>
                  <p:endCondLst>
                    <p:cond evt="onStopAudio" delay="0">
                      <p:tgtEl>
                        <p:sldTgt/>
                      </p:tgtEl>
                    </p:cond>
                  </p:endCondLst>
                </p:cTn>
                <p:tgtEl>
                  <p:spTgt spid="46"/>
                </p:tgtEl>
              </p:cMediaNode>
            </p:video>
            <p:video>
              <p:cMediaNode vol="30300">
                <p:cTn id="175" fill="hold" display="0">
                  <p:stCondLst>
                    <p:cond delay="indefinite"/>
                  </p:stCondLst>
                  <p:endCondLst>
                    <p:cond evt="onStopAudio" delay="0">
                      <p:tgtEl>
                        <p:sldTgt/>
                      </p:tgtEl>
                    </p:cond>
                  </p:endCondLst>
                </p:cTn>
                <p:tgtEl>
                  <p:spTgt spid="47"/>
                </p:tgtEl>
              </p:cMediaNode>
            </p:video>
            <p:video>
              <p:cMediaNode vol="21200">
                <p:cTn id="176" fill="hold" display="0">
                  <p:stCondLst>
                    <p:cond delay="indefinite"/>
                  </p:stCondLst>
                  <p:endCondLst>
                    <p:cond evt="onStopAudio" delay="0">
                      <p:tgtEl>
                        <p:sldTgt/>
                      </p:tgtEl>
                    </p:cond>
                  </p:endCondLst>
                </p:cTn>
                <p:tgtEl>
                  <p:spTgt spid="10"/>
                </p:tgtEl>
              </p:cMediaNode>
            </p:video>
            <p:video>
              <p:cMediaNode vol="21200">
                <p:cTn id="177" fill="hold" display="0">
                  <p:stCondLst>
                    <p:cond delay="indefinite"/>
                  </p:stCondLst>
                  <p:endCondLst>
                    <p:cond evt="onStopAudio" delay="0">
                      <p:tgtEl>
                        <p:sldTgt/>
                      </p:tgtEl>
                    </p:cond>
                  </p:endCondLst>
                </p:cTn>
                <p:tgtEl>
                  <p:spTgt spid="48"/>
                </p:tgtEl>
              </p:cMediaNode>
            </p:video>
            <p:video>
              <p:cMediaNode vol="21200">
                <p:cTn id="178" fill="hold" display="0">
                  <p:stCondLst>
                    <p:cond delay="indefinite"/>
                  </p:stCondLst>
                  <p:endCondLst>
                    <p:cond evt="onStopAudio" delay="0">
                      <p:tgtEl>
                        <p:sldTgt/>
                      </p:tgtEl>
                    </p:cond>
                  </p:endCondLst>
                </p:cTn>
                <p:tgtEl>
                  <p:spTgt spid="49"/>
                </p:tgtEl>
              </p:cMediaNode>
            </p:video>
            <p:video>
              <p:cMediaNode vol="21200">
                <p:cTn id="179" fill="hold" display="0">
                  <p:stCondLst>
                    <p:cond delay="indefinite"/>
                  </p:stCondLst>
                  <p:endCondLst>
                    <p:cond evt="onStopAudio" delay="0">
                      <p:tgtEl>
                        <p:sldTgt/>
                      </p:tgtEl>
                    </p:cond>
                  </p:endCondLst>
                </p:cTn>
                <p:tgtEl>
                  <p:spTgt spid="50"/>
                </p:tgtEl>
              </p:cMediaNode>
            </p:video>
            <p:video>
              <p:cMediaNode vol="21200">
                <p:cTn id="180" fill="hold" display="0">
                  <p:stCondLst>
                    <p:cond delay="indefinite"/>
                  </p:stCondLst>
                  <p:endCondLst>
                    <p:cond evt="onStopAudio" delay="0">
                      <p:tgtEl>
                        <p:sldTgt/>
                      </p:tgtEl>
                    </p:cond>
                  </p:endCondLst>
                </p:cTn>
                <p:tgtEl>
                  <p:spTgt spid="51"/>
                </p:tgtEl>
              </p:cMediaNode>
            </p:video>
          </p:childTnLst>
        </p:cTn>
      </p:par>
    </p:tnLst>
    <p:bldLst>
      <p:bldP spid="3" grpId="0" animBg="1"/>
      <p:bldP spid="40" grpId="0" animBg="1"/>
      <p:bldP spid="41" grpId="0" animBg="1"/>
      <p:bldP spid="4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247650"/>
            <a:ext cx="8763000" cy="38352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2876550"/>
            <a:ext cx="5638799" cy="2438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295400" y="480358"/>
            <a:ext cx="6629400" cy="1938992"/>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chấm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lửng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2400" b="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Lính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đâu</a:t>
            </a:r>
            <a:r>
              <a:rPr lang="en-US" sz="2400" b="1" i="1" dirty="0" smtClean="0">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Sao bay </a:t>
            </a:r>
            <a:r>
              <a:rPr lang="en-US" sz="2400" b="1" i="1" dirty="0" err="1" smtClean="0">
                <a:latin typeface="Times New Roman" panose="02020603050405020304" pitchFamily="18" charset="0"/>
                <a:cs typeface="Times New Roman" panose="02020603050405020304" pitchFamily="18" charset="0"/>
              </a:rPr>
              <a:t>dám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để</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chạy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xồng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xộc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đây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như</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vậy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Không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còn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phép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tắc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nữa</a:t>
            </a:r>
            <a:r>
              <a:rPr lang="en-US" sz="2400" b="1" i="1" dirty="0" smtClean="0">
                <a:latin typeface="Times New Roman" panose="02020603050405020304" pitchFamily="18" charset="0"/>
                <a:cs typeface="Times New Roman" panose="02020603050405020304" pitchFamily="18" charset="0"/>
              </a:rPr>
              <a:t> à? </a:t>
            </a:r>
            <a:endParaRPr lang="en-US" sz="16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bẩm</a:t>
            </a:r>
            <a:r>
              <a:rPr lang="en-US" sz="2400" b="1" i="1" dirty="0" smtClean="0">
                <a:latin typeface="Times New Roman" panose="02020603050405020304" pitchFamily="18" charset="0"/>
                <a:cs typeface="Times New Roman" panose="02020603050405020304" pitchFamily="18" charset="0"/>
              </a:rPr>
              <a:t>...</a:t>
            </a:r>
            <a:endParaRPr lang="en-US" sz="16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Đuổi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cổ</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ra</a:t>
            </a:r>
            <a:r>
              <a:rPr lang="en-US" sz="2400" b="1" i="1" dirty="0" smtClean="0">
                <a:latin typeface="Times New Roman" panose="02020603050405020304" pitchFamily="18" charset="0"/>
                <a:cs typeface="Times New Roman" panose="02020603050405020304" pitchFamily="18" charset="0"/>
              </a:rPr>
              <a:t>!</a:t>
            </a:r>
            <a:endParaRPr lang="en-US" sz="1600" b="1" dirty="0" smtClean="0">
              <a:latin typeface="Times New Roman" panose="02020603050405020304" pitchFamily="18" charset="0"/>
              <a:cs typeface="Times New Roman" panose="02020603050405020304" pitchFamily="18" charset="0"/>
            </a:endParaRPr>
          </a:p>
        </p:txBody>
      </p:sp>
      <p:sp>
        <p:nvSpPr>
          <p:cNvPr id="43" name="TextBox 42"/>
          <p:cNvSpPr txBox="1"/>
          <p:nvPr/>
        </p:nvSpPr>
        <p:spPr>
          <a:xfrm>
            <a:off x="2743200" y="3333750"/>
            <a:ext cx="3886200" cy="1200329"/>
          </a:xfrm>
          <a:prstGeom prst="rect">
            <a:avLst/>
          </a:prstGeom>
          <a:noFill/>
        </p:spPr>
        <p:txBody>
          <a:bodyPr wrap="square" rtlCol="0">
            <a:spAutoFit/>
          </a:bodyPr>
          <a:lstStyle/>
          <a:p>
            <a:pPr algn="ctr"/>
            <a:r>
              <a:rPr lang="en-US" sz="2400" dirty="0" err="1" smtClean="0">
                <a:solidFill>
                  <a:srgbClr val="000000"/>
                </a:solidFill>
                <a:latin typeface="Times New Roman" panose="02020603050405020304" pitchFamily="18" charset="0"/>
                <a:cs typeface="Times New Roman" panose="02020603050405020304" pitchFamily="18" charset="0"/>
              </a:rPr>
              <a:t>Dùng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hiểu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thị</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lời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nói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bị</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ngắc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ngứ</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đứt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quãng</a:t>
            </a:r>
            <a:r>
              <a:rPr lang="en-US" sz="2400" dirty="0" smtClean="0">
                <a:solidFill>
                  <a:srgbClr val="000000"/>
                </a:solidFill>
                <a:latin typeface="Times New Roman" panose="02020603050405020304" pitchFamily="18" charset="0"/>
                <a:cs typeface="Times New Roman" panose="02020603050405020304" pitchFamily="18" charset="0"/>
              </a:rPr>
              <a:t> do </a:t>
            </a:r>
            <a:r>
              <a:rPr lang="en-US" sz="2400" dirty="0" err="1" smtClean="0">
                <a:solidFill>
                  <a:srgbClr val="000000"/>
                </a:solidFill>
                <a:latin typeface="Times New Roman" panose="02020603050405020304" pitchFamily="18" charset="0"/>
                <a:cs typeface="Times New Roman" panose="02020603050405020304" pitchFamily="18" charset="0"/>
              </a:rPr>
              <a:t>sợ</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hãi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lúng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túng</a:t>
            </a:r>
            <a:endParaRPr lang="en-US" sz="2400"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556558"/>
            <a:ext cx="4572000" cy="1938992"/>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chấm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lửng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ctr"/>
            <a:r>
              <a:rPr lang="en-US" sz="2400" b="1" i="1" dirty="0" smtClean="0">
                <a:latin typeface="Times New Roman" panose="02020603050405020304" pitchFamily="18" charset="0"/>
                <a:cs typeface="Times New Roman" panose="02020603050405020304" pitchFamily="18" charset="0"/>
              </a:rPr>
              <a:t>“</a:t>
            </a:r>
            <a:r>
              <a:rPr lang="en-US" sz="2400" b="1" i="1" dirty="0" smtClean="0">
                <a:latin typeface="Times New Roman" panose="02020603050405020304" pitchFamily="18" charset="0"/>
                <a:cs typeface="Times New Roman" panose="02020603050405020304" pitchFamily="18" charset="0"/>
              </a:rPr>
              <a:t>Ô hay,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điều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bố</a:t>
            </a:r>
            <a:r>
              <a:rPr lang="en-US" sz="2400" b="1" i="1" dirty="0" smtClean="0">
                <a:latin typeface="Times New Roman" panose="02020603050405020304" pitchFamily="18" charset="0"/>
                <a:cs typeface="Times New Roman" panose="02020603050405020304" pitchFamily="18" charset="0"/>
              </a:rPr>
              <a:t> con </a:t>
            </a:r>
            <a:r>
              <a:rPr lang="en-US" sz="2400" b="1" i="1" dirty="0" err="1" smtClean="0">
                <a:latin typeface="Times New Roman" panose="02020603050405020304" pitchFamily="18" charset="0"/>
                <a:cs typeface="Times New Roman" panose="02020603050405020304" pitchFamily="18" charset="0"/>
              </a:rPr>
              <a:t>trong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nhau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chứ</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sao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lại</a:t>
            </a:r>
            <a:r>
              <a:rPr lang="en-US" sz="2400" b="1" i="1" dirty="0" smtClean="0">
                <a:latin typeface="Times New Roman" panose="02020603050405020304" pitchFamily="18" charset="0"/>
                <a:cs typeface="Times New Roman" panose="02020603050405020304" pitchFamily="18" charset="0"/>
              </a:rPr>
              <a:t>...”</a:t>
            </a:r>
            <a:endParaRPr lang="en-US" sz="2400" b="1" i="1" dirty="0" smtClean="0">
              <a:latin typeface="Times New Roman" panose="02020603050405020304" pitchFamily="18" charset="0"/>
              <a:cs typeface="Times New Roman" panose="02020603050405020304" pitchFamily="18" charset="0"/>
            </a:endParaRPr>
          </a:p>
          <a:p>
            <a:pPr algn="ctr"/>
            <a:endParaRPr lang="en-US" sz="24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2895600" y="3670812"/>
            <a:ext cx="3429000" cy="461665"/>
          </a:xfrm>
          <a:prstGeom prst="rect">
            <a:avLst/>
          </a:prstGeom>
          <a:noFill/>
        </p:spPr>
        <p:txBody>
          <a:bodyPr wrap="square" rtlCol="0">
            <a:spAutoFit/>
          </a:bodyPr>
          <a:lstStyle/>
          <a:p>
            <a:pPr algn="ctr"/>
            <a:r>
              <a:rPr lang="en-US" sz="2400" b="1" dirty="0" err="1" smtClean="0">
                <a:solidFill>
                  <a:srgbClr val="000000"/>
                </a:solidFill>
                <a:latin typeface="Times New Roman" panose="02020603050405020304" pitchFamily="18" charset="0"/>
                <a:cs typeface="Times New Roman" panose="02020603050405020304" pitchFamily="18" charset="0"/>
              </a:rPr>
              <a:t>Biểu</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thị</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câu</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nói</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bị</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bỏ</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dở</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286000" y="773490"/>
            <a:ext cx="4495800" cy="1569660"/>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chấm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lửng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a:t>
            </a:r>
            <a:r>
              <a:rPr lang="en-US" sz="2400" b="1" i="1" dirty="0" err="1" smtClean="0">
                <a:solidFill>
                  <a:srgbClr val="000000"/>
                </a:solidFill>
                <a:latin typeface="Times New Roman" panose="02020603050405020304" pitchFamily="18" charset="0"/>
                <a:cs typeface="Times New Roman" panose="02020603050405020304" pitchFamily="18" charset="0"/>
              </a:rPr>
              <a:t>Cơm</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áo</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vợ</a:t>
            </a:r>
            <a:r>
              <a:rPr lang="en-US" sz="2400" b="1" i="1" dirty="0" smtClean="0">
                <a:solidFill>
                  <a:srgbClr val="000000"/>
                </a:solidFill>
                <a:latin typeface="Times New Roman" panose="02020603050405020304" pitchFamily="18" charset="0"/>
                <a:cs typeface="Times New Roman" panose="02020603050405020304" pitchFamily="18" charset="0"/>
              </a:rPr>
              <a:t>, con, </a:t>
            </a:r>
            <a:r>
              <a:rPr lang="en-US" sz="2400" b="1" i="1" dirty="0" err="1" smtClean="0">
                <a:solidFill>
                  <a:srgbClr val="000000"/>
                </a:solidFill>
                <a:latin typeface="Times New Roman" panose="02020603050405020304" pitchFamily="18" charset="0"/>
                <a:cs typeface="Times New Roman" panose="02020603050405020304" pitchFamily="18" charset="0"/>
              </a:rPr>
              <a:t>gia</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đình</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bó</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buộc</a:t>
            </a:r>
            <a:r>
              <a:rPr lang="en-US" sz="2400" b="1" i="1" dirty="0" smtClean="0">
                <a:solidFill>
                  <a:srgbClr val="000000"/>
                </a:solidFill>
                <a:latin typeface="Times New Roman" panose="02020603050405020304" pitchFamily="18" charset="0"/>
                <a:cs typeface="Times New Roman" panose="02020603050405020304" pitchFamily="18" charset="0"/>
              </a:rPr>
              <a:t> y</a:t>
            </a:r>
            <a:r>
              <a:rPr lang="en-US" sz="2400" i="1" dirty="0" smtClean="0">
                <a:solidFill>
                  <a:srgbClr val="000000"/>
                </a:solidFill>
                <a:latin typeface="Arial" panose="020B0604020202020204" pitchFamily="34" charset="0"/>
                <a:cs typeface="Arial" panose="020B0604020202020204" pitchFamily="34" charset="0"/>
              </a:rPr>
              <a:t>.</a:t>
            </a:r>
            <a:r>
              <a:rPr lang="en-US" sz="2400" b="1" i="1" dirty="0" smtClean="0">
                <a:latin typeface="Times New Roman" panose="02020603050405020304" pitchFamily="18" charset="0"/>
                <a:cs typeface="Times New Roman" panose="02020603050405020304" pitchFamily="18" charset="0"/>
              </a:rPr>
              <a:t>”</a:t>
            </a:r>
            <a:endParaRPr lang="en-US" sz="2400" b="1" i="1" dirty="0" smtClean="0">
              <a:latin typeface="Times New Roman" panose="02020603050405020304" pitchFamily="18" charset="0"/>
              <a:cs typeface="Times New Roman" panose="02020603050405020304" pitchFamily="18" charset="0"/>
            </a:endParaRPr>
          </a:p>
          <a:p>
            <a:pPr algn="ctr"/>
            <a:endParaRPr lang="en-US" sz="24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3048000" y="3409950"/>
            <a:ext cx="3124200" cy="954107"/>
          </a:xfrm>
          <a:prstGeom prst="rect">
            <a:avLst/>
          </a:prstGeom>
          <a:noFill/>
        </p:spPr>
        <p:txBody>
          <a:bodyPr wrap="square" rtlCol="0">
            <a:spAutoFit/>
          </a:bodyPr>
          <a:lstStyle/>
          <a:p>
            <a:pPr algn="ctr"/>
            <a:r>
              <a:rPr lang="en-US" sz="2800" b="1" dirty="0" err="1" smtClean="0">
                <a:solidFill>
                  <a:srgbClr val="000000"/>
                </a:solidFill>
                <a:latin typeface="Times New Roman" panose="02020603050405020304" pitchFamily="18" charset="0"/>
                <a:cs typeface="Times New Roman" panose="02020603050405020304" pitchFamily="18" charset="0"/>
              </a:rPr>
              <a:t>Biểu</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thị</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sự</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liệt</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kê</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chưa</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đầy</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đủ</a:t>
            </a:r>
            <a:r>
              <a:rPr lang="en-US" sz="2800" b="1" dirty="0" smtClean="0">
                <a:solidFill>
                  <a:srgbClr val="000000"/>
                </a:solidFill>
                <a:latin typeface="Times New Roman" panose="02020603050405020304" pitchFamily="18" charset="0"/>
                <a:cs typeface="Times New Roman" panose="02020603050405020304" pitchFamily="18" charset="0"/>
              </a:rPr>
              <a:t>.</a:t>
            </a:r>
            <a:endParaRPr lang="en-US" sz="2800" b="1"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0474"/>
            <a:ext cx="91440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295400" y="556558"/>
            <a:ext cx="6629400" cy="1569660"/>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chấm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phẩy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a:t>
            </a:r>
            <a:r>
              <a:rPr lang="en-US" sz="2400" b="1" i="1" dirty="0" err="1" smtClean="0">
                <a:solidFill>
                  <a:srgbClr val="000000"/>
                </a:solidFill>
                <a:latin typeface="Times New Roman" panose="02020603050405020304" pitchFamily="18" charset="0"/>
                <a:cs typeface="Times New Roman" panose="02020603050405020304" pitchFamily="18" charset="0"/>
              </a:rPr>
              <a:t>Dưới</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ánh</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trăng</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này</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dòng</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thác</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nước</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sẽ</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đổ</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xuống</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làm</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chạy</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máy</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phát</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điện</a:t>
            </a:r>
            <a:r>
              <a:rPr lang="en-US" sz="2400" b="1" i="1" dirty="0" smtClean="0">
                <a:solidFill>
                  <a:srgbClr val="000000"/>
                </a:solidFill>
                <a:latin typeface="Times New Roman" panose="02020603050405020304" pitchFamily="18" charset="0"/>
                <a:cs typeface="Times New Roman" panose="02020603050405020304" pitchFamily="18" charset="0"/>
              </a:rPr>
              <a:t>; ở </a:t>
            </a:r>
            <a:r>
              <a:rPr lang="en-US" sz="2400" b="1" i="1" dirty="0" err="1" smtClean="0">
                <a:solidFill>
                  <a:srgbClr val="000000"/>
                </a:solidFill>
                <a:latin typeface="Times New Roman" panose="02020603050405020304" pitchFamily="18" charset="0"/>
                <a:cs typeface="Times New Roman" panose="02020603050405020304" pitchFamily="18" charset="0"/>
              </a:rPr>
              <a:t>giữa</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biển</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rộng</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cờ</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đỏ</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sao</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vàng</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phấp</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phới</a:t>
            </a:r>
            <a:r>
              <a:rPr lang="en-US" sz="2400" b="1" i="1" dirty="0" smtClean="0">
                <a:solidFill>
                  <a:srgbClr val="000000"/>
                </a:solidFill>
                <a:latin typeface="Times New Roman" panose="02020603050405020304" pitchFamily="18" charset="0"/>
                <a:cs typeface="Times New Roman" panose="02020603050405020304" pitchFamily="18" charset="0"/>
              </a:rPr>
              <a:t> bay </a:t>
            </a:r>
            <a:r>
              <a:rPr lang="en-US" sz="2400" b="1" i="1" dirty="0" err="1" smtClean="0">
                <a:solidFill>
                  <a:srgbClr val="000000"/>
                </a:solidFill>
                <a:latin typeface="Times New Roman" panose="02020603050405020304" pitchFamily="18" charset="0"/>
                <a:cs typeface="Times New Roman" panose="02020603050405020304" pitchFamily="18" charset="0"/>
              </a:rPr>
              <a:t>trên</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những</a:t>
            </a:r>
            <a:r>
              <a:rPr lang="en-US" sz="2400" b="1" i="1" dirty="0" smtClean="0">
                <a:solidFill>
                  <a:srgbClr val="000000"/>
                </a:solidFill>
                <a:latin typeface="Times New Roman" panose="02020603050405020304" pitchFamily="18" charset="0"/>
                <a:cs typeface="Times New Roman" panose="02020603050405020304" pitchFamily="18" charset="0"/>
              </a:rPr>
              <a:t> con </a:t>
            </a:r>
            <a:r>
              <a:rPr lang="en-US" sz="2400" b="1" i="1" dirty="0" err="1" smtClean="0">
                <a:solidFill>
                  <a:srgbClr val="000000"/>
                </a:solidFill>
                <a:latin typeface="Times New Roman" panose="02020603050405020304" pitchFamily="18" charset="0"/>
                <a:cs typeface="Times New Roman" panose="02020603050405020304" pitchFamily="18" charset="0"/>
              </a:rPr>
              <a:t>tàu</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lớn</a:t>
            </a:r>
            <a:r>
              <a:rPr lang="en-US" sz="2400" b="1" i="1" dirty="0" smtClean="0">
                <a:solidFill>
                  <a:srgbClr val="000000"/>
                </a:solidFill>
                <a:latin typeface="Times New Roman" panose="02020603050405020304" pitchFamily="18" charset="0"/>
                <a:cs typeface="Times New Roman" panose="02020603050405020304" pitchFamily="18" charset="0"/>
              </a:rPr>
              <a:t>.</a:t>
            </a:r>
            <a:r>
              <a:rPr lang="en-US" sz="2400" b="1" i="1" dirty="0" smtClean="0">
                <a:latin typeface="Times New Roman" panose="02020603050405020304" pitchFamily="18" charset="0"/>
                <a:cs typeface="Times New Roman" panose="02020603050405020304" pitchFamily="18" charset="0"/>
              </a:rPr>
              <a:t>”</a:t>
            </a:r>
            <a:endParaRPr lang="en-US" sz="2400" b="1" i="1" dirty="0" smtClean="0">
              <a:latin typeface="Times New Roman" panose="02020603050405020304" pitchFamily="18" charset="0"/>
              <a:cs typeface="Times New Roman" panose="02020603050405020304" pitchFamily="18" charset="0"/>
            </a:endParaRPr>
          </a:p>
        </p:txBody>
      </p:sp>
      <p:sp>
        <p:nvSpPr>
          <p:cNvPr id="43" name="TextBox 42"/>
          <p:cNvSpPr txBox="1"/>
          <p:nvPr/>
        </p:nvSpPr>
        <p:spPr>
          <a:xfrm>
            <a:off x="2895600" y="3486150"/>
            <a:ext cx="3429000" cy="830997"/>
          </a:xfrm>
          <a:prstGeom prst="rect">
            <a:avLst/>
          </a:prstGeom>
          <a:noFill/>
        </p:spPr>
        <p:txBody>
          <a:bodyPr wrap="square" rtlCol="0">
            <a:spAutoFit/>
          </a:bodyPr>
          <a:lstStyle/>
          <a:p>
            <a:pPr algn="ctr"/>
            <a:r>
              <a:rPr lang="en-US" sz="2400" b="1" dirty="0" err="1" smtClean="0">
                <a:solidFill>
                  <a:srgbClr val="000000"/>
                </a:solidFill>
                <a:latin typeface="Times New Roman" panose="02020603050405020304" pitchFamily="18" charset="0"/>
                <a:cs typeface="Times New Roman" panose="02020603050405020304" pitchFamily="18" charset="0"/>
              </a:rPr>
              <a:t>Dùng</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ngăn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cách</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các</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vế</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trong</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câu</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ghép</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đẳng</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lập</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71450"/>
            <a:ext cx="9144000" cy="34542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2724150"/>
            <a:ext cx="5334000"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295400" y="438150"/>
            <a:ext cx="6629400" cy="2123658"/>
          </a:xfrm>
          <a:prstGeom prst="rect">
            <a:avLst/>
          </a:prstGeom>
          <a:noFill/>
        </p:spPr>
        <p:txBody>
          <a:bodyPr wrap="square" rtlCol="0">
            <a:spAutoFit/>
          </a:bodyPr>
          <a:lstStyle/>
          <a:p>
            <a:pPr algn="ctr"/>
            <a:r>
              <a:rPr lang="en-US" sz="2200" b="1" dirty="0" err="1" smtClean="0">
                <a:solidFill>
                  <a:srgbClr val="FF0000"/>
                </a:solidFill>
                <a:latin typeface="Times New Roman" panose="02020603050405020304" pitchFamily="18" charset="0"/>
                <a:cs typeface="Times New Roman" panose="02020603050405020304" pitchFamily="18" charset="0"/>
              </a:rPr>
              <a:t>Dấu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chấm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phẩy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trong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câu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sau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có</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tác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dụng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gì</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i="1" dirty="0" smtClean="0">
                <a:latin typeface="Times New Roman" panose="02020603050405020304" pitchFamily="18" charset="0"/>
                <a:cs typeface="Times New Roman" panose="02020603050405020304" pitchFamily="18" charset="0"/>
              </a:rPr>
              <a:t>“</a:t>
            </a:r>
            <a:r>
              <a:rPr lang="en-US" sz="2200" i="1" dirty="0" smtClean="0">
                <a:solidFill>
                  <a:srgbClr val="000000"/>
                </a:solidFill>
                <a:latin typeface="Times New Roman" panose="02020603050405020304" pitchFamily="18" charset="0"/>
                <a:cs typeface="Times New Roman" panose="02020603050405020304" pitchFamily="18" charset="0"/>
              </a:rPr>
              <a:t>Con </a:t>
            </a:r>
            <a:r>
              <a:rPr lang="en-US" sz="2200" i="1" dirty="0" err="1" smtClean="0">
                <a:solidFill>
                  <a:srgbClr val="000000"/>
                </a:solidFill>
                <a:latin typeface="Times New Roman" panose="02020603050405020304" pitchFamily="18" charset="0"/>
                <a:cs typeface="Times New Roman" panose="02020603050405020304" pitchFamily="18" charset="0"/>
              </a:rPr>
              <a:t>sông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Thái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Bình</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quanh</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năm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vỗ</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sóng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òm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ọp</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vào</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sườn</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bãi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và</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ngày</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ngày</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vẫn</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mang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phù</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sa</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bồi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cho</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bãi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thêm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rộng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nhưng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mỗi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năm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vào</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mùa</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nước</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cũng</a:t>
            </a:r>
            <a:r>
              <a:rPr lang="en-US" sz="2200" i="1" dirty="0" smtClean="0">
                <a:solidFill>
                  <a:srgbClr val="000000"/>
                </a:solidFill>
                <a:latin typeface="Times New Roman" panose="02020603050405020304" pitchFamily="18" charset="0"/>
                <a:cs typeface="Times New Roman" panose="02020603050405020304" pitchFamily="18" charset="0"/>
              </a:rPr>
              <a:t> con </a:t>
            </a:r>
            <a:r>
              <a:rPr lang="en-US" sz="2200" i="1" dirty="0" err="1" smtClean="0">
                <a:solidFill>
                  <a:srgbClr val="000000"/>
                </a:solidFill>
                <a:latin typeface="Times New Roman" panose="02020603050405020304" pitchFamily="18" charset="0"/>
                <a:cs typeface="Times New Roman" panose="02020603050405020304" pitchFamily="18" charset="0"/>
              </a:rPr>
              <a:t>sông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Thái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Bình</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mang</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nước</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lũ</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về</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làm</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ngập</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hết</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cả</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bãi</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smtClean="0">
                <a:solidFill>
                  <a:srgbClr val="000000"/>
                </a:solidFill>
                <a:latin typeface="Times New Roman" panose="02020603050405020304" pitchFamily="18" charset="0"/>
                <a:cs typeface="Times New Roman" panose="02020603050405020304" pitchFamily="18" charset="0"/>
              </a:rPr>
              <a:t>Soi</a:t>
            </a:r>
            <a:r>
              <a:rPr lang="en-US" sz="2200" i="1" dirty="0" smtClean="0">
                <a:solidFill>
                  <a:srgbClr val="000000"/>
                </a:solidFill>
                <a:latin typeface="Times New Roman" panose="02020603050405020304" pitchFamily="18" charset="0"/>
                <a:cs typeface="Times New Roman" panose="02020603050405020304" pitchFamily="18" charset="0"/>
              </a:rPr>
              <a:t>.</a:t>
            </a:r>
            <a:r>
              <a:rPr lang="en-US" sz="2200" b="1" i="1" dirty="0" smtClean="0">
                <a:latin typeface="Times New Roman" panose="02020603050405020304" pitchFamily="18" charset="0"/>
                <a:cs typeface="Times New Roman" panose="02020603050405020304" pitchFamily="18" charset="0"/>
              </a:rPr>
              <a:t>”</a:t>
            </a:r>
            <a:endParaRPr lang="en-US" sz="2200" b="1" i="1" dirty="0" smtClean="0">
              <a:latin typeface="Times New Roman" panose="02020603050405020304" pitchFamily="18" charset="0"/>
              <a:cs typeface="Times New Roman" panose="02020603050405020304" pitchFamily="18" charset="0"/>
            </a:endParaRPr>
          </a:p>
          <a:p>
            <a:pPr algn="ctr"/>
            <a:endParaRPr lang="en-US" sz="22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2286000" y="3257550"/>
            <a:ext cx="4191000" cy="1200329"/>
          </a:xfrm>
          <a:prstGeom prst="rect">
            <a:avLst/>
          </a:prstGeom>
          <a:noFill/>
        </p:spPr>
        <p:txBody>
          <a:bodyPr wrap="square" rtlCol="0">
            <a:spAutoFit/>
          </a:bodyPr>
          <a:lstStyle/>
          <a:p>
            <a:pPr algn="ctr"/>
            <a:r>
              <a:rPr lang="en-US" sz="2400" dirty="0" err="1" smtClean="0">
                <a:solidFill>
                  <a:srgbClr val="000000"/>
                </a:solidFill>
                <a:latin typeface="Times New Roman" panose="02020603050405020304" pitchFamily="18" charset="0"/>
                <a:cs typeface="Times New Roman" panose="02020603050405020304" pitchFamily="18" charset="0"/>
              </a:rPr>
              <a:t>Dùng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ngăn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cách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hai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tập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hợp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từ</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có</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quan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hệ</a:t>
            </a:r>
            <a:r>
              <a:rPr lang="en-US" sz="2400" dirty="0" smtClean="0">
                <a:solidFill>
                  <a:srgbClr val="000000"/>
                </a:solidFill>
                <a:latin typeface="Times New Roman" panose="02020603050405020304" pitchFamily="18" charset="0"/>
                <a:cs typeface="Times New Roman" panose="02020603050405020304" pitchFamily="18" charset="0"/>
              </a:rPr>
              <a:t> song </a:t>
            </a:r>
            <a:r>
              <a:rPr lang="en-US" sz="2400" dirty="0" err="1" smtClean="0">
                <a:solidFill>
                  <a:srgbClr val="000000"/>
                </a:solidFill>
                <a:latin typeface="Times New Roman" panose="02020603050405020304" pitchFamily="18" charset="0"/>
                <a:cs typeface="Times New Roman" panose="02020603050405020304" pitchFamily="18" charset="0"/>
              </a:rPr>
              <a:t>song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và</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đều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làm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phụ</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ngữ</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cho</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động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từ</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nói</a:t>
            </a:r>
            <a:endParaRPr lang="en-US" sz="2400"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500" y="919969"/>
            <a:ext cx="5544944" cy="829945"/>
          </a:xfrm>
          <a:prstGeom prst="rect">
            <a:avLst/>
          </a:prstGeom>
        </p:spPr>
        <p:txBody>
          <a:bodyPr wrap="square">
            <a:spAutoFit/>
          </a:bodyPr>
          <a:lstStyle/>
          <a:p>
            <a:pPr algn="ctr"/>
            <a:r>
              <a:rPr lang="vi-VN" sz="2400" b="1" dirty="0" smtClean="0">
                <a:solidFill>
                  <a:srgbClr val="FF0000"/>
                </a:solidFill>
                <a:latin typeface="+mj-lt"/>
              </a:rPr>
              <a:t>Hãy nêu công dụng của dấu gạch ngang trong câu</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100" dirty="0" smtClean="0">
              <a:solidFill>
                <a:srgbClr val="FF0000"/>
              </a:solidFill>
              <a:latin typeface="+mj-lt"/>
            </a:endParaRPr>
          </a:p>
        </p:txBody>
      </p:sp>
      <p:sp>
        <p:nvSpPr>
          <p:cNvPr id="23" name="Rectangle 22"/>
          <p:cNvSpPr/>
          <p:nvPr/>
        </p:nvSpPr>
        <p:spPr>
          <a:xfrm>
            <a:off x="1209907" y="1845523"/>
            <a:ext cx="6910968" cy="2030095"/>
          </a:xfrm>
          <a:prstGeom prst="rect">
            <a:avLst/>
          </a:prstGeom>
        </p:spPr>
        <p:txBody>
          <a:bodyPr wrap="square">
            <a:spAutoFit/>
          </a:bodyPr>
          <a:lstStyle/>
          <a:p>
            <a:pPr algn="just"/>
            <a:r>
              <a:rPr lang="en-US" sz="2100" b="1" i="1" dirty="0" smtClean="0">
                <a:latin typeface="+mj-lt"/>
              </a:rPr>
              <a:t>	</a:t>
            </a:r>
            <a:r>
              <a:rPr lang="vi-VN" sz="2100" b="1" i="1" dirty="0" smtClean="0">
                <a:latin typeface="+mj-lt"/>
              </a:rPr>
              <a:t>Mùa xuân của tôi – mùa xuân Bắc Việt, mùa xuân của Hà Nội – là mùa xuân có mưa riêu riêu, gió lành lạnh, có tiếng nhận kêu trong đêm xanh, có tiếng trống chèo vọng lại những thôn xóm xa xa, có câu hát huê tình của cô gái đẹp như thơ mộng…</a:t>
            </a:r>
            <a:endParaRPr lang="en-US" sz="2100" b="1" i="1" dirty="0" smtClean="0">
              <a:latin typeface="+mj-lt"/>
            </a:endParaRPr>
          </a:p>
          <a:p>
            <a:pPr algn="just"/>
            <a:r>
              <a:rPr lang="en-US" sz="2100" b="1" dirty="0" smtClean="0">
                <a:latin typeface="+mj-lt"/>
              </a:rPr>
              <a:t>						</a:t>
            </a:r>
            <a:r>
              <a:rPr lang="vi-VN" sz="2100" b="1" dirty="0" smtClean="0">
                <a:latin typeface="+mj-lt"/>
              </a:rPr>
              <a:t>(Vũ Bằng)</a:t>
            </a:r>
            <a:endParaRPr lang="vi-VN" sz="2100" b="1" dirty="0" smtClean="0">
              <a:latin typeface="+mj-lt"/>
            </a:endParaRPr>
          </a:p>
        </p:txBody>
      </p:sp>
      <p:sp>
        <p:nvSpPr>
          <p:cNvPr id="24" name="Rectangle 23"/>
          <p:cNvSpPr/>
          <p:nvPr/>
        </p:nvSpPr>
        <p:spPr>
          <a:xfrm>
            <a:off x="1676337" y="3943641"/>
            <a:ext cx="6910968" cy="414020"/>
          </a:xfrm>
          <a:prstGeom prst="rect">
            <a:avLst/>
          </a:prstGeom>
        </p:spPr>
        <p:txBody>
          <a:bodyPr wrap="square">
            <a:spAutoFit/>
          </a:bodyPr>
          <a:lstStyle/>
          <a:p>
            <a:pPr algn="just"/>
            <a:r>
              <a:rPr lang="en-US" sz="2100" b="1" i="1" dirty="0" smtClean="0">
                <a:solidFill>
                  <a:srgbClr val="7030A0"/>
                </a:solidFill>
                <a:latin typeface="+mj-lt"/>
                <a:sym typeface="Wingdings" panose="05000000000000000000" pitchFamily="2" charset="2"/>
              </a:rPr>
              <a:t> </a:t>
            </a:r>
            <a:r>
              <a:rPr lang="en-US" sz="2100" b="1" dirty="0" smtClean="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a:t>
            </a:r>
            <a:r>
              <a:rPr lang="vi-VN" sz="2100" b="1" dirty="0" smtClean="0">
                <a:solidFill>
                  <a:srgbClr val="7030A0"/>
                </a:solidFill>
                <a:latin typeface="Times New Roman" panose="02020603050405020304" pitchFamily="18" charset="0"/>
                <a:cs typeface="Times New Roman" panose="02020603050405020304" pitchFamily="18" charset="0"/>
              </a:rPr>
              <a:t>ánh dấu bộ phận chú thích, giải thích.</a:t>
            </a:r>
            <a:endParaRPr lang="vi-VN" sz="2100" b="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from="(-#ppt_w/2)" to="(#ppt_x)" calcmode="lin" valueType="num">
                                      <p:cBhvr>
                                        <p:cTn id="15" dur="600" fill="hold">
                                          <p:stCondLst>
                                            <p:cond delay="0"/>
                                          </p:stCondLst>
                                        </p:cTn>
                                        <p:tgtEl>
                                          <p:spTgt spid="23"/>
                                        </p:tgtEl>
                                        <p:attrNameLst>
                                          <p:attrName>ppt_x</p:attrName>
                                        </p:attrNameLst>
                                      </p:cBhvr>
                                    </p:anim>
                                    <p:anim from="0" to="-1.0" calcmode="lin" valueType="num">
                                      <p:cBhvr>
                                        <p:cTn id="16" dur="200" decel="50000" autoRev="1" fill="hold">
                                          <p:stCondLst>
                                            <p:cond delay="600"/>
                                          </p:stCondLst>
                                        </p:cTn>
                                        <p:tgtEl>
                                          <p:spTgt spid="23"/>
                                        </p:tgtEl>
                                        <p:attrNameLst>
                                          <p:attrName>xshear</p:attrName>
                                        </p:attrNameLst>
                                      </p:cBhvr>
                                    </p:anim>
                                    <p:animScale>
                                      <p:cBhvr>
                                        <p:cTn id="17" dur="200" decel="100000" autoRev="1" fill="hold">
                                          <p:stCondLst>
                                            <p:cond delay="600"/>
                                          </p:stCondLst>
                                        </p:cTn>
                                        <p:tgtEl>
                                          <p:spTgt spid="23"/>
                                        </p:tgtEl>
                                      </p:cBhvr>
                                      <p:from x="100000" y="100000"/>
                                      <p:to x="80000" y="100000"/>
                                    </p:animScale>
                                    <p:anim by="(#ppt_h/3+#ppt_w*0.1)" calcmode="lin" valueType="num">
                                      <p:cBhvr additive="sum">
                                        <p:cTn id="18" dur="200" decel="100000" autoRev="1" fill="hold">
                                          <p:stCondLst>
                                            <p:cond delay="600"/>
                                          </p:stCondLst>
                                        </p:cTn>
                                        <p:tgtEl>
                                          <p:spTgt spid="2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from="(-#ppt_w/2)" to="(#ppt_x)" calcmode="lin" valueType="num">
                                      <p:cBhvr>
                                        <p:cTn id="23" dur="600" fill="hold">
                                          <p:stCondLst>
                                            <p:cond delay="0"/>
                                          </p:stCondLst>
                                        </p:cTn>
                                        <p:tgtEl>
                                          <p:spTgt spid="24"/>
                                        </p:tgtEl>
                                        <p:attrNameLst>
                                          <p:attrName>ppt_x</p:attrName>
                                        </p:attrNameLst>
                                      </p:cBhvr>
                                    </p:anim>
                                    <p:anim from="0" to="-1.0" calcmode="lin" valueType="num">
                                      <p:cBhvr>
                                        <p:cTn id="24" dur="200" decel="50000" autoRev="1" fill="hold">
                                          <p:stCondLst>
                                            <p:cond delay="600"/>
                                          </p:stCondLst>
                                        </p:cTn>
                                        <p:tgtEl>
                                          <p:spTgt spid="24"/>
                                        </p:tgtEl>
                                        <p:attrNameLst>
                                          <p:attrName>xshear</p:attrName>
                                        </p:attrNameLst>
                                      </p:cBhvr>
                                    </p:anim>
                                    <p:animScale>
                                      <p:cBhvr>
                                        <p:cTn id="25" dur="200" decel="100000" autoRev="1" fill="hold">
                                          <p:stCondLst>
                                            <p:cond delay="600"/>
                                          </p:stCondLst>
                                        </p:cTn>
                                        <p:tgtEl>
                                          <p:spTgt spid="24"/>
                                        </p:tgtEl>
                                      </p:cBhvr>
                                      <p:from x="100000" y="100000"/>
                                      <p:to x="80000" y="100000"/>
                                    </p:animScale>
                                    <p:anim by="(#ppt_h/3+#ppt_w*0.1)" calcmode="lin" valueType="num">
                                      <p:cBhvr additive="sum">
                                        <p:cTn id="26" dur="200" decel="100000" autoRev="1" fill="hold">
                                          <p:stCondLst>
                                            <p:cond delay="600"/>
                                          </p:stCondLst>
                                        </p:cTn>
                                        <p:tgtEl>
                                          <p:spTgt spid="2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500" y="919969"/>
            <a:ext cx="5544944" cy="829945"/>
          </a:xfrm>
          <a:prstGeom prst="rect">
            <a:avLst/>
          </a:prstGeom>
        </p:spPr>
        <p:txBody>
          <a:bodyPr wrap="square">
            <a:spAutoFit/>
          </a:bodyPr>
          <a:lstStyle/>
          <a:p>
            <a:pPr algn="ctr"/>
            <a:r>
              <a:rPr lang="vi-VN" sz="2400" b="1" dirty="0" smtClean="0">
                <a:solidFill>
                  <a:srgbClr val="FF0000"/>
                </a:solidFill>
                <a:latin typeface="+mj-lt"/>
              </a:rPr>
              <a:t>Hãy nêu công dụng của dấu gạch ngang trong câu</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100" dirty="0" smtClean="0">
              <a:solidFill>
                <a:srgbClr val="FF0000"/>
              </a:solidFill>
              <a:latin typeface="+mj-lt"/>
            </a:endParaRPr>
          </a:p>
        </p:txBody>
      </p:sp>
      <p:sp>
        <p:nvSpPr>
          <p:cNvPr id="23" name="Rectangle 22"/>
          <p:cNvSpPr/>
          <p:nvPr/>
        </p:nvSpPr>
        <p:spPr>
          <a:xfrm>
            <a:off x="1435717" y="2037881"/>
            <a:ext cx="6542978" cy="1706880"/>
          </a:xfrm>
          <a:prstGeom prst="rect">
            <a:avLst/>
          </a:prstGeom>
        </p:spPr>
        <p:txBody>
          <a:bodyPr wrap="square">
            <a:spAutoFit/>
          </a:bodyPr>
          <a:lstStyle/>
          <a:p>
            <a:pPr algn="just"/>
            <a:r>
              <a:rPr lang="vi-VN" sz="2100" b="1" dirty="0" smtClean="0">
                <a:latin typeface="+mj-lt"/>
              </a:rPr>
              <a:t> </a:t>
            </a:r>
            <a:r>
              <a:rPr lang="vi-VN" sz="2100" b="1" i="1" dirty="0" smtClean="0">
                <a:latin typeface="+mj-lt"/>
              </a:rPr>
              <a:t>– Quan có cái mũ hai sừng trên chóp sọ! – Một chú bé con thầm thì.</a:t>
            </a:r>
            <a:endParaRPr lang="vi-VN" sz="2100" b="1" dirty="0" smtClean="0">
              <a:latin typeface="+mj-lt"/>
            </a:endParaRPr>
          </a:p>
          <a:p>
            <a:pPr algn="just"/>
            <a:r>
              <a:rPr lang="vi-VN" sz="2100" b="1" i="1" dirty="0" smtClean="0">
                <a:latin typeface="+mj-lt"/>
              </a:rPr>
              <a:t>- Ồ! Cái áo dài đẹp chửa! – Một chị con gái thốt ra.</a:t>
            </a:r>
            <a:endParaRPr lang="vi-VN" sz="2100" b="1" dirty="0" smtClean="0">
              <a:latin typeface="+mj-lt"/>
            </a:endParaRPr>
          </a:p>
          <a:p>
            <a:pPr algn="just"/>
            <a:r>
              <a:rPr lang="en-US" sz="2100" b="1" dirty="0" smtClean="0">
                <a:latin typeface="+mj-lt"/>
              </a:rPr>
              <a:t>						</a:t>
            </a:r>
            <a:r>
              <a:rPr lang="vi-VN" sz="2100" b="1" dirty="0" smtClean="0">
                <a:latin typeface="+mj-lt"/>
              </a:rPr>
              <a:t>(Nguyễn Ái Quốc)</a:t>
            </a:r>
            <a:endParaRPr lang="vi-VN" sz="2100" b="1" dirty="0" smtClean="0">
              <a:latin typeface="+mj-lt"/>
            </a:endParaRPr>
          </a:p>
        </p:txBody>
      </p:sp>
      <p:sp>
        <p:nvSpPr>
          <p:cNvPr id="24" name="Rectangle 23"/>
          <p:cNvSpPr/>
          <p:nvPr/>
        </p:nvSpPr>
        <p:spPr>
          <a:xfrm>
            <a:off x="1399477" y="3649233"/>
            <a:ext cx="6910968" cy="737235"/>
          </a:xfrm>
          <a:prstGeom prst="rect">
            <a:avLst/>
          </a:prstGeom>
        </p:spPr>
        <p:txBody>
          <a:bodyPr wrap="square">
            <a:spAutoFit/>
          </a:bodyPr>
          <a:lstStyle/>
          <a:p>
            <a:pPr algn="just"/>
            <a:r>
              <a:rPr lang="en-US" sz="2100" b="1" i="1" dirty="0" smtClean="0">
                <a:solidFill>
                  <a:srgbClr val="7030A0"/>
                </a:solidFill>
                <a:latin typeface="+mj-lt"/>
                <a:sym typeface="Wingdings" panose="05000000000000000000" pitchFamily="2" charset="2"/>
              </a:rPr>
              <a:t> </a:t>
            </a:r>
            <a:r>
              <a:rPr lang="en-US" sz="2100" b="1" dirty="0" smtClean="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a:t>
            </a:r>
            <a:r>
              <a:rPr lang="vi-VN" sz="2100" b="1" dirty="0" smtClean="0">
                <a:solidFill>
                  <a:srgbClr val="7030A0"/>
                </a:solidFill>
                <a:latin typeface="Times New Roman" panose="02020603050405020304" pitchFamily="18" charset="0"/>
                <a:cs typeface="Times New Roman" panose="02020603050405020304" pitchFamily="18" charset="0"/>
              </a:rPr>
              <a:t>ánh dấu </a:t>
            </a:r>
            <a:r>
              <a:rPr lang="vi-VN" sz="2100" b="1" dirty="0" smtClean="0">
                <a:solidFill>
                  <a:srgbClr val="7030A0"/>
                </a:solidFill>
                <a:latin typeface="+mj-lt"/>
              </a:rPr>
              <a:t>lời nói trực tiếp của nhân vật và </a:t>
            </a:r>
            <a:r>
              <a:rPr lang="vi-VN" sz="2100" b="1" dirty="0" smtClean="0">
                <a:solidFill>
                  <a:srgbClr val="7030A0"/>
                </a:solidFill>
                <a:latin typeface="Times New Roman" panose="02020603050405020304" pitchFamily="18" charset="0"/>
                <a:cs typeface="Times New Roman" panose="02020603050405020304" pitchFamily="18" charset="0"/>
              </a:rPr>
              <a:t>bộ phận chú thích, giải thích.</a:t>
            </a:r>
            <a:endParaRPr lang="vi-VN" sz="2100" b="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from="(-#ppt_w/2)" to="(#ppt_x)" calcmode="lin" valueType="num">
                                      <p:cBhvr>
                                        <p:cTn id="15" dur="600" fill="hold">
                                          <p:stCondLst>
                                            <p:cond delay="0"/>
                                          </p:stCondLst>
                                        </p:cTn>
                                        <p:tgtEl>
                                          <p:spTgt spid="23"/>
                                        </p:tgtEl>
                                        <p:attrNameLst>
                                          <p:attrName>ppt_x</p:attrName>
                                        </p:attrNameLst>
                                      </p:cBhvr>
                                    </p:anim>
                                    <p:anim from="0" to="-1.0" calcmode="lin" valueType="num">
                                      <p:cBhvr>
                                        <p:cTn id="16" dur="200" decel="50000" autoRev="1" fill="hold">
                                          <p:stCondLst>
                                            <p:cond delay="600"/>
                                          </p:stCondLst>
                                        </p:cTn>
                                        <p:tgtEl>
                                          <p:spTgt spid="23"/>
                                        </p:tgtEl>
                                        <p:attrNameLst>
                                          <p:attrName>xshear</p:attrName>
                                        </p:attrNameLst>
                                      </p:cBhvr>
                                    </p:anim>
                                    <p:animScale>
                                      <p:cBhvr>
                                        <p:cTn id="17" dur="200" decel="100000" autoRev="1" fill="hold">
                                          <p:stCondLst>
                                            <p:cond delay="600"/>
                                          </p:stCondLst>
                                        </p:cTn>
                                        <p:tgtEl>
                                          <p:spTgt spid="23"/>
                                        </p:tgtEl>
                                      </p:cBhvr>
                                      <p:from x="100000" y="100000"/>
                                      <p:to x="80000" y="100000"/>
                                    </p:animScale>
                                    <p:anim by="(#ppt_h/3+#ppt_w*0.1)" calcmode="lin" valueType="num">
                                      <p:cBhvr additive="sum">
                                        <p:cTn id="18" dur="200" decel="100000" autoRev="1" fill="hold">
                                          <p:stCondLst>
                                            <p:cond delay="600"/>
                                          </p:stCondLst>
                                        </p:cTn>
                                        <p:tgtEl>
                                          <p:spTgt spid="2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from="(-#ppt_w/2)" to="(#ppt_x)" calcmode="lin" valueType="num">
                                      <p:cBhvr>
                                        <p:cTn id="23" dur="600" fill="hold">
                                          <p:stCondLst>
                                            <p:cond delay="0"/>
                                          </p:stCondLst>
                                        </p:cTn>
                                        <p:tgtEl>
                                          <p:spTgt spid="24"/>
                                        </p:tgtEl>
                                        <p:attrNameLst>
                                          <p:attrName>ppt_x</p:attrName>
                                        </p:attrNameLst>
                                      </p:cBhvr>
                                    </p:anim>
                                    <p:anim from="0" to="-1.0" calcmode="lin" valueType="num">
                                      <p:cBhvr>
                                        <p:cTn id="24" dur="200" decel="50000" autoRev="1" fill="hold">
                                          <p:stCondLst>
                                            <p:cond delay="600"/>
                                          </p:stCondLst>
                                        </p:cTn>
                                        <p:tgtEl>
                                          <p:spTgt spid="24"/>
                                        </p:tgtEl>
                                        <p:attrNameLst>
                                          <p:attrName>xshear</p:attrName>
                                        </p:attrNameLst>
                                      </p:cBhvr>
                                    </p:anim>
                                    <p:animScale>
                                      <p:cBhvr>
                                        <p:cTn id="25" dur="200" decel="100000" autoRev="1" fill="hold">
                                          <p:stCondLst>
                                            <p:cond delay="600"/>
                                          </p:stCondLst>
                                        </p:cTn>
                                        <p:tgtEl>
                                          <p:spTgt spid="24"/>
                                        </p:tgtEl>
                                      </p:cBhvr>
                                      <p:from x="100000" y="100000"/>
                                      <p:to x="80000" y="100000"/>
                                    </p:animScale>
                                    <p:anim by="(#ppt_h/3+#ppt_w*0.1)" calcmode="lin" valueType="num">
                                      <p:cBhvr additive="sum">
                                        <p:cTn id="26" dur="200" decel="100000" autoRev="1" fill="hold">
                                          <p:stCondLst>
                                            <p:cond delay="600"/>
                                          </p:stCondLst>
                                        </p:cTn>
                                        <p:tgtEl>
                                          <p:spTgt spid="2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500" y="861426"/>
            <a:ext cx="5544944" cy="829945"/>
          </a:xfrm>
          <a:prstGeom prst="rect">
            <a:avLst/>
          </a:prstGeom>
        </p:spPr>
        <p:txBody>
          <a:bodyPr wrap="square">
            <a:spAutoFit/>
          </a:bodyPr>
          <a:lstStyle/>
          <a:p>
            <a:pPr algn="ctr"/>
            <a:r>
              <a:rPr lang="vi-VN" sz="2400" b="1" dirty="0" smtClean="0">
                <a:solidFill>
                  <a:srgbClr val="FF0000"/>
                </a:solidFill>
                <a:latin typeface="+mj-lt"/>
              </a:rPr>
              <a:t>Hãy nêu công dụng của dấu gạch ngang trong câu</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100" dirty="0" smtClean="0">
              <a:solidFill>
                <a:srgbClr val="FF0000"/>
              </a:solidFill>
              <a:latin typeface="+mj-lt"/>
            </a:endParaRPr>
          </a:p>
        </p:txBody>
      </p:sp>
      <p:sp>
        <p:nvSpPr>
          <p:cNvPr id="23" name="Rectangle 22"/>
          <p:cNvSpPr/>
          <p:nvPr/>
        </p:nvSpPr>
        <p:spPr>
          <a:xfrm>
            <a:off x="1209907" y="1728437"/>
            <a:ext cx="6910968" cy="2030095"/>
          </a:xfrm>
          <a:prstGeom prst="rect">
            <a:avLst/>
          </a:prstGeom>
        </p:spPr>
        <p:txBody>
          <a:bodyPr wrap="square">
            <a:spAutoFit/>
          </a:bodyPr>
          <a:lstStyle/>
          <a:p>
            <a:pPr algn="just"/>
            <a:r>
              <a:rPr lang="en-US" sz="2100" b="1" i="1" dirty="0" smtClean="0">
                <a:latin typeface="+mj-lt"/>
              </a:rPr>
              <a:t>	</a:t>
            </a:r>
            <a:r>
              <a:rPr lang="vi-VN" sz="2100" b="1" i="1" dirty="0" smtClean="0">
                <a:latin typeface="+mj-lt"/>
              </a:rPr>
              <a:t>Chỉ có anh lính dõng An Nam bồng súng chào ở cửa ngục là cứ bảo rằng, nhìn qua chấn song, có thấy một sự thay đổi nhẹ trên nét mặt người tù lừng tiếng. Anh quả quyết – cái anh chàng ranh mãnh đó - rằng có thấy đôi ngọn râu mép người tù nhếch lên một chút rồi lại hạ xuống ngay, và cái đó chỉ diễn ra có một lần thôi.</a:t>
            </a:r>
            <a:endParaRPr lang="vi-VN" sz="2100" b="1" i="1" dirty="0" smtClean="0">
              <a:latin typeface="+mj-lt"/>
            </a:endParaRPr>
          </a:p>
        </p:txBody>
      </p:sp>
      <p:sp>
        <p:nvSpPr>
          <p:cNvPr id="24" name="Rectangle 23"/>
          <p:cNvSpPr/>
          <p:nvPr/>
        </p:nvSpPr>
        <p:spPr>
          <a:xfrm>
            <a:off x="1399477" y="3925226"/>
            <a:ext cx="6910968" cy="414020"/>
          </a:xfrm>
          <a:prstGeom prst="rect">
            <a:avLst/>
          </a:prstGeom>
        </p:spPr>
        <p:txBody>
          <a:bodyPr wrap="square">
            <a:spAutoFit/>
          </a:bodyPr>
          <a:lstStyle/>
          <a:p>
            <a:pPr algn="just"/>
            <a:r>
              <a:rPr lang="en-US" sz="2100" b="1" i="1" dirty="0" smtClean="0">
                <a:solidFill>
                  <a:srgbClr val="7030A0"/>
                </a:solidFill>
                <a:latin typeface="+mj-lt"/>
                <a:sym typeface="Wingdings" panose="05000000000000000000" pitchFamily="2" charset="2"/>
              </a:rPr>
              <a:t> </a:t>
            </a:r>
            <a:r>
              <a:rPr lang="en-US" sz="2100" b="1" dirty="0" smtClean="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a:t>
            </a:r>
            <a:r>
              <a:rPr lang="vi-VN" sz="2100" b="1" dirty="0" smtClean="0">
                <a:solidFill>
                  <a:srgbClr val="7030A0"/>
                </a:solidFill>
                <a:latin typeface="Times New Roman" panose="02020603050405020304" pitchFamily="18" charset="0"/>
                <a:cs typeface="Times New Roman" panose="02020603050405020304" pitchFamily="18" charset="0"/>
              </a:rPr>
              <a:t>ánh dấu bộ phận chú thích, giải thích.</a:t>
            </a:r>
            <a:endParaRPr lang="vi-VN" sz="2100" b="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from="(-#ppt_w/2)" to="(#ppt_x)" calcmode="lin" valueType="num">
                                      <p:cBhvr>
                                        <p:cTn id="15" dur="600" fill="hold">
                                          <p:stCondLst>
                                            <p:cond delay="0"/>
                                          </p:stCondLst>
                                        </p:cTn>
                                        <p:tgtEl>
                                          <p:spTgt spid="23"/>
                                        </p:tgtEl>
                                        <p:attrNameLst>
                                          <p:attrName>ppt_x</p:attrName>
                                        </p:attrNameLst>
                                      </p:cBhvr>
                                    </p:anim>
                                    <p:anim from="0" to="-1.0" calcmode="lin" valueType="num">
                                      <p:cBhvr>
                                        <p:cTn id="16" dur="200" decel="50000" autoRev="1" fill="hold">
                                          <p:stCondLst>
                                            <p:cond delay="600"/>
                                          </p:stCondLst>
                                        </p:cTn>
                                        <p:tgtEl>
                                          <p:spTgt spid="23"/>
                                        </p:tgtEl>
                                        <p:attrNameLst>
                                          <p:attrName>xshear</p:attrName>
                                        </p:attrNameLst>
                                      </p:cBhvr>
                                    </p:anim>
                                    <p:animScale>
                                      <p:cBhvr>
                                        <p:cTn id="17" dur="200" decel="100000" autoRev="1" fill="hold">
                                          <p:stCondLst>
                                            <p:cond delay="600"/>
                                          </p:stCondLst>
                                        </p:cTn>
                                        <p:tgtEl>
                                          <p:spTgt spid="23"/>
                                        </p:tgtEl>
                                      </p:cBhvr>
                                      <p:from x="100000" y="100000"/>
                                      <p:to x="80000" y="100000"/>
                                    </p:animScale>
                                    <p:anim by="(#ppt_h/3+#ppt_w*0.1)" calcmode="lin" valueType="num">
                                      <p:cBhvr additive="sum">
                                        <p:cTn id="18" dur="200" decel="100000" autoRev="1" fill="hold">
                                          <p:stCondLst>
                                            <p:cond delay="600"/>
                                          </p:stCondLst>
                                        </p:cTn>
                                        <p:tgtEl>
                                          <p:spTgt spid="2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from="(-#ppt_w/2)" to="(#ppt_x)" calcmode="lin" valueType="num">
                                      <p:cBhvr>
                                        <p:cTn id="23" dur="600" fill="hold">
                                          <p:stCondLst>
                                            <p:cond delay="0"/>
                                          </p:stCondLst>
                                        </p:cTn>
                                        <p:tgtEl>
                                          <p:spTgt spid="24"/>
                                        </p:tgtEl>
                                        <p:attrNameLst>
                                          <p:attrName>ppt_x</p:attrName>
                                        </p:attrNameLst>
                                      </p:cBhvr>
                                    </p:anim>
                                    <p:anim from="0" to="-1.0" calcmode="lin" valueType="num">
                                      <p:cBhvr>
                                        <p:cTn id="24" dur="200" decel="50000" autoRev="1" fill="hold">
                                          <p:stCondLst>
                                            <p:cond delay="600"/>
                                          </p:stCondLst>
                                        </p:cTn>
                                        <p:tgtEl>
                                          <p:spTgt spid="24"/>
                                        </p:tgtEl>
                                        <p:attrNameLst>
                                          <p:attrName>xshear</p:attrName>
                                        </p:attrNameLst>
                                      </p:cBhvr>
                                    </p:anim>
                                    <p:animScale>
                                      <p:cBhvr>
                                        <p:cTn id="25" dur="200" decel="100000" autoRev="1" fill="hold">
                                          <p:stCondLst>
                                            <p:cond delay="600"/>
                                          </p:stCondLst>
                                        </p:cTn>
                                        <p:tgtEl>
                                          <p:spTgt spid="24"/>
                                        </p:tgtEl>
                                      </p:cBhvr>
                                      <p:from x="100000" y="100000"/>
                                      <p:to x="80000" y="100000"/>
                                    </p:animScale>
                                    <p:anim by="(#ppt_h/3+#ppt_w*0.1)" calcmode="lin" valueType="num">
                                      <p:cBhvr additive="sum">
                                        <p:cTn id="26" dur="200" decel="100000" autoRev="1" fill="hold">
                                          <p:stCondLst>
                                            <p:cond delay="600"/>
                                          </p:stCondLst>
                                        </p:cTn>
                                        <p:tgtEl>
                                          <p:spTgt spid="2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7034" y="-19050"/>
            <a:ext cx="869366" cy="1120389"/>
          </a:xfrm>
          <a:prstGeom prst="rect">
            <a:avLst/>
          </a:prstGeom>
        </p:spPr>
      </p:pic>
      <p:sp>
        <p:nvSpPr>
          <p:cNvPr id="28" name="Rectangle 27"/>
          <p:cNvSpPr/>
          <p:nvPr/>
        </p:nvSpPr>
        <p:spPr>
          <a:xfrm>
            <a:off x="1371600" y="209550"/>
            <a:ext cx="6553200" cy="954107"/>
          </a:xfrm>
          <a:prstGeom prst="rect">
            <a:avLst/>
          </a:prstGeom>
        </p:spPr>
        <p:txBody>
          <a:bodyPr wrap="square">
            <a:spAutoFit/>
          </a:bodyPr>
          <a:lstStyle/>
          <a:p>
            <a:pPr algn="ctr"/>
            <a:r>
              <a:rPr lang="vi-VN" sz="2800" b="1" i="1" dirty="0" smtClean="0">
                <a:solidFill>
                  <a:srgbClr val="002060"/>
                </a:solidFill>
                <a:latin typeface="+mj-lt"/>
              </a:rPr>
              <a:t>Theo em, trong các ví dụ dưới đây, dấu chấm lửng được dùng để làm gì?</a:t>
            </a:r>
            <a:endParaRPr lang="en-US" sz="2800" b="1" i="1" dirty="0">
              <a:solidFill>
                <a:srgbClr val="002060"/>
              </a:solidFill>
              <a:latin typeface="+mj-lt"/>
            </a:endParaRPr>
          </a:p>
        </p:txBody>
      </p:sp>
      <p:sp>
        <p:nvSpPr>
          <p:cNvPr id="29" name="Rectangle 28"/>
          <p:cNvSpPr/>
          <p:nvPr/>
        </p:nvSpPr>
        <p:spPr>
          <a:xfrm>
            <a:off x="228600" y="1101090"/>
            <a:ext cx="8829675" cy="1383665"/>
          </a:xfrm>
          <a:prstGeom prst="rect">
            <a:avLst/>
          </a:prstGeom>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a/ </a:t>
            </a:r>
            <a:r>
              <a:rPr lang="vi-VN" sz="2800" dirty="0" smtClean="0">
                <a:latin typeface="Times New Roman" panose="02020603050405020304" pitchFamily="18" charset="0"/>
                <a:cs typeface="Times New Roman" panose="02020603050405020304" pitchFamily="18" charset="0"/>
              </a:rPr>
              <a:t>Chúng ta có quyền tự hào vì những trang lịch sử vẻ vang thời đại Bà Trưng, Bà Triệu, Trần Hưng Đạo, Lê Lợi, Quang Trung,...</a:t>
            </a:r>
            <a:endParaRPr lang="en-US" sz="2800" dirty="0">
              <a:latin typeface="Times New Roman" panose="02020603050405020304" pitchFamily="18" charset="0"/>
              <a:cs typeface="Times New Roman" panose="02020603050405020304" pitchFamily="18" charset="0"/>
            </a:endParaRPr>
          </a:p>
        </p:txBody>
      </p:sp>
      <p:sp>
        <p:nvSpPr>
          <p:cNvPr id="30" name="Rectangle 29"/>
          <p:cNvSpPr/>
          <p:nvPr/>
        </p:nvSpPr>
        <p:spPr>
          <a:xfrm>
            <a:off x="254635" y="2343150"/>
            <a:ext cx="8634730" cy="1383665"/>
          </a:xfrm>
          <a:prstGeom prst="rect">
            <a:avLst/>
          </a:prstGeom>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b/ T</a:t>
            </a:r>
            <a:r>
              <a:rPr lang="vi-VN" sz="2800" dirty="0" smtClean="0">
                <a:latin typeface="+mj-lt"/>
              </a:rPr>
              <a:t>hốt nhiên một người nhà quê, mình mẩy lấm láp, quần áo ướt đầm, tất cả chạy xông vào thở không ra lời:</a:t>
            </a:r>
            <a:endParaRPr lang="vi-VN" sz="2800" dirty="0" smtClean="0">
              <a:latin typeface="+mj-lt"/>
            </a:endParaRPr>
          </a:p>
          <a:p>
            <a:pPr algn="just"/>
            <a:r>
              <a:rPr lang="vi-VN" sz="2800" dirty="0" smtClean="0">
                <a:latin typeface="+mj-lt"/>
              </a:rPr>
              <a:t>- Bẩm</a:t>
            </a:r>
            <a:r>
              <a:rPr lang="en-US" sz="2800" dirty="0" smtClean="0">
                <a:latin typeface="+mj-lt"/>
              </a:rPr>
              <a:t> </a:t>
            </a:r>
            <a:r>
              <a:rPr lang="vi-VN" sz="2800" dirty="0" smtClean="0">
                <a:latin typeface="+mj-lt"/>
              </a:rPr>
              <a:t>... quan lớn</a:t>
            </a:r>
            <a:r>
              <a:rPr lang="en-US" sz="2800" dirty="0" smtClean="0">
                <a:latin typeface="+mj-lt"/>
              </a:rPr>
              <a:t> </a:t>
            </a:r>
            <a:r>
              <a:rPr lang="vi-VN" sz="2800" dirty="0" smtClean="0">
                <a:latin typeface="+mj-lt"/>
              </a:rPr>
              <a:t>... đê vỡ mất rồi!</a:t>
            </a:r>
            <a:endParaRPr lang="en-US" sz="2800" dirty="0">
              <a:latin typeface="+mj-lt"/>
              <a:cs typeface="Times New Roman" panose="02020603050405020304" pitchFamily="18" charset="0"/>
            </a:endParaRPr>
          </a:p>
        </p:txBody>
      </p:sp>
      <p:sp>
        <p:nvSpPr>
          <p:cNvPr id="31" name="Rectangle 30"/>
          <p:cNvSpPr/>
          <p:nvPr/>
        </p:nvSpPr>
        <p:spPr>
          <a:xfrm>
            <a:off x="228600" y="3726815"/>
            <a:ext cx="8310880" cy="521970"/>
          </a:xfrm>
          <a:prstGeom prst="rect">
            <a:avLst/>
          </a:prstGeom>
        </p:spPr>
        <p:txBody>
          <a:bodyPr wrap="square">
            <a:spAutoFit/>
          </a:bodyPr>
          <a:lstStyle/>
          <a:p>
            <a:r>
              <a:rPr lang="vi-VN" sz="2800" dirty="0" smtClean="0">
                <a:latin typeface="+mj-lt"/>
              </a:rPr>
              <a:t>c</a:t>
            </a:r>
            <a:r>
              <a:rPr lang="en-US" altLang="vi-VN" sz="2800" dirty="0" smtClean="0">
                <a:latin typeface="+mj-lt"/>
              </a:rPr>
              <a:t>/</a:t>
            </a:r>
            <a:r>
              <a:rPr lang="vi-VN" sz="2800" dirty="0" smtClean="0">
                <a:latin typeface="+mj-lt"/>
              </a:rPr>
              <a:t> Cuốn tiểu thuyết được viết trên... bưu thiếp.</a:t>
            </a:r>
            <a:endParaRPr lang="en-US" sz="2800" dirty="0">
              <a:latin typeface="+mj-lt"/>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00"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ppt_x</p:attrName>
                                        </p:attrNameLst>
                                      </p:cBhvr>
                                      <p:tavLst>
                                        <p:tav tm="0">
                                          <p:val>
                                            <p:strVal val="#ppt_x-.2"/>
                                          </p:val>
                                        </p:tav>
                                        <p:tav tm="100000">
                                          <p:val>
                                            <p:strVal val="#ppt_x"/>
                                          </p:val>
                                        </p:tav>
                                      </p:tavLst>
                                    </p:anim>
                                    <p:anim calcmode="lin" valueType="num">
                                      <p:cBhvr>
                                        <p:cTn id="2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ppt_x</p:attrName>
                                        </p:attrNameLst>
                                      </p:cBhvr>
                                      <p:tavLst>
                                        <p:tav tm="0">
                                          <p:val>
                                            <p:strVal val="#ppt_x-.2"/>
                                          </p:val>
                                        </p:tav>
                                        <p:tav tm="100000">
                                          <p:val>
                                            <p:strVal val="#ppt_x"/>
                                          </p:val>
                                        </p:tav>
                                      </p:tavLst>
                                    </p:anim>
                                    <p:anim calcmode="lin" valueType="num">
                                      <p:cBhvr>
                                        <p:cTn id="27"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ppt_x</p:attrName>
                                        </p:attrNameLst>
                                      </p:cBhvr>
                                      <p:tavLst>
                                        <p:tav tm="0">
                                          <p:val>
                                            <p:strVal val="#ppt_x-.2"/>
                                          </p:val>
                                        </p:tav>
                                        <p:tav tm="100000">
                                          <p:val>
                                            <p:strVal val="#ppt_x"/>
                                          </p:val>
                                        </p:tav>
                                      </p:tavLst>
                                    </p:anim>
                                    <p:anim calcmode="lin" valueType="num">
                                      <p:cBhvr>
                                        <p:cTn id="34"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500" y="919969"/>
            <a:ext cx="5544944" cy="829945"/>
          </a:xfrm>
          <a:prstGeom prst="rect">
            <a:avLst/>
          </a:prstGeom>
        </p:spPr>
        <p:txBody>
          <a:bodyPr wrap="square">
            <a:spAutoFit/>
          </a:bodyPr>
          <a:lstStyle/>
          <a:p>
            <a:pPr algn="ctr"/>
            <a:r>
              <a:rPr lang="vi-VN" sz="2400" b="1" dirty="0" smtClean="0">
                <a:solidFill>
                  <a:srgbClr val="FF0000"/>
                </a:solidFill>
                <a:latin typeface="+mj-lt"/>
              </a:rPr>
              <a:t>Hãy nêu công dụng của dấu gạch n</a:t>
            </a:r>
            <a:r>
              <a:rPr lang="en-US" sz="2400" b="1" dirty="0" err="1" smtClean="0">
                <a:solidFill>
                  <a:srgbClr val="FF0000"/>
                </a:solidFill>
                <a:latin typeface="Times New Roman" panose="02020603050405020304" pitchFamily="18" charset="0"/>
                <a:cs typeface="Times New Roman" panose="02020603050405020304" pitchFamily="18" charset="0"/>
              </a:rPr>
              <a:t>ối</a:t>
            </a:r>
            <a:r>
              <a:rPr lang="vi-VN" sz="2400" b="1" dirty="0" smtClean="0">
                <a:solidFill>
                  <a:srgbClr val="FF0000"/>
                </a:solidFill>
                <a:latin typeface="+mj-lt"/>
              </a:rPr>
              <a:t> trong câu</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100" dirty="0" smtClean="0">
              <a:solidFill>
                <a:srgbClr val="FF0000"/>
              </a:solidFill>
              <a:latin typeface="+mj-lt"/>
            </a:endParaRPr>
          </a:p>
        </p:txBody>
      </p:sp>
      <p:sp>
        <p:nvSpPr>
          <p:cNvPr id="23" name="Rectangle 22"/>
          <p:cNvSpPr/>
          <p:nvPr/>
        </p:nvSpPr>
        <p:spPr>
          <a:xfrm>
            <a:off x="1586259" y="2171696"/>
            <a:ext cx="6292079" cy="737235"/>
          </a:xfrm>
          <a:prstGeom prst="rect">
            <a:avLst/>
          </a:prstGeom>
        </p:spPr>
        <p:txBody>
          <a:bodyPr wrap="square">
            <a:spAutoFit/>
          </a:bodyPr>
          <a:lstStyle/>
          <a:p>
            <a:pPr algn="just"/>
            <a:r>
              <a:rPr lang="vi-VN" sz="2100" b="1" i="1" dirty="0" smtClean="0">
                <a:latin typeface="+mj-lt"/>
              </a:rPr>
              <a:t>Thừa Thiên – Huế là một tỉnh giàu tiềm năng kinh doanh du lịch. </a:t>
            </a:r>
            <a:r>
              <a:rPr lang="en-US" sz="2100" b="1" dirty="0" smtClean="0">
                <a:latin typeface="+mj-lt"/>
              </a:rPr>
              <a:t>	</a:t>
            </a:r>
            <a:endParaRPr lang="vi-VN" sz="2100" b="1" dirty="0" smtClean="0">
              <a:latin typeface="+mj-lt"/>
            </a:endParaRPr>
          </a:p>
        </p:txBody>
      </p:sp>
      <p:sp>
        <p:nvSpPr>
          <p:cNvPr id="24" name="Rectangle 23"/>
          <p:cNvSpPr/>
          <p:nvPr/>
        </p:nvSpPr>
        <p:spPr>
          <a:xfrm>
            <a:off x="1407840" y="3423421"/>
            <a:ext cx="6910968" cy="414020"/>
          </a:xfrm>
          <a:prstGeom prst="rect">
            <a:avLst/>
          </a:prstGeom>
        </p:spPr>
        <p:txBody>
          <a:bodyPr wrap="square">
            <a:spAutoFit/>
          </a:bodyPr>
          <a:lstStyle/>
          <a:p>
            <a:pPr algn="just"/>
            <a:r>
              <a:rPr lang="en-US" sz="2100" b="1" i="1" dirty="0" smtClean="0">
                <a:solidFill>
                  <a:srgbClr val="7030A0"/>
                </a:solidFill>
                <a:latin typeface="+mj-lt"/>
                <a:sym typeface="Wingdings" panose="05000000000000000000" pitchFamily="2" charset="2"/>
              </a:rPr>
              <a:t> </a:t>
            </a:r>
            <a:r>
              <a:rPr lang="en-US" sz="2100" b="1" i="1" dirty="0" smtClean="0">
                <a:solidFill>
                  <a:srgbClr val="7030A0"/>
                </a:solidFill>
                <a:latin typeface="Times New Roman" panose="02020603050405020304" pitchFamily="18" charset="0"/>
                <a:cs typeface="Times New Roman" panose="02020603050405020304" pitchFamily="18" charset="0"/>
              </a:rPr>
              <a:t>N</a:t>
            </a:r>
            <a:r>
              <a:rPr lang="vi-VN" sz="2100" b="1" i="1" dirty="0" smtClean="0">
                <a:solidFill>
                  <a:srgbClr val="7030A0"/>
                </a:solidFill>
                <a:latin typeface="Times New Roman" panose="02020603050405020304" pitchFamily="18" charset="0"/>
                <a:cs typeface="Times New Roman" panose="02020603050405020304" pitchFamily="18" charset="0"/>
              </a:rPr>
              <a:t>ối các bộ phận trong một liên danh</a:t>
            </a:r>
            <a:endParaRPr lang="vi-VN" sz="2100" b="1" i="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from="(-#ppt_w/2)" to="(#ppt_x)" calcmode="lin" valueType="num">
                                      <p:cBhvr>
                                        <p:cTn id="15" dur="600" fill="hold">
                                          <p:stCondLst>
                                            <p:cond delay="0"/>
                                          </p:stCondLst>
                                        </p:cTn>
                                        <p:tgtEl>
                                          <p:spTgt spid="23"/>
                                        </p:tgtEl>
                                        <p:attrNameLst>
                                          <p:attrName>ppt_x</p:attrName>
                                        </p:attrNameLst>
                                      </p:cBhvr>
                                    </p:anim>
                                    <p:anim from="0" to="-1.0" calcmode="lin" valueType="num">
                                      <p:cBhvr>
                                        <p:cTn id="16" dur="200" decel="50000" autoRev="1" fill="hold">
                                          <p:stCondLst>
                                            <p:cond delay="600"/>
                                          </p:stCondLst>
                                        </p:cTn>
                                        <p:tgtEl>
                                          <p:spTgt spid="23"/>
                                        </p:tgtEl>
                                        <p:attrNameLst>
                                          <p:attrName>xshear</p:attrName>
                                        </p:attrNameLst>
                                      </p:cBhvr>
                                    </p:anim>
                                    <p:animScale>
                                      <p:cBhvr>
                                        <p:cTn id="17" dur="200" decel="100000" autoRev="1" fill="hold">
                                          <p:stCondLst>
                                            <p:cond delay="600"/>
                                          </p:stCondLst>
                                        </p:cTn>
                                        <p:tgtEl>
                                          <p:spTgt spid="23"/>
                                        </p:tgtEl>
                                      </p:cBhvr>
                                      <p:from x="100000" y="100000"/>
                                      <p:to x="80000" y="100000"/>
                                    </p:animScale>
                                    <p:anim by="(#ppt_h/3+#ppt_w*0.1)" calcmode="lin" valueType="num">
                                      <p:cBhvr additive="sum">
                                        <p:cTn id="18" dur="200" decel="100000" autoRev="1" fill="hold">
                                          <p:stCondLst>
                                            <p:cond delay="600"/>
                                          </p:stCondLst>
                                        </p:cTn>
                                        <p:tgtEl>
                                          <p:spTgt spid="2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from="(-#ppt_w/2)" to="(#ppt_x)" calcmode="lin" valueType="num">
                                      <p:cBhvr>
                                        <p:cTn id="23" dur="600" fill="hold">
                                          <p:stCondLst>
                                            <p:cond delay="0"/>
                                          </p:stCondLst>
                                        </p:cTn>
                                        <p:tgtEl>
                                          <p:spTgt spid="24"/>
                                        </p:tgtEl>
                                        <p:attrNameLst>
                                          <p:attrName>ppt_x</p:attrName>
                                        </p:attrNameLst>
                                      </p:cBhvr>
                                    </p:anim>
                                    <p:anim from="0" to="-1.0" calcmode="lin" valueType="num">
                                      <p:cBhvr>
                                        <p:cTn id="24" dur="200" decel="50000" autoRev="1" fill="hold">
                                          <p:stCondLst>
                                            <p:cond delay="600"/>
                                          </p:stCondLst>
                                        </p:cTn>
                                        <p:tgtEl>
                                          <p:spTgt spid="24"/>
                                        </p:tgtEl>
                                        <p:attrNameLst>
                                          <p:attrName>xshear</p:attrName>
                                        </p:attrNameLst>
                                      </p:cBhvr>
                                    </p:anim>
                                    <p:animScale>
                                      <p:cBhvr>
                                        <p:cTn id="25" dur="200" decel="100000" autoRev="1" fill="hold">
                                          <p:stCondLst>
                                            <p:cond delay="600"/>
                                          </p:stCondLst>
                                        </p:cTn>
                                        <p:tgtEl>
                                          <p:spTgt spid="24"/>
                                        </p:tgtEl>
                                      </p:cBhvr>
                                      <p:from x="100000" y="100000"/>
                                      <p:to x="80000" y="100000"/>
                                    </p:animScale>
                                    <p:anim by="(#ppt_h/3+#ppt_w*0.1)" calcmode="lin" valueType="num">
                                      <p:cBhvr additive="sum">
                                        <p:cTn id="26" dur="200" decel="100000" autoRev="1" fill="hold">
                                          <p:stCondLst>
                                            <p:cond delay="600"/>
                                          </p:stCondLst>
                                        </p:cTn>
                                        <p:tgtEl>
                                          <p:spTgt spid="2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500" y="919969"/>
            <a:ext cx="5544944" cy="829945"/>
          </a:xfrm>
          <a:prstGeom prst="rect">
            <a:avLst/>
          </a:prstGeom>
        </p:spPr>
        <p:txBody>
          <a:bodyPr wrap="square">
            <a:spAutoFit/>
          </a:bodyPr>
          <a:lstStyle/>
          <a:p>
            <a:pPr algn="ctr"/>
            <a:r>
              <a:rPr lang="vi-VN" sz="2400" b="1" dirty="0" smtClean="0">
                <a:solidFill>
                  <a:srgbClr val="FF0000"/>
                </a:solidFill>
                <a:latin typeface="+mj-lt"/>
              </a:rPr>
              <a:t>Hãy nêu công dụng của dấu gạch ngang trong câu</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100" dirty="0" smtClean="0">
              <a:solidFill>
                <a:srgbClr val="FF0000"/>
              </a:solidFill>
              <a:latin typeface="+mj-lt"/>
            </a:endParaRPr>
          </a:p>
        </p:txBody>
      </p:sp>
      <p:sp>
        <p:nvSpPr>
          <p:cNvPr id="23" name="Rectangle 22"/>
          <p:cNvSpPr/>
          <p:nvPr/>
        </p:nvSpPr>
        <p:spPr>
          <a:xfrm>
            <a:off x="1377173" y="1979337"/>
            <a:ext cx="6476072" cy="1383665"/>
          </a:xfrm>
          <a:prstGeom prst="rect">
            <a:avLst/>
          </a:prstGeom>
        </p:spPr>
        <p:txBody>
          <a:bodyPr wrap="square">
            <a:spAutoFit/>
          </a:bodyPr>
          <a:lstStyle/>
          <a:p>
            <a:pPr lvl="0" algn="just" eaLnBrk="0" fontAlgn="base" hangingPunct="0">
              <a:spcBef>
                <a:spcPct val="0"/>
              </a:spcBef>
              <a:spcAft>
                <a:spcPct val="0"/>
              </a:spcAft>
            </a:pPr>
            <a:r>
              <a:rPr lang="en-US" sz="2100" b="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Các</a:t>
            </a:r>
            <a:r>
              <a:rPr lang="en-US" sz="2100" b="1" i="1" dirty="0" smtClean="0">
                <a:solidFill>
                  <a:srgbClr val="000000"/>
                </a:solidFill>
                <a:latin typeface="Times New Roman" panose="02020603050405020304" pitchFamily="18" charset="0"/>
                <a:cs typeface="Times New Roman" panose="02020603050405020304" pitchFamily="18" charset="0"/>
              </a:rPr>
              <a:t> con </a:t>
            </a:r>
            <a:r>
              <a:rPr lang="en-US" sz="2100" b="1" i="1" dirty="0" err="1" smtClean="0">
                <a:solidFill>
                  <a:srgbClr val="000000"/>
                </a:solidFill>
                <a:latin typeface="Times New Roman" panose="02020603050405020304" pitchFamily="18" charset="0"/>
                <a:cs typeface="Times New Roman" panose="02020603050405020304" pitchFamily="18" charset="0"/>
              </a:rPr>
              <a:t>ơi</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đây</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là</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lần</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cuối</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cùng</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thầy</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dạy</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các</a:t>
            </a:r>
            <a:r>
              <a:rPr lang="en-US" sz="2100" b="1" i="1" dirty="0" smtClean="0">
                <a:solidFill>
                  <a:srgbClr val="000000"/>
                </a:solidFill>
                <a:latin typeface="Times New Roman" panose="02020603050405020304" pitchFamily="18" charset="0"/>
                <a:cs typeface="Times New Roman" panose="02020603050405020304" pitchFamily="18" charset="0"/>
              </a:rPr>
              <a:t> con. </a:t>
            </a:r>
            <a:r>
              <a:rPr lang="en-US" sz="2100" b="1" i="1" dirty="0" err="1" smtClean="0">
                <a:solidFill>
                  <a:srgbClr val="000000"/>
                </a:solidFill>
                <a:latin typeface="Times New Roman" panose="02020603050405020304" pitchFamily="18" charset="0"/>
                <a:cs typeface="Times New Roman" panose="02020603050405020304" pitchFamily="18" charset="0"/>
              </a:rPr>
              <a:t>Lệnh</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từ</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Béc-lin</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là</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từ</a:t>
            </a:r>
            <a:r>
              <a:rPr lang="en-US" sz="2100" b="1" i="1" dirty="0" smtClean="0">
                <a:solidFill>
                  <a:srgbClr val="000000"/>
                </a:solidFill>
                <a:latin typeface="Times New Roman" panose="02020603050405020304" pitchFamily="18" charset="0"/>
                <a:cs typeface="Times New Roman" panose="02020603050405020304" pitchFamily="18" charset="0"/>
              </a:rPr>
              <a:t> nay </a:t>
            </a:r>
            <a:r>
              <a:rPr lang="en-US" sz="2100" b="1" i="1" dirty="0" err="1" smtClean="0">
                <a:solidFill>
                  <a:srgbClr val="000000"/>
                </a:solidFill>
                <a:latin typeface="Times New Roman" panose="02020603050405020304" pitchFamily="18" charset="0"/>
                <a:cs typeface="Times New Roman" panose="02020603050405020304" pitchFamily="18" charset="0"/>
              </a:rPr>
              <a:t>chỉ</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dạy</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tiếng</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Đức</a:t>
            </a:r>
            <a:r>
              <a:rPr lang="en-US" sz="2100" b="1" i="1" dirty="0" smtClean="0">
                <a:solidFill>
                  <a:srgbClr val="000000"/>
                </a:solidFill>
                <a:latin typeface="Times New Roman" panose="02020603050405020304" pitchFamily="18" charset="0"/>
                <a:cs typeface="Times New Roman" panose="02020603050405020304" pitchFamily="18" charset="0"/>
              </a:rPr>
              <a:t> ở </a:t>
            </a:r>
            <a:r>
              <a:rPr lang="en-US" sz="2100" b="1" i="1" dirty="0" err="1" smtClean="0">
                <a:solidFill>
                  <a:srgbClr val="000000"/>
                </a:solidFill>
                <a:latin typeface="Times New Roman" panose="02020603050405020304" pitchFamily="18" charset="0"/>
                <a:cs typeface="Times New Roman" panose="02020603050405020304" pitchFamily="18" charset="0"/>
              </a:rPr>
              <a:t>các</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trường</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vùng</a:t>
            </a:r>
            <a:r>
              <a:rPr lang="en-US" sz="2100" b="1" i="1" dirty="0" smtClean="0">
                <a:solidFill>
                  <a:srgbClr val="000000"/>
                </a:solidFill>
                <a:latin typeface="Times New Roman" panose="02020603050405020304" pitchFamily="18" charset="0"/>
                <a:cs typeface="Times New Roman" panose="02020603050405020304" pitchFamily="18" charset="0"/>
              </a:rPr>
              <a:t> An-</a:t>
            </a:r>
            <a:r>
              <a:rPr lang="en-US" sz="2100" b="1" i="1" dirty="0" err="1" smtClean="0">
                <a:solidFill>
                  <a:srgbClr val="000000"/>
                </a:solidFill>
                <a:latin typeface="Times New Roman" panose="02020603050405020304" pitchFamily="18" charset="0"/>
                <a:cs typeface="Times New Roman" panose="02020603050405020304" pitchFamily="18" charset="0"/>
              </a:rPr>
              <a:t>dát</a:t>
            </a:r>
            <a:r>
              <a:rPr lang="en-US" sz="2100" b="1" i="1" dirty="0" smtClean="0">
                <a:solidFill>
                  <a:srgbClr val="000000"/>
                </a:solidFill>
                <a:latin typeface="Times New Roman" panose="02020603050405020304" pitchFamily="18" charset="0"/>
                <a:cs typeface="Times New Roman" panose="02020603050405020304" pitchFamily="18" charset="0"/>
              </a:rPr>
              <a:t> </a:t>
            </a:r>
            <a:r>
              <a:rPr lang="en-US" sz="2100" b="1" i="1" dirty="0" err="1" smtClean="0">
                <a:solidFill>
                  <a:srgbClr val="000000"/>
                </a:solidFill>
                <a:latin typeface="Times New Roman" panose="02020603050405020304" pitchFamily="18" charset="0"/>
                <a:cs typeface="Times New Roman" panose="02020603050405020304" pitchFamily="18" charset="0"/>
              </a:rPr>
              <a:t>và</a:t>
            </a:r>
            <a:r>
              <a:rPr lang="en-US" sz="2100" b="1" i="1" dirty="0" smtClean="0">
                <a:solidFill>
                  <a:srgbClr val="000000"/>
                </a:solidFill>
                <a:latin typeface="Times New Roman" panose="02020603050405020304" pitchFamily="18" charset="0"/>
                <a:cs typeface="Times New Roman" panose="02020603050405020304" pitchFamily="18" charset="0"/>
              </a:rPr>
              <a:t> Lo-</a:t>
            </a:r>
            <a:r>
              <a:rPr lang="en-US" sz="2100" b="1" i="1" dirty="0" err="1" smtClean="0">
                <a:solidFill>
                  <a:srgbClr val="000000"/>
                </a:solidFill>
                <a:latin typeface="Times New Roman" panose="02020603050405020304" pitchFamily="18" charset="0"/>
                <a:cs typeface="Times New Roman" panose="02020603050405020304" pitchFamily="18" charset="0"/>
              </a:rPr>
              <a:t>ren</a:t>
            </a:r>
            <a:r>
              <a:rPr lang="en-US" sz="2100" b="1" i="1" dirty="0" smtClean="0">
                <a:solidFill>
                  <a:srgbClr val="000000"/>
                </a:solidFill>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sz="2100" b="1" dirty="0" smtClean="0">
                <a:solidFill>
                  <a:srgbClr val="000000"/>
                </a:solidFill>
                <a:latin typeface="Times New Roman" panose="02020603050405020304" pitchFamily="18" charset="0"/>
                <a:cs typeface="Times New Roman" panose="02020603050405020304" pitchFamily="18" charset="0"/>
              </a:rPr>
              <a:t>				(An-</a:t>
            </a:r>
            <a:r>
              <a:rPr lang="en-US" sz="2100" b="1" dirty="0" err="1" smtClean="0">
                <a:solidFill>
                  <a:srgbClr val="000000"/>
                </a:solidFill>
                <a:latin typeface="Times New Roman" panose="02020603050405020304" pitchFamily="18" charset="0"/>
                <a:cs typeface="Times New Roman" panose="02020603050405020304" pitchFamily="18" charset="0"/>
              </a:rPr>
              <a:t>phông</a:t>
            </a:r>
            <a:r>
              <a:rPr lang="en-US" sz="2100" b="1" dirty="0" smtClean="0">
                <a:solidFill>
                  <a:srgbClr val="000000"/>
                </a:solidFill>
                <a:latin typeface="Times New Roman" panose="02020603050405020304" pitchFamily="18" charset="0"/>
                <a:cs typeface="Times New Roman" panose="02020603050405020304" pitchFamily="18" charset="0"/>
              </a:rPr>
              <a:t>-</a:t>
            </a:r>
            <a:r>
              <a:rPr lang="en-US" sz="2100" b="1" dirty="0" err="1" smtClean="0">
                <a:solidFill>
                  <a:srgbClr val="000000"/>
                </a:solidFill>
                <a:latin typeface="Times New Roman" panose="02020603050405020304" pitchFamily="18" charset="0"/>
                <a:cs typeface="Times New Roman" panose="02020603050405020304" pitchFamily="18" charset="0"/>
              </a:rPr>
              <a:t>xơ</a:t>
            </a:r>
            <a:r>
              <a:rPr lang="en-US" sz="2100" b="1" dirty="0" smtClean="0">
                <a:solidFill>
                  <a:srgbClr val="000000"/>
                </a:solidFill>
                <a:latin typeface="Times New Roman" panose="02020603050405020304" pitchFamily="18" charset="0"/>
                <a:cs typeface="Times New Roman" panose="02020603050405020304" pitchFamily="18" charset="0"/>
              </a:rPr>
              <a:t> </a:t>
            </a:r>
            <a:r>
              <a:rPr lang="en-US" sz="2100" b="1" dirty="0" err="1" smtClean="0">
                <a:solidFill>
                  <a:srgbClr val="000000"/>
                </a:solidFill>
                <a:latin typeface="Times New Roman" panose="02020603050405020304" pitchFamily="18" charset="0"/>
                <a:cs typeface="Times New Roman" panose="02020603050405020304" pitchFamily="18" charset="0"/>
              </a:rPr>
              <a:t>Đô-đê</a:t>
            </a:r>
            <a:r>
              <a:rPr lang="en-US" sz="2100" b="1" dirty="0" smtClean="0">
                <a:solidFill>
                  <a:srgbClr val="000000"/>
                </a:solidFill>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p:txBody>
      </p:sp>
      <p:sp>
        <p:nvSpPr>
          <p:cNvPr id="24" name="Rectangle 23"/>
          <p:cNvSpPr/>
          <p:nvPr/>
        </p:nvSpPr>
        <p:spPr>
          <a:xfrm>
            <a:off x="1416204" y="3649233"/>
            <a:ext cx="6910968" cy="414020"/>
          </a:xfrm>
          <a:prstGeom prst="rect">
            <a:avLst/>
          </a:prstGeom>
        </p:spPr>
        <p:txBody>
          <a:bodyPr wrap="square">
            <a:spAutoFit/>
          </a:bodyPr>
          <a:lstStyle/>
          <a:p>
            <a:pPr algn="just"/>
            <a:r>
              <a:rPr lang="en-US" sz="2100" b="1" i="1" dirty="0" smtClean="0">
                <a:solidFill>
                  <a:srgbClr val="7030A0"/>
                </a:solidFill>
                <a:latin typeface="+mj-lt"/>
                <a:sym typeface="Wingdings" panose="05000000000000000000" pitchFamily="2" charset="2"/>
              </a:rPr>
              <a:t> </a:t>
            </a:r>
            <a:r>
              <a:rPr lang="en-US" sz="2100" b="1" i="1" dirty="0" smtClean="0">
                <a:solidFill>
                  <a:srgbClr val="7030A0"/>
                </a:solidFill>
                <a:latin typeface="Times New Roman" panose="02020603050405020304" pitchFamily="18" charset="0"/>
                <a:cs typeface="Times New Roman" panose="02020603050405020304" pitchFamily="18" charset="0"/>
              </a:rPr>
              <a:t>N</a:t>
            </a:r>
            <a:r>
              <a:rPr lang="vi-VN" sz="2100" b="1" i="1" dirty="0" smtClean="0">
                <a:solidFill>
                  <a:srgbClr val="7030A0"/>
                </a:solidFill>
                <a:latin typeface="Times New Roman" panose="02020603050405020304" pitchFamily="18" charset="0"/>
                <a:cs typeface="Times New Roman" panose="02020603050405020304" pitchFamily="18" charset="0"/>
              </a:rPr>
              <a:t>ối các bộ phận trong </a:t>
            </a:r>
            <a:r>
              <a:rPr lang="en-US" sz="2100" b="1" i="1" dirty="0" err="1" smtClean="0">
                <a:solidFill>
                  <a:srgbClr val="7030A0"/>
                </a:solidFill>
                <a:latin typeface="Times New Roman" panose="02020603050405020304" pitchFamily="18" charset="0"/>
                <a:cs typeface="Times New Roman" panose="02020603050405020304" pitchFamily="18" charset="0"/>
              </a:rPr>
              <a:t>tên</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riêng</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nước</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ngoài</a:t>
            </a:r>
            <a:r>
              <a:rPr lang="en-US" sz="2100" b="1" i="1" dirty="0" smtClean="0">
                <a:solidFill>
                  <a:srgbClr val="7030A0"/>
                </a:solidFill>
                <a:latin typeface="Times New Roman" panose="02020603050405020304" pitchFamily="18" charset="0"/>
                <a:cs typeface="Times New Roman" panose="02020603050405020304" pitchFamily="18" charset="0"/>
              </a:rPr>
              <a:t>.</a:t>
            </a:r>
            <a:endParaRPr lang="vi-VN" sz="2100" b="1" i="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from="(-#ppt_w/2)" to="(#ppt_x)" calcmode="lin" valueType="num">
                                      <p:cBhvr>
                                        <p:cTn id="15" dur="600" fill="hold">
                                          <p:stCondLst>
                                            <p:cond delay="0"/>
                                          </p:stCondLst>
                                        </p:cTn>
                                        <p:tgtEl>
                                          <p:spTgt spid="23"/>
                                        </p:tgtEl>
                                        <p:attrNameLst>
                                          <p:attrName>ppt_x</p:attrName>
                                        </p:attrNameLst>
                                      </p:cBhvr>
                                    </p:anim>
                                    <p:anim from="0" to="-1.0" calcmode="lin" valueType="num">
                                      <p:cBhvr>
                                        <p:cTn id="16" dur="200" decel="50000" autoRev="1" fill="hold">
                                          <p:stCondLst>
                                            <p:cond delay="600"/>
                                          </p:stCondLst>
                                        </p:cTn>
                                        <p:tgtEl>
                                          <p:spTgt spid="23"/>
                                        </p:tgtEl>
                                        <p:attrNameLst>
                                          <p:attrName>xshear</p:attrName>
                                        </p:attrNameLst>
                                      </p:cBhvr>
                                    </p:anim>
                                    <p:animScale>
                                      <p:cBhvr>
                                        <p:cTn id="17" dur="200" decel="100000" autoRev="1" fill="hold">
                                          <p:stCondLst>
                                            <p:cond delay="600"/>
                                          </p:stCondLst>
                                        </p:cTn>
                                        <p:tgtEl>
                                          <p:spTgt spid="23"/>
                                        </p:tgtEl>
                                      </p:cBhvr>
                                      <p:from x="100000" y="100000"/>
                                      <p:to x="80000" y="100000"/>
                                    </p:animScale>
                                    <p:anim by="(#ppt_h/3+#ppt_w*0.1)" calcmode="lin" valueType="num">
                                      <p:cBhvr additive="sum">
                                        <p:cTn id="18" dur="200" decel="100000" autoRev="1" fill="hold">
                                          <p:stCondLst>
                                            <p:cond delay="600"/>
                                          </p:stCondLst>
                                        </p:cTn>
                                        <p:tgtEl>
                                          <p:spTgt spid="2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from="(-#ppt_w/2)" to="(#ppt_x)" calcmode="lin" valueType="num">
                                      <p:cBhvr>
                                        <p:cTn id="23" dur="600" fill="hold">
                                          <p:stCondLst>
                                            <p:cond delay="0"/>
                                          </p:stCondLst>
                                        </p:cTn>
                                        <p:tgtEl>
                                          <p:spTgt spid="24"/>
                                        </p:tgtEl>
                                        <p:attrNameLst>
                                          <p:attrName>ppt_x</p:attrName>
                                        </p:attrNameLst>
                                      </p:cBhvr>
                                    </p:anim>
                                    <p:anim from="0" to="-1.0" calcmode="lin" valueType="num">
                                      <p:cBhvr>
                                        <p:cTn id="24" dur="200" decel="50000" autoRev="1" fill="hold">
                                          <p:stCondLst>
                                            <p:cond delay="600"/>
                                          </p:stCondLst>
                                        </p:cTn>
                                        <p:tgtEl>
                                          <p:spTgt spid="24"/>
                                        </p:tgtEl>
                                        <p:attrNameLst>
                                          <p:attrName>xshear</p:attrName>
                                        </p:attrNameLst>
                                      </p:cBhvr>
                                    </p:anim>
                                    <p:animScale>
                                      <p:cBhvr>
                                        <p:cTn id="25" dur="200" decel="100000" autoRev="1" fill="hold">
                                          <p:stCondLst>
                                            <p:cond delay="600"/>
                                          </p:stCondLst>
                                        </p:cTn>
                                        <p:tgtEl>
                                          <p:spTgt spid="24"/>
                                        </p:tgtEl>
                                      </p:cBhvr>
                                      <p:from x="100000" y="100000"/>
                                      <p:to x="80000" y="100000"/>
                                    </p:animScale>
                                    <p:anim by="(#ppt_h/3+#ppt_w*0.1)" calcmode="lin" valueType="num">
                                      <p:cBhvr additive="sum">
                                        <p:cTn id="26" dur="200" decel="100000" autoRev="1" fill="hold">
                                          <p:stCondLst>
                                            <p:cond delay="600"/>
                                          </p:stCondLst>
                                        </p:cTn>
                                        <p:tgtEl>
                                          <p:spTgt spid="2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499" y="978512"/>
            <a:ext cx="6096929" cy="829945"/>
          </a:xfrm>
          <a:prstGeom prst="rect">
            <a:avLst/>
          </a:prstGeom>
        </p:spPr>
        <p:txBody>
          <a:bodyPr wrap="square">
            <a:spAutoFit/>
          </a:bodyPr>
          <a:lstStyle/>
          <a:p>
            <a:pPr lvl="0" algn="ctr" eaLnBrk="0" fontAlgn="base" hangingPunct="0">
              <a:spcBef>
                <a:spcPct val="0"/>
              </a:spcBef>
              <a:spcAft>
                <a:spcPct val="0"/>
              </a:spcAft>
            </a:pPr>
            <a:r>
              <a:rPr lang="en-US" sz="2400" b="1" dirty="0" err="1" smtClean="0">
                <a:solidFill>
                  <a:srgbClr val="FF0000"/>
                </a:solidFill>
                <a:latin typeface="Times New Roman" panose="02020603050405020304" pitchFamily="18" charset="0"/>
                <a:cs typeface="Times New Roman" panose="02020603050405020304" pitchFamily="18" charset="0"/>
              </a:rPr>
              <a:t>Đặt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dùng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ngang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Nói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về</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cuộc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gặp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mặt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của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đại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diện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học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sinh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cả</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nước</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100" dirty="0" smtClean="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86197" y="2238602"/>
            <a:ext cx="4159407" cy="1706880"/>
          </a:xfrm>
          <a:prstGeom prst="rect">
            <a:avLst/>
          </a:prstGeom>
        </p:spPr>
        <p:txBody>
          <a:bodyPr wrap="square">
            <a:spAutoFit/>
          </a:bodyPr>
          <a:lstStyle/>
          <a:p>
            <a:pPr lvl="0" algn="just" eaLnBrk="0" fontAlgn="base" hangingPunct="0">
              <a:spcBef>
                <a:spcPct val="0"/>
              </a:spcBef>
              <a:spcAft>
                <a:spcPct val="0"/>
              </a:spcAft>
            </a:pPr>
            <a:r>
              <a:rPr lang="en-US" sz="2100" b="1" i="1" dirty="0" smtClean="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i="1" dirty="0" err="1" smtClean="0">
                <a:solidFill>
                  <a:srgbClr val="7030A0"/>
                </a:solidFill>
                <a:latin typeface="Times New Roman" panose="02020603050405020304" pitchFamily="18" charset="0"/>
                <a:cs typeface="Times New Roman" panose="02020603050405020304" pitchFamily="18" charset="0"/>
              </a:rPr>
              <a:t>Hằng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năm</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những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gương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mặt</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xuất</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sắc</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của</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học</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sinh</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trong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cả</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nước</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lại</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tụ</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hội</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về</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quảng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trường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Ba</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Đình</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để</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báo</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công</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lên</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Bác</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Hồ</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kính</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yêu</a:t>
            </a:r>
            <a:r>
              <a:rPr lang="en-US" sz="2100" i="1" dirty="0" smtClean="0">
                <a:solidFill>
                  <a:srgbClr val="7030A0"/>
                </a:solidFill>
                <a:latin typeface="Times New Roman" panose="02020603050405020304" pitchFamily="18" charset="0"/>
                <a:cs typeface="Times New Roman" panose="02020603050405020304" pitchFamily="18" charset="0"/>
              </a:rPr>
              <a:t> - </a:t>
            </a:r>
            <a:r>
              <a:rPr lang="en-US" sz="2100" i="1" dirty="0" err="1" smtClean="0">
                <a:solidFill>
                  <a:srgbClr val="7030A0"/>
                </a:solidFill>
                <a:latin typeface="Times New Roman" panose="02020603050405020304" pitchFamily="18" charset="0"/>
                <a:cs typeface="Times New Roman" panose="02020603050405020304" pitchFamily="18" charset="0"/>
              </a:rPr>
              <a:t>người</a:t>
            </a:r>
            <a:r>
              <a:rPr lang="en-US" sz="2100" i="1" dirty="0" smtClean="0">
                <a:solidFill>
                  <a:srgbClr val="7030A0"/>
                </a:solidFill>
                <a:latin typeface="Times New Roman" panose="02020603050405020304" pitchFamily="18" charset="0"/>
                <a:cs typeface="Times New Roman" panose="02020603050405020304" pitchFamily="18" charset="0"/>
              </a:rPr>
              <a:t> Cha </a:t>
            </a:r>
            <a:r>
              <a:rPr lang="en-US" sz="2100" i="1" dirty="0" err="1" smtClean="0">
                <a:solidFill>
                  <a:srgbClr val="7030A0"/>
                </a:solidFill>
                <a:latin typeface="Times New Roman" panose="02020603050405020304" pitchFamily="18" charset="0"/>
                <a:cs typeface="Times New Roman" panose="02020603050405020304" pitchFamily="18" charset="0"/>
              </a:rPr>
              <a:t>già</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vĩ</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đại</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của</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dân</a:t>
            </a:r>
            <a:r>
              <a:rPr lang="en-US" sz="2100" i="1" dirty="0" smtClean="0">
                <a:solidFill>
                  <a:srgbClr val="7030A0"/>
                </a:solidFill>
                <a:latin typeface="Times New Roman" panose="02020603050405020304" pitchFamily="18" charset="0"/>
                <a:cs typeface="Times New Roman" panose="02020603050405020304" pitchFamily="18" charset="0"/>
              </a:rPr>
              <a:t> </a:t>
            </a:r>
            <a:r>
              <a:rPr lang="en-US" sz="2100" i="1" dirty="0" err="1" smtClean="0">
                <a:solidFill>
                  <a:srgbClr val="7030A0"/>
                </a:solidFill>
                <a:latin typeface="Times New Roman" panose="02020603050405020304" pitchFamily="18" charset="0"/>
                <a:cs typeface="Times New Roman" panose="02020603050405020304" pitchFamily="18" charset="0"/>
              </a:rPr>
              <a:t>tộc</a:t>
            </a:r>
            <a:r>
              <a:rPr lang="en-US" sz="2100" i="1" dirty="0" smtClean="0">
                <a:solidFill>
                  <a:srgbClr val="7030A0"/>
                </a:solidFill>
                <a:latin typeface="Times New Roman" panose="02020603050405020304" pitchFamily="18" charset="0"/>
                <a:cs typeface="Times New Roman" panose="02020603050405020304" pitchFamily="18" charset="0"/>
              </a:rPr>
              <a:t>.</a:t>
            </a:r>
            <a:endParaRPr lang="en-US" b="1" i="1" dirty="0" smtClean="0">
              <a:solidFill>
                <a:srgbClr val="7030A0"/>
              </a:solidFill>
              <a:latin typeface="Times New Roman" panose="02020603050405020304" pitchFamily="18" charset="0"/>
              <a:cs typeface="Times New Roman" panose="02020603050405020304" pitchFamily="18" charset="0"/>
            </a:endParaRPr>
          </a:p>
        </p:txBody>
      </p:sp>
      <p:pic>
        <p:nvPicPr>
          <p:cNvPr id="50178" name="Picture 2" descr="Hà Nội gặp mặt học sinh dự kỳ thi chọn học sinh giỏi quốc gia"/>
          <p:cNvPicPr>
            <a:picLocks noChangeAspect="1" noChangeArrowheads="1"/>
          </p:cNvPicPr>
          <p:nvPr/>
        </p:nvPicPr>
        <p:blipFill>
          <a:blip r:embed="rId1"/>
          <a:srcRect t="27981" r="2370"/>
          <a:stretch>
            <a:fillRect/>
          </a:stretch>
        </p:blipFill>
        <p:spPr bwMode="auto">
          <a:xfrm>
            <a:off x="810845" y="2233032"/>
            <a:ext cx="2884292" cy="1688626"/>
          </a:xfrm>
          <a:prstGeom prst="rect">
            <a:avLst/>
          </a:prstGeom>
          <a:ln>
            <a:noFill/>
          </a:ln>
          <a:effectLst>
            <a:softEdge rad="112500"/>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50178"/>
                                        </p:tgtEl>
                                        <p:attrNameLst>
                                          <p:attrName>style.visibility</p:attrName>
                                        </p:attrNameLst>
                                      </p:cBhvr>
                                      <p:to>
                                        <p:strVal val="visible"/>
                                      </p:to>
                                    </p:set>
                                    <p:anim calcmode="lin" valueType="num">
                                      <p:cBhvr>
                                        <p:cTn id="15" dur="1000" fill="hold"/>
                                        <p:tgtEl>
                                          <p:spTgt spid="50178"/>
                                        </p:tgtEl>
                                        <p:attrNameLst>
                                          <p:attrName>ppt_x</p:attrName>
                                        </p:attrNameLst>
                                      </p:cBhvr>
                                      <p:tavLst>
                                        <p:tav tm="0">
                                          <p:val>
                                            <p:strVal val="#ppt_x-.2"/>
                                          </p:val>
                                        </p:tav>
                                        <p:tav tm="100000">
                                          <p:val>
                                            <p:strVal val="#ppt_x"/>
                                          </p:val>
                                        </p:tav>
                                      </p:tavLst>
                                    </p:anim>
                                    <p:anim calcmode="lin" valueType="num">
                                      <p:cBhvr>
                                        <p:cTn id="16" dur="1000" fill="hold"/>
                                        <p:tgtEl>
                                          <p:spTgt spid="5017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50178"/>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from="(-#ppt_w/2)" to="(#ppt_x)" calcmode="lin" valueType="num">
                                      <p:cBhvr>
                                        <p:cTn id="22" dur="600" fill="hold">
                                          <p:stCondLst>
                                            <p:cond delay="0"/>
                                          </p:stCondLst>
                                        </p:cTn>
                                        <p:tgtEl>
                                          <p:spTgt spid="23"/>
                                        </p:tgtEl>
                                        <p:attrNameLst>
                                          <p:attrName>ppt_x</p:attrName>
                                        </p:attrNameLst>
                                      </p:cBhvr>
                                    </p:anim>
                                    <p:anim from="0" to="-1.0" calcmode="lin" valueType="num">
                                      <p:cBhvr>
                                        <p:cTn id="23" dur="200" decel="50000" autoRev="1" fill="hold">
                                          <p:stCondLst>
                                            <p:cond delay="600"/>
                                          </p:stCondLst>
                                        </p:cTn>
                                        <p:tgtEl>
                                          <p:spTgt spid="23"/>
                                        </p:tgtEl>
                                        <p:attrNameLst>
                                          <p:attrName>xshear</p:attrName>
                                        </p:attrNameLst>
                                      </p:cBhvr>
                                    </p:anim>
                                    <p:animScale>
                                      <p:cBhvr>
                                        <p:cTn id="24" dur="200" decel="100000" autoRev="1" fill="hold">
                                          <p:stCondLst>
                                            <p:cond delay="600"/>
                                          </p:stCondLst>
                                        </p:cTn>
                                        <p:tgtEl>
                                          <p:spTgt spid="23"/>
                                        </p:tgtEl>
                                      </p:cBhvr>
                                      <p:from x="100000" y="100000"/>
                                      <p:to x="80000" y="100000"/>
                                    </p:animScale>
                                    <p:anim by="(#ppt_h/3+#ppt_w*0.1)" calcmode="lin" valueType="num">
                                      <p:cBhvr additive="sum">
                                        <p:cTn id="25" dur="200" decel="100000" autoRev="1" fill="hold">
                                          <p:stCondLst>
                                            <p:cond delay="600"/>
                                          </p:stCondLst>
                                        </p:cTn>
                                        <p:tgtEl>
                                          <p:spTgt spid="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
          <p:cNvSpPr/>
          <p:nvPr/>
        </p:nvSpPr>
        <p:spPr>
          <a:xfrm>
            <a:off x="317810" y="259266"/>
            <a:ext cx="8505593" cy="4541334"/>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350" dirty="0" smtClean="0"/>
          </a:p>
        </p:txBody>
      </p:sp>
      <p:sp>
        <p:nvSpPr>
          <p:cNvPr id="22" name="Rectangle 21"/>
          <p:cNvSpPr/>
          <p:nvPr/>
        </p:nvSpPr>
        <p:spPr>
          <a:xfrm>
            <a:off x="1714499" y="978512"/>
            <a:ext cx="6096929" cy="829945"/>
          </a:xfrm>
          <a:prstGeom prst="rect">
            <a:avLst/>
          </a:prstGeom>
        </p:spPr>
        <p:txBody>
          <a:bodyPr wrap="square">
            <a:spAutoFit/>
          </a:bodyPr>
          <a:lstStyle/>
          <a:p>
            <a:pPr lvl="0" algn="ctr" eaLnBrk="0" fontAlgn="base" hangingPunct="0">
              <a:spcBef>
                <a:spcPct val="0"/>
              </a:spcBef>
              <a:spcAft>
                <a:spcPct val="0"/>
              </a:spcAft>
            </a:pPr>
            <a:r>
              <a:rPr lang="en-US" sz="2400" b="1" dirty="0" err="1" smtClean="0">
                <a:solidFill>
                  <a:srgbClr val="FF0000"/>
                </a:solidFill>
                <a:latin typeface="Times New Roman" panose="02020603050405020304" pitchFamily="18" charset="0"/>
                <a:cs typeface="Times New Roman" panose="02020603050405020304" pitchFamily="18" charset="0"/>
              </a:rPr>
              <a:t>Đặt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dùng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ngang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Nói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về</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vật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vở</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chèo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Quan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Âm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Thị</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Kính</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100" dirty="0" smtClean="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794200" y="2430961"/>
            <a:ext cx="4159407" cy="1383665"/>
          </a:xfrm>
          <a:prstGeom prst="rect">
            <a:avLst/>
          </a:prstGeom>
        </p:spPr>
        <p:txBody>
          <a:bodyPr wrap="square">
            <a:spAutoFit/>
          </a:bodyPr>
          <a:lstStyle/>
          <a:p>
            <a:pPr lvl="0" algn="just" eaLnBrk="0" fontAlgn="base" hangingPunct="0">
              <a:spcBef>
                <a:spcPct val="0"/>
              </a:spcBef>
              <a:spcAft>
                <a:spcPct val="0"/>
              </a:spcAft>
            </a:pPr>
            <a:r>
              <a:rPr lang="en-US" sz="2100" b="1" i="1" dirty="0" smtClean="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smtClean="0">
                <a:solidFill>
                  <a:srgbClr val="7030A0"/>
                </a:solidFill>
                <a:latin typeface="Times New Roman" panose="02020603050405020304" pitchFamily="18" charset="0"/>
                <a:cs typeface="Times New Roman" panose="02020603050405020304" pitchFamily="18" charset="0"/>
              </a:rPr>
              <a:t>Sùng</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bà</a:t>
            </a:r>
            <a:r>
              <a:rPr lang="en-US" sz="2100" b="1" i="1" dirty="0" smtClean="0">
                <a:solidFill>
                  <a:srgbClr val="7030A0"/>
                </a:solidFill>
                <a:latin typeface="Times New Roman" panose="02020603050405020304" pitchFamily="18" charset="0"/>
                <a:cs typeface="Times New Roman" panose="02020603050405020304" pitchFamily="18" charset="0"/>
              </a:rPr>
              <a:t> - </a:t>
            </a:r>
            <a:r>
              <a:rPr lang="en-US" sz="2100" b="1" i="1" dirty="0" err="1" smtClean="0">
                <a:solidFill>
                  <a:srgbClr val="7030A0"/>
                </a:solidFill>
                <a:latin typeface="Times New Roman" panose="02020603050405020304" pitchFamily="18" charset="0"/>
                <a:cs typeface="Times New Roman" panose="02020603050405020304" pitchFamily="18" charset="0"/>
              </a:rPr>
              <a:t>mẹ</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chồng</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của</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Thị</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Kính</a:t>
            </a:r>
            <a:r>
              <a:rPr lang="en-US" sz="2100" b="1" i="1" dirty="0" smtClean="0">
                <a:solidFill>
                  <a:srgbClr val="7030A0"/>
                </a:solidFill>
                <a:latin typeface="Times New Roman" panose="02020603050405020304" pitchFamily="18" charset="0"/>
                <a:cs typeface="Times New Roman" panose="02020603050405020304" pitchFamily="18" charset="0"/>
              </a:rPr>
              <a:t> - </a:t>
            </a:r>
            <a:r>
              <a:rPr lang="en-US" sz="2100" b="1" i="1" dirty="0" err="1" smtClean="0">
                <a:solidFill>
                  <a:srgbClr val="7030A0"/>
                </a:solidFill>
                <a:latin typeface="Times New Roman" panose="02020603050405020304" pitchFamily="18" charset="0"/>
                <a:cs typeface="Times New Roman" panose="02020603050405020304" pitchFamily="18" charset="0"/>
              </a:rPr>
              <a:t>là</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một</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người</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tàn</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nhẫn</a:t>
            </a:r>
            <a:r>
              <a:rPr lang="en-US" sz="2100" b="1" i="1" dirty="0" smtClean="0">
                <a:solidFill>
                  <a:srgbClr val="7030A0"/>
                </a:solidFill>
                <a:latin typeface="Times New Roman" panose="02020603050405020304" pitchFamily="18" charset="0"/>
                <a:cs typeface="Times New Roman" panose="02020603050405020304" pitchFamily="18" charset="0"/>
              </a:rPr>
              <a:t> cay </a:t>
            </a:r>
            <a:r>
              <a:rPr lang="en-US" sz="2100" b="1" i="1" dirty="0" err="1" smtClean="0">
                <a:solidFill>
                  <a:srgbClr val="7030A0"/>
                </a:solidFill>
                <a:latin typeface="Times New Roman" panose="02020603050405020304" pitchFamily="18" charset="0"/>
                <a:cs typeface="Times New Roman" panose="02020603050405020304" pitchFamily="18" charset="0"/>
              </a:rPr>
              <a:t>độc</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tiêu</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biểu</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cho</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vai</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mụ</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ác</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trong</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vở</a:t>
            </a:r>
            <a:r>
              <a:rPr lang="en-US" sz="2100" b="1" i="1" dirty="0" smtClean="0">
                <a:solidFill>
                  <a:srgbClr val="7030A0"/>
                </a:solidFill>
                <a:latin typeface="Times New Roman" panose="02020603050405020304" pitchFamily="18" charset="0"/>
                <a:cs typeface="Times New Roman" panose="02020603050405020304" pitchFamily="18" charset="0"/>
              </a:rPr>
              <a:t> </a:t>
            </a:r>
            <a:r>
              <a:rPr lang="en-US" sz="2100" b="1" i="1" dirty="0" err="1" smtClean="0">
                <a:solidFill>
                  <a:srgbClr val="7030A0"/>
                </a:solidFill>
                <a:latin typeface="Times New Roman" panose="02020603050405020304" pitchFamily="18" charset="0"/>
                <a:cs typeface="Times New Roman" panose="02020603050405020304" pitchFamily="18" charset="0"/>
              </a:rPr>
              <a:t>chèo</a:t>
            </a:r>
            <a:r>
              <a:rPr lang="en-US" sz="2100" b="1" i="1" dirty="0" smtClean="0">
                <a:solidFill>
                  <a:srgbClr val="7030A0"/>
                </a:solidFill>
                <a:latin typeface="Times New Roman" panose="02020603050405020304" pitchFamily="18" charset="0"/>
                <a:cs typeface="Times New Roman" panose="02020603050405020304" pitchFamily="18" charset="0"/>
              </a:rPr>
              <a:t>.</a:t>
            </a:r>
            <a:endParaRPr lang="en-US" b="1" i="1" dirty="0" smtClean="0">
              <a:solidFill>
                <a:srgbClr val="7030A0"/>
              </a:solidFill>
              <a:latin typeface="Times New Roman" panose="02020603050405020304" pitchFamily="18" charset="0"/>
              <a:cs typeface="Times New Roman" panose="02020603050405020304" pitchFamily="18" charset="0"/>
            </a:endParaRPr>
          </a:p>
        </p:txBody>
      </p:sp>
      <p:pic>
        <p:nvPicPr>
          <p:cNvPr id="1026" name="Picture 2" descr="Kết quả hình ảnh cho sùng bà"/>
          <p:cNvPicPr>
            <a:picLocks noChangeAspect="1" noChangeArrowheads="1"/>
          </p:cNvPicPr>
          <p:nvPr/>
        </p:nvPicPr>
        <p:blipFill>
          <a:blip r:embed="rId1"/>
          <a:srcRect l="30256" t="12562" r="10232" b="11666"/>
          <a:stretch>
            <a:fillRect/>
          </a:stretch>
        </p:blipFill>
        <p:spPr bwMode="auto">
          <a:xfrm>
            <a:off x="1204332" y="1973766"/>
            <a:ext cx="2312179" cy="2417027"/>
          </a:xfrm>
          <a:prstGeom prst="ellipse">
            <a:avLst/>
          </a:prstGeom>
          <a:ln>
            <a:noFill/>
          </a:ln>
          <a:effectLst>
            <a:softEdge rad="112500"/>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from="(-#ppt_w/2)" to="(#ppt_x)" calcmode="lin" valueType="num">
                                      <p:cBhvr>
                                        <p:cTn id="7" dur="600" fill="hold">
                                          <p:stCondLst>
                                            <p:cond delay="0"/>
                                          </p:stCondLst>
                                        </p:cTn>
                                        <p:tgtEl>
                                          <p:spTgt spid="22"/>
                                        </p:tgtEl>
                                        <p:attrNameLst>
                                          <p:attrName>ppt_x</p:attrName>
                                        </p:attrNameLst>
                                      </p:cBhvr>
                                    </p:anim>
                                    <p:anim from="0" to="-1.0" calcmode="lin" valueType="num">
                                      <p:cBhvr>
                                        <p:cTn id="8" dur="200" decel="50000" autoRev="1" fill="hold">
                                          <p:stCondLst>
                                            <p:cond delay="600"/>
                                          </p:stCondLst>
                                        </p:cTn>
                                        <p:tgtEl>
                                          <p:spTgt spid="22"/>
                                        </p:tgtEl>
                                        <p:attrNameLst>
                                          <p:attrName>xshear</p:attrName>
                                        </p:attrNameLst>
                                      </p:cBhvr>
                                    </p:anim>
                                    <p:animScale>
                                      <p:cBhvr>
                                        <p:cTn id="9" dur="200" decel="100000" autoRev="1" fill="hold">
                                          <p:stCondLst>
                                            <p:cond delay="600"/>
                                          </p:stCondLst>
                                        </p:cTn>
                                        <p:tgtEl>
                                          <p:spTgt spid="22"/>
                                        </p:tgtEl>
                                      </p:cBhvr>
                                      <p:from x="100000" y="100000"/>
                                      <p:to x="80000" y="100000"/>
                                    </p:animScale>
                                    <p:anim by="(#ppt_h/3+#ppt_w*0.1)" calcmode="lin" valueType="num">
                                      <p:cBhvr additive="sum">
                                        <p:cTn id="10" dur="200" decel="100000" autoRev="1" fill="hold">
                                          <p:stCondLst>
                                            <p:cond delay="600"/>
                                          </p:stCondLst>
                                        </p:cTn>
                                        <p:tgtEl>
                                          <p:spTgt spid="2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from="(-#ppt_w/2)" to="(#ppt_x)" calcmode="lin" valueType="num">
                                      <p:cBhvr>
                                        <p:cTn id="20" dur="600" fill="hold">
                                          <p:stCondLst>
                                            <p:cond delay="0"/>
                                          </p:stCondLst>
                                        </p:cTn>
                                        <p:tgtEl>
                                          <p:spTgt spid="23"/>
                                        </p:tgtEl>
                                        <p:attrNameLst>
                                          <p:attrName>ppt_x</p:attrName>
                                        </p:attrNameLst>
                                      </p:cBhvr>
                                    </p:anim>
                                    <p:anim from="0" to="-1.0" calcmode="lin" valueType="num">
                                      <p:cBhvr>
                                        <p:cTn id="21" dur="200" decel="50000" autoRev="1" fill="hold">
                                          <p:stCondLst>
                                            <p:cond delay="600"/>
                                          </p:stCondLst>
                                        </p:cTn>
                                        <p:tgtEl>
                                          <p:spTgt spid="23"/>
                                        </p:tgtEl>
                                        <p:attrNameLst>
                                          <p:attrName>xshear</p:attrName>
                                        </p:attrNameLst>
                                      </p:cBhvr>
                                    </p:anim>
                                    <p:animScale>
                                      <p:cBhvr>
                                        <p:cTn id="22" dur="200" decel="100000" autoRev="1" fill="hold">
                                          <p:stCondLst>
                                            <p:cond delay="600"/>
                                          </p:stCondLst>
                                        </p:cTn>
                                        <p:tgtEl>
                                          <p:spTgt spid="23"/>
                                        </p:tgtEl>
                                      </p:cBhvr>
                                      <p:from x="100000" y="100000"/>
                                      <p:to x="80000" y="100000"/>
                                    </p:animScale>
                                    <p:anim by="(#ppt_h/3+#ppt_w*0.1)" calcmode="lin" valueType="num">
                                      <p:cBhvr additive="sum">
                                        <p:cTn id="23" dur="200" decel="100000" autoRev="1" fill="hold">
                                          <p:stCondLst>
                                            <p:cond delay="600"/>
                                          </p:stCondLst>
                                        </p:cTn>
                                        <p:tgtEl>
                                          <p:spTgt spid="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Text Box 5121"/>
          <p:cNvSpPr txBox="1"/>
          <p:nvPr/>
        </p:nvSpPr>
        <p:spPr>
          <a:xfrm>
            <a:off x="205105" y="971550"/>
            <a:ext cx="8818880" cy="829945"/>
          </a:xfrm>
          <a:prstGeom prst="rect">
            <a:avLst/>
          </a:prstGeom>
          <a:noFill/>
          <a:ln w="9525">
            <a:noFill/>
          </a:ln>
        </p:spPr>
        <p:txBody>
          <a:bodyPr wrap="square">
            <a:spAutoFit/>
          </a:bodyPr>
          <a:p>
            <a:pPr marL="342900" indent="-342900" algn="just" eaLnBrk="1" hangingPunct="1">
              <a:spcBef>
                <a:spcPct val="50000"/>
              </a:spcBef>
            </a:pPr>
            <a:r>
              <a:rPr sz="2400" b="1">
                <a:solidFill>
                  <a:srgbClr val="FF0000"/>
                </a:solidFill>
                <a:latin typeface="Times New Roman" panose="02020603050405020304" pitchFamily="18" charset="0"/>
              </a:rPr>
              <a:t>*</a:t>
            </a:r>
            <a:r>
              <a:rPr sz="2400" b="1" dirty="0" err="1">
                <a:solidFill>
                  <a:srgbClr val="FF0000"/>
                </a:solidFill>
                <a:latin typeface="Times New Roman" panose="02020603050405020304" pitchFamily="18" charset="0"/>
              </a:rPr>
              <a:t>Nhóm</a:t>
            </a:r>
            <a:r>
              <a:rPr sz="2400" b="1">
                <a:solidFill>
                  <a:srgbClr val="FF0000"/>
                </a:solidFill>
                <a:latin typeface="Times New Roman" panose="02020603050405020304" pitchFamily="18" charset="0"/>
              </a:rPr>
              <a:t> 1</a:t>
            </a:r>
            <a:r>
              <a:rPr lang="vi-VN" sz="2400" b="1">
                <a:solidFill>
                  <a:srgbClr val="FF0000"/>
                </a:solidFill>
                <a:latin typeface="Times New Roman" panose="02020603050405020304" pitchFamily="18" charset="0"/>
              </a:rPr>
              <a:t>, 2</a:t>
            </a:r>
            <a:r>
              <a:rPr sz="2400" b="1">
                <a:solidFill>
                  <a:srgbClr val="FF0000"/>
                </a:solidFill>
                <a:latin typeface="Times New Roman" panose="02020603050405020304" pitchFamily="18" charset="0"/>
              </a:rPr>
              <a:t>:</a:t>
            </a:r>
            <a:r>
              <a:rPr lang="vi-VN" sz="2400" b="1">
                <a:solidFill>
                  <a:srgbClr val="FF0000"/>
                </a:solidFill>
                <a:latin typeface="Times New Roman" panose="02020603050405020304" pitchFamily="18" charset="0"/>
              </a:rPr>
              <a:t> </a:t>
            </a:r>
            <a:r>
              <a:rPr sz="2400" b="1">
                <a:solidFill>
                  <a:srgbClr val="FF0000"/>
                </a:solidFill>
                <a:latin typeface="Times New Roman" panose="02020603050405020304" pitchFamily="18" charset="0"/>
              </a:rPr>
              <a:t>Vì </a:t>
            </a:r>
            <a:r>
              <a:rPr sz="2400" b="1" dirty="0" err="1">
                <a:solidFill>
                  <a:srgbClr val="FF0000"/>
                </a:solidFill>
                <a:latin typeface="Times New Roman" panose="02020603050405020304" pitchFamily="18" charset="0"/>
              </a:rPr>
              <a:t>sao</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nhà</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văn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Phạm</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Duy</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Tốn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lại</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đặt</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nhan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đề</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Sống</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chết</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mặc</a:t>
            </a:r>
            <a:r>
              <a:rPr sz="2400" b="1">
                <a:solidFill>
                  <a:srgbClr val="FF0000"/>
                </a:solidFill>
                <a:latin typeface="Times New Roman" panose="02020603050405020304" pitchFamily="18" charset="0"/>
              </a:rPr>
              <a:t> bay” </a:t>
            </a:r>
            <a:r>
              <a:rPr sz="2400" b="1" dirty="0" err="1">
                <a:solidFill>
                  <a:srgbClr val="FF0000"/>
                </a:solidFill>
                <a:latin typeface="Times New Roman" panose="02020603050405020304" pitchFamily="18" charset="0"/>
              </a:rPr>
              <a:t>cho</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truyện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ngắn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của</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mình</a:t>
            </a:r>
            <a:r>
              <a:rPr sz="2400" b="1">
                <a:solidFill>
                  <a:srgbClr val="FF0000"/>
                </a:solidFill>
                <a:latin typeface="Times New Roman" panose="02020603050405020304" pitchFamily="18" charset="0"/>
              </a:rPr>
              <a:t>?</a:t>
            </a:r>
            <a:endParaRPr sz="2400" b="1">
              <a:solidFill>
                <a:srgbClr val="FF0000"/>
              </a:solidFill>
              <a:latin typeface="Times New Roman" panose="02020603050405020304" pitchFamily="18" charset="0"/>
            </a:endParaRPr>
          </a:p>
        </p:txBody>
      </p:sp>
      <p:sp>
        <p:nvSpPr>
          <p:cNvPr id="5123" name="Text Box 5122"/>
          <p:cNvSpPr txBox="1"/>
          <p:nvPr/>
        </p:nvSpPr>
        <p:spPr>
          <a:xfrm>
            <a:off x="205105" y="1972310"/>
            <a:ext cx="7856220" cy="1198880"/>
          </a:xfrm>
          <a:prstGeom prst="rect">
            <a:avLst/>
          </a:prstGeom>
          <a:noFill/>
          <a:ln w="9525">
            <a:noFill/>
          </a:ln>
        </p:spPr>
        <p:txBody>
          <a:bodyPr wrap="square">
            <a:spAutoFit/>
          </a:bodyPr>
          <a:p>
            <a:pPr algn="just" eaLnBrk="1" hangingPunct="1">
              <a:spcBef>
                <a:spcPct val="50000"/>
              </a:spcBef>
            </a:pPr>
            <a:r>
              <a:rPr sz="2400" b="1">
                <a:solidFill>
                  <a:srgbClr val="FF0000"/>
                </a:solidFill>
                <a:latin typeface="Times New Roman" panose="02020603050405020304" pitchFamily="18" charset="0"/>
              </a:rPr>
              <a:t>*</a:t>
            </a:r>
            <a:r>
              <a:rPr sz="2400" b="1" dirty="0" err="1">
                <a:solidFill>
                  <a:srgbClr val="FF0000"/>
                </a:solidFill>
                <a:latin typeface="Times New Roman" panose="02020603050405020304" pitchFamily="18" charset="0"/>
              </a:rPr>
              <a:t>Nhóm</a:t>
            </a:r>
            <a:r>
              <a:rPr sz="2400" b="1">
                <a:solidFill>
                  <a:srgbClr val="FF0000"/>
                </a:solidFill>
                <a:latin typeface="Times New Roman" panose="02020603050405020304" pitchFamily="18" charset="0"/>
              </a:rPr>
              <a:t> 3</a:t>
            </a:r>
            <a:r>
              <a:rPr lang="vi-VN" sz="2400" b="1">
                <a:solidFill>
                  <a:srgbClr val="FF0000"/>
                </a:solidFill>
                <a:latin typeface="Times New Roman" panose="02020603050405020304" pitchFamily="18" charset="0"/>
              </a:rPr>
              <a:t>, 4</a:t>
            </a:r>
            <a:r>
              <a:rPr sz="2400" b="1">
                <a:solidFill>
                  <a:srgbClr val="FF0000"/>
                </a:solidFill>
                <a:latin typeface="Times New Roman" panose="02020603050405020304" pitchFamily="18" charset="0"/>
              </a:rPr>
              <a:t>:</a:t>
            </a:r>
            <a:r>
              <a:rPr lang="vi-VN" sz="2400" b="1">
                <a:solidFill>
                  <a:srgbClr val="FF0000"/>
                </a:solidFill>
                <a:latin typeface="Times New Roman" panose="02020603050405020304" pitchFamily="18" charset="0"/>
              </a:rPr>
              <a:t> </a:t>
            </a:r>
            <a:r>
              <a:rPr sz="2400" b="1">
                <a:solidFill>
                  <a:srgbClr val="FF0000"/>
                </a:solidFill>
                <a:latin typeface="Times New Roman" panose="02020603050405020304" pitchFamily="18" charset="0"/>
              </a:rPr>
              <a:t>Một </a:t>
            </a:r>
            <a:r>
              <a:rPr sz="2400" b="1" dirty="0" err="1">
                <a:solidFill>
                  <a:srgbClr val="FF0000"/>
                </a:solidFill>
                <a:latin typeface="Times New Roman" panose="02020603050405020304" pitchFamily="18" charset="0"/>
              </a:rPr>
              <a:t>trong</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năm</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điều</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Bác</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Hồ</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dạy</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thiếu</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niên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chúng</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ta</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là</a:t>
            </a:r>
            <a:r>
              <a:rPr sz="2400" b="1">
                <a:solidFill>
                  <a:srgbClr val="FF0000"/>
                </a:solidFill>
                <a:latin typeface="Times New Roman" panose="02020603050405020304" pitchFamily="18" charset="0"/>
              </a:rPr>
              <a:t> : “</a:t>
            </a:r>
            <a:r>
              <a:rPr sz="2400" b="1" dirty="0" err="1">
                <a:solidFill>
                  <a:srgbClr val="FF0000"/>
                </a:solidFill>
                <a:latin typeface="Times New Roman" panose="02020603050405020304" pitchFamily="18" charset="0"/>
              </a:rPr>
              <a:t>Khiêm</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tốn</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thật</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thà</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dũng</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cảm”.Em</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hiểu</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thế</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nào</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về</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lời</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dạy</a:t>
            </a:r>
            <a:r>
              <a:rPr sz="2400" b="1">
                <a:solidFill>
                  <a:srgbClr val="FF0000"/>
                </a:solidFill>
                <a:latin typeface="Times New Roman" panose="02020603050405020304" pitchFamily="18" charset="0"/>
              </a:rPr>
              <a:t> </a:t>
            </a:r>
            <a:r>
              <a:rPr sz="2400" b="1" dirty="0" err="1">
                <a:solidFill>
                  <a:srgbClr val="FF0000"/>
                </a:solidFill>
                <a:latin typeface="Times New Roman" panose="02020603050405020304" pitchFamily="18" charset="0"/>
              </a:rPr>
              <a:t>trên</a:t>
            </a:r>
            <a:r>
              <a:rPr sz="2400" b="1">
                <a:solidFill>
                  <a:srgbClr val="FF0000"/>
                </a:solidFill>
                <a:latin typeface="Times New Roman" panose="02020603050405020304" pitchFamily="18" charset="0"/>
              </a:rPr>
              <a:t>?</a:t>
            </a:r>
            <a:endParaRPr sz="2400" b="1">
              <a:solidFill>
                <a:srgbClr val="FF0000"/>
              </a:solidFill>
              <a:latin typeface="Times New Roman" panose="02020603050405020304" pitchFamily="18" charset="0"/>
            </a:endParaRPr>
          </a:p>
        </p:txBody>
      </p:sp>
      <p:grpSp>
        <p:nvGrpSpPr>
          <p:cNvPr id="5124" name="Group 5123"/>
          <p:cNvGrpSpPr/>
          <p:nvPr/>
        </p:nvGrpSpPr>
        <p:grpSpPr>
          <a:xfrm>
            <a:off x="2857500" y="0"/>
            <a:ext cx="3212306" cy="746522"/>
            <a:chOff x="0" y="960"/>
            <a:chExt cx="2698" cy="627"/>
          </a:xfrm>
          <a:solidFill>
            <a:schemeClr val="tx1"/>
          </a:solidFill>
        </p:grpSpPr>
        <p:sp>
          <p:nvSpPr>
            <p:cNvPr id="5125" name="16-Point Star 5124"/>
            <p:cNvSpPr/>
            <p:nvPr/>
          </p:nvSpPr>
          <p:spPr>
            <a:xfrm>
              <a:off x="0" y="960"/>
              <a:ext cx="2698" cy="627"/>
            </a:xfrm>
            <a:prstGeom prst="star16">
              <a:avLst>
                <a:gd name="adj" fmla="val 3750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nchorCtr="0"/>
            <a:p>
              <a:pPr algn="ctr" eaLnBrk="1" hangingPunct="1"/>
              <a:r>
                <a:rPr lang="en-US" sz="2700" b="1" dirty="0" err="1">
                  <a:solidFill>
                    <a:srgbClr val="FF0000"/>
                  </a:solidFill>
                  <a:latin typeface="Times New Roman" panose="02020603050405020304" pitchFamily="18" charset="0"/>
                </a:rPr>
                <a:t>DẶN DÒ</a:t>
              </a:r>
              <a:endParaRPr lang="en-US" sz="2700" b="1" dirty="0" err="1">
                <a:solidFill>
                  <a:srgbClr val="FF0000"/>
                </a:solidFill>
                <a:latin typeface="Times New Roman" panose="02020603050405020304" pitchFamily="18" charset="0"/>
              </a:endParaRPr>
            </a:p>
          </p:txBody>
        </p:sp>
        <p:sp>
          <p:nvSpPr>
            <p:cNvPr id="5126" name="Straight Connector 5125"/>
            <p:cNvSpPr/>
            <p:nvPr/>
          </p:nvSpPr>
          <p:spPr>
            <a:xfrm>
              <a:off x="384" y="1488"/>
              <a:ext cx="768" cy="0"/>
            </a:xfrm>
            <a:prstGeom prst="line">
              <a:avLst/>
            </a:prstGeom>
            <a:ln>
              <a:headEnd type="none" w="med" len="med"/>
              <a:tailEnd type="none" w="med" len="med"/>
            </a:ln>
          </p:spPr>
          <p:style>
            <a:lnRef idx="2">
              <a:schemeClr val="dk1"/>
            </a:lnRef>
            <a:fillRef idx="1">
              <a:schemeClr val="lt1"/>
            </a:fillRef>
            <a:effectRef idx="0">
              <a:schemeClr val="dk1"/>
            </a:effectRef>
            <a:fontRef idx="minor">
              <a:schemeClr val="dk1"/>
            </a:fontRef>
          </p:style>
        </p:sp>
      </p:grpSp>
      <p:sp>
        <p:nvSpPr>
          <p:cNvPr id="5130" name="Text Box 5129"/>
          <p:cNvSpPr txBox="1"/>
          <p:nvPr/>
        </p:nvSpPr>
        <p:spPr>
          <a:xfrm>
            <a:off x="7715250" y="4857750"/>
            <a:ext cx="247650" cy="252730"/>
          </a:xfrm>
          <a:prstGeom prst="rect">
            <a:avLst/>
          </a:prstGeom>
          <a:noFill/>
          <a:ln w="9525">
            <a:noFill/>
          </a:ln>
        </p:spPr>
        <p:txBody>
          <a:bodyPr>
            <a:spAutoFit/>
          </a:bodyPr>
          <a:p>
            <a:pPr eaLnBrk="1" hangingPunct="1">
              <a:spcBef>
                <a:spcPct val="50000"/>
              </a:spcBef>
            </a:pPr>
            <a:r>
              <a:rPr sz="1050" i="0">
                <a:latin typeface=".VnTime" pitchFamily="34" charset="0"/>
              </a:rPr>
              <a:t>.</a:t>
            </a:r>
            <a:endParaRPr sz="1050" i="0">
              <a:latin typeface=".VnTime" pitchFamily="34" charset="0"/>
            </a:endParaRPr>
          </a:p>
        </p:txBody>
      </p:sp>
      <p:sp>
        <p:nvSpPr>
          <p:cNvPr id="5134" name="Oval 513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1:30</a:t>
            </a:r>
            <a:endParaRPr sz="2400" b="1" i="0">
              <a:latin typeface=".VnTime" pitchFamily="34" charset="0"/>
            </a:endParaRPr>
          </a:p>
        </p:txBody>
      </p:sp>
      <p:sp>
        <p:nvSpPr>
          <p:cNvPr id="5135" name="Oval 513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1:29</a:t>
            </a:r>
            <a:endParaRPr sz="2400" b="1" i="0">
              <a:latin typeface=".VnTime" pitchFamily="34" charset="0"/>
            </a:endParaRPr>
          </a:p>
        </p:txBody>
      </p:sp>
      <p:sp>
        <p:nvSpPr>
          <p:cNvPr id="5136" name="Oval 513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1:28</a:t>
            </a:r>
            <a:endParaRPr sz="2400" b="1" i="0">
              <a:latin typeface=".VnTime" pitchFamily="34" charset="0"/>
            </a:endParaRPr>
          </a:p>
        </p:txBody>
      </p:sp>
      <p:sp>
        <p:nvSpPr>
          <p:cNvPr id="5137" name="Oval 513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1:27</a:t>
            </a:r>
            <a:endParaRPr sz="2400" b="1" i="0">
              <a:latin typeface=".VnTime" pitchFamily="34" charset="0"/>
            </a:endParaRPr>
          </a:p>
        </p:txBody>
      </p:sp>
      <p:sp>
        <p:nvSpPr>
          <p:cNvPr id="5138" name="Oval 513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1:26</a:t>
            </a:r>
            <a:endParaRPr sz="2400" b="1" i="0">
              <a:latin typeface=".VnTime" pitchFamily="34" charset="0"/>
            </a:endParaRPr>
          </a:p>
        </p:txBody>
      </p:sp>
      <p:sp>
        <p:nvSpPr>
          <p:cNvPr id="5139" name="Oval 5138"/>
          <p:cNvSpPr/>
          <p:nvPr/>
        </p:nvSpPr>
        <p:spPr>
          <a:xfrm>
            <a:off x="7124700" y="42862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1:25</a:t>
            </a:r>
            <a:endParaRPr sz="2400" b="1" i="0">
              <a:latin typeface=".VnTime" pitchFamily="34" charset="0"/>
            </a:endParaRPr>
          </a:p>
        </p:txBody>
      </p:sp>
      <p:sp>
        <p:nvSpPr>
          <p:cNvPr id="5140" name="Oval 513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1:24</a:t>
            </a:r>
            <a:endParaRPr sz="2400" b="1" i="0">
              <a:latin typeface=".VnTime" pitchFamily="34" charset="0"/>
            </a:endParaRPr>
          </a:p>
        </p:txBody>
      </p:sp>
      <p:sp>
        <p:nvSpPr>
          <p:cNvPr id="5141" name="Oval 514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1:23</a:t>
            </a:r>
            <a:endParaRPr sz="2400" b="1" i="0">
              <a:latin typeface=".VnTime" pitchFamily="34" charset="0"/>
            </a:endParaRPr>
          </a:p>
        </p:txBody>
      </p:sp>
      <p:sp>
        <p:nvSpPr>
          <p:cNvPr id="5142" name="Oval 514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1:22</a:t>
            </a:r>
            <a:endParaRPr sz="2400" b="1" i="0">
              <a:latin typeface=".VnTime" pitchFamily="34" charset="0"/>
            </a:endParaRPr>
          </a:p>
        </p:txBody>
      </p:sp>
      <p:sp>
        <p:nvSpPr>
          <p:cNvPr id="5143" name="Oval 514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1:21</a:t>
            </a:r>
            <a:endParaRPr sz="2400" b="1" i="0">
              <a:latin typeface=".VnTime" pitchFamily="34" charset="0"/>
            </a:endParaRPr>
          </a:p>
        </p:txBody>
      </p:sp>
      <p:sp>
        <p:nvSpPr>
          <p:cNvPr id="5144" name="Oval 514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1:20</a:t>
            </a:r>
            <a:endParaRPr sz="2400" b="1" i="0">
              <a:latin typeface=".VnTime" pitchFamily="34" charset="0"/>
            </a:endParaRPr>
          </a:p>
        </p:txBody>
      </p:sp>
      <p:sp>
        <p:nvSpPr>
          <p:cNvPr id="5145" name="Oval 514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1:19</a:t>
            </a:r>
            <a:endParaRPr sz="2400" b="1" i="0">
              <a:latin typeface=".VnTime" pitchFamily="34" charset="0"/>
            </a:endParaRPr>
          </a:p>
        </p:txBody>
      </p:sp>
      <p:sp>
        <p:nvSpPr>
          <p:cNvPr id="5146" name="Oval 514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1:18</a:t>
            </a:r>
            <a:endParaRPr sz="2400" b="1" i="0">
              <a:latin typeface=".VnTime" pitchFamily="34" charset="0"/>
            </a:endParaRPr>
          </a:p>
        </p:txBody>
      </p:sp>
      <p:sp>
        <p:nvSpPr>
          <p:cNvPr id="5147" name="Oval 514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1:17</a:t>
            </a:r>
            <a:endParaRPr sz="2400" b="1" i="0">
              <a:latin typeface=".VnTime" pitchFamily="34" charset="0"/>
            </a:endParaRPr>
          </a:p>
        </p:txBody>
      </p:sp>
      <p:sp>
        <p:nvSpPr>
          <p:cNvPr id="5148" name="Oval 514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1:16</a:t>
            </a:r>
            <a:endParaRPr sz="2400" b="1" i="0">
              <a:latin typeface=".VnTime" pitchFamily="34" charset="0"/>
            </a:endParaRPr>
          </a:p>
        </p:txBody>
      </p:sp>
      <p:sp>
        <p:nvSpPr>
          <p:cNvPr id="5149" name="Oval 514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1:15</a:t>
            </a:r>
            <a:endParaRPr sz="2400" b="1" i="0">
              <a:latin typeface=".VnTime" pitchFamily="34" charset="0"/>
            </a:endParaRPr>
          </a:p>
        </p:txBody>
      </p:sp>
      <p:sp>
        <p:nvSpPr>
          <p:cNvPr id="5150" name="Oval 514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1:14</a:t>
            </a:r>
            <a:endParaRPr sz="2400" b="1" i="0">
              <a:latin typeface=".VnTime" pitchFamily="34" charset="0"/>
            </a:endParaRPr>
          </a:p>
        </p:txBody>
      </p:sp>
      <p:sp>
        <p:nvSpPr>
          <p:cNvPr id="5151" name="Oval 515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1:13</a:t>
            </a:r>
            <a:endParaRPr sz="2400" b="1" i="0">
              <a:latin typeface=".VnTime" pitchFamily="34" charset="0"/>
            </a:endParaRPr>
          </a:p>
        </p:txBody>
      </p:sp>
      <p:sp>
        <p:nvSpPr>
          <p:cNvPr id="5152" name="Oval 515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1:12</a:t>
            </a:r>
            <a:endParaRPr sz="2400" b="1" i="0">
              <a:latin typeface=".VnTime" pitchFamily="34" charset="0"/>
            </a:endParaRPr>
          </a:p>
        </p:txBody>
      </p:sp>
      <p:sp>
        <p:nvSpPr>
          <p:cNvPr id="5153" name="Oval 515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1:11</a:t>
            </a:r>
            <a:endParaRPr sz="2400" b="1" i="0">
              <a:latin typeface=".VnTime" pitchFamily="34" charset="0"/>
            </a:endParaRPr>
          </a:p>
        </p:txBody>
      </p:sp>
      <p:sp>
        <p:nvSpPr>
          <p:cNvPr id="5154" name="Oval 515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1:10</a:t>
            </a:r>
            <a:endParaRPr sz="2400" b="1" i="0">
              <a:latin typeface=".VnTime" pitchFamily="34" charset="0"/>
            </a:endParaRPr>
          </a:p>
        </p:txBody>
      </p:sp>
      <p:sp>
        <p:nvSpPr>
          <p:cNvPr id="5155" name="Oval 515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1:09</a:t>
            </a:r>
            <a:endParaRPr sz="2400" b="1" i="0">
              <a:latin typeface=".VnTime" pitchFamily="34" charset="0"/>
            </a:endParaRPr>
          </a:p>
        </p:txBody>
      </p:sp>
      <p:sp>
        <p:nvSpPr>
          <p:cNvPr id="5156" name="Oval 515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1:08</a:t>
            </a:r>
            <a:endParaRPr sz="2400" b="1" i="0">
              <a:latin typeface=".VnTime" pitchFamily="34" charset="0"/>
            </a:endParaRPr>
          </a:p>
        </p:txBody>
      </p:sp>
      <p:sp>
        <p:nvSpPr>
          <p:cNvPr id="5157" name="Oval 515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1:07</a:t>
            </a:r>
            <a:endParaRPr sz="2400" b="1" i="0">
              <a:latin typeface=".VnTime" pitchFamily="34" charset="0"/>
            </a:endParaRPr>
          </a:p>
        </p:txBody>
      </p:sp>
      <p:sp>
        <p:nvSpPr>
          <p:cNvPr id="5158" name="Oval 515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1:06</a:t>
            </a:r>
            <a:endParaRPr sz="2400" b="1" i="0">
              <a:latin typeface=".VnTime" pitchFamily="34" charset="0"/>
            </a:endParaRPr>
          </a:p>
        </p:txBody>
      </p:sp>
      <p:sp>
        <p:nvSpPr>
          <p:cNvPr id="5159" name="Oval 515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1:05</a:t>
            </a:r>
            <a:endParaRPr sz="2400" b="1" i="0">
              <a:latin typeface=".VnTime" pitchFamily="34" charset="0"/>
            </a:endParaRPr>
          </a:p>
        </p:txBody>
      </p:sp>
      <p:sp>
        <p:nvSpPr>
          <p:cNvPr id="5160" name="Oval 515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1:04</a:t>
            </a:r>
            <a:endParaRPr sz="2400" b="1" i="0">
              <a:latin typeface=".VnTime" pitchFamily="34" charset="0"/>
            </a:endParaRPr>
          </a:p>
        </p:txBody>
      </p:sp>
      <p:sp>
        <p:nvSpPr>
          <p:cNvPr id="5161" name="Oval 516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1:03</a:t>
            </a:r>
            <a:endParaRPr sz="2400" b="1" i="0">
              <a:latin typeface=".VnTime" pitchFamily="34" charset="0"/>
            </a:endParaRPr>
          </a:p>
        </p:txBody>
      </p:sp>
      <p:sp>
        <p:nvSpPr>
          <p:cNvPr id="5162" name="Oval 516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1:02</a:t>
            </a:r>
            <a:endParaRPr sz="2400" b="1" i="0">
              <a:latin typeface=".VnTime" pitchFamily="34" charset="0"/>
            </a:endParaRPr>
          </a:p>
        </p:txBody>
      </p:sp>
      <p:sp>
        <p:nvSpPr>
          <p:cNvPr id="5163" name="Oval 516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1:01</a:t>
            </a:r>
            <a:endParaRPr sz="2400" b="1" i="0">
              <a:latin typeface=".VnTime" pitchFamily="34" charset="0"/>
            </a:endParaRPr>
          </a:p>
        </p:txBody>
      </p:sp>
      <p:sp>
        <p:nvSpPr>
          <p:cNvPr id="5164" name="Oval 516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1:00</a:t>
            </a:r>
            <a:endParaRPr sz="2400" b="1" i="0">
              <a:latin typeface=".VnTime" pitchFamily="34" charset="0"/>
            </a:endParaRPr>
          </a:p>
        </p:txBody>
      </p:sp>
      <p:sp>
        <p:nvSpPr>
          <p:cNvPr id="5165" name="Oval 516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0:59</a:t>
            </a:r>
            <a:endParaRPr sz="2400" b="1" i="0">
              <a:latin typeface=".VnTime" pitchFamily="34" charset="0"/>
            </a:endParaRPr>
          </a:p>
        </p:txBody>
      </p:sp>
      <p:sp>
        <p:nvSpPr>
          <p:cNvPr id="5166" name="Oval 516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0:58</a:t>
            </a:r>
            <a:endParaRPr sz="2400" b="1" i="0">
              <a:latin typeface=".VnTime" pitchFamily="34" charset="0"/>
            </a:endParaRPr>
          </a:p>
        </p:txBody>
      </p:sp>
      <p:sp>
        <p:nvSpPr>
          <p:cNvPr id="5167" name="Oval 516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0:57</a:t>
            </a:r>
            <a:endParaRPr sz="2400" b="1" i="0">
              <a:latin typeface=".VnTime" pitchFamily="34" charset="0"/>
            </a:endParaRPr>
          </a:p>
        </p:txBody>
      </p:sp>
      <p:sp>
        <p:nvSpPr>
          <p:cNvPr id="5168" name="Oval 516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0:56</a:t>
            </a:r>
            <a:endParaRPr sz="2400" b="1" i="0">
              <a:latin typeface=".VnTime" pitchFamily="34" charset="0"/>
            </a:endParaRPr>
          </a:p>
        </p:txBody>
      </p:sp>
      <p:sp>
        <p:nvSpPr>
          <p:cNvPr id="5169" name="Oval 516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0:55</a:t>
            </a:r>
            <a:endParaRPr sz="2400" b="1" i="0">
              <a:latin typeface=".VnTime" pitchFamily="34" charset="0"/>
            </a:endParaRPr>
          </a:p>
        </p:txBody>
      </p:sp>
      <p:sp>
        <p:nvSpPr>
          <p:cNvPr id="5170" name="Oval 516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0:54</a:t>
            </a:r>
            <a:endParaRPr sz="2400" b="1" i="0">
              <a:latin typeface=".VnTime" pitchFamily="34" charset="0"/>
            </a:endParaRPr>
          </a:p>
        </p:txBody>
      </p:sp>
      <p:sp>
        <p:nvSpPr>
          <p:cNvPr id="5171" name="Oval 517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0:53</a:t>
            </a:r>
            <a:endParaRPr sz="2400" b="1" i="0">
              <a:latin typeface=".VnTime" pitchFamily="34" charset="0"/>
            </a:endParaRPr>
          </a:p>
        </p:txBody>
      </p:sp>
      <p:sp>
        <p:nvSpPr>
          <p:cNvPr id="5172" name="Oval 517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0:52</a:t>
            </a:r>
            <a:endParaRPr sz="2400" b="1" i="0">
              <a:latin typeface=".VnTime" pitchFamily="34" charset="0"/>
            </a:endParaRPr>
          </a:p>
        </p:txBody>
      </p:sp>
      <p:sp>
        <p:nvSpPr>
          <p:cNvPr id="5173" name="Oval 517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0:51</a:t>
            </a:r>
            <a:endParaRPr sz="2400" b="1" i="0">
              <a:latin typeface=".VnTime" pitchFamily="34" charset="0"/>
            </a:endParaRPr>
          </a:p>
        </p:txBody>
      </p:sp>
      <p:sp>
        <p:nvSpPr>
          <p:cNvPr id="5174" name="Oval 517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0:50</a:t>
            </a:r>
            <a:endParaRPr sz="2400" b="1" i="0">
              <a:latin typeface=".VnTime" pitchFamily="34" charset="0"/>
            </a:endParaRPr>
          </a:p>
        </p:txBody>
      </p:sp>
      <p:sp>
        <p:nvSpPr>
          <p:cNvPr id="5175" name="Oval 517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0:49</a:t>
            </a:r>
            <a:endParaRPr sz="2400" b="1" i="0">
              <a:latin typeface=".VnTime" pitchFamily="34" charset="0"/>
            </a:endParaRPr>
          </a:p>
        </p:txBody>
      </p:sp>
      <p:sp>
        <p:nvSpPr>
          <p:cNvPr id="5176" name="Oval 517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0:48</a:t>
            </a:r>
            <a:endParaRPr sz="2400" b="1" i="0">
              <a:latin typeface=".VnTime" pitchFamily="34" charset="0"/>
            </a:endParaRPr>
          </a:p>
        </p:txBody>
      </p:sp>
      <p:sp>
        <p:nvSpPr>
          <p:cNvPr id="5177" name="Oval 517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0:47</a:t>
            </a:r>
            <a:endParaRPr sz="2400" b="1" i="0">
              <a:latin typeface=".VnTime" pitchFamily="34" charset="0"/>
            </a:endParaRPr>
          </a:p>
        </p:txBody>
      </p:sp>
      <p:sp>
        <p:nvSpPr>
          <p:cNvPr id="5178" name="Oval 517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0:46</a:t>
            </a:r>
            <a:endParaRPr sz="2400" b="1" i="0">
              <a:latin typeface=".VnTime" pitchFamily="34" charset="0"/>
            </a:endParaRPr>
          </a:p>
        </p:txBody>
      </p:sp>
      <p:sp>
        <p:nvSpPr>
          <p:cNvPr id="5179" name="Oval 517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0:45</a:t>
            </a:r>
            <a:endParaRPr sz="2400" b="1" i="0">
              <a:latin typeface=".VnTime" pitchFamily="34" charset="0"/>
            </a:endParaRPr>
          </a:p>
        </p:txBody>
      </p:sp>
      <p:sp>
        <p:nvSpPr>
          <p:cNvPr id="5180" name="Oval 517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0:44</a:t>
            </a:r>
            <a:endParaRPr sz="2400" b="1" i="0">
              <a:latin typeface=".VnTime" pitchFamily="34" charset="0"/>
            </a:endParaRPr>
          </a:p>
        </p:txBody>
      </p:sp>
      <p:sp>
        <p:nvSpPr>
          <p:cNvPr id="5181" name="Oval 518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0:43</a:t>
            </a:r>
            <a:endParaRPr sz="2400" b="1" i="0">
              <a:latin typeface=".VnTime" pitchFamily="34" charset="0"/>
            </a:endParaRPr>
          </a:p>
        </p:txBody>
      </p:sp>
      <p:sp>
        <p:nvSpPr>
          <p:cNvPr id="5182" name="Oval 518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0:42</a:t>
            </a:r>
            <a:endParaRPr sz="2400" b="1" i="0">
              <a:latin typeface=".VnTime" pitchFamily="34" charset="0"/>
            </a:endParaRPr>
          </a:p>
        </p:txBody>
      </p:sp>
      <p:sp>
        <p:nvSpPr>
          <p:cNvPr id="5183" name="Oval 518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0:41</a:t>
            </a:r>
            <a:endParaRPr sz="2400" b="1" i="0">
              <a:latin typeface=".VnTime" pitchFamily="34" charset="0"/>
            </a:endParaRPr>
          </a:p>
        </p:txBody>
      </p:sp>
      <p:sp>
        <p:nvSpPr>
          <p:cNvPr id="5184" name="Oval 518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0:40</a:t>
            </a:r>
            <a:endParaRPr sz="2400" b="1" i="0">
              <a:latin typeface=".VnTime" pitchFamily="34" charset="0"/>
            </a:endParaRPr>
          </a:p>
        </p:txBody>
      </p:sp>
      <p:sp>
        <p:nvSpPr>
          <p:cNvPr id="5185" name="Oval 518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0:39</a:t>
            </a:r>
            <a:endParaRPr sz="2400" b="1" i="0">
              <a:latin typeface=".VnTime" pitchFamily="34" charset="0"/>
            </a:endParaRPr>
          </a:p>
        </p:txBody>
      </p:sp>
      <p:sp>
        <p:nvSpPr>
          <p:cNvPr id="5186" name="Oval 518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0:38</a:t>
            </a:r>
            <a:endParaRPr sz="2400" b="1" i="0">
              <a:latin typeface=".VnTime" pitchFamily="34" charset="0"/>
            </a:endParaRPr>
          </a:p>
        </p:txBody>
      </p:sp>
      <p:sp>
        <p:nvSpPr>
          <p:cNvPr id="5187" name="Oval 518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0:37</a:t>
            </a:r>
            <a:endParaRPr sz="2400" b="1" i="0">
              <a:latin typeface=".VnTime" pitchFamily="34" charset="0"/>
            </a:endParaRPr>
          </a:p>
        </p:txBody>
      </p:sp>
      <p:sp>
        <p:nvSpPr>
          <p:cNvPr id="5188" name="Oval 518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0:36</a:t>
            </a:r>
            <a:endParaRPr sz="2400" b="1" i="0">
              <a:latin typeface=".VnTime" pitchFamily="34" charset="0"/>
            </a:endParaRPr>
          </a:p>
        </p:txBody>
      </p:sp>
      <p:sp>
        <p:nvSpPr>
          <p:cNvPr id="5189" name="Oval 518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0:35</a:t>
            </a:r>
            <a:endParaRPr sz="2400" b="1" i="0">
              <a:latin typeface=".VnTime" pitchFamily="34" charset="0"/>
            </a:endParaRPr>
          </a:p>
        </p:txBody>
      </p:sp>
      <p:sp>
        <p:nvSpPr>
          <p:cNvPr id="5190" name="Oval 518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0:34</a:t>
            </a:r>
            <a:endParaRPr sz="2400" b="1" i="0">
              <a:latin typeface=".VnTime" pitchFamily="34" charset="0"/>
            </a:endParaRPr>
          </a:p>
        </p:txBody>
      </p:sp>
      <p:sp>
        <p:nvSpPr>
          <p:cNvPr id="5191" name="Oval 519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0:33</a:t>
            </a:r>
            <a:endParaRPr sz="2400" b="1" i="0">
              <a:latin typeface=".VnTime" pitchFamily="34" charset="0"/>
            </a:endParaRPr>
          </a:p>
        </p:txBody>
      </p:sp>
      <p:sp>
        <p:nvSpPr>
          <p:cNvPr id="5192" name="Oval 519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0:32</a:t>
            </a:r>
            <a:endParaRPr sz="2400" b="1" i="0">
              <a:latin typeface=".VnTime" pitchFamily="34" charset="0"/>
            </a:endParaRPr>
          </a:p>
        </p:txBody>
      </p:sp>
      <p:sp>
        <p:nvSpPr>
          <p:cNvPr id="5193" name="Oval 519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0:31</a:t>
            </a:r>
            <a:endParaRPr sz="2400" b="1" i="0">
              <a:latin typeface=".VnTime" pitchFamily="34" charset="0"/>
            </a:endParaRPr>
          </a:p>
        </p:txBody>
      </p:sp>
      <p:sp>
        <p:nvSpPr>
          <p:cNvPr id="5194" name="Oval 519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0:30</a:t>
            </a:r>
            <a:endParaRPr sz="2400" b="1" i="0">
              <a:latin typeface=".VnTime" pitchFamily="34" charset="0"/>
            </a:endParaRPr>
          </a:p>
        </p:txBody>
      </p:sp>
      <p:sp>
        <p:nvSpPr>
          <p:cNvPr id="5195" name="Oval 519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0:29</a:t>
            </a:r>
            <a:endParaRPr sz="2400" b="1" i="0">
              <a:latin typeface=".VnTime" pitchFamily="34" charset="0"/>
            </a:endParaRPr>
          </a:p>
        </p:txBody>
      </p:sp>
      <p:sp>
        <p:nvSpPr>
          <p:cNvPr id="5196" name="Oval 519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0:28</a:t>
            </a:r>
            <a:endParaRPr sz="2400" b="1" i="0">
              <a:latin typeface=".VnTime" pitchFamily="34" charset="0"/>
            </a:endParaRPr>
          </a:p>
        </p:txBody>
      </p:sp>
      <p:sp>
        <p:nvSpPr>
          <p:cNvPr id="5197" name="Oval 519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0:27</a:t>
            </a:r>
            <a:endParaRPr sz="2400" b="1" i="0">
              <a:latin typeface=".VnTime" pitchFamily="34" charset="0"/>
            </a:endParaRPr>
          </a:p>
        </p:txBody>
      </p:sp>
      <p:sp>
        <p:nvSpPr>
          <p:cNvPr id="5198" name="Oval 5197"/>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0:26</a:t>
            </a:r>
            <a:endParaRPr sz="2400" b="1" i="0">
              <a:latin typeface=".VnTime" pitchFamily="34" charset="0"/>
            </a:endParaRPr>
          </a:p>
        </p:txBody>
      </p:sp>
      <p:sp>
        <p:nvSpPr>
          <p:cNvPr id="5199" name="Oval 5198"/>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0:25</a:t>
            </a:r>
            <a:endParaRPr sz="2400" b="1" i="0">
              <a:latin typeface=".VnTime" pitchFamily="34" charset="0"/>
            </a:endParaRPr>
          </a:p>
        </p:txBody>
      </p:sp>
      <p:sp>
        <p:nvSpPr>
          <p:cNvPr id="5200" name="Oval 5199"/>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0:24</a:t>
            </a:r>
            <a:endParaRPr sz="2400" b="1" i="0">
              <a:latin typeface=".VnTime" pitchFamily="34" charset="0"/>
            </a:endParaRPr>
          </a:p>
        </p:txBody>
      </p:sp>
      <p:sp>
        <p:nvSpPr>
          <p:cNvPr id="5201" name="Oval 5200"/>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0:23</a:t>
            </a:r>
            <a:endParaRPr sz="2400" b="1" i="0">
              <a:latin typeface=".VnTime" pitchFamily="34" charset="0"/>
            </a:endParaRPr>
          </a:p>
        </p:txBody>
      </p:sp>
      <p:sp>
        <p:nvSpPr>
          <p:cNvPr id="5202" name="Oval 5201"/>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0:22</a:t>
            </a:r>
            <a:endParaRPr sz="2400" b="1" i="0">
              <a:latin typeface=".VnTime" pitchFamily="34" charset="0"/>
            </a:endParaRPr>
          </a:p>
        </p:txBody>
      </p:sp>
      <p:sp>
        <p:nvSpPr>
          <p:cNvPr id="5203" name="Oval 5202"/>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0:21</a:t>
            </a:r>
            <a:endParaRPr sz="2400" b="1" i="0">
              <a:latin typeface=".VnTime" pitchFamily="34" charset="0"/>
            </a:endParaRPr>
          </a:p>
        </p:txBody>
      </p:sp>
      <p:sp>
        <p:nvSpPr>
          <p:cNvPr id="5204" name="Oval 5203"/>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0:20</a:t>
            </a:r>
            <a:endParaRPr sz="2400" b="1" i="0">
              <a:latin typeface=".VnTime" pitchFamily="34" charset="0"/>
            </a:endParaRPr>
          </a:p>
        </p:txBody>
      </p:sp>
      <p:sp>
        <p:nvSpPr>
          <p:cNvPr id="5205" name="Oval 5204"/>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0:19</a:t>
            </a:r>
            <a:endParaRPr sz="2400" b="1" i="0">
              <a:latin typeface=".VnTime" pitchFamily="34" charset="0"/>
            </a:endParaRPr>
          </a:p>
        </p:txBody>
      </p:sp>
      <p:sp>
        <p:nvSpPr>
          <p:cNvPr id="5206" name="Oval 5205"/>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0:18</a:t>
            </a:r>
            <a:endParaRPr sz="2400" b="1" i="0">
              <a:latin typeface=".VnTime" pitchFamily="34" charset="0"/>
            </a:endParaRPr>
          </a:p>
        </p:txBody>
      </p:sp>
      <p:sp>
        <p:nvSpPr>
          <p:cNvPr id="5207" name="Oval 5206"/>
          <p:cNvSpPr/>
          <p:nvPr/>
        </p:nvSpPr>
        <p:spPr>
          <a:xfrm>
            <a:off x="712470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0:17</a:t>
            </a:r>
            <a:endParaRPr sz="2400" b="1" i="0">
              <a:latin typeface=".VnTime" pitchFamily="34" charset="0"/>
            </a:endParaRPr>
          </a:p>
        </p:txBody>
      </p:sp>
      <p:sp>
        <p:nvSpPr>
          <p:cNvPr id="5209" name="Oval 5208"/>
          <p:cNvSpPr/>
          <p:nvPr/>
        </p:nvSpPr>
        <p:spPr>
          <a:xfrm>
            <a:off x="702945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r>
              <a:rPr sz="2400" b="1" i="0">
                <a:latin typeface=".VnTime" pitchFamily="34" charset="0"/>
              </a:rPr>
              <a:t>0:15</a:t>
            </a:r>
            <a:endParaRPr sz="2400" b="1" i="0">
              <a:latin typeface=".VnTime" pitchFamily="34" charset="0"/>
            </a:endParaRPr>
          </a:p>
        </p:txBody>
      </p:sp>
      <p:sp>
        <p:nvSpPr>
          <p:cNvPr id="5210" name="Oval 5209"/>
          <p:cNvSpPr/>
          <p:nvPr/>
        </p:nvSpPr>
        <p:spPr>
          <a:xfrm>
            <a:off x="7143750" y="4400550"/>
            <a:ext cx="704850" cy="457200"/>
          </a:xfrm>
          <a:prstGeom prst="ellipse">
            <a:avLst/>
          </a:prstGeom>
          <a:gradFill rotWithShape="1">
            <a:gsLst>
              <a:gs pos="0">
                <a:srgbClr val="FFCCFF"/>
              </a:gs>
              <a:gs pos="100000">
                <a:schemeClr val="bg1"/>
              </a:gs>
            </a:gsLst>
            <a:path path="shape">
              <a:fillToRect l="50000" t="50000" r="50000" b="50000"/>
            </a:path>
            <a:tileRect/>
          </a:gradFill>
          <a:ln w="9525" cap="flat" cmpd="sng">
            <a:solidFill>
              <a:schemeClr val="bg1"/>
            </a:solidFill>
            <a:prstDash val="solid"/>
            <a:headEnd type="none" w="med" len="med"/>
            <a:tailEnd type="none" w="med" len="med"/>
          </a:ln>
        </p:spPr>
        <p:txBody>
          <a:bodyPr wrap="none" anchor="ctr" anchorCtr="0"/>
          <a:p>
            <a:pPr algn="ctr" eaLnBrk="1" hangingPunct="1"/>
            <a:endParaRPr sz="2400" b="1" i="0" dirty="0">
              <a:latin typeface=".VnTim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edge">
                                      <p:cBhvr>
                                        <p:cTn id="7" dur="1000"/>
                                        <p:tgtEl>
                                          <p:spTgt spid="512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edge">
                                      <p:cBhvr>
                                        <p:cTn id="10" dur="1000"/>
                                        <p:tgtEl>
                                          <p:spTgt spid="512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edge">
                                      <p:cBhvr>
                                        <p:cTn id="13" dur="1000"/>
                                        <p:tgtEl>
                                          <p:spTgt spid="5123"/>
                                        </p:tgtEl>
                                      </p:cBhvr>
                                    </p:animEffect>
                                  </p:childTnLst>
                                </p:cTn>
                              </p:par>
                              <p:par>
                                <p:cTn id="14" presetID="1" presetClass="entr" presetSubtype="0" fill="hold" grpId="1" nodeType="withEffect">
                                  <p:stCondLst>
                                    <p:cond delay="1000"/>
                                  </p:stCondLst>
                                  <p:childTnLst>
                                    <p:set>
                                      <p:cBhvr>
                                        <p:cTn id="15" dur="1" fill="hold">
                                          <p:stCondLst>
                                            <p:cond delay="0"/>
                                          </p:stCondLst>
                                        </p:cTn>
                                        <p:tgtEl>
                                          <p:spTgt spid="513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1" nodeType="afterEffect">
                                  <p:stCondLst>
                                    <p:cond delay="1000"/>
                                  </p:stCondLst>
                                  <p:childTnLst>
                                    <p:set>
                                      <p:cBhvr>
                                        <p:cTn id="18" dur="1" fill="hold">
                                          <p:stCondLst>
                                            <p:cond delay="0"/>
                                          </p:stCondLst>
                                        </p:cTn>
                                        <p:tgtEl>
                                          <p:spTgt spid="513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1" nodeType="afterEffect">
                                  <p:stCondLst>
                                    <p:cond delay="1000"/>
                                  </p:stCondLst>
                                  <p:childTnLst>
                                    <p:set>
                                      <p:cBhvr>
                                        <p:cTn id="21" dur="1" fill="hold">
                                          <p:stCondLst>
                                            <p:cond delay="0"/>
                                          </p:stCondLst>
                                        </p:cTn>
                                        <p:tgtEl>
                                          <p:spTgt spid="51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1" nodeType="afterEffect">
                                  <p:stCondLst>
                                    <p:cond delay="1000"/>
                                  </p:stCondLst>
                                  <p:childTnLst>
                                    <p:set>
                                      <p:cBhvr>
                                        <p:cTn id="24" dur="1" fill="hold">
                                          <p:stCondLst>
                                            <p:cond delay="0"/>
                                          </p:stCondLst>
                                        </p:cTn>
                                        <p:tgtEl>
                                          <p:spTgt spid="5137"/>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grpId="1" nodeType="afterEffect">
                                  <p:stCondLst>
                                    <p:cond delay="1000"/>
                                  </p:stCondLst>
                                  <p:childTnLst>
                                    <p:set>
                                      <p:cBhvr>
                                        <p:cTn id="27" dur="1" fill="hold">
                                          <p:stCondLst>
                                            <p:cond delay="0"/>
                                          </p:stCondLst>
                                        </p:cTn>
                                        <p:tgtEl>
                                          <p:spTgt spid="5138"/>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grpId="1" nodeType="afterEffect">
                                  <p:stCondLst>
                                    <p:cond delay="1000"/>
                                  </p:stCondLst>
                                  <p:childTnLst>
                                    <p:set>
                                      <p:cBhvr>
                                        <p:cTn id="30" dur="1" fill="hold">
                                          <p:stCondLst>
                                            <p:cond delay="0"/>
                                          </p:stCondLst>
                                        </p:cTn>
                                        <p:tgtEl>
                                          <p:spTgt spid="5139"/>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grpId="1" nodeType="afterEffect">
                                  <p:stCondLst>
                                    <p:cond delay="1000"/>
                                  </p:stCondLst>
                                  <p:childTnLst>
                                    <p:set>
                                      <p:cBhvr>
                                        <p:cTn id="33" dur="1" fill="hold">
                                          <p:stCondLst>
                                            <p:cond delay="0"/>
                                          </p:stCondLst>
                                        </p:cTn>
                                        <p:tgtEl>
                                          <p:spTgt spid="5140"/>
                                        </p:tgtEl>
                                        <p:attrNameLst>
                                          <p:attrName>style.visibility</p:attrName>
                                        </p:attrNameLst>
                                      </p:cBhvr>
                                      <p:to>
                                        <p:strVal val="visible"/>
                                      </p:to>
                                    </p:set>
                                  </p:childTnLst>
                                </p:cTn>
                              </p:par>
                            </p:childTnLst>
                          </p:cTn>
                        </p:par>
                        <p:par>
                          <p:cTn id="34" fill="hold">
                            <p:stCondLst>
                              <p:cond delay="7000"/>
                            </p:stCondLst>
                            <p:childTnLst>
                              <p:par>
                                <p:cTn id="35" presetID="1" presetClass="entr" presetSubtype="0" fill="hold" grpId="1" nodeType="afterEffect">
                                  <p:stCondLst>
                                    <p:cond delay="1000"/>
                                  </p:stCondLst>
                                  <p:childTnLst>
                                    <p:set>
                                      <p:cBhvr>
                                        <p:cTn id="36" dur="1" fill="hold">
                                          <p:stCondLst>
                                            <p:cond delay="0"/>
                                          </p:stCondLst>
                                        </p:cTn>
                                        <p:tgtEl>
                                          <p:spTgt spid="5141"/>
                                        </p:tgtEl>
                                        <p:attrNameLst>
                                          <p:attrName>style.visibility</p:attrName>
                                        </p:attrNameLst>
                                      </p:cBhvr>
                                      <p:to>
                                        <p:strVal val="visible"/>
                                      </p:to>
                                    </p:set>
                                  </p:childTnLst>
                                </p:cTn>
                              </p:par>
                            </p:childTnLst>
                          </p:cTn>
                        </p:par>
                        <p:par>
                          <p:cTn id="37" fill="hold">
                            <p:stCondLst>
                              <p:cond delay="8000"/>
                            </p:stCondLst>
                            <p:childTnLst>
                              <p:par>
                                <p:cTn id="38" presetID="1" presetClass="entr" presetSubtype="0" fill="hold" grpId="1" nodeType="afterEffect">
                                  <p:stCondLst>
                                    <p:cond delay="1000"/>
                                  </p:stCondLst>
                                  <p:childTnLst>
                                    <p:set>
                                      <p:cBhvr>
                                        <p:cTn id="39" dur="1" fill="hold">
                                          <p:stCondLst>
                                            <p:cond delay="0"/>
                                          </p:stCondLst>
                                        </p:cTn>
                                        <p:tgtEl>
                                          <p:spTgt spid="5142"/>
                                        </p:tgtEl>
                                        <p:attrNameLst>
                                          <p:attrName>style.visibility</p:attrName>
                                        </p:attrNameLst>
                                      </p:cBhvr>
                                      <p:to>
                                        <p:strVal val="visible"/>
                                      </p:to>
                                    </p:set>
                                  </p:childTnLst>
                                </p:cTn>
                              </p:par>
                            </p:childTnLst>
                          </p:cTn>
                        </p:par>
                        <p:par>
                          <p:cTn id="40" fill="hold">
                            <p:stCondLst>
                              <p:cond delay="9000"/>
                            </p:stCondLst>
                            <p:childTnLst>
                              <p:par>
                                <p:cTn id="41" presetID="1" presetClass="entr" presetSubtype="0" fill="hold" grpId="1" nodeType="afterEffect">
                                  <p:stCondLst>
                                    <p:cond delay="1000"/>
                                  </p:stCondLst>
                                  <p:childTnLst>
                                    <p:set>
                                      <p:cBhvr>
                                        <p:cTn id="42" dur="1" fill="hold">
                                          <p:stCondLst>
                                            <p:cond delay="0"/>
                                          </p:stCondLst>
                                        </p:cTn>
                                        <p:tgtEl>
                                          <p:spTgt spid="5143"/>
                                        </p:tgtEl>
                                        <p:attrNameLst>
                                          <p:attrName>style.visibility</p:attrName>
                                        </p:attrNameLst>
                                      </p:cBhvr>
                                      <p:to>
                                        <p:strVal val="visible"/>
                                      </p:to>
                                    </p:set>
                                  </p:childTnLst>
                                </p:cTn>
                              </p:par>
                            </p:childTnLst>
                          </p:cTn>
                        </p:par>
                        <p:par>
                          <p:cTn id="43" fill="hold">
                            <p:stCondLst>
                              <p:cond delay="10000"/>
                            </p:stCondLst>
                            <p:childTnLst>
                              <p:par>
                                <p:cTn id="44" presetID="1" presetClass="entr" presetSubtype="0" fill="hold" grpId="1" nodeType="afterEffect">
                                  <p:stCondLst>
                                    <p:cond delay="1000"/>
                                  </p:stCondLst>
                                  <p:childTnLst>
                                    <p:set>
                                      <p:cBhvr>
                                        <p:cTn id="45" dur="1" fill="hold">
                                          <p:stCondLst>
                                            <p:cond delay="0"/>
                                          </p:stCondLst>
                                        </p:cTn>
                                        <p:tgtEl>
                                          <p:spTgt spid="5144"/>
                                        </p:tgtEl>
                                        <p:attrNameLst>
                                          <p:attrName>style.visibility</p:attrName>
                                        </p:attrNameLst>
                                      </p:cBhvr>
                                      <p:to>
                                        <p:strVal val="visible"/>
                                      </p:to>
                                    </p:set>
                                  </p:childTnLst>
                                </p:cTn>
                              </p:par>
                            </p:childTnLst>
                          </p:cTn>
                        </p:par>
                        <p:par>
                          <p:cTn id="46" fill="hold">
                            <p:stCondLst>
                              <p:cond delay="11000"/>
                            </p:stCondLst>
                            <p:childTnLst>
                              <p:par>
                                <p:cTn id="47" presetID="1" presetClass="entr" presetSubtype="0" fill="hold" grpId="1" nodeType="afterEffect">
                                  <p:stCondLst>
                                    <p:cond delay="1000"/>
                                  </p:stCondLst>
                                  <p:childTnLst>
                                    <p:set>
                                      <p:cBhvr>
                                        <p:cTn id="48" dur="1" fill="hold">
                                          <p:stCondLst>
                                            <p:cond delay="0"/>
                                          </p:stCondLst>
                                        </p:cTn>
                                        <p:tgtEl>
                                          <p:spTgt spid="5145"/>
                                        </p:tgtEl>
                                        <p:attrNameLst>
                                          <p:attrName>style.visibility</p:attrName>
                                        </p:attrNameLst>
                                      </p:cBhvr>
                                      <p:to>
                                        <p:strVal val="visible"/>
                                      </p:to>
                                    </p:set>
                                  </p:childTnLst>
                                </p:cTn>
                              </p:par>
                            </p:childTnLst>
                          </p:cTn>
                        </p:par>
                        <p:par>
                          <p:cTn id="49" fill="hold">
                            <p:stCondLst>
                              <p:cond delay="12000"/>
                            </p:stCondLst>
                            <p:childTnLst>
                              <p:par>
                                <p:cTn id="50" presetID="1" presetClass="entr" presetSubtype="0" fill="hold" grpId="1" nodeType="afterEffect">
                                  <p:stCondLst>
                                    <p:cond delay="1000"/>
                                  </p:stCondLst>
                                  <p:childTnLst>
                                    <p:set>
                                      <p:cBhvr>
                                        <p:cTn id="51" dur="1" fill="hold">
                                          <p:stCondLst>
                                            <p:cond delay="0"/>
                                          </p:stCondLst>
                                        </p:cTn>
                                        <p:tgtEl>
                                          <p:spTgt spid="5146"/>
                                        </p:tgtEl>
                                        <p:attrNameLst>
                                          <p:attrName>style.visibility</p:attrName>
                                        </p:attrNameLst>
                                      </p:cBhvr>
                                      <p:to>
                                        <p:strVal val="visible"/>
                                      </p:to>
                                    </p:set>
                                  </p:childTnLst>
                                </p:cTn>
                              </p:par>
                            </p:childTnLst>
                          </p:cTn>
                        </p:par>
                        <p:par>
                          <p:cTn id="52" fill="hold">
                            <p:stCondLst>
                              <p:cond delay="13000"/>
                            </p:stCondLst>
                            <p:childTnLst>
                              <p:par>
                                <p:cTn id="53" presetID="1" presetClass="entr" presetSubtype="0" fill="hold" grpId="1" nodeType="afterEffect">
                                  <p:stCondLst>
                                    <p:cond delay="1000"/>
                                  </p:stCondLst>
                                  <p:childTnLst>
                                    <p:set>
                                      <p:cBhvr>
                                        <p:cTn id="54" dur="1" fill="hold">
                                          <p:stCondLst>
                                            <p:cond delay="0"/>
                                          </p:stCondLst>
                                        </p:cTn>
                                        <p:tgtEl>
                                          <p:spTgt spid="5147"/>
                                        </p:tgtEl>
                                        <p:attrNameLst>
                                          <p:attrName>style.visibility</p:attrName>
                                        </p:attrNameLst>
                                      </p:cBhvr>
                                      <p:to>
                                        <p:strVal val="visible"/>
                                      </p:to>
                                    </p:set>
                                  </p:childTnLst>
                                </p:cTn>
                              </p:par>
                            </p:childTnLst>
                          </p:cTn>
                        </p:par>
                        <p:par>
                          <p:cTn id="55" fill="hold">
                            <p:stCondLst>
                              <p:cond delay="14000"/>
                            </p:stCondLst>
                            <p:childTnLst>
                              <p:par>
                                <p:cTn id="56" presetID="1" presetClass="entr" presetSubtype="0" fill="hold" grpId="1" nodeType="afterEffect">
                                  <p:stCondLst>
                                    <p:cond delay="1000"/>
                                  </p:stCondLst>
                                  <p:childTnLst>
                                    <p:set>
                                      <p:cBhvr>
                                        <p:cTn id="57" dur="1" fill="hold">
                                          <p:stCondLst>
                                            <p:cond delay="0"/>
                                          </p:stCondLst>
                                        </p:cTn>
                                        <p:tgtEl>
                                          <p:spTgt spid="5148"/>
                                        </p:tgtEl>
                                        <p:attrNameLst>
                                          <p:attrName>style.visibility</p:attrName>
                                        </p:attrNameLst>
                                      </p:cBhvr>
                                      <p:to>
                                        <p:strVal val="visible"/>
                                      </p:to>
                                    </p:set>
                                  </p:childTnLst>
                                </p:cTn>
                              </p:par>
                            </p:childTnLst>
                          </p:cTn>
                        </p:par>
                        <p:par>
                          <p:cTn id="58" fill="hold">
                            <p:stCondLst>
                              <p:cond delay="15000"/>
                            </p:stCondLst>
                            <p:childTnLst>
                              <p:par>
                                <p:cTn id="59" presetID="1" presetClass="entr" presetSubtype="0" fill="hold" grpId="1" nodeType="afterEffect">
                                  <p:stCondLst>
                                    <p:cond delay="1000"/>
                                  </p:stCondLst>
                                  <p:childTnLst>
                                    <p:set>
                                      <p:cBhvr>
                                        <p:cTn id="60" dur="1" fill="hold">
                                          <p:stCondLst>
                                            <p:cond delay="0"/>
                                          </p:stCondLst>
                                        </p:cTn>
                                        <p:tgtEl>
                                          <p:spTgt spid="5149"/>
                                        </p:tgtEl>
                                        <p:attrNameLst>
                                          <p:attrName>style.visibility</p:attrName>
                                        </p:attrNameLst>
                                      </p:cBhvr>
                                      <p:to>
                                        <p:strVal val="visible"/>
                                      </p:to>
                                    </p:set>
                                  </p:childTnLst>
                                </p:cTn>
                              </p:par>
                            </p:childTnLst>
                          </p:cTn>
                        </p:par>
                        <p:par>
                          <p:cTn id="61" fill="hold">
                            <p:stCondLst>
                              <p:cond delay="16000"/>
                            </p:stCondLst>
                            <p:childTnLst>
                              <p:par>
                                <p:cTn id="62" presetID="1" presetClass="entr" presetSubtype="0" fill="hold" grpId="1" nodeType="afterEffect">
                                  <p:stCondLst>
                                    <p:cond delay="1000"/>
                                  </p:stCondLst>
                                  <p:childTnLst>
                                    <p:set>
                                      <p:cBhvr>
                                        <p:cTn id="63" dur="1" fill="hold">
                                          <p:stCondLst>
                                            <p:cond delay="0"/>
                                          </p:stCondLst>
                                        </p:cTn>
                                        <p:tgtEl>
                                          <p:spTgt spid="5150"/>
                                        </p:tgtEl>
                                        <p:attrNameLst>
                                          <p:attrName>style.visibility</p:attrName>
                                        </p:attrNameLst>
                                      </p:cBhvr>
                                      <p:to>
                                        <p:strVal val="visible"/>
                                      </p:to>
                                    </p:set>
                                  </p:childTnLst>
                                </p:cTn>
                              </p:par>
                            </p:childTnLst>
                          </p:cTn>
                        </p:par>
                        <p:par>
                          <p:cTn id="64" fill="hold">
                            <p:stCondLst>
                              <p:cond delay="17000"/>
                            </p:stCondLst>
                            <p:childTnLst>
                              <p:par>
                                <p:cTn id="65" presetID="1" presetClass="entr" presetSubtype="0" fill="hold" grpId="1" nodeType="afterEffect">
                                  <p:stCondLst>
                                    <p:cond delay="1000"/>
                                  </p:stCondLst>
                                  <p:childTnLst>
                                    <p:set>
                                      <p:cBhvr>
                                        <p:cTn id="66" dur="1" fill="hold">
                                          <p:stCondLst>
                                            <p:cond delay="0"/>
                                          </p:stCondLst>
                                        </p:cTn>
                                        <p:tgtEl>
                                          <p:spTgt spid="5151"/>
                                        </p:tgtEl>
                                        <p:attrNameLst>
                                          <p:attrName>style.visibility</p:attrName>
                                        </p:attrNameLst>
                                      </p:cBhvr>
                                      <p:to>
                                        <p:strVal val="visible"/>
                                      </p:to>
                                    </p:set>
                                  </p:childTnLst>
                                </p:cTn>
                              </p:par>
                            </p:childTnLst>
                          </p:cTn>
                        </p:par>
                        <p:par>
                          <p:cTn id="67" fill="hold">
                            <p:stCondLst>
                              <p:cond delay="18000"/>
                            </p:stCondLst>
                            <p:childTnLst>
                              <p:par>
                                <p:cTn id="68" presetID="1" presetClass="entr" presetSubtype="0" fill="hold" grpId="1" nodeType="afterEffect">
                                  <p:stCondLst>
                                    <p:cond delay="1000"/>
                                  </p:stCondLst>
                                  <p:childTnLst>
                                    <p:set>
                                      <p:cBhvr>
                                        <p:cTn id="69" dur="1" fill="hold">
                                          <p:stCondLst>
                                            <p:cond delay="0"/>
                                          </p:stCondLst>
                                        </p:cTn>
                                        <p:tgtEl>
                                          <p:spTgt spid="5152"/>
                                        </p:tgtEl>
                                        <p:attrNameLst>
                                          <p:attrName>style.visibility</p:attrName>
                                        </p:attrNameLst>
                                      </p:cBhvr>
                                      <p:to>
                                        <p:strVal val="visible"/>
                                      </p:to>
                                    </p:set>
                                  </p:childTnLst>
                                </p:cTn>
                              </p:par>
                            </p:childTnLst>
                          </p:cTn>
                        </p:par>
                        <p:par>
                          <p:cTn id="70" fill="hold">
                            <p:stCondLst>
                              <p:cond delay="19000"/>
                            </p:stCondLst>
                            <p:childTnLst>
                              <p:par>
                                <p:cTn id="71" presetID="1" presetClass="entr" presetSubtype="0" fill="hold" grpId="1" nodeType="afterEffect">
                                  <p:stCondLst>
                                    <p:cond delay="1000"/>
                                  </p:stCondLst>
                                  <p:childTnLst>
                                    <p:set>
                                      <p:cBhvr>
                                        <p:cTn id="72" dur="1" fill="hold">
                                          <p:stCondLst>
                                            <p:cond delay="0"/>
                                          </p:stCondLst>
                                        </p:cTn>
                                        <p:tgtEl>
                                          <p:spTgt spid="5153"/>
                                        </p:tgtEl>
                                        <p:attrNameLst>
                                          <p:attrName>style.visibility</p:attrName>
                                        </p:attrNameLst>
                                      </p:cBhvr>
                                      <p:to>
                                        <p:strVal val="visible"/>
                                      </p:to>
                                    </p:set>
                                  </p:childTnLst>
                                </p:cTn>
                              </p:par>
                            </p:childTnLst>
                          </p:cTn>
                        </p:par>
                        <p:par>
                          <p:cTn id="73" fill="hold">
                            <p:stCondLst>
                              <p:cond delay="20000"/>
                            </p:stCondLst>
                            <p:childTnLst>
                              <p:par>
                                <p:cTn id="74" presetID="1" presetClass="entr" presetSubtype="0" fill="hold" grpId="1" nodeType="afterEffect">
                                  <p:stCondLst>
                                    <p:cond delay="1000"/>
                                  </p:stCondLst>
                                  <p:childTnLst>
                                    <p:set>
                                      <p:cBhvr>
                                        <p:cTn id="75" dur="1" fill="hold">
                                          <p:stCondLst>
                                            <p:cond delay="0"/>
                                          </p:stCondLst>
                                        </p:cTn>
                                        <p:tgtEl>
                                          <p:spTgt spid="5154"/>
                                        </p:tgtEl>
                                        <p:attrNameLst>
                                          <p:attrName>style.visibility</p:attrName>
                                        </p:attrNameLst>
                                      </p:cBhvr>
                                      <p:to>
                                        <p:strVal val="visible"/>
                                      </p:to>
                                    </p:set>
                                  </p:childTnLst>
                                </p:cTn>
                              </p:par>
                            </p:childTnLst>
                          </p:cTn>
                        </p:par>
                        <p:par>
                          <p:cTn id="76" fill="hold">
                            <p:stCondLst>
                              <p:cond delay="21000"/>
                            </p:stCondLst>
                            <p:childTnLst>
                              <p:par>
                                <p:cTn id="77" presetID="1" presetClass="entr" presetSubtype="0" fill="hold" grpId="1" nodeType="afterEffect">
                                  <p:stCondLst>
                                    <p:cond delay="1000"/>
                                  </p:stCondLst>
                                  <p:childTnLst>
                                    <p:set>
                                      <p:cBhvr>
                                        <p:cTn id="78" dur="1" fill="hold">
                                          <p:stCondLst>
                                            <p:cond delay="0"/>
                                          </p:stCondLst>
                                        </p:cTn>
                                        <p:tgtEl>
                                          <p:spTgt spid="5155"/>
                                        </p:tgtEl>
                                        <p:attrNameLst>
                                          <p:attrName>style.visibility</p:attrName>
                                        </p:attrNameLst>
                                      </p:cBhvr>
                                      <p:to>
                                        <p:strVal val="visible"/>
                                      </p:to>
                                    </p:set>
                                  </p:childTnLst>
                                </p:cTn>
                              </p:par>
                            </p:childTnLst>
                          </p:cTn>
                        </p:par>
                        <p:par>
                          <p:cTn id="79" fill="hold">
                            <p:stCondLst>
                              <p:cond delay="22000"/>
                            </p:stCondLst>
                            <p:childTnLst>
                              <p:par>
                                <p:cTn id="80" presetID="1" presetClass="entr" presetSubtype="0" fill="hold" grpId="1" nodeType="afterEffect">
                                  <p:stCondLst>
                                    <p:cond delay="1000"/>
                                  </p:stCondLst>
                                  <p:childTnLst>
                                    <p:set>
                                      <p:cBhvr>
                                        <p:cTn id="81" dur="1" fill="hold">
                                          <p:stCondLst>
                                            <p:cond delay="0"/>
                                          </p:stCondLst>
                                        </p:cTn>
                                        <p:tgtEl>
                                          <p:spTgt spid="5156"/>
                                        </p:tgtEl>
                                        <p:attrNameLst>
                                          <p:attrName>style.visibility</p:attrName>
                                        </p:attrNameLst>
                                      </p:cBhvr>
                                      <p:to>
                                        <p:strVal val="visible"/>
                                      </p:to>
                                    </p:set>
                                  </p:childTnLst>
                                </p:cTn>
                              </p:par>
                            </p:childTnLst>
                          </p:cTn>
                        </p:par>
                        <p:par>
                          <p:cTn id="82" fill="hold">
                            <p:stCondLst>
                              <p:cond delay="23000"/>
                            </p:stCondLst>
                            <p:childTnLst>
                              <p:par>
                                <p:cTn id="83" presetID="1" presetClass="entr" presetSubtype="0" fill="hold" grpId="1" nodeType="afterEffect">
                                  <p:stCondLst>
                                    <p:cond delay="1000"/>
                                  </p:stCondLst>
                                  <p:childTnLst>
                                    <p:set>
                                      <p:cBhvr>
                                        <p:cTn id="84" dur="1" fill="hold">
                                          <p:stCondLst>
                                            <p:cond delay="0"/>
                                          </p:stCondLst>
                                        </p:cTn>
                                        <p:tgtEl>
                                          <p:spTgt spid="5157"/>
                                        </p:tgtEl>
                                        <p:attrNameLst>
                                          <p:attrName>style.visibility</p:attrName>
                                        </p:attrNameLst>
                                      </p:cBhvr>
                                      <p:to>
                                        <p:strVal val="visible"/>
                                      </p:to>
                                    </p:set>
                                  </p:childTnLst>
                                </p:cTn>
                              </p:par>
                            </p:childTnLst>
                          </p:cTn>
                        </p:par>
                        <p:par>
                          <p:cTn id="85" fill="hold">
                            <p:stCondLst>
                              <p:cond delay="24000"/>
                            </p:stCondLst>
                            <p:childTnLst>
                              <p:par>
                                <p:cTn id="86" presetID="1" presetClass="entr" presetSubtype="0" fill="hold" grpId="1" nodeType="afterEffect">
                                  <p:stCondLst>
                                    <p:cond delay="1000"/>
                                  </p:stCondLst>
                                  <p:childTnLst>
                                    <p:set>
                                      <p:cBhvr>
                                        <p:cTn id="87" dur="1" fill="hold">
                                          <p:stCondLst>
                                            <p:cond delay="0"/>
                                          </p:stCondLst>
                                        </p:cTn>
                                        <p:tgtEl>
                                          <p:spTgt spid="5158"/>
                                        </p:tgtEl>
                                        <p:attrNameLst>
                                          <p:attrName>style.visibility</p:attrName>
                                        </p:attrNameLst>
                                      </p:cBhvr>
                                      <p:to>
                                        <p:strVal val="visible"/>
                                      </p:to>
                                    </p:set>
                                  </p:childTnLst>
                                </p:cTn>
                              </p:par>
                            </p:childTnLst>
                          </p:cTn>
                        </p:par>
                        <p:par>
                          <p:cTn id="88" fill="hold">
                            <p:stCondLst>
                              <p:cond delay="25000"/>
                            </p:stCondLst>
                            <p:childTnLst>
                              <p:par>
                                <p:cTn id="89" presetID="1" presetClass="entr" presetSubtype="0" fill="hold" grpId="1" nodeType="afterEffect">
                                  <p:stCondLst>
                                    <p:cond delay="1000"/>
                                  </p:stCondLst>
                                  <p:childTnLst>
                                    <p:set>
                                      <p:cBhvr>
                                        <p:cTn id="90" dur="1" fill="hold">
                                          <p:stCondLst>
                                            <p:cond delay="0"/>
                                          </p:stCondLst>
                                        </p:cTn>
                                        <p:tgtEl>
                                          <p:spTgt spid="5159"/>
                                        </p:tgtEl>
                                        <p:attrNameLst>
                                          <p:attrName>style.visibility</p:attrName>
                                        </p:attrNameLst>
                                      </p:cBhvr>
                                      <p:to>
                                        <p:strVal val="visible"/>
                                      </p:to>
                                    </p:set>
                                  </p:childTnLst>
                                </p:cTn>
                              </p:par>
                            </p:childTnLst>
                          </p:cTn>
                        </p:par>
                        <p:par>
                          <p:cTn id="91" fill="hold">
                            <p:stCondLst>
                              <p:cond delay="26000"/>
                            </p:stCondLst>
                            <p:childTnLst>
                              <p:par>
                                <p:cTn id="92" presetID="1" presetClass="entr" presetSubtype="0" fill="hold" grpId="1" nodeType="afterEffect">
                                  <p:stCondLst>
                                    <p:cond delay="1000"/>
                                  </p:stCondLst>
                                  <p:childTnLst>
                                    <p:set>
                                      <p:cBhvr>
                                        <p:cTn id="93" dur="1" fill="hold">
                                          <p:stCondLst>
                                            <p:cond delay="0"/>
                                          </p:stCondLst>
                                        </p:cTn>
                                        <p:tgtEl>
                                          <p:spTgt spid="5160"/>
                                        </p:tgtEl>
                                        <p:attrNameLst>
                                          <p:attrName>style.visibility</p:attrName>
                                        </p:attrNameLst>
                                      </p:cBhvr>
                                      <p:to>
                                        <p:strVal val="visible"/>
                                      </p:to>
                                    </p:set>
                                  </p:childTnLst>
                                </p:cTn>
                              </p:par>
                            </p:childTnLst>
                          </p:cTn>
                        </p:par>
                        <p:par>
                          <p:cTn id="94" fill="hold">
                            <p:stCondLst>
                              <p:cond delay="27000"/>
                            </p:stCondLst>
                            <p:childTnLst>
                              <p:par>
                                <p:cTn id="95" presetID="1" presetClass="entr" presetSubtype="0" fill="hold" grpId="1" nodeType="afterEffect">
                                  <p:stCondLst>
                                    <p:cond delay="1000"/>
                                  </p:stCondLst>
                                  <p:childTnLst>
                                    <p:set>
                                      <p:cBhvr>
                                        <p:cTn id="96" dur="1" fill="hold">
                                          <p:stCondLst>
                                            <p:cond delay="0"/>
                                          </p:stCondLst>
                                        </p:cTn>
                                        <p:tgtEl>
                                          <p:spTgt spid="5161"/>
                                        </p:tgtEl>
                                        <p:attrNameLst>
                                          <p:attrName>style.visibility</p:attrName>
                                        </p:attrNameLst>
                                      </p:cBhvr>
                                      <p:to>
                                        <p:strVal val="visible"/>
                                      </p:to>
                                    </p:set>
                                  </p:childTnLst>
                                </p:cTn>
                              </p:par>
                            </p:childTnLst>
                          </p:cTn>
                        </p:par>
                        <p:par>
                          <p:cTn id="97" fill="hold">
                            <p:stCondLst>
                              <p:cond delay="28000"/>
                            </p:stCondLst>
                            <p:childTnLst>
                              <p:par>
                                <p:cTn id="98" presetID="1" presetClass="entr" presetSubtype="0" fill="hold" grpId="1" nodeType="afterEffect">
                                  <p:stCondLst>
                                    <p:cond delay="1000"/>
                                  </p:stCondLst>
                                  <p:childTnLst>
                                    <p:set>
                                      <p:cBhvr>
                                        <p:cTn id="99" dur="1" fill="hold">
                                          <p:stCondLst>
                                            <p:cond delay="0"/>
                                          </p:stCondLst>
                                        </p:cTn>
                                        <p:tgtEl>
                                          <p:spTgt spid="5162"/>
                                        </p:tgtEl>
                                        <p:attrNameLst>
                                          <p:attrName>style.visibility</p:attrName>
                                        </p:attrNameLst>
                                      </p:cBhvr>
                                      <p:to>
                                        <p:strVal val="visible"/>
                                      </p:to>
                                    </p:set>
                                  </p:childTnLst>
                                </p:cTn>
                              </p:par>
                            </p:childTnLst>
                          </p:cTn>
                        </p:par>
                        <p:par>
                          <p:cTn id="100" fill="hold">
                            <p:stCondLst>
                              <p:cond delay="29000"/>
                            </p:stCondLst>
                            <p:childTnLst>
                              <p:par>
                                <p:cTn id="101" presetID="1" presetClass="entr" presetSubtype="0" fill="hold" grpId="1" nodeType="afterEffect">
                                  <p:stCondLst>
                                    <p:cond delay="1000"/>
                                  </p:stCondLst>
                                  <p:childTnLst>
                                    <p:set>
                                      <p:cBhvr>
                                        <p:cTn id="102" dur="1" fill="hold">
                                          <p:stCondLst>
                                            <p:cond delay="0"/>
                                          </p:stCondLst>
                                        </p:cTn>
                                        <p:tgtEl>
                                          <p:spTgt spid="5163"/>
                                        </p:tgtEl>
                                        <p:attrNameLst>
                                          <p:attrName>style.visibility</p:attrName>
                                        </p:attrNameLst>
                                      </p:cBhvr>
                                      <p:to>
                                        <p:strVal val="visible"/>
                                      </p:to>
                                    </p:set>
                                  </p:childTnLst>
                                </p:cTn>
                              </p:par>
                            </p:childTnLst>
                          </p:cTn>
                        </p:par>
                        <p:par>
                          <p:cTn id="103" fill="hold">
                            <p:stCondLst>
                              <p:cond delay="30000"/>
                            </p:stCondLst>
                            <p:childTnLst>
                              <p:par>
                                <p:cTn id="104" presetID="1" presetClass="entr" presetSubtype="0" fill="hold" grpId="1" nodeType="afterEffect">
                                  <p:stCondLst>
                                    <p:cond delay="1000"/>
                                  </p:stCondLst>
                                  <p:childTnLst>
                                    <p:set>
                                      <p:cBhvr>
                                        <p:cTn id="105" dur="1" fill="hold">
                                          <p:stCondLst>
                                            <p:cond delay="0"/>
                                          </p:stCondLst>
                                        </p:cTn>
                                        <p:tgtEl>
                                          <p:spTgt spid="5164"/>
                                        </p:tgtEl>
                                        <p:attrNameLst>
                                          <p:attrName>style.visibility</p:attrName>
                                        </p:attrNameLst>
                                      </p:cBhvr>
                                      <p:to>
                                        <p:strVal val="visible"/>
                                      </p:to>
                                    </p:set>
                                  </p:childTnLst>
                                </p:cTn>
                              </p:par>
                            </p:childTnLst>
                          </p:cTn>
                        </p:par>
                        <p:par>
                          <p:cTn id="106" fill="hold">
                            <p:stCondLst>
                              <p:cond delay="31000"/>
                            </p:stCondLst>
                            <p:childTnLst>
                              <p:par>
                                <p:cTn id="107" presetID="1" presetClass="entr" presetSubtype="0" fill="hold" grpId="1" nodeType="afterEffect">
                                  <p:stCondLst>
                                    <p:cond delay="1000"/>
                                  </p:stCondLst>
                                  <p:childTnLst>
                                    <p:set>
                                      <p:cBhvr>
                                        <p:cTn id="108" dur="1" fill="hold">
                                          <p:stCondLst>
                                            <p:cond delay="0"/>
                                          </p:stCondLst>
                                        </p:cTn>
                                        <p:tgtEl>
                                          <p:spTgt spid="5165"/>
                                        </p:tgtEl>
                                        <p:attrNameLst>
                                          <p:attrName>style.visibility</p:attrName>
                                        </p:attrNameLst>
                                      </p:cBhvr>
                                      <p:to>
                                        <p:strVal val="visible"/>
                                      </p:to>
                                    </p:set>
                                  </p:childTnLst>
                                </p:cTn>
                              </p:par>
                            </p:childTnLst>
                          </p:cTn>
                        </p:par>
                        <p:par>
                          <p:cTn id="109" fill="hold">
                            <p:stCondLst>
                              <p:cond delay="32000"/>
                            </p:stCondLst>
                            <p:childTnLst>
                              <p:par>
                                <p:cTn id="110" presetID="1" presetClass="entr" presetSubtype="0" fill="hold" grpId="1" nodeType="afterEffect">
                                  <p:stCondLst>
                                    <p:cond delay="1000"/>
                                  </p:stCondLst>
                                  <p:childTnLst>
                                    <p:set>
                                      <p:cBhvr>
                                        <p:cTn id="111" dur="1" fill="hold">
                                          <p:stCondLst>
                                            <p:cond delay="0"/>
                                          </p:stCondLst>
                                        </p:cTn>
                                        <p:tgtEl>
                                          <p:spTgt spid="5166"/>
                                        </p:tgtEl>
                                        <p:attrNameLst>
                                          <p:attrName>style.visibility</p:attrName>
                                        </p:attrNameLst>
                                      </p:cBhvr>
                                      <p:to>
                                        <p:strVal val="visible"/>
                                      </p:to>
                                    </p:set>
                                  </p:childTnLst>
                                </p:cTn>
                              </p:par>
                            </p:childTnLst>
                          </p:cTn>
                        </p:par>
                        <p:par>
                          <p:cTn id="112" fill="hold">
                            <p:stCondLst>
                              <p:cond delay="33000"/>
                            </p:stCondLst>
                            <p:childTnLst>
                              <p:par>
                                <p:cTn id="113" presetID="1" presetClass="entr" presetSubtype="0" fill="hold" grpId="1" nodeType="afterEffect">
                                  <p:stCondLst>
                                    <p:cond delay="1000"/>
                                  </p:stCondLst>
                                  <p:childTnLst>
                                    <p:set>
                                      <p:cBhvr>
                                        <p:cTn id="114" dur="1" fill="hold">
                                          <p:stCondLst>
                                            <p:cond delay="0"/>
                                          </p:stCondLst>
                                        </p:cTn>
                                        <p:tgtEl>
                                          <p:spTgt spid="5167"/>
                                        </p:tgtEl>
                                        <p:attrNameLst>
                                          <p:attrName>style.visibility</p:attrName>
                                        </p:attrNameLst>
                                      </p:cBhvr>
                                      <p:to>
                                        <p:strVal val="visible"/>
                                      </p:to>
                                    </p:set>
                                  </p:childTnLst>
                                </p:cTn>
                              </p:par>
                            </p:childTnLst>
                          </p:cTn>
                        </p:par>
                        <p:par>
                          <p:cTn id="115" fill="hold">
                            <p:stCondLst>
                              <p:cond delay="34000"/>
                            </p:stCondLst>
                            <p:childTnLst>
                              <p:par>
                                <p:cTn id="116" presetID="1" presetClass="entr" presetSubtype="0" fill="hold" grpId="1" nodeType="afterEffect">
                                  <p:stCondLst>
                                    <p:cond delay="1000"/>
                                  </p:stCondLst>
                                  <p:childTnLst>
                                    <p:set>
                                      <p:cBhvr>
                                        <p:cTn id="117" dur="1" fill="hold">
                                          <p:stCondLst>
                                            <p:cond delay="0"/>
                                          </p:stCondLst>
                                        </p:cTn>
                                        <p:tgtEl>
                                          <p:spTgt spid="5168"/>
                                        </p:tgtEl>
                                        <p:attrNameLst>
                                          <p:attrName>style.visibility</p:attrName>
                                        </p:attrNameLst>
                                      </p:cBhvr>
                                      <p:to>
                                        <p:strVal val="visible"/>
                                      </p:to>
                                    </p:set>
                                  </p:childTnLst>
                                </p:cTn>
                              </p:par>
                            </p:childTnLst>
                          </p:cTn>
                        </p:par>
                        <p:par>
                          <p:cTn id="118" fill="hold">
                            <p:stCondLst>
                              <p:cond delay="35000"/>
                            </p:stCondLst>
                            <p:childTnLst>
                              <p:par>
                                <p:cTn id="119" presetID="1" presetClass="entr" presetSubtype="0" fill="hold" grpId="1" nodeType="afterEffect">
                                  <p:stCondLst>
                                    <p:cond delay="1000"/>
                                  </p:stCondLst>
                                  <p:childTnLst>
                                    <p:set>
                                      <p:cBhvr>
                                        <p:cTn id="120" dur="1" fill="hold">
                                          <p:stCondLst>
                                            <p:cond delay="0"/>
                                          </p:stCondLst>
                                        </p:cTn>
                                        <p:tgtEl>
                                          <p:spTgt spid="5169"/>
                                        </p:tgtEl>
                                        <p:attrNameLst>
                                          <p:attrName>style.visibility</p:attrName>
                                        </p:attrNameLst>
                                      </p:cBhvr>
                                      <p:to>
                                        <p:strVal val="visible"/>
                                      </p:to>
                                    </p:set>
                                  </p:childTnLst>
                                </p:cTn>
                              </p:par>
                            </p:childTnLst>
                          </p:cTn>
                        </p:par>
                        <p:par>
                          <p:cTn id="121" fill="hold">
                            <p:stCondLst>
                              <p:cond delay="36000"/>
                            </p:stCondLst>
                            <p:childTnLst>
                              <p:par>
                                <p:cTn id="122" presetID="1" presetClass="entr" presetSubtype="0" fill="hold" grpId="1" nodeType="afterEffect">
                                  <p:stCondLst>
                                    <p:cond delay="1000"/>
                                  </p:stCondLst>
                                  <p:childTnLst>
                                    <p:set>
                                      <p:cBhvr>
                                        <p:cTn id="123" dur="1" fill="hold">
                                          <p:stCondLst>
                                            <p:cond delay="0"/>
                                          </p:stCondLst>
                                        </p:cTn>
                                        <p:tgtEl>
                                          <p:spTgt spid="5170"/>
                                        </p:tgtEl>
                                        <p:attrNameLst>
                                          <p:attrName>style.visibility</p:attrName>
                                        </p:attrNameLst>
                                      </p:cBhvr>
                                      <p:to>
                                        <p:strVal val="visible"/>
                                      </p:to>
                                    </p:set>
                                  </p:childTnLst>
                                </p:cTn>
                              </p:par>
                            </p:childTnLst>
                          </p:cTn>
                        </p:par>
                        <p:par>
                          <p:cTn id="124" fill="hold">
                            <p:stCondLst>
                              <p:cond delay="37000"/>
                            </p:stCondLst>
                            <p:childTnLst>
                              <p:par>
                                <p:cTn id="125" presetID="1" presetClass="entr" presetSubtype="0" fill="hold" grpId="1" nodeType="afterEffect">
                                  <p:stCondLst>
                                    <p:cond delay="1000"/>
                                  </p:stCondLst>
                                  <p:childTnLst>
                                    <p:set>
                                      <p:cBhvr>
                                        <p:cTn id="126" dur="1" fill="hold">
                                          <p:stCondLst>
                                            <p:cond delay="0"/>
                                          </p:stCondLst>
                                        </p:cTn>
                                        <p:tgtEl>
                                          <p:spTgt spid="5171"/>
                                        </p:tgtEl>
                                        <p:attrNameLst>
                                          <p:attrName>style.visibility</p:attrName>
                                        </p:attrNameLst>
                                      </p:cBhvr>
                                      <p:to>
                                        <p:strVal val="visible"/>
                                      </p:to>
                                    </p:set>
                                  </p:childTnLst>
                                </p:cTn>
                              </p:par>
                            </p:childTnLst>
                          </p:cTn>
                        </p:par>
                        <p:par>
                          <p:cTn id="127" fill="hold">
                            <p:stCondLst>
                              <p:cond delay="38000"/>
                            </p:stCondLst>
                            <p:childTnLst>
                              <p:par>
                                <p:cTn id="128" presetID="1" presetClass="entr" presetSubtype="0" fill="hold" grpId="1" nodeType="afterEffect">
                                  <p:stCondLst>
                                    <p:cond delay="1000"/>
                                  </p:stCondLst>
                                  <p:childTnLst>
                                    <p:set>
                                      <p:cBhvr>
                                        <p:cTn id="129" dur="1" fill="hold">
                                          <p:stCondLst>
                                            <p:cond delay="0"/>
                                          </p:stCondLst>
                                        </p:cTn>
                                        <p:tgtEl>
                                          <p:spTgt spid="5172"/>
                                        </p:tgtEl>
                                        <p:attrNameLst>
                                          <p:attrName>style.visibility</p:attrName>
                                        </p:attrNameLst>
                                      </p:cBhvr>
                                      <p:to>
                                        <p:strVal val="visible"/>
                                      </p:to>
                                    </p:set>
                                  </p:childTnLst>
                                </p:cTn>
                              </p:par>
                            </p:childTnLst>
                          </p:cTn>
                        </p:par>
                        <p:par>
                          <p:cTn id="130" fill="hold">
                            <p:stCondLst>
                              <p:cond delay="39000"/>
                            </p:stCondLst>
                            <p:childTnLst>
                              <p:par>
                                <p:cTn id="131" presetID="1" presetClass="entr" presetSubtype="0" fill="hold" grpId="1" nodeType="afterEffect">
                                  <p:stCondLst>
                                    <p:cond delay="1000"/>
                                  </p:stCondLst>
                                  <p:childTnLst>
                                    <p:set>
                                      <p:cBhvr>
                                        <p:cTn id="132" dur="1" fill="hold">
                                          <p:stCondLst>
                                            <p:cond delay="0"/>
                                          </p:stCondLst>
                                        </p:cTn>
                                        <p:tgtEl>
                                          <p:spTgt spid="5173"/>
                                        </p:tgtEl>
                                        <p:attrNameLst>
                                          <p:attrName>style.visibility</p:attrName>
                                        </p:attrNameLst>
                                      </p:cBhvr>
                                      <p:to>
                                        <p:strVal val="visible"/>
                                      </p:to>
                                    </p:set>
                                  </p:childTnLst>
                                </p:cTn>
                              </p:par>
                            </p:childTnLst>
                          </p:cTn>
                        </p:par>
                        <p:par>
                          <p:cTn id="133" fill="hold">
                            <p:stCondLst>
                              <p:cond delay="40000"/>
                            </p:stCondLst>
                            <p:childTnLst>
                              <p:par>
                                <p:cTn id="134" presetID="1" presetClass="entr" presetSubtype="0" fill="hold" grpId="1" nodeType="afterEffect">
                                  <p:stCondLst>
                                    <p:cond delay="1000"/>
                                  </p:stCondLst>
                                  <p:childTnLst>
                                    <p:set>
                                      <p:cBhvr>
                                        <p:cTn id="135" dur="1" fill="hold">
                                          <p:stCondLst>
                                            <p:cond delay="0"/>
                                          </p:stCondLst>
                                        </p:cTn>
                                        <p:tgtEl>
                                          <p:spTgt spid="5174"/>
                                        </p:tgtEl>
                                        <p:attrNameLst>
                                          <p:attrName>style.visibility</p:attrName>
                                        </p:attrNameLst>
                                      </p:cBhvr>
                                      <p:to>
                                        <p:strVal val="visible"/>
                                      </p:to>
                                    </p:set>
                                  </p:childTnLst>
                                </p:cTn>
                              </p:par>
                            </p:childTnLst>
                          </p:cTn>
                        </p:par>
                        <p:par>
                          <p:cTn id="136" fill="hold">
                            <p:stCondLst>
                              <p:cond delay="41000"/>
                            </p:stCondLst>
                            <p:childTnLst>
                              <p:par>
                                <p:cTn id="137" presetID="1" presetClass="entr" presetSubtype="0" fill="hold" grpId="1" nodeType="afterEffect">
                                  <p:stCondLst>
                                    <p:cond delay="1000"/>
                                  </p:stCondLst>
                                  <p:childTnLst>
                                    <p:set>
                                      <p:cBhvr>
                                        <p:cTn id="138" dur="1" fill="hold">
                                          <p:stCondLst>
                                            <p:cond delay="0"/>
                                          </p:stCondLst>
                                        </p:cTn>
                                        <p:tgtEl>
                                          <p:spTgt spid="5175"/>
                                        </p:tgtEl>
                                        <p:attrNameLst>
                                          <p:attrName>style.visibility</p:attrName>
                                        </p:attrNameLst>
                                      </p:cBhvr>
                                      <p:to>
                                        <p:strVal val="visible"/>
                                      </p:to>
                                    </p:set>
                                  </p:childTnLst>
                                </p:cTn>
                              </p:par>
                            </p:childTnLst>
                          </p:cTn>
                        </p:par>
                        <p:par>
                          <p:cTn id="139" fill="hold">
                            <p:stCondLst>
                              <p:cond delay="42000"/>
                            </p:stCondLst>
                            <p:childTnLst>
                              <p:par>
                                <p:cTn id="140" presetID="1" presetClass="entr" presetSubtype="0" fill="hold" grpId="1" nodeType="afterEffect">
                                  <p:stCondLst>
                                    <p:cond delay="1000"/>
                                  </p:stCondLst>
                                  <p:childTnLst>
                                    <p:set>
                                      <p:cBhvr>
                                        <p:cTn id="141" dur="1" fill="hold">
                                          <p:stCondLst>
                                            <p:cond delay="0"/>
                                          </p:stCondLst>
                                        </p:cTn>
                                        <p:tgtEl>
                                          <p:spTgt spid="5176"/>
                                        </p:tgtEl>
                                        <p:attrNameLst>
                                          <p:attrName>style.visibility</p:attrName>
                                        </p:attrNameLst>
                                      </p:cBhvr>
                                      <p:to>
                                        <p:strVal val="visible"/>
                                      </p:to>
                                    </p:set>
                                  </p:childTnLst>
                                </p:cTn>
                              </p:par>
                            </p:childTnLst>
                          </p:cTn>
                        </p:par>
                        <p:par>
                          <p:cTn id="142" fill="hold">
                            <p:stCondLst>
                              <p:cond delay="43000"/>
                            </p:stCondLst>
                            <p:childTnLst>
                              <p:par>
                                <p:cTn id="143" presetID="1" presetClass="entr" presetSubtype="0" fill="hold" grpId="1" nodeType="afterEffect">
                                  <p:stCondLst>
                                    <p:cond delay="1000"/>
                                  </p:stCondLst>
                                  <p:childTnLst>
                                    <p:set>
                                      <p:cBhvr>
                                        <p:cTn id="144" dur="1" fill="hold">
                                          <p:stCondLst>
                                            <p:cond delay="0"/>
                                          </p:stCondLst>
                                        </p:cTn>
                                        <p:tgtEl>
                                          <p:spTgt spid="5177"/>
                                        </p:tgtEl>
                                        <p:attrNameLst>
                                          <p:attrName>style.visibility</p:attrName>
                                        </p:attrNameLst>
                                      </p:cBhvr>
                                      <p:to>
                                        <p:strVal val="visible"/>
                                      </p:to>
                                    </p:set>
                                  </p:childTnLst>
                                </p:cTn>
                              </p:par>
                            </p:childTnLst>
                          </p:cTn>
                        </p:par>
                        <p:par>
                          <p:cTn id="145" fill="hold">
                            <p:stCondLst>
                              <p:cond delay="44000"/>
                            </p:stCondLst>
                            <p:childTnLst>
                              <p:par>
                                <p:cTn id="146" presetID="1" presetClass="entr" presetSubtype="0" fill="hold" grpId="1" nodeType="afterEffect">
                                  <p:stCondLst>
                                    <p:cond delay="1000"/>
                                  </p:stCondLst>
                                  <p:childTnLst>
                                    <p:set>
                                      <p:cBhvr>
                                        <p:cTn id="147" dur="1" fill="hold">
                                          <p:stCondLst>
                                            <p:cond delay="0"/>
                                          </p:stCondLst>
                                        </p:cTn>
                                        <p:tgtEl>
                                          <p:spTgt spid="5178"/>
                                        </p:tgtEl>
                                        <p:attrNameLst>
                                          <p:attrName>style.visibility</p:attrName>
                                        </p:attrNameLst>
                                      </p:cBhvr>
                                      <p:to>
                                        <p:strVal val="visible"/>
                                      </p:to>
                                    </p:set>
                                  </p:childTnLst>
                                </p:cTn>
                              </p:par>
                            </p:childTnLst>
                          </p:cTn>
                        </p:par>
                        <p:par>
                          <p:cTn id="148" fill="hold">
                            <p:stCondLst>
                              <p:cond delay="45000"/>
                            </p:stCondLst>
                            <p:childTnLst>
                              <p:par>
                                <p:cTn id="149" presetID="1" presetClass="entr" presetSubtype="0" fill="hold" grpId="1" nodeType="afterEffect">
                                  <p:stCondLst>
                                    <p:cond delay="1000"/>
                                  </p:stCondLst>
                                  <p:childTnLst>
                                    <p:set>
                                      <p:cBhvr>
                                        <p:cTn id="150" dur="1" fill="hold">
                                          <p:stCondLst>
                                            <p:cond delay="0"/>
                                          </p:stCondLst>
                                        </p:cTn>
                                        <p:tgtEl>
                                          <p:spTgt spid="5179"/>
                                        </p:tgtEl>
                                        <p:attrNameLst>
                                          <p:attrName>style.visibility</p:attrName>
                                        </p:attrNameLst>
                                      </p:cBhvr>
                                      <p:to>
                                        <p:strVal val="visible"/>
                                      </p:to>
                                    </p:set>
                                  </p:childTnLst>
                                </p:cTn>
                              </p:par>
                            </p:childTnLst>
                          </p:cTn>
                        </p:par>
                        <p:par>
                          <p:cTn id="151" fill="hold">
                            <p:stCondLst>
                              <p:cond delay="46000"/>
                            </p:stCondLst>
                            <p:childTnLst>
                              <p:par>
                                <p:cTn id="152" presetID="1" presetClass="entr" presetSubtype="0" fill="hold" grpId="1" nodeType="afterEffect">
                                  <p:stCondLst>
                                    <p:cond delay="1000"/>
                                  </p:stCondLst>
                                  <p:childTnLst>
                                    <p:set>
                                      <p:cBhvr>
                                        <p:cTn id="153" dur="1" fill="hold">
                                          <p:stCondLst>
                                            <p:cond delay="0"/>
                                          </p:stCondLst>
                                        </p:cTn>
                                        <p:tgtEl>
                                          <p:spTgt spid="5180"/>
                                        </p:tgtEl>
                                        <p:attrNameLst>
                                          <p:attrName>style.visibility</p:attrName>
                                        </p:attrNameLst>
                                      </p:cBhvr>
                                      <p:to>
                                        <p:strVal val="visible"/>
                                      </p:to>
                                    </p:set>
                                  </p:childTnLst>
                                </p:cTn>
                              </p:par>
                            </p:childTnLst>
                          </p:cTn>
                        </p:par>
                        <p:par>
                          <p:cTn id="154" fill="hold">
                            <p:stCondLst>
                              <p:cond delay="47000"/>
                            </p:stCondLst>
                            <p:childTnLst>
                              <p:par>
                                <p:cTn id="155" presetID="1" presetClass="entr" presetSubtype="0" fill="hold" grpId="1" nodeType="afterEffect">
                                  <p:stCondLst>
                                    <p:cond delay="1000"/>
                                  </p:stCondLst>
                                  <p:childTnLst>
                                    <p:set>
                                      <p:cBhvr>
                                        <p:cTn id="156" dur="1" fill="hold">
                                          <p:stCondLst>
                                            <p:cond delay="0"/>
                                          </p:stCondLst>
                                        </p:cTn>
                                        <p:tgtEl>
                                          <p:spTgt spid="5181"/>
                                        </p:tgtEl>
                                        <p:attrNameLst>
                                          <p:attrName>style.visibility</p:attrName>
                                        </p:attrNameLst>
                                      </p:cBhvr>
                                      <p:to>
                                        <p:strVal val="visible"/>
                                      </p:to>
                                    </p:set>
                                  </p:childTnLst>
                                </p:cTn>
                              </p:par>
                            </p:childTnLst>
                          </p:cTn>
                        </p:par>
                        <p:par>
                          <p:cTn id="157" fill="hold">
                            <p:stCondLst>
                              <p:cond delay="48000"/>
                            </p:stCondLst>
                            <p:childTnLst>
                              <p:par>
                                <p:cTn id="158" presetID="1" presetClass="entr" presetSubtype="0" fill="hold" grpId="1" nodeType="afterEffect">
                                  <p:stCondLst>
                                    <p:cond delay="1000"/>
                                  </p:stCondLst>
                                  <p:childTnLst>
                                    <p:set>
                                      <p:cBhvr>
                                        <p:cTn id="159" dur="1" fill="hold">
                                          <p:stCondLst>
                                            <p:cond delay="0"/>
                                          </p:stCondLst>
                                        </p:cTn>
                                        <p:tgtEl>
                                          <p:spTgt spid="5182"/>
                                        </p:tgtEl>
                                        <p:attrNameLst>
                                          <p:attrName>style.visibility</p:attrName>
                                        </p:attrNameLst>
                                      </p:cBhvr>
                                      <p:to>
                                        <p:strVal val="visible"/>
                                      </p:to>
                                    </p:set>
                                  </p:childTnLst>
                                </p:cTn>
                              </p:par>
                            </p:childTnLst>
                          </p:cTn>
                        </p:par>
                        <p:par>
                          <p:cTn id="160" fill="hold">
                            <p:stCondLst>
                              <p:cond delay="49000"/>
                            </p:stCondLst>
                            <p:childTnLst>
                              <p:par>
                                <p:cTn id="161" presetID="1" presetClass="entr" presetSubtype="0" fill="hold" grpId="1" nodeType="afterEffect">
                                  <p:stCondLst>
                                    <p:cond delay="1000"/>
                                  </p:stCondLst>
                                  <p:childTnLst>
                                    <p:set>
                                      <p:cBhvr>
                                        <p:cTn id="162" dur="1" fill="hold">
                                          <p:stCondLst>
                                            <p:cond delay="0"/>
                                          </p:stCondLst>
                                        </p:cTn>
                                        <p:tgtEl>
                                          <p:spTgt spid="5183"/>
                                        </p:tgtEl>
                                        <p:attrNameLst>
                                          <p:attrName>style.visibility</p:attrName>
                                        </p:attrNameLst>
                                      </p:cBhvr>
                                      <p:to>
                                        <p:strVal val="visible"/>
                                      </p:to>
                                    </p:set>
                                  </p:childTnLst>
                                </p:cTn>
                              </p:par>
                            </p:childTnLst>
                          </p:cTn>
                        </p:par>
                        <p:par>
                          <p:cTn id="163" fill="hold">
                            <p:stCondLst>
                              <p:cond delay="50000"/>
                            </p:stCondLst>
                            <p:childTnLst>
                              <p:par>
                                <p:cTn id="164" presetID="1" presetClass="entr" presetSubtype="0" fill="hold" grpId="1" nodeType="afterEffect">
                                  <p:stCondLst>
                                    <p:cond delay="1000"/>
                                  </p:stCondLst>
                                  <p:childTnLst>
                                    <p:set>
                                      <p:cBhvr>
                                        <p:cTn id="165" dur="1" fill="hold">
                                          <p:stCondLst>
                                            <p:cond delay="0"/>
                                          </p:stCondLst>
                                        </p:cTn>
                                        <p:tgtEl>
                                          <p:spTgt spid="5184"/>
                                        </p:tgtEl>
                                        <p:attrNameLst>
                                          <p:attrName>style.visibility</p:attrName>
                                        </p:attrNameLst>
                                      </p:cBhvr>
                                      <p:to>
                                        <p:strVal val="visible"/>
                                      </p:to>
                                    </p:set>
                                  </p:childTnLst>
                                </p:cTn>
                              </p:par>
                            </p:childTnLst>
                          </p:cTn>
                        </p:par>
                        <p:par>
                          <p:cTn id="166" fill="hold">
                            <p:stCondLst>
                              <p:cond delay="51000"/>
                            </p:stCondLst>
                            <p:childTnLst>
                              <p:par>
                                <p:cTn id="167" presetID="1" presetClass="entr" presetSubtype="0" fill="hold" grpId="1" nodeType="afterEffect">
                                  <p:stCondLst>
                                    <p:cond delay="1000"/>
                                  </p:stCondLst>
                                  <p:childTnLst>
                                    <p:set>
                                      <p:cBhvr>
                                        <p:cTn id="168" dur="1" fill="hold">
                                          <p:stCondLst>
                                            <p:cond delay="0"/>
                                          </p:stCondLst>
                                        </p:cTn>
                                        <p:tgtEl>
                                          <p:spTgt spid="5185"/>
                                        </p:tgtEl>
                                        <p:attrNameLst>
                                          <p:attrName>style.visibility</p:attrName>
                                        </p:attrNameLst>
                                      </p:cBhvr>
                                      <p:to>
                                        <p:strVal val="visible"/>
                                      </p:to>
                                    </p:set>
                                  </p:childTnLst>
                                </p:cTn>
                              </p:par>
                            </p:childTnLst>
                          </p:cTn>
                        </p:par>
                        <p:par>
                          <p:cTn id="169" fill="hold">
                            <p:stCondLst>
                              <p:cond delay="52000"/>
                            </p:stCondLst>
                            <p:childTnLst>
                              <p:par>
                                <p:cTn id="170" presetID="1" presetClass="entr" presetSubtype="0" fill="hold" grpId="1" nodeType="afterEffect">
                                  <p:stCondLst>
                                    <p:cond delay="1000"/>
                                  </p:stCondLst>
                                  <p:childTnLst>
                                    <p:set>
                                      <p:cBhvr>
                                        <p:cTn id="171" dur="1" fill="hold">
                                          <p:stCondLst>
                                            <p:cond delay="0"/>
                                          </p:stCondLst>
                                        </p:cTn>
                                        <p:tgtEl>
                                          <p:spTgt spid="5186"/>
                                        </p:tgtEl>
                                        <p:attrNameLst>
                                          <p:attrName>style.visibility</p:attrName>
                                        </p:attrNameLst>
                                      </p:cBhvr>
                                      <p:to>
                                        <p:strVal val="visible"/>
                                      </p:to>
                                    </p:set>
                                  </p:childTnLst>
                                </p:cTn>
                              </p:par>
                            </p:childTnLst>
                          </p:cTn>
                        </p:par>
                        <p:par>
                          <p:cTn id="172" fill="hold">
                            <p:stCondLst>
                              <p:cond delay="53000"/>
                            </p:stCondLst>
                            <p:childTnLst>
                              <p:par>
                                <p:cTn id="173" presetID="1" presetClass="entr" presetSubtype="0" fill="hold" grpId="1" nodeType="afterEffect">
                                  <p:stCondLst>
                                    <p:cond delay="1000"/>
                                  </p:stCondLst>
                                  <p:childTnLst>
                                    <p:set>
                                      <p:cBhvr>
                                        <p:cTn id="174" dur="1" fill="hold">
                                          <p:stCondLst>
                                            <p:cond delay="0"/>
                                          </p:stCondLst>
                                        </p:cTn>
                                        <p:tgtEl>
                                          <p:spTgt spid="5187"/>
                                        </p:tgtEl>
                                        <p:attrNameLst>
                                          <p:attrName>style.visibility</p:attrName>
                                        </p:attrNameLst>
                                      </p:cBhvr>
                                      <p:to>
                                        <p:strVal val="visible"/>
                                      </p:to>
                                    </p:set>
                                  </p:childTnLst>
                                </p:cTn>
                              </p:par>
                            </p:childTnLst>
                          </p:cTn>
                        </p:par>
                        <p:par>
                          <p:cTn id="175" fill="hold">
                            <p:stCondLst>
                              <p:cond delay="54000"/>
                            </p:stCondLst>
                            <p:childTnLst>
                              <p:par>
                                <p:cTn id="176" presetID="1" presetClass="entr" presetSubtype="0" fill="hold" grpId="1" nodeType="afterEffect">
                                  <p:stCondLst>
                                    <p:cond delay="1000"/>
                                  </p:stCondLst>
                                  <p:childTnLst>
                                    <p:set>
                                      <p:cBhvr>
                                        <p:cTn id="177" dur="1" fill="hold">
                                          <p:stCondLst>
                                            <p:cond delay="0"/>
                                          </p:stCondLst>
                                        </p:cTn>
                                        <p:tgtEl>
                                          <p:spTgt spid="5188"/>
                                        </p:tgtEl>
                                        <p:attrNameLst>
                                          <p:attrName>style.visibility</p:attrName>
                                        </p:attrNameLst>
                                      </p:cBhvr>
                                      <p:to>
                                        <p:strVal val="visible"/>
                                      </p:to>
                                    </p:set>
                                  </p:childTnLst>
                                </p:cTn>
                              </p:par>
                            </p:childTnLst>
                          </p:cTn>
                        </p:par>
                        <p:par>
                          <p:cTn id="178" fill="hold">
                            <p:stCondLst>
                              <p:cond delay="55000"/>
                            </p:stCondLst>
                            <p:childTnLst>
                              <p:par>
                                <p:cTn id="179" presetID="1" presetClass="entr" presetSubtype="0" fill="hold" grpId="1" nodeType="afterEffect">
                                  <p:stCondLst>
                                    <p:cond delay="1000"/>
                                  </p:stCondLst>
                                  <p:childTnLst>
                                    <p:set>
                                      <p:cBhvr>
                                        <p:cTn id="180" dur="1" fill="hold">
                                          <p:stCondLst>
                                            <p:cond delay="0"/>
                                          </p:stCondLst>
                                        </p:cTn>
                                        <p:tgtEl>
                                          <p:spTgt spid="5189"/>
                                        </p:tgtEl>
                                        <p:attrNameLst>
                                          <p:attrName>style.visibility</p:attrName>
                                        </p:attrNameLst>
                                      </p:cBhvr>
                                      <p:to>
                                        <p:strVal val="visible"/>
                                      </p:to>
                                    </p:set>
                                  </p:childTnLst>
                                </p:cTn>
                              </p:par>
                            </p:childTnLst>
                          </p:cTn>
                        </p:par>
                        <p:par>
                          <p:cTn id="181" fill="hold">
                            <p:stCondLst>
                              <p:cond delay="56000"/>
                            </p:stCondLst>
                            <p:childTnLst>
                              <p:par>
                                <p:cTn id="182" presetID="1" presetClass="entr" presetSubtype="0" fill="hold" grpId="1" nodeType="afterEffect">
                                  <p:stCondLst>
                                    <p:cond delay="1000"/>
                                  </p:stCondLst>
                                  <p:childTnLst>
                                    <p:set>
                                      <p:cBhvr>
                                        <p:cTn id="183" dur="1" fill="hold">
                                          <p:stCondLst>
                                            <p:cond delay="0"/>
                                          </p:stCondLst>
                                        </p:cTn>
                                        <p:tgtEl>
                                          <p:spTgt spid="5190"/>
                                        </p:tgtEl>
                                        <p:attrNameLst>
                                          <p:attrName>style.visibility</p:attrName>
                                        </p:attrNameLst>
                                      </p:cBhvr>
                                      <p:to>
                                        <p:strVal val="visible"/>
                                      </p:to>
                                    </p:set>
                                  </p:childTnLst>
                                </p:cTn>
                              </p:par>
                            </p:childTnLst>
                          </p:cTn>
                        </p:par>
                        <p:par>
                          <p:cTn id="184" fill="hold">
                            <p:stCondLst>
                              <p:cond delay="57000"/>
                            </p:stCondLst>
                            <p:childTnLst>
                              <p:par>
                                <p:cTn id="185" presetID="1" presetClass="entr" presetSubtype="0" fill="hold" grpId="1" nodeType="afterEffect">
                                  <p:stCondLst>
                                    <p:cond delay="1000"/>
                                  </p:stCondLst>
                                  <p:childTnLst>
                                    <p:set>
                                      <p:cBhvr>
                                        <p:cTn id="186" dur="1" fill="hold">
                                          <p:stCondLst>
                                            <p:cond delay="0"/>
                                          </p:stCondLst>
                                        </p:cTn>
                                        <p:tgtEl>
                                          <p:spTgt spid="5191"/>
                                        </p:tgtEl>
                                        <p:attrNameLst>
                                          <p:attrName>style.visibility</p:attrName>
                                        </p:attrNameLst>
                                      </p:cBhvr>
                                      <p:to>
                                        <p:strVal val="visible"/>
                                      </p:to>
                                    </p:set>
                                  </p:childTnLst>
                                </p:cTn>
                              </p:par>
                            </p:childTnLst>
                          </p:cTn>
                        </p:par>
                        <p:par>
                          <p:cTn id="187" fill="hold">
                            <p:stCondLst>
                              <p:cond delay="58000"/>
                            </p:stCondLst>
                            <p:childTnLst>
                              <p:par>
                                <p:cTn id="188" presetID="1" presetClass="entr" presetSubtype="0" fill="hold" grpId="1" nodeType="afterEffect">
                                  <p:stCondLst>
                                    <p:cond delay="1000"/>
                                  </p:stCondLst>
                                  <p:childTnLst>
                                    <p:set>
                                      <p:cBhvr>
                                        <p:cTn id="189" dur="1" fill="hold">
                                          <p:stCondLst>
                                            <p:cond delay="0"/>
                                          </p:stCondLst>
                                        </p:cTn>
                                        <p:tgtEl>
                                          <p:spTgt spid="5192"/>
                                        </p:tgtEl>
                                        <p:attrNameLst>
                                          <p:attrName>style.visibility</p:attrName>
                                        </p:attrNameLst>
                                      </p:cBhvr>
                                      <p:to>
                                        <p:strVal val="visible"/>
                                      </p:to>
                                    </p:set>
                                  </p:childTnLst>
                                </p:cTn>
                              </p:par>
                            </p:childTnLst>
                          </p:cTn>
                        </p:par>
                        <p:par>
                          <p:cTn id="190" fill="hold">
                            <p:stCondLst>
                              <p:cond delay="59000"/>
                            </p:stCondLst>
                            <p:childTnLst>
                              <p:par>
                                <p:cTn id="191" presetID="1" presetClass="entr" presetSubtype="0" fill="hold" grpId="1" nodeType="afterEffect">
                                  <p:stCondLst>
                                    <p:cond delay="1000"/>
                                  </p:stCondLst>
                                  <p:childTnLst>
                                    <p:set>
                                      <p:cBhvr>
                                        <p:cTn id="192" dur="1" fill="hold">
                                          <p:stCondLst>
                                            <p:cond delay="0"/>
                                          </p:stCondLst>
                                        </p:cTn>
                                        <p:tgtEl>
                                          <p:spTgt spid="5193"/>
                                        </p:tgtEl>
                                        <p:attrNameLst>
                                          <p:attrName>style.visibility</p:attrName>
                                        </p:attrNameLst>
                                      </p:cBhvr>
                                      <p:to>
                                        <p:strVal val="visible"/>
                                      </p:to>
                                    </p:set>
                                  </p:childTnLst>
                                </p:cTn>
                              </p:par>
                            </p:childTnLst>
                          </p:cTn>
                        </p:par>
                        <p:par>
                          <p:cTn id="193" fill="hold">
                            <p:stCondLst>
                              <p:cond delay="60000"/>
                            </p:stCondLst>
                            <p:childTnLst>
                              <p:par>
                                <p:cTn id="194" presetID="1" presetClass="entr" presetSubtype="0" fill="hold" grpId="1" nodeType="afterEffect">
                                  <p:stCondLst>
                                    <p:cond delay="1000"/>
                                  </p:stCondLst>
                                  <p:childTnLst>
                                    <p:set>
                                      <p:cBhvr>
                                        <p:cTn id="195" dur="1" fill="hold">
                                          <p:stCondLst>
                                            <p:cond delay="0"/>
                                          </p:stCondLst>
                                        </p:cTn>
                                        <p:tgtEl>
                                          <p:spTgt spid="5194"/>
                                        </p:tgtEl>
                                        <p:attrNameLst>
                                          <p:attrName>style.visibility</p:attrName>
                                        </p:attrNameLst>
                                      </p:cBhvr>
                                      <p:to>
                                        <p:strVal val="visible"/>
                                      </p:to>
                                    </p:set>
                                  </p:childTnLst>
                                </p:cTn>
                              </p:par>
                            </p:childTnLst>
                          </p:cTn>
                        </p:par>
                        <p:par>
                          <p:cTn id="196" fill="hold">
                            <p:stCondLst>
                              <p:cond delay="61000"/>
                            </p:stCondLst>
                            <p:childTnLst>
                              <p:par>
                                <p:cTn id="197" presetID="1" presetClass="entr" presetSubtype="0" fill="hold" grpId="1" nodeType="afterEffect">
                                  <p:stCondLst>
                                    <p:cond delay="1000"/>
                                  </p:stCondLst>
                                  <p:childTnLst>
                                    <p:set>
                                      <p:cBhvr>
                                        <p:cTn id="198" dur="1" fill="hold">
                                          <p:stCondLst>
                                            <p:cond delay="0"/>
                                          </p:stCondLst>
                                        </p:cTn>
                                        <p:tgtEl>
                                          <p:spTgt spid="5195"/>
                                        </p:tgtEl>
                                        <p:attrNameLst>
                                          <p:attrName>style.visibility</p:attrName>
                                        </p:attrNameLst>
                                      </p:cBhvr>
                                      <p:to>
                                        <p:strVal val="visible"/>
                                      </p:to>
                                    </p:set>
                                  </p:childTnLst>
                                </p:cTn>
                              </p:par>
                            </p:childTnLst>
                          </p:cTn>
                        </p:par>
                        <p:par>
                          <p:cTn id="199" fill="hold">
                            <p:stCondLst>
                              <p:cond delay="62000"/>
                            </p:stCondLst>
                            <p:childTnLst>
                              <p:par>
                                <p:cTn id="200" presetID="1" presetClass="entr" presetSubtype="0" fill="hold" grpId="1" nodeType="afterEffect">
                                  <p:stCondLst>
                                    <p:cond delay="1000"/>
                                  </p:stCondLst>
                                  <p:childTnLst>
                                    <p:set>
                                      <p:cBhvr>
                                        <p:cTn id="201" dur="1" fill="hold">
                                          <p:stCondLst>
                                            <p:cond delay="0"/>
                                          </p:stCondLst>
                                        </p:cTn>
                                        <p:tgtEl>
                                          <p:spTgt spid="5196"/>
                                        </p:tgtEl>
                                        <p:attrNameLst>
                                          <p:attrName>style.visibility</p:attrName>
                                        </p:attrNameLst>
                                      </p:cBhvr>
                                      <p:to>
                                        <p:strVal val="visible"/>
                                      </p:to>
                                    </p:set>
                                  </p:childTnLst>
                                </p:cTn>
                              </p:par>
                            </p:childTnLst>
                          </p:cTn>
                        </p:par>
                        <p:par>
                          <p:cTn id="202" fill="hold">
                            <p:stCondLst>
                              <p:cond delay="63000"/>
                            </p:stCondLst>
                            <p:childTnLst>
                              <p:par>
                                <p:cTn id="203" presetID="1" presetClass="entr" presetSubtype="0" fill="hold" grpId="1" nodeType="afterEffect">
                                  <p:stCondLst>
                                    <p:cond delay="1000"/>
                                  </p:stCondLst>
                                  <p:childTnLst>
                                    <p:set>
                                      <p:cBhvr>
                                        <p:cTn id="204" dur="1" fill="hold">
                                          <p:stCondLst>
                                            <p:cond delay="0"/>
                                          </p:stCondLst>
                                        </p:cTn>
                                        <p:tgtEl>
                                          <p:spTgt spid="5197"/>
                                        </p:tgtEl>
                                        <p:attrNameLst>
                                          <p:attrName>style.visibility</p:attrName>
                                        </p:attrNameLst>
                                      </p:cBhvr>
                                      <p:to>
                                        <p:strVal val="visible"/>
                                      </p:to>
                                    </p:set>
                                  </p:childTnLst>
                                </p:cTn>
                              </p:par>
                            </p:childTnLst>
                          </p:cTn>
                        </p:par>
                        <p:par>
                          <p:cTn id="205" fill="hold">
                            <p:stCondLst>
                              <p:cond delay="64000"/>
                            </p:stCondLst>
                            <p:childTnLst>
                              <p:par>
                                <p:cTn id="206" presetID="1" presetClass="entr" presetSubtype="0" fill="hold" grpId="1" nodeType="afterEffect">
                                  <p:stCondLst>
                                    <p:cond delay="1000"/>
                                  </p:stCondLst>
                                  <p:childTnLst>
                                    <p:set>
                                      <p:cBhvr>
                                        <p:cTn id="207" dur="1" fill="hold">
                                          <p:stCondLst>
                                            <p:cond delay="0"/>
                                          </p:stCondLst>
                                        </p:cTn>
                                        <p:tgtEl>
                                          <p:spTgt spid="5198"/>
                                        </p:tgtEl>
                                        <p:attrNameLst>
                                          <p:attrName>style.visibility</p:attrName>
                                        </p:attrNameLst>
                                      </p:cBhvr>
                                      <p:to>
                                        <p:strVal val="visible"/>
                                      </p:to>
                                    </p:set>
                                  </p:childTnLst>
                                </p:cTn>
                              </p:par>
                            </p:childTnLst>
                          </p:cTn>
                        </p:par>
                        <p:par>
                          <p:cTn id="208" fill="hold">
                            <p:stCondLst>
                              <p:cond delay="65000"/>
                            </p:stCondLst>
                            <p:childTnLst>
                              <p:par>
                                <p:cTn id="209" presetID="1" presetClass="entr" presetSubtype="0" fill="hold" grpId="1" nodeType="afterEffect">
                                  <p:stCondLst>
                                    <p:cond delay="1000"/>
                                  </p:stCondLst>
                                  <p:childTnLst>
                                    <p:set>
                                      <p:cBhvr>
                                        <p:cTn id="210" dur="1" fill="hold">
                                          <p:stCondLst>
                                            <p:cond delay="0"/>
                                          </p:stCondLst>
                                        </p:cTn>
                                        <p:tgtEl>
                                          <p:spTgt spid="5199"/>
                                        </p:tgtEl>
                                        <p:attrNameLst>
                                          <p:attrName>style.visibility</p:attrName>
                                        </p:attrNameLst>
                                      </p:cBhvr>
                                      <p:to>
                                        <p:strVal val="visible"/>
                                      </p:to>
                                    </p:set>
                                  </p:childTnLst>
                                </p:cTn>
                              </p:par>
                            </p:childTnLst>
                          </p:cTn>
                        </p:par>
                        <p:par>
                          <p:cTn id="211" fill="hold">
                            <p:stCondLst>
                              <p:cond delay="66000"/>
                            </p:stCondLst>
                            <p:childTnLst>
                              <p:par>
                                <p:cTn id="212" presetID="1" presetClass="entr" presetSubtype="0" fill="hold" grpId="1" nodeType="afterEffect">
                                  <p:stCondLst>
                                    <p:cond delay="1000"/>
                                  </p:stCondLst>
                                  <p:childTnLst>
                                    <p:set>
                                      <p:cBhvr>
                                        <p:cTn id="213" dur="1" fill="hold">
                                          <p:stCondLst>
                                            <p:cond delay="0"/>
                                          </p:stCondLst>
                                        </p:cTn>
                                        <p:tgtEl>
                                          <p:spTgt spid="5200"/>
                                        </p:tgtEl>
                                        <p:attrNameLst>
                                          <p:attrName>style.visibility</p:attrName>
                                        </p:attrNameLst>
                                      </p:cBhvr>
                                      <p:to>
                                        <p:strVal val="visible"/>
                                      </p:to>
                                    </p:set>
                                  </p:childTnLst>
                                </p:cTn>
                              </p:par>
                            </p:childTnLst>
                          </p:cTn>
                        </p:par>
                        <p:par>
                          <p:cTn id="214" fill="hold">
                            <p:stCondLst>
                              <p:cond delay="67000"/>
                            </p:stCondLst>
                            <p:childTnLst>
                              <p:par>
                                <p:cTn id="215" presetID="1" presetClass="entr" presetSubtype="0" fill="hold" grpId="1" nodeType="afterEffect">
                                  <p:stCondLst>
                                    <p:cond delay="1000"/>
                                  </p:stCondLst>
                                  <p:childTnLst>
                                    <p:set>
                                      <p:cBhvr>
                                        <p:cTn id="216" dur="1" fill="hold">
                                          <p:stCondLst>
                                            <p:cond delay="0"/>
                                          </p:stCondLst>
                                        </p:cTn>
                                        <p:tgtEl>
                                          <p:spTgt spid="5201"/>
                                        </p:tgtEl>
                                        <p:attrNameLst>
                                          <p:attrName>style.visibility</p:attrName>
                                        </p:attrNameLst>
                                      </p:cBhvr>
                                      <p:to>
                                        <p:strVal val="visible"/>
                                      </p:to>
                                    </p:set>
                                  </p:childTnLst>
                                </p:cTn>
                              </p:par>
                            </p:childTnLst>
                          </p:cTn>
                        </p:par>
                        <p:par>
                          <p:cTn id="217" fill="hold">
                            <p:stCondLst>
                              <p:cond delay="68000"/>
                            </p:stCondLst>
                            <p:childTnLst>
                              <p:par>
                                <p:cTn id="218" presetID="1" presetClass="entr" presetSubtype="0" fill="hold" grpId="1" nodeType="afterEffect">
                                  <p:stCondLst>
                                    <p:cond delay="1000"/>
                                  </p:stCondLst>
                                  <p:childTnLst>
                                    <p:set>
                                      <p:cBhvr>
                                        <p:cTn id="219" dur="1" fill="hold">
                                          <p:stCondLst>
                                            <p:cond delay="0"/>
                                          </p:stCondLst>
                                        </p:cTn>
                                        <p:tgtEl>
                                          <p:spTgt spid="5202"/>
                                        </p:tgtEl>
                                        <p:attrNameLst>
                                          <p:attrName>style.visibility</p:attrName>
                                        </p:attrNameLst>
                                      </p:cBhvr>
                                      <p:to>
                                        <p:strVal val="visible"/>
                                      </p:to>
                                    </p:set>
                                  </p:childTnLst>
                                </p:cTn>
                              </p:par>
                            </p:childTnLst>
                          </p:cTn>
                        </p:par>
                        <p:par>
                          <p:cTn id="220" fill="hold">
                            <p:stCondLst>
                              <p:cond delay="69000"/>
                            </p:stCondLst>
                            <p:childTnLst>
                              <p:par>
                                <p:cTn id="221" presetID="1" presetClass="entr" presetSubtype="0" fill="hold" grpId="1" nodeType="afterEffect">
                                  <p:stCondLst>
                                    <p:cond delay="1000"/>
                                  </p:stCondLst>
                                  <p:childTnLst>
                                    <p:set>
                                      <p:cBhvr>
                                        <p:cTn id="222" dur="1" fill="hold">
                                          <p:stCondLst>
                                            <p:cond delay="0"/>
                                          </p:stCondLst>
                                        </p:cTn>
                                        <p:tgtEl>
                                          <p:spTgt spid="5203"/>
                                        </p:tgtEl>
                                        <p:attrNameLst>
                                          <p:attrName>style.visibility</p:attrName>
                                        </p:attrNameLst>
                                      </p:cBhvr>
                                      <p:to>
                                        <p:strVal val="visible"/>
                                      </p:to>
                                    </p:set>
                                  </p:childTnLst>
                                </p:cTn>
                              </p:par>
                            </p:childTnLst>
                          </p:cTn>
                        </p:par>
                        <p:par>
                          <p:cTn id="223" fill="hold">
                            <p:stCondLst>
                              <p:cond delay="70000"/>
                            </p:stCondLst>
                            <p:childTnLst>
                              <p:par>
                                <p:cTn id="224" presetID="1" presetClass="entr" presetSubtype="0" fill="hold" grpId="1" nodeType="afterEffect">
                                  <p:stCondLst>
                                    <p:cond delay="1000"/>
                                  </p:stCondLst>
                                  <p:childTnLst>
                                    <p:set>
                                      <p:cBhvr>
                                        <p:cTn id="225" dur="1" fill="hold">
                                          <p:stCondLst>
                                            <p:cond delay="0"/>
                                          </p:stCondLst>
                                        </p:cTn>
                                        <p:tgtEl>
                                          <p:spTgt spid="5204"/>
                                        </p:tgtEl>
                                        <p:attrNameLst>
                                          <p:attrName>style.visibility</p:attrName>
                                        </p:attrNameLst>
                                      </p:cBhvr>
                                      <p:to>
                                        <p:strVal val="visible"/>
                                      </p:to>
                                    </p:set>
                                  </p:childTnLst>
                                </p:cTn>
                              </p:par>
                            </p:childTnLst>
                          </p:cTn>
                        </p:par>
                        <p:par>
                          <p:cTn id="226" fill="hold">
                            <p:stCondLst>
                              <p:cond delay="71000"/>
                            </p:stCondLst>
                            <p:childTnLst>
                              <p:par>
                                <p:cTn id="227" presetID="1" presetClass="entr" presetSubtype="0" fill="hold" grpId="1" nodeType="afterEffect">
                                  <p:stCondLst>
                                    <p:cond delay="1000"/>
                                  </p:stCondLst>
                                  <p:childTnLst>
                                    <p:set>
                                      <p:cBhvr>
                                        <p:cTn id="228" dur="1" fill="hold">
                                          <p:stCondLst>
                                            <p:cond delay="0"/>
                                          </p:stCondLst>
                                        </p:cTn>
                                        <p:tgtEl>
                                          <p:spTgt spid="5205"/>
                                        </p:tgtEl>
                                        <p:attrNameLst>
                                          <p:attrName>style.visibility</p:attrName>
                                        </p:attrNameLst>
                                      </p:cBhvr>
                                      <p:to>
                                        <p:strVal val="visible"/>
                                      </p:to>
                                    </p:set>
                                  </p:childTnLst>
                                </p:cTn>
                              </p:par>
                            </p:childTnLst>
                          </p:cTn>
                        </p:par>
                        <p:par>
                          <p:cTn id="229" fill="hold">
                            <p:stCondLst>
                              <p:cond delay="72000"/>
                            </p:stCondLst>
                            <p:childTnLst>
                              <p:par>
                                <p:cTn id="230" presetID="1" presetClass="entr" presetSubtype="0" fill="hold" grpId="1" nodeType="afterEffect">
                                  <p:stCondLst>
                                    <p:cond delay="1000"/>
                                  </p:stCondLst>
                                  <p:childTnLst>
                                    <p:set>
                                      <p:cBhvr>
                                        <p:cTn id="231" dur="1" fill="hold">
                                          <p:stCondLst>
                                            <p:cond delay="0"/>
                                          </p:stCondLst>
                                        </p:cTn>
                                        <p:tgtEl>
                                          <p:spTgt spid="5206"/>
                                        </p:tgtEl>
                                        <p:attrNameLst>
                                          <p:attrName>style.visibility</p:attrName>
                                        </p:attrNameLst>
                                      </p:cBhvr>
                                      <p:to>
                                        <p:strVal val="visible"/>
                                      </p:to>
                                    </p:set>
                                  </p:childTnLst>
                                </p:cTn>
                              </p:par>
                            </p:childTnLst>
                          </p:cTn>
                        </p:par>
                        <p:par>
                          <p:cTn id="232" fill="hold">
                            <p:stCondLst>
                              <p:cond delay="73000"/>
                            </p:stCondLst>
                            <p:childTnLst>
                              <p:par>
                                <p:cTn id="233" presetID="1" presetClass="entr" presetSubtype="0" fill="hold" grpId="1" nodeType="afterEffect">
                                  <p:stCondLst>
                                    <p:cond delay="1000"/>
                                  </p:stCondLst>
                                  <p:childTnLst>
                                    <p:set>
                                      <p:cBhvr>
                                        <p:cTn id="234" dur="1" fill="hold">
                                          <p:stCondLst>
                                            <p:cond delay="0"/>
                                          </p:stCondLst>
                                        </p:cTn>
                                        <p:tgtEl>
                                          <p:spTgt spid="5207"/>
                                        </p:tgtEl>
                                        <p:attrNameLst>
                                          <p:attrName>style.visibility</p:attrName>
                                        </p:attrNameLst>
                                      </p:cBhvr>
                                      <p:to>
                                        <p:strVal val="visible"/>
                                      </p:to>
                                    </p:set>
                                  </p:childTnLst>
                                </p:cTn>
                              </p:par>
                            </p:childTnLst>
                          </p:cTn>
                        </p:par>
                        <p:par>
                          <p:cTn id="235" fill="hold">
                            <p:stCondLst>
                              <p:cond delay="74000"/>
                            </p:stCondLst>
                            <p:childTnLst>
                              <p:par>
                                <p:cTn id="236" presetID="1" presetClass="entr" presetSubtype="0" fill="hold" grpId="1" nodeType="afterEffect">
                                  <p:stCondLst>
                                    <p:cond delay="1000"/>
                                  </p:stCondLst>
                                  <p:childTnLst>
                                    <p:set>
                                      <p:cBhvr>
                                        <p:cTn id="237" dur="1" fill="hold">
                                          <p:stCondLst>
                                            <p:cond delay="0"/>
                                          </p:stCondLst>
                                        </p:cTn>
                                        <p:tgtEl>
                                          <p:spTgt spid="5209"/>
                                        </p:tgtEl>
                                        <p:attrNameLst>
                                          <p:attrName>style.visibility</p:attrName>
                                        </p:attrNameLst>
                                      </p:cBhvr>
                                      <p:to>
                                        <p:strVal val="visible"/>
                                      </p:to>
                                    </p:set>
                                  </p:childTnLst>
                                </p:cTn>
                              </p:par>
                            </p:childTnLst>
                          </p:cTn>
                        </p:par>
                        <p:par>
                          <p:cTn id="238" fill="hold">
                            <p:stCondLst>
                              <p:cond delay="75000"/>
                            </p:stCondLst>
                            <p:childTnLst>
                              <p:par>
                                <p:cTn id="239" presetID="1" presetClass="entr" presetSubtype="0" fill="hold" grpId="1" nodeType="afterEffect">
                                  <p:stCondLst>
                                    <p:cond delay="1000"/>
                                  </p:stCondLst>
                                  <p:childTnLst>
                                    <p:set>
                                      <p:cBhvr>
                                        <p:cTn id="240" dur="1" fill="hold">
                                          <p:stCondLst>
                                            <p:cond delay="0"/>
                                          </p:stCondLst>
                                        </p:cTn>
                                        <p:tgtEl>
                                          <p:spTgt spid="5210"/>
                                        </p:tgtEl>
                                        <p:attrNameLst>
                                          <p:attrName>style.visibility</p:attrName>
                                        </p:attrNameLst>
                                      </p:cBhvr>
                                      <p:to>
                                        <p:strVal val="visible"/>
                                      </p:to>
                                    </p:set>
                                  </p:childTnLst>
                                </p:cTn>
                              </p:par>
                            </p:childTnLst>
                          </p:cTn>
                        </p:par>
                        <p:par>
                          <p:cTn id="241" fill="hold">
                            <p:stCondLst>
                              <p:cond delay="76000"/>
                            </p:stCondLst>
                            <p:childTnLst>
                              <p:par>
                                <p:cTn id="242" presetID="1" presetClass="entr" presetSubtype="0" fill="hold" grpId="0" nodeType="afterEffect">
                                  <p:stCondLst>
                                    <p:cond delay="0"/>
                                  </p:stCondLst>
                                  <p:childTnLst>
                                    <p:set>
                                      <p:cBhvr>
                                        <p:cTn id="243" dur="1" fill="hold">
                                          <p:stCondLst>
                                            <p:cond delay="0"/>
                                          </p:stCondLst>
                                        </p:cTn>
                                        <p:tgtEl>
                                          <p:spTgt spid="5130"/>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1" name="chimes.wav"/>
                                        </p:tgtEl>
                                      </p:cMediaNode>
                                    </p:audio>
                                  </p:subTnLst>
                                </p:cTn>
                              </p:par>
                              <p:par>
                                <p:cTn id="244" presetID="1" presetClass="exit" presetSubtype="0" fill="hold" grpId="0" nodeType="withEffect">
                                  <p:stCondLst>
                                    <p:cond delay="0"/>
                                  </p:stCondLst>
                                  <p:childTnLst>
                                    <p:set>
                                      <p:cBhvr>
                                        <p:cTn id="245" dur="1" fill="hold">
                                          <p:stCondLst>
                                            <p:cond delay="0"/>
                                          </p:stCondLst>
                                        </p:cTn>
                                        <p:tgtEl>
                                          <p:spTgt spid="5134"/>
                                        </p:tgtEl>
                                        <p:attrNameLst>
                                          <p:attrName>style.visibility</p:attrName>
                                        </p:attrNameLst>
                                      </p:cBhvr>
                                      <p:to>
                                        <p:strVal val="hidden"/>
                                      </p:to>
                                    </p:set>
                                  </p:childTnLst>
                                </p:cTn>
                              </p:par>
                              <p:par>
                                <p:cTn id="246" presetID="1" presetClass="exit" presetSubtype="0" fill="hold" grpId="0" nodeType="withEffect">
                                  <p:stCondLst>
                                    <p:cond delay="0"/>
                                  </p:stCondLst>
                                  <p:childTnLst>
                                    <p:set>
                                      <p:cBhvr>
                                        <p:cTn id="247" dur="1" fill="hold">
                                          <p:stCondLst>
                                            <p:cond delay="0"/>
                                          </p:stCondLst>
                                        </p:cTn>
                                        <p:tgtEl>
                                          <p:spTgt spid="5135"/>
                                        </p:tgtEl>
                                        <p:attrNameLst>
                                          <p:attrName>style.visibility</p:attrName>
                                        </p:attrNameLst>
                                      </p:cBhvr>
                                      <p:to>
                                        <p:strVal val="hidden"/>
                                      </p:to>
                                    </p:set>
                                  </p:childTnLst>
                                </p:cTn>
                              </p:par>
                              <p:par>
                                <p:cTn id="248" presetID="1" presetClass="exit" presetSubtype="0" fill="hold" grpId="0" nodeType="withEffect">
                                  <p:stCondLst>
                                    <p:cond delay="0"/>
                                  </p:stCondLst>
                                  <p:childTnLst>
                                    <p:set>
                                      <p:cBhvr>
                                        <p:cTn id="249" dur="1" fill="hold">
                                          <p:stCondLst>
                                            <p:cond delay="0"/>
                                          </p:stCondLst>
                                        </p:cTn>
                                        <p:tgtEl>
                                          <p:spTgt spid="5136"/>
                                        </p:tgtEl>
                                        <p:attrNameLst>
                                          <p:attrName>style.visibility</p:attrName>
                                        </p:attrNameLst>
                                      </p:cBhvr>
                                      <p:to>
                                        <p:strVal val="hidden"/>
                                      </p:to>
                                    </p:set>
                                  </p:childTnLst>
                                </p:cTn>
                              </p:par>
                              <p:par>
                                <p:cTn id="250" presetID="1" presetClass="exit" presetSubtype="0" fill="hold" grpId="0" nodeType="withEffect">
                                  <p:stCondLst>
                                    <p:cond delay="0"/>
                                  </p:stCondLst>
                                  <p:childTnLst>
                                    <p:set>
                                      <p:cBhvr>
                                        <p:cTn id="251" dur="1" fill="hold">
                                          <p:stCondLst>
                                            <p:cond delay="0"/>
                                          </p:stCondLst>
                                        </p:cTn>
                                        <p:tgtEl>
                                          <p:spTgt spid="5137"/>
                                        </p:tgtEl>
                                        <p:attrNameLst>
                                          <p:attrName>style.visibility</p:attrName>
                                        </p:attrNameLst>
                                      </p:cBhvr>
                                      <p:to>
                                        <p:strVal val="hidden"/>
                                      </p:to>
                                    </p:set>
                                  </p:childTnLst>
                                </p:cTn>
                              </p:par>
                              <p:par>
                                <p:cTn id="252" presetID="1" presetClass="exit" presetSubtype="0" fill="hold" grpId="0" nodeType="withEffect">
                                  <p:stCondLst>
                                    <p:cond delay="0"/>
                                  </p:stCondLst>
                                  <p:childTnLst>
                                    <p:set>
                                      <p:cBhvr>
                                        <p:cTn id="253" dur="1" fill="hold">
                                          <p:stCondLst>
                                            <p:cond delay="0"/>
                                          </p:stCondLst>
                                        </p:cTn>
                                        <p:tgtEl>
                                          <p:spTgt spid="5138"/>
                                        </p:tgtEl>
                                        <p:attrNameLst>
                                          <p:attrName>style.visibility</p:attrName>
                                        </p:attrNameLst>
                                      </p:cBhvr>
                                      <p:to>
                                        <p:strVal val="hidden"/>
                                      </p:to>
                                    </p:set>
                                  </p:childTnLst>
                                </p:cTn>
                              </p:par>
                              <p:par>
                                <p:cTn id="254" presetID="1" presetClass="exit" presetSubtype="0" fill="hold" grpId="0" nodeType="withEffect">
                                  <p:stCondLst>
                                    <p:cond delay="0"/>
                                  </p:stCondLst>
                                  <p:childTnLst>
                                    <p:set>
                                      <p:cBhvr>
                                        <p:cTn id="255" dur="1" fill="hold">
                                          <p:stCondLst>
                                            <p:cond delay="0"/>
                                          </p:stCondLst>
                                        </p:cTn>
                                        <p:tgtEl>
                                          <p:spTgt spid="5139"/>
                                        </p:tgtEl>
                                        <p:attrNameLst>
                                          <p:attrName>style.visibility</p:attrName>
                                        </p:attrNameLst>
                                      </p:cBhvr>
                                      <p:to>
                                        <p:strVal val="hidden"/>
                                      </p:to>
                                    </p:set>
                                  </p:childTnLst>
                                </p:cTn>
                              </p:par>
                              <p:par>
                                <p:cTn id="256" presetID="1" presetClass="exit" presetSubtype="0" fill="hold" grpId="0" nodeType="withEffect">
                                  <p:stCondLst>
                                    <p:cond delay="0"/>
                                  </p:stCondLst>
                                  <p:childTnLst>
                                    <p:set>
                                      <p:cBhvr>
                                        <p:cTn id="257" dur="1" fill="hold">
                                          <p:stCondLst>
                                            <p:cond delay="0"/>
                                          </p:stCondLst>
                                        </p:cTn>
                                        <p:tgtEl>
                                          <p:spTgt spid="5140"/>
                                        </p:tgtEl>
                                        <p:attrNameLst>
                                          <p:attrName>style.visibility</p:attrName>
                                        </p:attrNameLst>
                                      </p:cBhvr>
                                      <p:to>
                                        <p:strVal val="hidden"/>
                                      </p:to>
                                    </p:set>
                                  </p:childTnLst>
                                </p:cTn>
                              </p:par>
                              <p:par>
                                <p:cTn id="258" presetID="1" presetClass="exit" presetSubtype="0" fill="hold" grpId="0" nodeType="withEffect">
                                  <p:stCondLst>
                                    <p:cond delay="0"/>
                                  </p:stCondLst>
                                  <p:childTnLst>
                                    <p:set>
                                      <p:cBhvr>
                                        <p:cTn id="259" dur="1" fill="hold">
                                          <p:stCondLst>
                                            <p:cond delay="0"/>
                                          </p:stCondLst>
                                        </p:cTn>
                                        <p:tgtEl>
                                          <p:spTgt spid="5141"/>
                                        </p:tgtEl>
                                        <p:attrNameLst>
                                          <p:attrName>style.visibility</p:attrName>
                                        </p:attrNameLst>
                                      </p:cBhvr>
                                      <p:to>
                                        <p:strVal val="hidden"/>
                                      </p:to>
                                    </p:set>
                                  </p:childTnLst>
                                </p:cTn>
                              </p:par>
                              <p:par>
                                <p:cTn id="260" presetID="1" presetClass="exit" presetSubtype="0" fill="hold" grpId="0" nodeType="withEffect">
                                  <p:stCondLst>
                                    <p:cond delay="0"/>
                                  </p:stCondLst>
                                  <p:childTnLst>
                                    <p:set>
                                      <p:cBhvr>
                                        <p:cTn id="261" dur="1" fill="hold">
                                          <p:stCondLst>
                                            <p:cond delay="0"/>
                                          </p:stCondLst>
                                        </p:cTn>
                                        <p:tgtEl>
                                          <p:spTgt spid="5142"/>
                                        </p:tgtEl>
                                        <p:attrNameLst>
                                          <p:attrName>style.visibility</p:attrName>
                                        </p:attrNameLst>
                                      </p:cBhvr>
                                      <p:to>
                                        <p:strVal val="hidden"/>
                                      </p:to>
                                    </p:set>
                                  </p:childTnLst>
                                </p:cTn>
                              </p:par>
                              <p:par>
                                <p:cTn id="262" presetID="1" presetClass="exit" presetSubtype="0" fill="hold" grpId="0" nodeType="withEffect">
                                  <p:stCondLst>
                                    <p:cond delay="0"/>
                                  </p:stCondLst>
                                  <p:childTnLst>
                                    <p:set>
                                      <p:cBhvr>
                                        <p:cTn id="263" dur="1" fill="hold">
                                          <p:stCondLst>
                                            <p:cond delay="0"/>
                                          </p:stCondLst>
                                        </p:cTn>
                                        <p:tgtEl>
                                          <p:spTgt spid="5143"/>
                                        </p:tgtEl>
                                        <p:attrNameLst>
                                          <p:attrName>style.visibility</p:attrName>
                                        </p:attrNameLst>
                                      </p:cBhvr>
                                      <p:to>
                                        <p:strVal val="hidden"/>
                                      </p:to>
                                    </p:set>
                                  </p:childTnLst>
                                </p:cTn>
                              </p:par>
                              <p:par>
                                <p:cTn id="264" presetID="1" presetClass="exit" presetSubtype="0" fill="hold" grpId="0" nodeType="withEffect">
                                  <p:stCondLst>
                                    <p:cond delay="0"/>
                                  </p:stCondLst>
                                  <p:childTnLst>
                                    <p:set>
                                      <p:cBhvr>
                                        <p:cTn id="265" dur="1" fill="hold">
                                          <p:stCondLst>
                                            <p:cond delay="0"/>
                                          </p:stCondLst>
                                        </p:cTn>
                                        <p:tgtEl>
                                          <p:spTgt spid="5144"/>
                                        </p:tgtEl>
                                        <p:attrNameLst>
                                          <p:attrName>style.visibility</p:attrName>
                                        </p:attrNameLst>
                                      </p:cBhvr>
                                      <p:to>
                                        <p:strVal val="hidden"/>
                                      </p:to>
                                    </p:set>
                                  </p:childTnLst>
                                </p:cTn>
                              </p:par>
                              <p:par>
                                <p:cTn id="266" presetID="1" presetClass="exit" presetSubtype="0" fill="hold" grpId="0" nodeType="withEffect">
                                  <p:stCondLst>
                                    <p:cond delay="0"/>
                                  </p:stCondLst>
                                  <p:childTnLst>
                                    <p:set>
                                      <p:cBhvr>
                                        <p:cTn id="267" dur="1" fill="hold">
                                          <p:stCondLst>
                                            <p:cond delay="0"/>
                                          </p:stCondLst>
                                        </p:cTn>
                                        <p:tgtEl>
                                          <p:spTgt spid="5145"/>
                                        </p:tgtEl>
                                        <p:attrNameLst>
                                          <p:attrName>style.visibility</p:attrName>
                                        </p:attrNameLst>
                                      </p:cBhvr>
                                      <p:to>
                                        <p:strVal val="hidden"/>
                                      </p:to>
                                    </p:set>
                                  </p:childTnLst>
                                </p:cTn>
                              </p:par>
                              <p:par>
                                <p:cTn id="268" presetID="1" presetClass="exit" presetSubtype="0" fill="hold" grpId="0" nodeType="withEffect">
                                  <p:stCondLst>
                                    <p:cond delay="0"/>
                                  </p:stCondLst>
                                  <p:childTnLst>
                                    <p:set>
                                      <p:cBhvr>
                                        <p:cTn id="269" dur="1" fill="hold">
                                          <p:stCondLst>
                                            <p:cond delay="0"/>
                                          </p:stCondLst>
                                        </p:cTn>
                                        <p:tgtEl>
                                          <p:spTgt spid="5146"/>
                                        </p:tgtEl>
                                        <p:attrNameLst>
                                          <p:attrName>style.visibility</p:attrName>
                                        </p:attrNameLst>
                                      </p:cBhvr>
                                      <p:to>
                                        <p:strVal val="hidden"/>
                                      </p:to>
                                    </p:set>
                                  </p:childTnLst>
                                </p:cTn>
                              </p:par>
                              <p:par>
                                <p:cTn id="270" presetID="1" presetClass="exit" presetSubtype="0" fill="hold" grpId="0" nodeType="withEffect">
                                  <p:stCondLst>
                                    <p:cond delay="0"/>
                                  </p:stCondLst>
                                  <p:childTnLst>
                                    <p:set>
                                      <p:cBhvr>
                                        <p:cTn id="271" dur="1" fill="hold">
                                          <p:stCondLst>
                                            <p:cond delay="0"/>
                                          </p:stCondLst>
                                        </p:cTn>
                                        <p:tgtEl>
                                          <p:spTgt spid="5147"/>
                                        </p:tgtEl>
                                        <p:attrNameLst>
                                          <p:attrName>style.visibility</p:attrName>
                                        </p:attrNameLst>
                                      </p:cBhvr>
                                      <p:to>
                                        <p:strVal val="hidden"/>
                                      </p:to>
                                    </p:set>
                                  </p:childTnLst>
                                </p:cTn>
                              </p:par>
                              <p:par>
                                <p:cTn id="272" presetID="1" presetClass="exit" presetSubtype="0" fill="hold" grpId="0" nodeType="withEffect">
                                  <p:stCondLst>
                                    <p:cond delay="0"/>
                                  </p:stCondLst>
                                  <p:childTnLst>
                                    <p:set>
                                      <p:cBhvr>
                                        <p:cTn id="273" dur="1" fill="hold">
                                          <p:stCondLst>
                                            <p:cond delay="0"/>
                                          </p:stCondLst>
                                        </p:cTn>
                                        <p:tgtEl>
                                          <p:spTgt spid="5148"/>
                                        </p:tgtEl>
                                        <p:attrNameLst>
                                          <p:attrName>style.visibility</p:attrName>
                                        </p:attrNameLst>
                                      </p:cBhvr>
                                      <p:to>
                                        <p:strVal val="hidden"/>
                                      </p:to>
                                    </p:set>
                                  </p:childTnLst>
                                </p:cTn>
                              </p:par>
                              <p:par>
                                <p:cTn id="274" presetID="1" presetClass="exit" presetSubtype="0" fill="hold" grpId="0" nodeType="withEffect">
                                  <p:stCondLst>
                                    <p:cond delay="0"/>
                                  </p:stCondLst>
                                  <p:childTnLst>
                                    <p:set>
                                      <p:cBhvr>
                                        <p:cTn id="275" dur="1" fill="hold">
                                          <p:stCondLst>
                                            <p:cond delay="0"/>
                                          </p:stCondLst>
                                        </p:cTn>
                                        <p:tgtEl>
                                          <p:spTgt spid="5149"/>
                                        </p:tgtEl>
                                        <p:attrNameLst>
                                          <p:attrName>style.visibility</p:attrName>
                                        </p:attrNameLst>
                                      </p:cBhvr>
                                      <p:to>
                                        <p:strVal val="hidden"/>
                                      </p:to>
                                    </p:set>
                                  </p:childTnLst>
                                </p:cTn>
                              </p:par>
                              <p:par>
                                <p:cTn id="276" presetID="1" presetClass="exit" presetSubtype="0" fill="hold" grpId="0" nodeType="withEffect">
                                  <p:stCondLst>
                                    <p:cond delay="0"/>
                                  </p:stCondLst>
                                  <p:childTnLst>
                                    <p:set>
                                      <p:cBhvr>
                                        <p:cTn id="277" dur="1" fill="hold">
                                          <p:stCondLst>
                                            <p:cond delay="0"/>
                                          </p:stCondLst>
                                        </p:cTn>
                                        <p:tgtEl>
                                          <p:spTgt spid="5150"/>
                                        </p:tgtEl>
                                        <p:attrNameLst>
                                          <p:attrName>style.visibility</p:attrName>
                                        </p:attrNameLst>
                                      </p:cBhvr>
                                      <p:to>
                                        <p:strVal val="hidden"/>
                                      </p:to>
                                    </p:set>
                                  </p:childTnLst>
                                </p:cTn>
                              </p:par>
                              <p:par>
                                <p:cTn id="278" presetID="1" presetClass="exit" presetSubtype="0" fill="hold" grpId="0" nodeType="withEffect">
                                  <p:stCondLst>
                                    <p:cond delay="0"/>
                                  </p:stCondLst>
                                  <p:childTnLst>
                                    <p:set>
                                      <p:cBhvr>
                                        <p:cTn id="279" dur="1" fill="hold">
                                          <p:stCondLst>
                                            <p:cond delay="0"/>
                                          </p:stCondLst>
                                        </p:cTn>
                                        <p:tgtEl>
                                          <p:spTgt spid="5151"/>
                                        </p:tgtEl>
                                        <p:attrNameLst>
                                          <p:attrName>style.visibility</p:attrName>
                                        </p:attrNameLst>
                                      </p:cBhvr>
                                      <p:to>
                                        <p:strVal val="hidden"/>
                                      </p:to>
                                    </p:set>
                                  </p:childTnLst>
                                </p:cTn>
                              </p:par>
                              <p:par>
                                <p:cTn id="280" presetID="1" presetClass="exit" presetSubtype="0" fill="hold" grpId="0" nodeType="withEffect">
                                  <p:stCondLst>
                                    <p:cond delay="0"/>
                                  </p:stCondLst>
                                  <p:childTnLst>
                                    <p:set>
                                      <p:cBhvr>
                                        <p:cTn id="281" dur="1" fill="hold">
                                          <p:stCondLst>
                                            <p:cond delay="0"/>
                                          </p:stCondLst>
                                        </p:cTn>
                                        <p:tgtEl>
                                          <p:spTgt spid="5152"/>
                                        </p:tgtEl>
                                        <p:attrNameLst>
                                          <p:attrName>style.visibility</p:attrName>
                                        </p:attrNameLst>
                                      </p:cBhvr>
                                      <p:to>
                                        <p:strVal val="hidden"/>
                                      </p:to>
                                    </p:set>
                                  </p:childTnLst>
                                </p:cTn>
                              </p:par>
                              <p:par>
                                <p:cTn id="282" presetID="1" presetClass="exit" presetSubtype="0" fill="hold" grpId="0" nodeType="withEffect">
                                  <p:stCondLst>
                                    <p:cond delay="0"/>
                                  </p:stCondLst>
                                  <p:childTnLst>
                                    <p:set>
                                      <p:cBhvr>
                                        <p:cTn id="283" dur="1" fill="hold">
                                          <p:stCondLst>
                                            <p:cond delay="0"/>
                                          </p:stCondLst>
                                        </p:cTn>
                                        <p:tgtEl>
                                          <p:spTgt spid="5153"/>
                                        </p:tgtEl>
                                        <p:attrNameLst>
                                          <p:attrName>style.visibility</p:attrName>
                                        </p:attrNameLst>
                                      </p:cBhvr>
                                      <p:to>
                                        <p:strVal val="hidden"/>
                                      </p:to>
                                    </p:set>
                                  </p:childTnLst>
                                </p:cTn>
                              </p:par>
                              <p:par>
                                <p:cTn id="284" presetID="1" presetClass="exit" presetSubtype="0" fill="hold" grpId="0" nodeType="withEffect">
                                  <p:stCondLst>
                                    <p:cond delay="0"/>
                                  </p:stCondLst>
                                  <p:childTnLst>
                                    <p:set>
                                      <p:cBhvr>
                                        <p:cTn id="285" dur="1" fill="hold">
                                          <p:stCondLst>
                                            <p:cond delay="0"/>
                                          </p:stCondLst>
                                        </p:cTn>
                                        <p:tgtEl>
                                          <p:spTgt spid="5154"/>
                                        </p:tgtEl>
                                        <p:attrNameLst>
                                          <p:attrName>style.visibility</p:attrName>
                                        </p:attrNameLst>
                                      </p:cBhvr>
                                      <p:to>
                                        <p:strVal val="hidden"/>
                                      </p:to>
                                    </p:set>
                                  </p:childTnLst>
                                </p:cTn>
                              </p:par>
                              <p:par>
                                <p:cTn id="286" presetID="1" presetClass="exit" presetSubtype="0" fill="hold" grpId="0" nodeType="withEffect">
                                  <p:stCondLst>
                                    <p:cond delay="0"/>
                                  </p:stCondLst>
                                  <p:childTnLst>
                                    <p:set>
                                      <p:cBhvr>
                                        <p:cTn id="287" dur="1" fill="hold">
                                          <p:stCondLst>
                                            <p:cond delay="0"/>
                                          </p:stCondLst>
                                        </p:cTn>
                                        <p:tgtEl>
                                          <p:spTgt spid="5155"/>
                                        </p:tgtEl>
                                        <p:attrNameLst>
                                          <p:attrName>style.visibility</p:attrName>
                                        </p:attrNameLst>
                                      </p:cBhvr>
                                      <p:to>
                                        <p:strVal val="hidden"/>
                                      </p:to>
                                    </p:set>
                                  </p:childTnLst>
                                </p:cTn>
                              </p:par>
                              <p:par>
                                <p:cTn id="288" presetID="1" presetClass="exit" presetSubtype="0" fill="hold" grpId="0" nodeType="withEffect">
                                  <p:stCondLst>
                                    <p:cond delay="0"/>
                                  </p:stCondLst>
                                  <p:childTnLst>
                                    <p:set>
                                      <p:cBhvr>
                                        <p:cTn id="289" dur="1" fill="hold">
                                          <p:stCondLst>
                                            <p:cond delay="0"/>
                                          </p:stCondLst>
                                        </p:cTn>
                                        <p:tgtEl>
                                          <p:spTgt spid="5156"/>
                                        </p:tgtEl>
                                        <p:attrNameLst>
                                          <p:attrName>style.visibility</p:attrName>
                                        </p:attrNameLst>
                                      </p:cBhvr>
                                      <p:to>
                                        <p:strVal val="hidden"/>
                                      </p:to>
                                    </p:set>
                                  </p:childTnLst>
                                </p:cTn>
                              </p:par>
                              <p:par>
                                <p:cTn id="290" presetID="1" presetClass="exit" presetSubtype="0" fill="hold" grpId="0" nodeType="withEffect">
                                  <p:stCondLst>
                                    <p:cond delay="0"/>
                                  </p:stCondLst>
                                  <p:childTnLst>
                                    <p:set>
                                      <p:cBhvr>
                                        <p:cTn id="291" dur="1" fill="hold">
                                          <p:stCondLst>
                                            <p:cond delay="0"/>
                                          </p:stCondLst>
                                        </p:cTn>
                                        <p:tgtEl>
                                          <p:spTgt spid="5157"/>
                                        </p:tgtEl>
                                        <p:attrNameLst>
                                          <p:attrName>style.visibility</p:attrName>
                                        </p:attrNameLst>
                                      </p:cBhvr>
                                      <p:to>
                                        <p:strVal val="hidden"/>
                                      </p:to>
                                    </p:set>
                                  </p:childTnLst>
                                </p:cTn>
                              </p:par>
                              <p:par>
                                <p:cTn id="292" presetID="1" presetClass="exit" presetSubtype="0" fill="hold" grpId="0" nodeType="withEffect">
                                  <p:stCondLst>
                                    <p:cond delay="0"/>
                                  </p:stCondLst>
                                  <p:childTnLst>
                                    <p:set>
                                      <p:cBhvr>
                                        <p:cTn id="293" dur="1" fill="hold">
                                          <p:stCondLst>
                                            <p:cond delay="0"/>
                                          </p:stCondLst>
                                        </p:cTn>
                                        <p:tgtEl>
                                          <p:spTgt spid="5158"/>
                                        </p:tgtEl>
                                        <p:attrNameLst>
                                          <p:attrName>style.visibility</p:attrName>
                                        </p:attrNameLst>
                                      </p:cBhvr>
                                      <p:to>
                                        <p:strVal val="hidden"/>
                                      </p:to>
                                    </p:set>
                                  </p:childTnLst>
                                </p:cTn>
                              </p:par>
                              <p:par>
                                <p:cTn id="294" presetID="1" presetClass="exit" presetSubtype="0" fill="hold" grpId="0" nodeType="withEffect">
                                  <p:stCondLst>
                                    <p:cond delay="0"/>
                                  </p:stCondLst>
                                  <p:childTnLst>
                                    <p:set>
                                      <p:cBhvr>
                                        <p:cTn id="295" dur="1" fill="hold">
                                          <p:stCondLst>
                                            <p:cond delay="0"/>
                                          </p:stCondLst>
                                        </p:cTn>
                                        <p:tgtEl>
                                          <p:spTgt spid="5159"/>
                                        </p:tgtEl>
                                        <p:attrNameLst>
                                          <p:attrName>style.visibility</p:attrName>
                                        </p:attrNameLst>
                                      </p:cBhvr>
                                      <p:to>
                                        <p:strVal val="hidden"/>
                                      </p:to>
                                    </p:set>
                                  </p:childTnLst>
                                </p:cTn>
                              </p:par>
                              <p:par>
                                <p:cTn id="296" presetID="1" presetClass="exit" presetSubtype="0" fill="hold" grpId="0" nodeType="withEffect">
                                  <p:stCondLst>
                                    <p:cond delay="0"/>
                                  </p:stCondLst>
                                  <p:childTnLst>
                                    <p:set>
                                      <p:cBhvr>
                                        <p:cTn id="297" dur="1" fill="hold">
                                          <p:stCondLst>
                                            <p:cond delay="0"/>
                                          </p:stCondLst>
                                        </p:cTn>
                                        <p:tgtEl>
                                          <p:spTgt spid="5160"/>
                                        </p:tgtEl>
                                        <p:attrNameLst>
                                          <p:attrName>style.visibility</p:attrName>
                                        </p:attrNameLst>
                                      </p:cBhvr>
                                      <p:to>
                                        <p:strVal val="hidden"/>
                                      </p:to>
                                    </p:set>
                                  </p:childTnLst>
                                </p:cTn>
                              </p:par>
                              <p:par>
                                <p:cTn id="298" presetID="1" presetClass="exit" presetSubtype="0" fill="hold" grpId="0" nodeType="withEffect">
                                  <p:stCondLst>
                                    <p:cond delay="0"/>
                                  </p:stCondLst>
                                  <p:childTnLst>
                                    <p:set>
                                      <p:cBhvr>
                                        <p:cTn id="299" dur="1" fill="hold">
                                          <p:stCondLst>
                                            <p:cond delay="0"/>
                                          </p:stCondLst>
                                        </p:cTn>
                                        <p:tgtEl>
                                          <p:spTgt spid="5161"/>
                                        </p:tgtEl>
                                        <p:attrNameLst>
                                          <p:attrName>style.visibility</p:attrName>
                                        </p:attrNameLst>
                                      </p:cBhvr>
                                      <p:to>
                                        <p:strVal val="hidden"/>
                                      </p:to>
                                    </p:set>
                                  </p:childTnLst>
                                </p:cTn>
                              </p:par>
                              <p:par>
                                <p:cTn id="300" presetID="1" presetClass="exit" presetSubtype="0" fill="hold" grpId="0" nodeType="withEffect">
                                  <p:stCondLst>
                                    <p:cond delay="0"/>
                                  </p:stCondLst>
                                  <p:childTnLst>
                                    <p:set>
                                      <p:cBhvr>
                                        <p:cTn id="301" dur="1" fill="hold">
                                          <p:stCondLst>
                                            <p:cond delay="0"/>
                                          </p:stCondLst>
                                        </p:cTn>
                                        <p:tgtEl>
                                          <p:spTgt spid="5162"/>
                                        </p:tgtEl>
                                        <p:attrNameLst>
                                          <p:attrName>style.visibility</p:attrName>
                                        </p:attrNameLst>
                                      </p:cBhvr>
                                      <p:to>
                                        <p:strVal val="hidden"/>
                                      </p:to>
                                    </p:set>
                                  </p:childTnLst>
                                </p:cTn>
                              </p:par>
                              <p:par>
                                <p:cTn id="302" presetID="1" presetClass="exit" presetSubtype="0" fill="hold" grpId="0" nodeType="withEffect">
                                  <p:stCondLst>
                                    <p:cond delay="0"/>
                                  </p:stCondLst>
                                  <p:childTnLst>
                                    <p:set>
                                      <p:cBhvr>
                                        <p:cTn id="303" dur="1" fill="hold">
                                          <p:stCondLst>
                                            <p:cond delay="0"/>
                                          </p:stCondLst>
                                        </p:cTn>
                                        <p:tgtEl>
                                          <p:spTgt spid="5163"/>
                                        </p:tgtEl>
                                        <p:attrNameLst>
                                          <p:attrName>style.visibility</p:attrName>
                                        </p:attrNameLst>
                                      </p:cBhvr>
                                      <p:to>
                                        <p:strVal val="hidden"/>
                                      </p:to>
                                    </p:set>
                                  </p:childTnLst>
                                </p:cTn>
                              </p:par>
                              <p:par>
                                <p:cTn id="304" presetID="1" presetClass="exit" presetSubtype="0" fill="hold" grpId="0" nodeType="withEffect">
                                  <p:stCondLst>
                                    <p:cond delay="0"/>
                                  </p:stCondLst>
                                  <p:childTnLst>
                                    <p:set>
                                      <p:cBhvr>
                                        <p:cTn id="305" dur="1" fill="hold">
                                          <p:stCondLst>
                                            <p:cond delay="0"/>
                                          </p:stCondLst>
                                        </p:cTn>
                                        <p:tgtEl>
                                          <p:spTgt spid="5164"/>
                                        </p:tgtEl>
                                        <p:attrNameLst>
                                          <p:attrName>style.visibility</p:attrName>
                                        </p:attrNameLst>
                                      </p:cBhvr>
                                      <p:to>
                                        <p:strVal val="hidden"/>
                                      </p:to>
                                    </p:set>
                                  </p:childTnLst>
                                </p:cTn>
                              </p:par>
                              <p:par>
                                <p:cTn id="306" presetID="1" presetClass="exit" presetSubtype="0" fill="hold" grpId="0" nodeType="withEffect">
                                  <p:stCondLst>
                                    <p:cond delay="0"/>
                                  </p:stCondLst>
                                  <p:childTnLst>
                                    <p:set>
                                      <p:cBhvr>
                                        <p:cTn id="307" dur="1" fill="hold">
                                          <p:stCondLst>
                                            <p:cond delay="0"/>
                                          </p:stCondLst>
                                        </p:cTn>
                                        <p:tgtEl>
                                          <p:spTgt spid="5165"/>
                                        </p:tgtEl>
                                        <p:attrNameLst>
                                          <p:attrName>style.visibility</p:attrName>
                                        </p:attrNameLst>
                                      </p:cBhvr>
                                      <p:to>
                                        <p:strVal val="hidden"/>
                                      </p:to>
                                    </p:set>
                                  </p:childTnLst>
                                </p:cTn>
                              </p:par>
                              <p:par>
                                <p:cTn id="308" presetID="1" presetClass="exit" presetSubtype="0" fill="hold" grpId="0" nodeType="withEffect">
                                  <p:stCondLst>
                                    <p:cond delay="0"/>
                                  </p:stCondLst>
                                  <p:childTnLst>
                                    <p:set>
                                      <p:cBhvr>
                                        <p:cTn id="309" dur="1" fill="hold">
                                          <p:stCondLst>
                                            <p:cond delay="0"/>
                                          </p:stCondLst>
                                        </p:cTn>
                                        <p:tgtEl>
                                          <p:spTgt spid="5166"/>
                                        </p:tgtEl>
                                        <p:attrNameLst>
                                          <p:attrName>style.visibility</p:attrName>
                                        </p:attrNameLst>
                                      </p:cBhvr>
                                      <p:to>
                                        <p:strVal val="hidden"/>
                                      </p:to>
                                    </p:set>
                                  </p:childTnLst>
                                </p:cTn>
                              </p:par>
                              <p:par>
                                <p:cTn id="310" presetID="1" presetClass="exit" presetSubtype="0" fill="hold" grpId="0" nodeType="withEffect">
                                  <p:stCondLst>
                                    <p:cond delay="0"/>
                                  </p:stCondLst>
                                  <p:childTnLst>
                                    <p:set>
                                      <p:cBhvr>
                                        <p:cTn id="311" dur="1" fill="hold">
                                          <p:stCondLst>
                                            <p:cond delay="0"/>
                                          </p:stCondLst>
                                        </p:cTn>
                                        <p:tgtEl>
                                          <p:spTgt spid="5167"/>
                                        </p:tgtEl>
                                        <p:attrNameLst>
                                          <p:attrName>style.visibility</p:attrName>
                                        </p:attrNameLst>
                                      </p:cBhvr>
                                      <p:to>
                                        <p:strVal val="hidden"/>
                                      </p:to>
                                    </p:set>
                                  </p:childTnLst>
                                </p:cTn>
                              </p:par>
                              <p:par>
                                <p:cTn id="312" presetID="1" presetClass="exit" presetSubtype="0" fill="hold" grpId="0" nodeType="withEffect">
                                  <p:stCondLst>
                                    <p:cond delay="0"/>
                                  </p:stCondLst>
                                  <p:childTnLst>
                                    <p:set>
                                      <p:cBhvr>
                                        <p:cTn id="313" dur="1" fill="hold">
                                          <p:stCondLst>
                                            <p:cond delay="0"/>
                                          </p:stCondLst>
                                        </p:cTn>
                                        <p:tgtEl>
                                          <p:spTgt spid="5168"/>
                                        </p:tgtEl>
                                        <p:attrNameLst>
                                          <p:attrName>style.visibility</p:attrName>
                                        </p:attrNameLst>
                                      </p:cBhvr>
                                      <p:to>
                                        <p:strVal val="hidden"/>
                                      </p:to>
                                    </p:set>
                                  </p:childTnLst>
                                </p:cTn>
                              </p:par>
                              <p:par>
                                <p:cTn id="314" presetID="1" presetClass="exit" presetSubtype="0" fill="hold" grpId="0" nodeType="withEffect">
                                  <p:stCondLst>
                                    <p:cond delay="0"/>
                                  </p:stCondLst>
                                  <p:childTnLst>
                                    <p:set>
                                      <p:cBhvr>
                                        <p:cTn id="315" dur="1" fill="hold">
                                          <p:stCondLst>
                                            <p:cond delay="0"/>
                                          </p:stCondLst>
                                        </p:cTn>
                                        <p:tgtEl>
                                          <p:spTgt spid="5169"/>
                                        </p:tgtEl>
                                        <p:attrNameLst>
                                          <p:attrName>style.visibility</p:attrName>
                                        </p:attrNameLst>
                                      </p:cBhvr>
                                      <p:to>
                                        <p:strVal val="hidden"/>
                                      </p:to>
                                    </p:set>
                                  </p:childTnLst>
                                </p:cTn>
                              </p:par>
                              <p:par>
                                <p:cTn id="316" presetID="1" presetClass="exit" presetSubtype="0" fill="hold" grpId="0" nodeType="withEffect">
                                  <p:stCondLst>
                                    <p:cond delay="0"/>
                                  </p:stCondLst>
                                  <p:childTnLst>
                                    <p:set>
                                      <p:cBhvr>
                                        <p:cTn id="317" dur="1" fill="hold">
                                          <p:stCondLst>
                                            <p:cond delay="0"/>
                                          </p:stCondLst>
                                        </p:cTn>
                                        <p:tgtEl>
                                          <p:spTgt spid="5170"/>
                                        </p:tgtEl>
                                        <p:attrNameLst>
                                          <p:attrName>style.visibility</p:attrName>
                                        </p:attrNameLst>
                                      </p:cBhvr>
                                      <p:to>
                                        <p:strVal val="hidden"/>
                                      </p:to>
                                    </p:set>
                                  </p:childTnLst>
                                </p:cTn>
                              </p:par>
                              <p:par>
                                <p:cTn id="318" presetID="1" presetClass="exit" presetSubtype="0" fill="hold" grpId="0" nodeType="withEffect">
                                  <p:stCondLst>
                                    <p:cond delay="0"/>
                                  </p:stCondLst>
                                  <p:childTnLst>
                                    <p:set>
                                      <p:cBhvr>
                                        <p:cTn id="319" dur="1" fill="hold">
                                          <p:stCondLst>
                                            <p:cond delay="0"/>
                                          </p:stCondLst>
                                        </p:cTn>
                                        <p:tgtEl>
                                          <p:spTgt spid="5171"/>
                                        </p:tgtEl>
                                        <p:attrNameLst>
                                          <p:attrName>style.visibility</p:attrName>
                                        </p:attrNameLst>
                                      </p:cBhvr>
                                      <p:to>
                                        <p:strVal val="hidden"/>
                                      </p:to>
                                    </p:set>
                                  </p:childTnLst>
                                </p:cTn>
                              </p:par>
                              <p:par>
                                <p:cTn id="320" presetID="1" presetClass="exit" presetSubtype="0" fill="hold" grpId="0" nodeType="withEffect">
                                  <p:stCondLst>
                                    <p:cond delay="0"/>
                                  </p:stCondLst>
                                  <p:childTnLst>
                                    <p:set>
                                      <p:cBhvr>
                                        <p:cTn id="321" dur="1" fill="hold">
                                          <p:stCondLst>
                                            <p:cond delay="0"/>
                                          </p:stCondLst>
                                        </p:cTn>
                                        <p:tgtEl>
                                          <p:spTgt spid="5172"/>
                                        </p:tgtEl>
                                        <p:attrNameLst>
                                          <p:attrName>style.visibility</p:attrName>
                                        </p:attrNameLst>
                                      </p:cBhvr>
                                      <p:to>
                                        <p:strVal val="hidden"/>
                                      </p:to>
                                    </p:set>
                                  </p:childTnLst>
                                </p:cTn>
                              </p:par>
                              <p:par>
                                <p:cTn id="322" presetID="1" presetClass="exit" presetSubtype="0" fill="hold" grpId="0" nodeType="withEffect">
                                  <p:stCondLst>
                                    <p:cond delay="0"/>
                                  </p:stCondLst>
                                  <p:childTnLst>
                                    <p:set>
                                      <p:cBhvr>
                                        <p:cTn id="323" dur="1" fill="hold">
                                          <p:stCondLst>
                                            <p:cond delay="0"/>
                                          </p:stCondLst>
                                        </p:cTn>
                                        <p:tgtEl>
                                          <p:spTgt spid="5173"/>
                                        </p:tgtEl>
                                        <p:attrNameLst>
                                          <p:attrName>style.visibility</p:attrName>
                                        </p:attrNameLst>
                                      </p:cBhvr>
                                      <p:to>
                                        <p:strVal val="hidden"/>
                                      </p:to>
                                    </p:set>
                                  </p:childTnLst>
                                </p:cTn>
                              </p:par>
                              <p:par>
                                <p:cTn id="324" presetID="1" presetClass="exit" presetSubtype="0" fill="hold" grpId="0" nodeType="withEffect">
                                  <p:stCondLst>
                                    <p:cond delay="0"/>
                                  </p:stCondLst>
                                  <p:childTnLst>
                                    <p:set>
                                      <p:cBhvr>
                                        <p:cTn id="325" dur="1" fill="hold">
                                          <p:stCondLst>
                                            <p:cond delay="0"/>
                                          </p:stCondLst>
                                        </p:cTn>
                                        <p:tgtEl>
                                          <p:spTgt spid="5174"/>
                                        </p:tgtEl>
                                        <p:attrNameLst>
                                          <p:attrName>style.visibility</p:attrName>
                                        </p:attrNameLst>
                                      </p:cBhvr>
                                      <p:to>
                                        <p:strVal val="hidden"/>
                                      </p:to>
                                    </p:set>
                                  </p:childTnLst>
                                </p:cTn>
                              </p:par>
                              <p:par>
                                <p:cTn id="326" presetID="1" presetClass="exit" presetSubtype="0" fill="hold" grpId="0" nodeType="withEffect">
                                  <p:stCondLst>
                                    <p:cond delay="0"/>
                                  </p:stCondLst>
                                  <p:childTnLst>
                                    <p:set>
                                      <p:cBhvr>
                                        <p:cTn id="327" dur="1" fill="hold">
                                          <p:stCondLst>
                                            <p:cond delay="0"/>
                                          </p:stCondLst>
                                        </p:cTn>
                                        <p:tgtEl>
                                          <p:spTgt spid="5175"/>
                                        </p:tgtEl>
                                        <p:attrNameLst>
                                          <p:attrName>style.visibility</p:attrName>
                                        </p:attrNameLst>
                                      </p:cBhvr>
                                      <p:to>
                                        <p:strVal val="hidden"/>
                                      </p:to>
                                    </p:set>
                                  </p:childTnLst>
                                </p:cTn>
                              </p:par>
                              <p:par>
                                <p:cTn id="328" presetID="1" presetClass="exit" presetSubtype="0" fill="hold" grpId="0" nodeType="withEffect">
                                  <p:stCondLst>
                                    <p:cond delay="0"/>
                                  </p:stCondLst>
                                  <p:childTnLst>
                                    <p:set>
                                      <p:cBhvr>
                                        <p:cTn id="329" dur="1" fill="hold">
                                          <p:stCondLst>
                                            <p:cond delay="0"/>
                                          </p:stCondLst>
                                        </p:cTn>
                                        <p:tgtEl>
                                          <p:spTgt spid="5176"/>
                                        </p:tgtEl>
                                        <p:attrNameLst>
                                          <p:attrName>style.visibility</p:attrName>
                                        </p:attrNameLst>
                                      </p:cBhvr>
                                      <p:to>
                                        <p:strVal val="hidden"/>
                                      </p:to>
                                    </p:set>
                                  </p:childTnLst>
                                </p:cTn>
                              </p:par>
                              <p:par>
                                <p:cTn id="330" presetID="1" presetClass="exit" presetSubtype="0" fill="hold" grpId="0" nodeType="withEffect">
                                  <p:stCondLst>
                                    <p:cond delay="0"/>
                                  </p:stCondLst>
                                  <p:childTnLst>
                                    <p:set>
                                      <p:cBhvr>
                                        <p:cTn id="331" dur="1" fill="hold">
                                          <p:stCondLst>
                                            <p:cond delay="0"/>
                                          </p:stCondLst>
                                        </p:cTn>
                                        <p:tgtEl>
                                          <p:spTgt spid="5177"/>
                                        </p:tgtEl>
                                        <p:attrNameLst>
                                          <p:attrName>style.visibility</p:attrName>
                                        </p:attrNameLst>
                                      </p:cBhvr>
                                      <p:to>
                                        <p:strVal val="hidden"/>
                                      </p:to>
                                    </p:set>
                                  </p:childTnLst>
                                </p:cTn>
                              </p:par>
                              <p:par>
                                <p:cTn id="332" presetID="1" presetClass="exit" presetSubtype="0" fill="hold" grpId="0" nodeType="withEffect">
                                  <p:stCondLst>
                                    <p:cond delay="0"/>
                                  </p:stCondLst>
                                  <p:childTnLst>
                                    <p:set>
                                      <p:cBhvr>
                                        <p:cTn id="333" dur="1" fill="hold">
                                          <p:stCondLst>
                                            <p:cond delay="0"/>
                                          </p:stCondLst>
                                        </p:cTn>
                                        <p:tgtEl>
                                          <p:spTgt spid="5178"/>
                                        </p:tgtEl>
                                        <p:attrNameLst>
                                          <p:attrName>style.visibility</p:attrName>
                                        </p:attrNameLst>
                                      </p:cBhvr>
                                      <p:to>
                                        <p:strVal val="hidden"/>
                                      </p:to>
                                    </p:set>
                                  </p:childTnLst>
                                </p:cTn>
                              </p:par>
                              <p:par>
                                <p:cTn id="334" presetID="1" presetClass="exit" presetSubtype="0" fill="hold" grpId="0" nodeType="withEffect">
                                  <p:stCondLst>
                                    <p:cond delay="0"/>
                                  </p:stCondLst>
                                  <p:childTnLst>
                                    <p:set>
                                      <p:cBhvr>
                                        <p:cTn id="335" dur="1" fill="hold">
                                          <p:stCondLst>
                                            <p:cond delay="0"/>
                                          </p:stCondLst>
                                        </p:cTn>
                                        <p:tgtEl>
                                          <p:spTgt spid="5179"/>
                                        </p:tgtEl>
                                        <p:attrNameLst>
                                          <p:attrName>style.visibility</p:attrName>
                                        </p:attrNameLst>
                                      </p:cBhvr>
                                      <p:to>
                                        <p:strVal val="hidden"/>
                                      </p:to>
                                    </p:set>
                                  </p:childTnLst>
                                </p:cTn>
                              </p:par>
                              <p:par>
                                <p:cTn id="336" presetID="1" presetClass="exit" presetSubtype="0" fill="hold" grpId="0" nodeType="withEffect">
                                  <p:stCondLst>
                                    <p:cond delay="0"/>
                                  </p:stCondLst>
                                  <p:childTnLst>
                                    <p:set>
                                      <p:cBhvr>
                                        <p:cTn id="337" dur="1" fill="hold">
                                          <p:stCondLst>
                                            <p:cond delay="0"/>
                                          </p:stCondLst>
                                        </p:cTn>
                                        <p:tgtEl>
                                          <p:spTgt spid="5180"/>
                                        </p:tgtEl>
                                        <p:attrNameLst>
                                          <p:attrName>style.visibility</p:attrName>
                                        </p:attrNameLst>
                                      </p:cBhvr>
                                      <p:to>
                                        <p:strVal val="hidden"/>
                                      </p:to>
                                    </p:set>
                                  </p:childTnLst>
                                </p:cTn>
                              </p:par>
                              <p:par>
                                <p:cTn id="338" presetID="1" presetClass="exit" presetSubtype="0" fill="hold" grpId="0" nodeType="withEffect">
                                  <p:stCondLst>
                                    <p:cond delay="0"/>
                                  </p:stCondLst>
                                  <p:childTnLst>
                                    <p:set>
                                      <p:cBhvr>
                                        <p:cTn id="339" dur="1" fill="hold">
                                          <p:stCondLst>
                                            <p:cond delay="0"/>
                                          </p:stCondLst>
                                        </p:cTn>
                                        <p:tgtEl>
                                          <p:spTgt spid="5181"/>
                                        </p:tgtEl>
                                        <p:attrNameLst>
                                          <p:attrName>style.visibility</p:attrName>
                                        </p:attrNameLst>
                                      </p:cBhvr>
                                      <p:to>
                                        <p:strVal val="hidden"/>
                                      </p:to>
                                    </p:set>
                                  </p:childTnLst>
                                </p:cTn>
                              </p:par>
                              <p:par>
                                <p:cTn id="340" presetID="1" presetClass="exit" presetSubtype="0" fill="hold" grpId="0" nodeType="withEffect">
                                  <p:stCondLst>
                                    <p:cond delay="0"/>
                                  </p:stCondLst>
                                  <p:childTnLst>
                                    <p:set>
                                      <p:cBhvr>
                                        <p:cTn id="341" dur="1" fill="hold">
                                          <p:stCondLst>
                                            <p:cond delay="0"/>
                                          </p:stCondLst>
                                        </p:cTn>
                                        <p:tgtEl>
                                          <p:spTgt spid="5182"/>
                                        </p:tgtEl>
                                        <p:attrNameLst>
                                          <p:attrName>style.visibility</p:attrName>
                                        </p:attrNameLst>
                                      </p:cBhvr>
                                      <p:to>
                                        <p:strVal val="hidden"/>
                                      </p:to>
                                    </p:set>
                                  </p:childTnLst>
                                </p:cTn>
                              </p:par>
                              <p:par>
                                <p:cTn id="342" presetID="1" presetClass="exit" presetSubtype="0" fill="hold" grpId="0" nodeType="withEffect">
                                  <p:stCondLst>
                                    <p:cond delay="0"/>
                                  </p:stCondLst>
                                  <p:childTnLst>
                                    <p:set>
                                      <p:cBhvr>
                                        <p:cTn id="343" dur="1" fill="hold">
                                          <p:stCondLst>
                                            <p:cond delay="0"/>
                                          </p:stCondLst>
                                        </p:cTn>
                                        <p:tgtEl>
                                          <p:spTgt spid="5183"/>
                                        </p:tgtEl>
                                        <p:attrNameLst>
                                          <p:attrName>style.visibility</p:attrName>
                                        </p:attrNameLst>
                                      </p:cBhvr>
                                      <p:to>
                                        <p:strVal val="hidden"/>
                                      </p:to>
                                    </p:set>
                                  </p:childTnLst>
                                </p:cTn>
                              </p:par>
                              <p:par>
                                <p:cTn id="344" presetID="1" presetClass="exit" presetSubtype="0" fill="hold" grpId="0" nodeType="withEffect">
                                  <p:stCondLst>
                                    <p:cond delay="0"/>
                                  </p:stCondLst>
                                  <p:childTnLst>
                                    <p:set>
                                      <p:cBhvr>
                                        <p:cTn id="345" dur="1" fill="hold">
                                          <p:stCondLst>
                                            <p:cond delay="0"/>
                                          </p:stCondLst>
                                        </p:cTn>
                                        <p:tgtEl>
                                          <p:spTgt spid="5184"/>
                                        </p:tgtEl>
                                        <p:attrNameLst>
                                          <p:attrName>style.visibility</p:attrName>
                                        </p:attrNameLst>
                                      </p:cBhvr>
                                      <p:to>
                                        <p:strVal val="hidden"/>
                                      </p:to>
                                    </p:set>
                                  </p:childTnLst>
                                </p:cTn>
                              </p:par>
                              <p:par>
                                <p:cTn id="346" presetID="1" presetClass="exit" presetSubtype="0" fill="hold" grpId="0" nodeType="withEffect">
                                  <p:stCondLst>
                                    <p:cond delay="0"/>
                                  </p:stCondLst>
                                  <p:childTnLst>
                                    <p:set>
                                      <p:cBhvr>
                                        <p:cTn id="347" dur="1" fill="hold">
                                          <p:stCondLst>
                                            <p:cond delay="0"/>
                                          </p:stCondLst>
                                        </p:cTn>
                                        <p:tgtEl>
                                          <p:spTgt spid="5185"/>
                                        </p:tgtEl>
                                        <p:attrNameLst>
                                          <p:attrName>style.visibility</p:attrName>
                                        </p:attrNameLst>
                                      </p:cBhvr>
                                      <p:to>
                                        <p:strVal val="hidden"/>
                                      </p:to>
                                    </p:set>
                                  </p:childTnLst>
                                </p:cTn>
                              </p:par>
                              <p:par>
                                <p:cTn id="348" presetID="1" presetClass="exit" presetSubtype="0" fill="hold" grpId="0" nodeType="withEffect">
                                  <p:stCondLst>
                                    <p:cond delay="0"/>
                                  </p:stCondLst>
                                  <p:childTnLst>
                                    <p:set>
                                      <p:cBhvr>
                                        <p:cTn id="349" dur="1" fill="hold">
                                          <p:stCondLst>
                                            <p:cond delay="0"/>
                                          </p:stCondLst>
                                        </p:cTn>
                                        <p:tgtEl>
                                          <p:spTgt spid="5186"/>
                                        </p:tgtEl>
                                        <p:attrNameLst>
                                          <p:attrName>style.visibility</p:attrName>
                                        </p:attrNameLst>
                                      </p:cBhvr>
                                      <p:to>
                                        <p:strVal val="hidden"/>
                                      </p:to>
                                    </p:set>
                                  </p:childTnLst>
                                </p:cTn>
                              </p:par>
                              <p:par>
                                <p:cTn id="350" presetID="1" presetClass="exit" presetSubtype="0" fill="hold" grpId="0" nodeType="withEffect">
                                  <p:stCondLst>
                                    <p:cond delay="0"/>
                                  </p:stCondLst>
                                  <p:childTnLst>
                                    <p:set>
                                      <p:cBhvr>
                                        <p:cTn id="351" dur="1" fill="hold">
                                          <p:stCondLst>
                                            <p:cond delay="0"/>
                                          </p:stCondLst>
                                        </p:cTn>
                                        <p:tgtEl>
                                          <p:spTgt spid="5187"/>
                                        </p:tgtEl>
                                        <p:attrNameLst>
                                          <p:attrName>style.visibility</p:attrName>
                                        </p:attrNameLst>
                                      </p:cBhvr>
                                      <p:to>
                                        <p:strVal val="hidden"/>
                                      </p:to>
                                    </p:set>
                                  </p:childTnLst>
                                </p:cTn>
                              </p:par>
                              <p:par>
                                <p:cTn id="352" presetID="1" presetClass="exit" presetSubtype="0" fill="hold" grpId="0" nodeType="withEffect">
                                  <p:stCondLst>
                                    <p:cond delay="0"/>
                                  </p:stCondLst>
                                  <p:childTnLst>
                                    <p:set>
                                      <p:cBhvr>
                                        <p:cTn id="353" dur="1" fill="hold">
                                          <p:stCondLst>
                                            <p:cond delay="0"/>
                                          </p:stCondLst>
                                        </p:cTn>
                                        <p:tgtEl>
                                          <p:spTgt spid="5188"/>
                                        </p:tgtEl>
                                        <p:attrNameLst>
                                          <p:attrName>style.visibility</p:attrName>
                                        </p:attrNameLst>
                                      </p:cBhvr>
                                      <p:to>
                                        <p:strVal val="hidden"/>
                                      </p:to>
                                    </p:set>
                                  </p:childTnLst>
                                </p:cTn>
                              </p:par>
                              <p:par>
                                <p:cTn id="354" presetID="1" presetClass="exit" presetSubtype="0" fill="hold" grpId="0" nodeType="withEffect">
                                  <p:stCondLst>
                                    <p:cond delay="0"/>
                                  </p:stCondLst>
                                  <p:childTnLst>
                                    <p:set>
                                      <p:cBhvr>
                                        <p:cTn id="355" dur="1" fill="hold">
                                          <p:stCondLst>
                                            <p:cond delay="0"/>
                                          </p:stCondLst>
                                        </p:cTn>
                                        <p:tgtEl>
                                          <p:spTgt spid="5189"/>
                                        </p:tgtEl>
                                        <p:attrNameLst>
                                          <p:attrName>style.visibility</p:attrName>
                                        </p:attrNameLst>
                                      </p:cBhvr>
                                      <p:to>
                                        <p:strVal val="hidden"/>
                                      </p:to>
                                    </p:set>
                                  </p:childTnLst>
                                </p:cTn>
                              </p:par>
                              <p:par>
                                <p:cTn id="356" presetID="1" presetClass="exit" presetSubtype="0" fill="hold" grpId="0" nodeType="withEffect">
                                  <p:stCondLst>
                                    <p:cond delay="0"/>
                                  </p:stCondLst>
                                  <p:childTnLst>
                                    <p:set>
                                      <p:cBhvr>
                                        <p:cTn id="357" dur="1" fill="hold">
                                          <p:stCondLst>
                                            <p:cond delay="0"/>
                                          </p:stCondLst>
                                        </p:cTn>
                                        <p:tgtEl>
                                          <p:spTgt spid="5190"/>
                                        </p:tgtEl>
                                        <p:attrNameLst>
                                          <p:attrName>style.visibility</p:attrName>
                                        </p:attrNameLst>
                                      </p:cBhvr>
                                      <p:to>
                                        <p:strVal val="hidden"/>
                                      </p:to>
                                    </p:set>
                                  </p:childTnLst>
                                </p:cTn>
                              </p:par>
                              <p:par>
                                <p:cTn id="358" presetID="1" presetClass="exit" presetSubtype="0" fill="hold" grpId="0" nodeType="withEffect">
                                  <p:stCondLst>
                                    <p:cond delay="0"/>
                                  </p:stCondLst>
                                  <p:childTnLst>
                                    <p:set>
                                      <p:cBhvr>
                                        <p:cTn id="359" dur="1" fill="hold">
                                          <p:stCondLst>
                                            <p:cond delay="0"/>
                                          </p:stCondLst>
                                        </p:cTn>
                                        <p:tgtEl>
                                          <p:spTgt spid="5191"/>
                                        </p:tgtEl>
                                        <p:attrNameLst>
                                          <p:attrName>style.visibility</p:attrName>
                                        </p:attrNameLst>
                                      </p:cBhvr>
                                      <p:to>
                                        <p:strVal val="hidden"/>
                                      </p:to>
                                    </p:set>
                                  </p:childTnLst>
                                </p:cTn>
                              </p:par>
                              <p:par>
                                <p:cTn id="360" presetID="1" presetClass="exit" presetSubtype="0" fill="hold" grpId="0" nodeType="withEffect">
                                  <p:stCondLst>
                                    <p:cond delay="0"/>
                                  </p:stCondLst>
                                  <p:childTnLst>
                                    <p:set>
                                      <p:cBhvr>
                                        <p:cTn id="361" dur="1" fill="hold">
                                          <p:stCondLst>
                                            <p:cond delay="0"/>
                                          </p:stCondLst>
                                        </p:cTn>
                                        <p:tgtEl>
                                          <p:spTgt spid="5192"/>
                                        </p:tgtEl>
                                        <p:attrNameLst>
                                          <p:attrName>style.visibility</p:attrName>
                                        </p:attrNameLst>
                                      </p:cBhvr>
                                      <p:to>
                                        <p:strVal val="hidden"/>
                                      </p:to>
                                    </p:set>
                                  </p:childTnLst>
                                </p:cTn>
                              </p:par>
                              <p:par>
                                <p:cTn id="362" presetID="1" presetClass="exit" presetSubtype="0" fill="hold" grpId="0" nodeType="withEffect">
                                  <p:stCondLst>
                                    <p:cond delay="0"/>
                                  </p:stCondLst>
                                  <p:childTnLst>
                                    <p:set>
                                      <p:cBhvr>
                                        <p:cTn id="363" dur="1" fill="hold">
                                          <p:stCondLst>
                                            <p:cond delay="0"/>
                                          </p:stCondLst>
                                        </p:cTn>
                                        <p:tgtEl>
                                          <p:spTgt spid="5193"/>
                                        </p:tgtEl>
                                        <p:attrNameLst>
                                          <p:attrName>style.visibility</p:attrName>
                                        </p:attrNameLst>
                                      </p:cBhvr>
                                      <p:to>
                                        <p:strVal val="hidden"/>
                                      </p:to>
                                    </p:set>
                                  </p:childTnLst>
                                </p:cTn>
                              </p:par>
                              <p:par>
                                <p:cTn id="364" presetID="1" presetClass="exit" presetSubtype="0" fill="hold" grpId="0" nodeType="withEffect">
                                  <p:stCondLst>
                                    <p:cond delay="0"/>
                                  </p:stCondLst>
                                  <p:childTnLst>
                                    <p:set>
                                      <p:cBhvr>
                                        <p:cTn id="365" dur="1" fill="hold">
                                          <p:stCondLst>
                                            <p:cond delay="0"/>
                                          </p:stCondLst>
                                        </p:cTn>
                                        <p:tgtEl>
                                          <p:spTgt spid="5194"/>
                                        </p:tgtEl>
                                        <p:attrNameLst>
                                          <p:attrName>style.visibility</p:attrName>
                                        </p:attrNameLst>
                                      </p:cBhvr>
                                      <p:to>
                                        <p:strVal val="hidden"/>
                                      </p:to>
                                    </p:set>
                                  </p:childTnLst>
                                </p:cTn>
                              </p:par>
                              <p:par>
                                <p:cTn id="366" presetID="1" presetClass="exit" presetSubtype="0" fill="hold" grpId="0" nodeType="withEffect">
                                  <p:stCondLst>
                                    <p:cond delay="0"/>
                                  </p:stCondLst>
                                  <p:childTnLst>
                                    <p:set>
                                      <p:cBhvr>
                                        <p:cTn id="367" dur="1" fill="hold">
                                          <p:stCondLst>
                                            <p:cond delay="0"/>
                                          </p:stCondLst>
                                        </p:cTn>
                                        <p:tgtEl>
                                          <p:spTgt spid="5195"/>
                                        </p:tgtEl>
                                        <p:attrNameLst>
                                          <p:attrName>style.visibility</p:attrName>
                                        </p:attrNameLst>
                                      </p:cBhvr>
                                      <p:to>
                                        <p:strVal val="hidden"/>
                                      </p:to>
                                    </p:set>
                                  </p:childTnLst>
                                </p:cTn>
                              </p:par>
                              <p:par>
                                <p:cTn id="368" presetID="1" presetClass="exit" presetSubtype="0" fill="hold" grpId="0" nodeType="withEffect">
                                  <p:stCondLst>
                                    <p:cond delay="0"/>
                                  </p:stCondLst>
                                  <p:childTnLst>
                                    <p:set>
                                      <p:cBhvr>
                                        <p:cTn id="369" dur="1" fill="hold">
                                          <p:stCondLst>
                                            <p:cond delay="0"/>
                                          </p:stCondLst>
                                        </p:cTn>
                                        <p:tgtEl>
                                          <p:spTgt spid="5196"/>
                                        </p:tgtEl>
                                        <p:attrNameLst>
                                          <p:attrName>style.visibility</p:attrName>
                                        </p:attrNameLst>
                                      </p:cBhvr>
                                      <p:to>
                                        <p:strVal val="hidden"/>
                                      </p:to>
                                    </p:set>
                                  </p:childTnLst>
                                </p:cTn>
                              </p:par>
                              <p:par>
                                <p:cTn id="370" presetID="1" presetClass="exit" presetSubtype="0" fill="hold" grpId="0" nodeType="withEffect">
                                  <p:stCondLst>
                                    <p:cond delay="0"/>
                                  </p:stCondLst>
                                  <p:childTnLst>
                                    <p:set>
                                      <p:cBhvr>
                                        <p:cTn id="371" dur="1" fill="hold">
                                          <p:stCondLst>
                                            <p:cond delay="0"/>
                                          </p:stCondLst>
                                        </p:cTn>
                                        <p:tgtEl>
                                          <p:spTgt spid="5197"/>
                                        </p:tgtEl>
                                        <p:attrNameLst>
                                          <p:attrName>style.visibility</p:attrName>
                                        </p:attrNameLst>
                                      </p:cBhvr>
                                      <p:to>
                                        <p:strVal val="hidden"/>
                                      </p:to>
                                    </p:set>
                                  </p:childTnLst>
                                </p:cTn>
                              </p:par>
                              <p:par>
                                <p:cTn id="372" presetID="1" presetClass="exit" presetSubtype="0" fill="hold" grpId="0" nodeType="withEffect">
                                  <p:stCondLst>
                                    <p:cond delay="0"/>
                                  </p:stCondLst>
                                  <p:childTnLst>
                                    <p:set>
                                      <p:cBhvr>
                                        <p:cTn id="373" dur="1" fill="hold">
                                          <p:stCondLst>
                                            <p:cond delay="0"/>
                                          </p:stCondLst>
                                        </p:cTn>
                                        <p:tgtEl>
                                          <p:spTgt spid="5198"/>
                                        </p:tgtEl>
                                        <p:attrNameLst>
                                          <p:attrName>style.visibility</p:attrName>
                                        </p:attrNameLst>
                                      </p:cBhvr>
                                      <p:to>
                                        <p:strVal val="hidden"/>
                                      </p:to>
                                    </p:set>
                                  </p:childTnLst>
                                </p:cTn>
                              </p:par>
                              <p:par>
                                <p:cTn id="374" presetID="1" presetClass="exit" presetSubtype="0" fill="hold" grpId="0" nodeType="withEffect">
                                  <p:stCondLst>
                                    <p:cond delay="0"/>
                                  </p:stCondLst>
                                  <p:childTnLst>
                                    <p:set>
                                      <p:cBhvr>
                                        <p:cTn id="375" dur="1" fill="hold">
                                          <p:stCondLst>
                                            <p:cond delay="0"/>
                                          </p:stCondLst>
                                        </p:cTn>
                                        <p:tgtEl>
                                          <p:spTgt spid="5199"/>
                                        </p:tgtEl>
                                        <p:attrNameLst>
                                          <p:attrName>style.visibility</p:attrName>
                                        </p:attrNameLst>
                                      </p:cBhvr>
                                      <p:to>
                                        <p:strVal val="hidden"/>
                                      </p:to>
                                    </p:set>
                                  </p:childTnLst>
                                </p:cTn>
                              </p:par>
                              <p:par>
                                <p:cTn id="376" presetID="1" presetClass="exit" presetSubtype="0" fill="hold" grpId="0" nodeType="withEffect">
                                  <p:stCondLst>
                                    <p:cond delay="0"/>
                                  </p:stCondLst>
                                  <p:childTnLst>
                                    <p:set>
                                      <p:cBhvr>
                                        <p:cTn id="377" dur="1" fill="hold">
                                          <p:stCondLst>
                                            <p:cond delay="0"/>
                                          </p:stCondLst>
                                        </p:cTn>
                                        <p:tgtEl>
                                          <p:spTgt spid="5200"/>
                                        </p:tgtEl>
                                        <p:attrNameLst>
                                          <p:attrName>style.visibility</p:attrName>
                                        </p:attrNameLst>
                                      </p:cBhvr>
                                      <p:to>
                                        <p:strVal val="hidden"/>
                                      </p:to>
                                    </p:set>
                                  </p:childTnLst>
                                </p:cTn>
                              </p:par>
                              <p:par>
                                <p:cTn id="378" presetID="1" presetClass="exit" presetSubtype="0" fill="hold" grpId="0" nodeType="withEffect">
                                  <p:stCondLst>
                                    <p:cond delay="0"/>
                                  </p:stCondLst>
                                  <p:childTnLst>
                                    <p:set>
                                      <p:cBhvr>
                                        <p:cTn id="379" dur="1" fill="hold">
                                          <p:stCondLst>
                                            <p:cond delay="0"/>
                                          </p:stCondLst>
                                        </p:cTn>
                                        <p:tgtEl>
                                          <p:spTgt spid="5201"/>
                                        </p:tgtEl>
                                        <p:attrNameLst>
                                          <p:attrName>style.visibility</p:attrName>
                                        </p:attrNameLst>
                                      </p:cBhvr>
                                      <p:to>
                                        <p:strVal val="hidden"/>
                                      </p:to>
                                    </p:set>
                                  </p:childTnLst>
                                </p:cTn>
                              </p:par>
                              <p:par>
                                <p:cTn id="380" presetID="1" presetClass="exit" presetSubtype="0" fill="hold" grpId="0" nodeType="withEffect">
                                  <p:stCondLst>
                                    <p:cond delay="0"/>
                                  </p:stCondLst>
                                  <p:childTnLst>
                                    <p:set>
                                      <p:cBhvr>
                                        <p:cTn id="381" dur="1" fill="hold">
                                          <p:stCondLst>
                                            <p:cond delay="0"/>
                                          </p:stCondLst>
                                        </p:cTn>
                                        <p:tgtEl>
                                          <p:spTgt spid="5202"/>
                                        </p:tgtEl>
                                        <p:attrNameLst>
                                          <p:attrName>style.visibility</p:attrName>
                                        </p:attrNameLst>
                                      </p:cBhvr>
                                      <p:to>
                                        <p:strVal val="hidden"/>
                                      </p:to>
                                    </p:set>
                                  </p:childTnLst>
                                </p:cTn>
                              </p:par>
                              <p:par>
                                <p:cTn id="382" presetID="1" presetClass="exit" presetSubtype="0" fill="hold" grpId="0" nodeType="withEffect">
                                  <p:stCondLst>
                                    <p:cond delay="0"/>
                                  </p:stCondLst>
                                  <p:childTnLst>
                                    <p:set>
                                      <p:cBhvr>
                                        <p:cTn id="383" dur="1" fill="hold">
                                          <p:stCondLst>
                                            <p:cond delay="0"/>
                                          </p:stCondLst>
                                        </p:cTn>
                                        <p:tgtEl>
                                          <p:spTgt spid="5203"/>
                                        </p:tgtEl>
                                        <p:attrNameLst>
                                          <p:attrName>style.visibility</p:attrName>
                                        </p:attrNameLst>
                                      </p:cBhvr>
                                      <p:to>
                                        <p:strVal val="hidden"/>
                                      </p:to>
                                    </p:set>
                                  </p:childTnLst>
                                </p:cTn>
                              </p:par>
                              <p:par>
                                <p:cTn id="384" presetID="1" presetClass="exit" presetSubtype="0" fill="hold" grpId="0" nodeType="withEffect">
                                  <p:stCondLst>
                                    <p:cond delay="0"/>
                                  </p:stCondLst>
                                  <p:childTnLst>
                                    <p:set>
                                      <p:cBhvr>
                                        <p:cTn id="385" dur="1" fill="hold">
                                          <p:stCondLst>
                                            <p:cond delay="0"/>
                                          </p:stCondLst>
                                        </p:cTn>
                                        <p:tgtEl>
                                          <p:spTgt spid="5204"/>
                                        </p:tgtEl>
                                        <p:attrNameLst>
                                          <p:attrName>style.visibility</p:attrName>
                                        </p:attrNameLst>
                                      </p:cBhvr>
                                      <p:to>
                                        <p:strVal val="hidden"/>
                                      </p:to>
                                    </p:set>
                                  </p:childTnLst>
                                </p:cTn>
                              </p:par>
                              <p:par>
                                <p:cTn id="386" presetID="1" presetClass="exit" presetSubtype="0" fill="hold" grpId="0" nodeType="withEffect">
                                  <p:stCondLst>
                                    <p:cond delay="0"/>
                                  </p:stCondLst>
                                  <p:childTnLst>
                                    <p:set>
                                      <p:cBhvr>
                                        <p:cTn id="387" dur="1" fill="hold">
                                          <p:stCondLst>
                                            <p:cond delay="0"/>
                                          </p:stCondLst>
                                        </p:cTn>
                                        <p:tgtEl>
                                          <p:spTgt spid="5205"/>
                                        </p:tgtEl>
                                        <p:attrNameLst>
                                          <p:attrName>style.visibility</p:attrName>
                                        </p:attrNameLst>
                                      </p:cBhvr>
                                      <p:to>
                                        <p:strVal val="hidden"/>
                                      </p:to>
                                    </p:set>
                                  </p:childTnLst>
                                </p:cTn>
                              </p:par>
                              <p:par>
                                <p:cTn id="388" presetID="1" presetClass="exit" presetSubtype="0" fill="hold" grpId="0" nodeType="withEffect">
                                  <p:stCondLst>
                                    <p:cond delay="0"/>
                                  </p:stCondLst>
                                  <p:childTnLst>
                                    <p:set>
                                      <p:cBhvr>
                                        <p:cTn id="389" dur="1" fill="hold">
                                          <p:stCondLst>
                                            <p:cond delay="0"/>
                                          </p:stCondLst>
                                        </p:cTn>
                                        <p:tgtEl>
                                          <p:spTgt spid="5206"/>
                                        </p:tgtEl>
                                        <p:attrNameLst>
                                          <p:attrName>style.visibility</p:attrName>
                                        </p:attrNameLst>
                                      </p:cBhvr>
                                      <p:to>
                                        <p:strVal val="hidden"/>
                                      </p:to>
                                    </p:set>
                                  </p:childTnLst>
                                </p:cTn>
                              </p:par>
                              <p:par>
                                <p:cTn id="390" presetID="1" presetClass="exit" presetSubtype="0" fill="hold" grpId="0" nodeType="withEffect">
                                  <p:stCondLst>
                                    <p:cond delay="0"/>
                                  </p:stCondLst>
                                  <p:childTnLst>
                                    <p:set>
                                      <p:cBhvr>
                                        <p:cTn id="391" dur="1" fill="hold">
                                          <p:stCondLst>
                                            <p:cond delay="0"/>
                                          </p:stCondLst>
                                        </p:cTn>
                                        <p:tgtEl>
                                          <p:spTgt spid="5207"/>
                                        </p:tgtEl>
                                        <p:attrNameLst>
                                          <p:attrName>style.visibility</p:attrName>
                                        </p:attrNameLst>
                                      </p:cBhvr>
                                      <p:to>
                                        <p:strVal val="hidden"/>
                                      </p:to>
                                    </p:set>
                                  </p:childTnLst>
                                </p:cTn>
                              </p:par>
                              <p:par>
                                <p:cTn id="392" presetID="1" presetClass="exit" presetSubtype="0" fill="hold" grpId="0" nodeType="withEffect">
                                  <p:stCondLst>
                                    <p:cond delay="0"/>
                                  </p:stCondLst>
                                  <p:childTnLst>
                                    <p:set>
                                      <p:cBhvr>
                                        <p:cTn id="393" dur="1" fill="hold">
                                          <p:stCondLst>
                                            <p:cond delay="0"/>
                                          </p:stCondLst>
                                        </p:cTn>
                                        <p:tgtEl>
                                          <p:spTgt spid="5209"/>
                                        </p:tgtEl>
                                        <p:attrNameLst>
                                          <p:attrName>style.visibility</p:attrName>
                                        </p:attrNameLst>
                                      </p:cBhvr>
                                      <p:to>
                                        <p:strVal val="hidden"/>
                                      </p:to>
                                    </p:set>
                                  </p:childTnLst>
                                </p:cTn>
                              </p:par>
                              <p:par>
                                <p:cTn id="394" presetID="1" presetClass="exit" presetSubtype="0" fill="hold" grpId="0" nodeType="withEffect">
                                  <p:stCondLst>
                                    <p:cond delay="0"/>
                                  </p:stCondLst>
                                  <p:childTnLst>
                                    <p:set>
                                      <p:cBhvr>
                                        <p:cTn id="395" dur="1" fill="hold">
                                          <p:stCondLst>
                                            <p:cond delay="0"/>
                                          </p:stCondLst>
                                        </p:cTn>
                                        <p:tgtEl>
                                          <p:spTgt spid="5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P spid="5130" grpId="0"/>
      <p:bldP spid="5134" grpId="0" bldLvl="0" animBg="1"/>
      <p:bldP spid="5134" grpId="1" bldLvl="0" animBg="1"/>
      <p:bldP spid="5135" grpId="0" bldLvl="0" animBg="1"/>
      <p:bldP spid="5135" grpId="1" bldLvl="0" animBg="1"/>
      <p:bldP spid="5136" grpId="0" bldLvl="0" animBg="1"/>
      <p:bldP spid="5136" grpId="1" bldLvl="0" animBg="1"/>
      <p:bldP spid="5137" grpId="0" bldLvl="0" animBg="1"/>
      <p:bldP spid="5137" grpId="1" bldLvl="0" animBg="1"/>
      <p:bldP spid="5138" grpId="0" bldLvl="0" animBg="1"/>
      <p:bldP spid="5138" grpId="1" bldLvl="0" animBg="1"/>
      <p:bldP spid="5139" grpId="0" bldLvl="0" animBg="1"/>
      <p:bldP spid="5139" grpId="1" bldLvl="0" animBg="1"/>
      <p:bldP spid="5140" grpId="0" bldLvl="0" animBg="1"/>
      <p:bldP spid="5140" grpId="1" bldLvl="0" animBg="1"/>
      <p:bldP spid="5141" grpId="0" bldLvl="0" animBg="1"/>
      <p:bldP spid="5141" grpId="1" bldLvl="0" animBg="1"/>
      <p:bldP spid="5142" grpId="0" bldLvl="0" animBg="1"/>
      <p:bldP spid="5142" grpId="1" bldLvl="0" animBg="1"/>
      <p:bldP spid="5143" grpId="0" bldLvl="0" animBg="1"/>
      <p:bldP spid="5143" grpId="1" bldLvl="0" animBg="1"/>
      <p:bldP spid="5144" grpId="0" bldLvl="0" animBg="1"/>
      <p:bldP spid="5144" grpId="1" bldLvl="0" animBg="1"/>
      <p:bldP spid="5145" grpId="0" bldLvl="0" animBg="1"/>
      <p:bldP spid="5145" grpId="1" bldLvl="0" animBg="1"/>
      <p:bldP spid="5146" grpId="0" bldLvl="0" animBg="1"/>
      <p:bldP spid="5146" grpId="1" bldLvl="0" animBg="1"/>
      <p:bldP spid="5147" grpId="0" bldLvl="0" animBg="1"/>
      <p:bldP spid="5147" grpId="1" bldLvl="0" animBg="1"/>
      <p:bldP spid="5148" grpId="0" bldLvl="0" animBg="1"/>
      <p:bldP spid="5148" grpId="1" bldLvl="0" animBg="1"/>
      <p:bldP spid="5149" grpId="0" bldLvl="0" animBg="1"/>
      <p:bldP spid="5149" grpId="1" bldLvl="0" animBg="1"/>
      <p:bldP spid="5150" grpId="0" bldLvl="0" animBg="1"/>
      <p:bldP spid="5150" grpId="1" bldLvl="0" animBg="1"/>
      <p:bldP spid="5151" grpId="0" bldLvl="0" animBg="1"/>
      <p:bldP spid="5151" grpId="1" bldLvl="0" animBg="1"/>
      <p:bldP spid="5152" grpId="0" bldLvl="0" animBg="1"/>
      <p:bldP spid="5152" grpId="1" bldLvl="0" animBg="1"/>
      <p:bldP spid="5153" grpId="0" bldLvl="0" animBg="1"/>
      <p:bldP spid="5153" grpId="1" bldLvl="0" animBg="1"/>
      <p:bldP spid="5154" grpId="0" bldLvl="0" animBg="1"/>
      <p:bldP spid="5154" grpId="1" bldLvl="0" animBg="1"/>
      <p:bldP spid="5155" grpId="0" bldLvl="0" animBg="1"/>
      <p:bldP spid="5155" grpId="1" bldLvl="0" animBg="1"/>
      <p:bldP spid="5156" grpId="0" bldLvl="0" animBg="1"/>
      <p:bldP spid="5156" grpId="1" bldLvl="0" animBg="1"/>
      <p:bldP spid="5157" grpId="0" bldLvl="0" animBg="1"/>
      <p:bldP spid="5157" grpId="1" bldLvl="0" animBg="1"/>
      <p:bldP spid="5158" grpId="0" bldLvl="0" animBg="1"/>
      <p:bldP spid="5158" grpId="1" bldLvl="0" animBg="1"/>
      <p:bldP spid="5159" grpId="0" bldLvl="0" animBg="1"/>
      <p:bldP spid="5159" grpId="1" bldLvl="0" animBg="1"/>
      <p:bldP spid="5160" grpId="0" bldLvl="0" animBg="1"/>
      <p:bldP spid="5160" grpId="1" bldLvl="0" animBg="1"/>
      <p:bldP spid="5161" grpId="0" bldLvl="0" animBg="1"/>
      <p:bldP spid="5161" grpId="1" bldLvl="0" animBg="1"/>
      <p:bldP spid="5162" grpId="0" bldLvl="0" animBg="1"/>
      <p:bldP spid="5162" grpId="1" bldLvl="0" animBg="1"/>
      <p:bldP spid="5163" grpId="0" bldLvl="0" animBg="1"/>
      <p:bldP spid="5163" grpId="1" bldLvl="0" animBg="1"/>
      <p:bldP spid="5164" grpId="0" bldLvl="0" animBg="1"/>
      <p:bldP spid="5164" grpId="1" bldLvl="0" animBg="1"/>
      <p:bldP spid="5165" grpId="0" bldLvl="0" animBg="1"/>
      <p:bldP spid="5165" grpId="1" bldLvl="0" animBg="1"/>
      <p:bldP spid="5166" grpId="0" bldLvl="0" animBg="1"/>
      <p:bldP spid="5166" grpId="1" bldLvl="0" animBg="1"/>
      <p:bldP spid="5167" grpId="0" bldLvl="0" animBg="1"/>
      <p:bldP spid="5167" grpId="1" bldLvl="0" animBg="1"/>
      <p:bldP spid="5168" grpId="0" bldLvl="0" animBg="1"/>
      <p:bldP spid="5168" grpId="1" bldLvl="0" animBg="1"/>
      <p:bldP spid="5169" grpId="0" bldLvl="0" animBg="1"/>
      <p:bldP spid="5169" grpId="1" bldLvl="0" animBg="1"/>
      <p:bldP spid="5170" grpId="0" bldLvl="0" animBg="1"/>
      <p:bldP spid="5170" grpId="1" bldLvl="0" animBg="1"/>
      <p:bldP spid="5171" grpId="0" bldLvl="0" animBg="1"/>
      <p:bldP spid="5171" grpId="1" bldLvl="0" animBg="1"/>
      <p:bldP spid="5172" grpId="0" bldLvl="0" animBg="1"/>
      <p:bldP spid="5172" grpId="1" bldLvl="0" animBg="1"/>
      <p:bldP spid="5173" grpId="0" bldLvl="0" animBg="1"/>
      <p:bldP spid="5173" grpId="1" bldLvl="0" animBg="1"/>
      <p:bldP spid="5174" grpId="0" bldLvl="0" animBg="1"/>
      <p:bldP spid="5174" grpId="1" bldLvl="0" animBg="1"/>
      <p:bldP spid="5175" grpId="0" bldLvl="0" animBg="1"/>
      <p:bldP spid="5175" grpId="1" bldLvl="0" animBg="1"/>
      <p:bldP spid="5176" grpId="0" bldLvl="0" animBg="1"/>
      <p:bldP spid="5176" grpId="1" bldLvl="0" animBg="1"/>
      <p:bldP spid="5177" grpId="0" bldLvl="0" animBg="1"/>
      <p:bldP spid="5177" grpId="1" bldLvl="0" animBg="1"/>
      <p:bldP spid="5178" grpId="0" bldLvl="0" animBg="1"/>
      <p:bldP spid="5178" grpId="1" bldLvl="0" animBg="1"/>
      <p:bldP spid="5179" grpId="0" bldLvl="0" animBg="1"/>
      <p:bldP spid="5179" grpId="1" bldLvl="0" animBg="1"/>
      <p:bldP spid="5180" grpId="0" bldLvl="0" animBg="1"/>
      <p:bldP spid="5180" grpId="1" bldLvl="0" animBg="1"/>
      <p:bldP spid="5181" grpId="0" bldLvl="0" animBg="1"/>
      <p:bldP spid="5181" grpId="1" bldLvl="0" animBg="1"/>
      <p:bldP spid="5182" grpId="0" bldLvl="0" animBg="1"/>
      <p:bldP spid="5182" grpId="1" bldLvl="0" animBg="1"/>
      <p:bldP spid="5183" grpId="0" bldLvl="0" animBg="1"/>
      <p:bldP spid="5183" grpId="1" bldLvl="0" animBg="1"/>
      <p:bldP spid="5184" grpId="0" bldLvl="0" animBg="1"/>
      <p:bldP spid="5184" grpId="1" bldLvl="0" animBg="1"/>
      <p:bldP spid="5185" grpId="0" bldLvl="0" animBg="1"/>
      <p:bldP spid="5185" grpId="1" bldLvl="0" animBg="1"/>
      <p:bldP spid="5186" grpId="0" bldLvl="0" animBg="1"/>
      <p:bldP spid="5186" grpId="1" bldLvl="0" animBg="1"/>
      <p:bldP spid="5187" grpId="0" bldLvl="0" animBg="1"/>
      <p:bldP spid="5187" grpId="1" bldLvl="0" animBg="1"/>
      <p:bldP spid="5188" grpId="0" bldLvl="0" animBg="1"/>
      <p:bldP spid="5188" grpId="1" bldLvl="0" animBg="1"/>
      <p:bldP spid="5189" grpId="0" bldLvl="0" animBg="1"/>
      <p:bldP spid="5189" grpId="1" bldLvl="0" animBg="1"/>
      <p:bldP spid="5190" grpId="0" bldLvl="0" animBg="1"/>
      <p:bldP spid="5190" grpId="1" bldLvl="0" animBg="1"/>
      <p:bldP spid="5191" grpId="0" bldLvl="0" animBg="1"/>
      <p:bldP spid="5191" grpId="1" bldLvl="0" animBg="1"/>
      <p:bldP spid="5192" grpId="0" bldLvl="0" animBg="1"/>
      <p:bldP spid="5192" grpId="1" bldLvl="0" animBg="1"/>
      <p:bldP spid="5193" grpId="0" bldLvl="0" animBg="1"/>
      <p:bldP spid="5193" grpId="1" bldLvl="0" animBg="1"/>
      <p:bldP spid="5194" grpId="0" bldLvl="0" animBg="1"/>
      <p:bldP spid="5194" grpId="1" bldLvl="0" animBg="1"/>
      <p:bldP spid="5195" grpId="0" bldLvl="0" animBg="1"/>
      <p:bldP spid="5195" grpId="1" bldLvl="0" animBg="1"/>
      <p:bldP spid="5196" grpId="0" bldLvl="0" animBg="1"/>
      <p:bldP spid="5196" grpId="1" bldLvl="0" animBg="1"/>
      <p:bldP spid="5197" grpId="0" bldLvl="0" animBg="1"/>
      <p:bldP spid="5197" grpId="1" bldLvl="0" animBg="1"/>
      <p:bldP spid="5198" grpId="0" bldLvl="0" animBg="1"/>
      <p:bldP spid="5198" grpId="1" bldLvl="0" animBg="1"/>
      <p:bldP spid="5199" grpId="0" bldLvl="0" animBg="1"/>
      <p:bldP spid="5199" grpId="1" bldLvl="0" animBg="1"/>
      <p:bldP spid="5200" grpId="0" bldLvl="0" animBg="1"/>
      <p:bldP spid="5200" grpId="1" bldLvl="0" animBg="1"/>
      <p:bldP spid="5201" grpId="0" bldLvl="0" animBg="1"/>
      <p:bldP spid="5201" grpId="1" bldLvl="0" animBg="1"/>
      <p:bldP spid="5202" grpId="0" bldLvl="0" animBg="1"/>
      <p:bldP spid="5202" grpId="1" bldLvl="0" animBg="1"/>
      <p:bldP spid="5203" grpId="0" bldLvl="0" animBg="1"/>
      <p:bldP spid="5203" grpId="1" bldLvl="0" animBg="1"/>
      <p:bldP spid="5204" grpId="0" bldLvl="0" animBg="1"/>
      <p:bldP spid="5204" grpId="1" bldLvl="0" animBg="1"/>
      <p:bldP spid="5205" grpId="0" bldLvl="0" animBg="1"/>
      <p:bldP spid="5205" grpId="1" bldLvl="0" animBg="1"/>
      <p:bldP spid="5206" grpId="0" bldLvl="0" animBg="1"/>
      <p:bldP spid="5206" grpId="1" bldLvl="0" animBg="1"/>
      <p:bldP spid="5207" grpId="0" bldLvl="0" animBg="1"/>
      <p:bldP spid="5207" grpId="1" bldLvl="0" animBg="1"/>
      <p:bldP spid="5209" grpId="0" bldLvl="0" animBg="1"/>
      <p:bldP spid="5209" grpId="1" bldLvl="0" animBg="1"/>
      <p:bldP spid="5210" grpId="0" bldLvl="0" animBg="1"/>
      <p:bldP spid="5210" grpId="1"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123950"/>
            <a:ext cx="1700213" cy="1589233"/>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999799"/>
            <a:ext cx="1961031" cy="1934151"/>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352550"/>
            <a:ext cx="480060" cy="40005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114550"/>
            <a:ext cx="342900" cy="28575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33550"/>
            <a:ext cx="342900" cy="285750"/>
          </a:xfrm>
          <a:prstGeom prst="rect">
            <a:avLst/>
          </a:prstGeom>
        </p:spPr>
      </p:pic>
      <p:grpSp>
        <p:nvGrpSpPr>
          <p:cNvPr id="9" name="组合 16"/>
          <p:cNvGrpSpPr/>
          <p:nvPr/>
        </p:nvGrpSpPr>
        <p:grpSpPr>
          <a:xfrm>
            <a:off x="1317171" y="1093070"/>
            <a:ext cx="3407229" cy="2240680"/>
            <a:chOff x="2435371" y="1600199"/>
            <a:chExt cx="3660629" cy="2987573"/>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371" y="1600199"/>
              <a:ext cx="3660629" cy="2987573"/>
            </a:xfrm>
            <a:prstGeom prst="rect">
              <a:avLst/>
            </a:prstGeom>
          </p:spPr>
        </p:pic>
        <p:sp>
          <p:nvSpPr>
            <p:cNvPr id="10" name="文本框 9"/>
            <p:cNvSpPr txBox="1"/>
            <p:nvPr/>
          </p:nvSpPr>
          <p:spPr>
            <a:xfrm>
              <a:off x="2680972" y="2108199"/>
              <a:ext cx="2701614" cy="1270847"/>
            </a:xfrm>
            <a:prstGeom prst="rect">
              <a:avLst/>
            </a:prstGeom>
            <a:noFill/>
          </p:spPr>
          <p:txBody>
            <a:bodyPr wrap="square" rtlCol="0">
              <a:spAutoFit/>
            </a:bodyPr>
            <a:lstStyle/>
            <a:p>
              <a:pPr algn="ctr"/>
              <a:r>
                <a:rPr lang="en-US" altLang="zh-CN" sz="2800" dirty="0" err="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Hoàn</a:t>
              </a:r>
              <a:r>
                <a:rPr lang="en-US" altLang="zh-CN" sz="2800" dirty="0"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dirty="0" err="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thiện</a:t>
              </a:r>
              <a:r>
                <a:rPr lang="en-US" altLang="zh-CN" sz="2800" dirty="0"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dirty="0" err="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dirty="0"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 còn lại v</a:t>
              </a:r>
              <a:r>
                <a:rPr lang="en-US" altLang="zh-CN" sz="2800" dirty="0" err="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ào</a:t>
              </a:r>
              <a:r>
                <a:rPr lang="en-US" altLang="zh-CN" sz="2800" dirty="0"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dirty="0" err="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vở</a:t>
              </a:r>
              <a:endParaRPr lang="zh-CN" altLang="en-US" sz="2800" dirty="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17" name="组合 17"/>
          <p:cNvGrpSpPr/>
          <p:nvPr/>
        </p:nvGrpSpPr>
        <p:grpSpPr>
          <a:xfrm>
            <a:off x="4734662" y="2918223"/>
            <a:ext cx="4027170" cy="2015490"/>
            <a:chOff x="6199626" y="3789363"/>
            <a:chExt cx="4418037" cy="2241361"/>
          </a:xfrm>
        </p:grpSpPr>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626" y="3789363"/>
              <a:ext cx="4418037" cy="2241361"/>
            </a:xfrm>
            <a:prstGeom prst="rect">
              <a:avLst/>
            </a:prstGeom>
          </p:spPr>
        </p:pic>
        <p:sp>
          <p:nvSpPr>
            <p:cNvPr id="14" name="文本框 13"/>
            <p:cNvSpPr txBox="1"/>
            <p:nvPr/>
          </p:nvSpPr>
          <p:spPr>
            <a:xfrm>
              <a:off x="6534009" y="3961667"/>
              <a:ext cx="3772259" cy="1825431"/>
            </a:xfrm>
            <a:prstGeom prst="rect">
              <a:avLst/>
            </a:prstGeom>
            <a:noFill/>
          </p:spPr>
          <p:txBody>
            <a:bodyPr wrap="square" rtlCol="0">
              <a:spAutoFit/>
            </a:bodyPr>
            <a:lstStyle/>
            <a:p>
              <a:pPr algn="ctr">
                <a:lnSpc>
                  <a:spcPct val="120000"/>
                </a:lnSpc>
              </a:pPr>
              <a:r>
                <a:rPr lang="en-US" altLang="zh-CN" sz="2800" b="1" dirty="0" err="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800" b="1" dirty="0"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dirty="0" err="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dirty="0"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Luyện nói: Bài văn giải thích một vấn đề </a:t>
              </a:r>
              <a:r>
                <a:rPr lang="en-US" altLang="zh-CN" sz="2800" b="1" dirty="0"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a:t>
              </a:r>
              <a:endParaRPr lang="zh-CN" altLang="en-US" sz="28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sp>
        <p:nvSpPr>
          <p:cNvPr id="16" name="文本框 15"/>
          <p:cNvSpPr txBox="1"/>
          <p:nvPr/>
        </p:nvSpPr>
        <p:spPr>
          <a:xfrm>
            <a:off x="3048000" y="232692"/>
            <a:ext cx="3131306" cy="530915"/>
          </a:xfrm>
          <a:prstGeom prst="rect">
            <a:avLst/>
          </a:prstGeom>
          <a:noFill/>
        </p:spPr>
        <p:txBody>
          <a:bodyPr wrap="none" lIns="68580" tIns="34290" rIns="68580" bIns="34290" rtlCol="0">
            <a:spAutoFit/>
          </a:bodyPr>
          <a:lstStyle/>
          <a:p>
            <a:pPr algn="ct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Hướng</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dẫn</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tự</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học</a:t>
            </a:r>
            <a:endParaRPr lang="zh-CN" altLang="en-US" sz="30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childTnLst>
                                </p:cTn>
                              </p:par>
                              <p:par>
                                <p:cTn id="19" presetID="42" presetClass="path" presetSubtype="0" decel="46600" fill="hold" nodeType="withEffect">
                                  <p:stCondLst>
                                    <p:cond delay="0"/>
                                  </p:stCondLst>
                                  <p:childTnLst>
                                    <p:animMotion origin="layout" path="M 0.09089 -0.01204 L -2.70833E-6 3.7037E-6 " pathEditMode="relative" rAng="0" ptsTypes="AA">
                                      <p:cBhvr>
                                        <p:cTn id="20" dur="750" fill="hold"/>
                                        <p:tgtEl>
                                          <p:spTgt spid="9"/>
                                        </p:tgtEl>
                                        <p:attrNameLst>
                                          <p:attrName>ppt_x</p:attrName>
                                          <p:attrName>ppt_y</p:attrName>
                                        </p:attrNameLst>
                                      </p:cBhvr>
                                      <p:rCtr x="-4544" y="602"/>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750"/>
                                        <p:tgtEl>
                                          <p:spTgt spid="17"/>
                                        </p:tgtEl>
                                      </p:cBhvr>
                                    </p:animEffect>
                                  </p:childTnLst>
                                </p:cTn>
                              </p:par>
                              <p:par>
                                <p:cTn id="35" presetID="42" presetClass="path" presetSubtype="0" decel="46600" fill="hold" nodeType="withEffect">
                                  <p:stCondLst>
                                    <p:cond delay="0"/>
                                  </p:stCondLst>
                                  <p:childTnLst>
                                    <p:animMotion origin="layout" path="M -0.13333 0.00371 L -2.08333E-6 -2.22222E-6 " pathEditMode="relative" rAng="0" ptsTypes="AA">
                                      <p:cBhvr>
                                        <p:cTn id="36" dur="750" fill="hold"/>
                                        <p:tgtEl>
                                          <p:spTgt spid="17"/>
                                        </p:tgtEl>
                                        <p:attrNameLst>
                                          <p:attrName>ppt_x</p:attrName>
                                          <p:attrName>ppt_y</p:attrName>
                                        </p:attrNameLst>
                                      </p:cBhvr>
                                      <p:rCtr x="666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a:fillRect/>
          </a:stretch>
        </p:blipFill>
        <p:spPr>
          <a:xfrm>
            <a:off x="0" y="209550"/>
            <a:ext cx="9144000" cy="49339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583" y="712275"/>
            <a:ext cx="799760" cy="478069"/>
          </a:xfrm>
          <a:prstGeom prst="rect">
            <a:avLst/>
          </a:prstGeom>
        </p:spPr>
      </p:pic>
      <p:grpSp>
        <p:nvGrpSpPr>
          <p:cNvPr id="3" name="组合 11"/>
          <p:cNvGrpSpPr/>
          <p:nvPr/>
        </p:nvGrpSpPr>
        <p:grpSpPr>
          <a:xfrm>
            <a:off x="2451741" y="348342"/>
            <a:ext cx="5275564" cy="3972337"/>
            <a:chOff x="-558688" y="0"/>
            <a:chExt cx="9107943" cy="6858000"/>
          </a:xfrm>
        </p:grpSpPr>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2336" y="3264802"/>
            <a:ext cx="3619700" cy="1809851"/>
          </a:xfrm>
          <a:prstGeom prst="rect">
            <a:avLst/>
          </a:prstGeom>
        </p:spPr>
      </p:pic>
      <p:sp>
        <p:nvSpPr>
          <p:cNvPr id="16" name="文本框 15"/>
          <p:cNvSpPr txBox="1"/>
          <p:nvPr/>
        </p:nvSpPr>
        <p:spPr>
          <a:xfrm>
            <a:off x="3048000" y="1156975"/>
            <a:ext cx="3909731" cy="2100575"/>
          </a:xfrm>
          <a:prstGeom prst="rect">
            <a:avLst/>
          </a:prstGeom>
          <a:noFill/>
        </p:spPr>
        <p:txBody>
          <a:bodyPr wrap="square" lIns="68580" tIns="34290" rIns="68580" bIns="34290" rtlCol="0">
            <a:spAutoFit/>
          </a:bodyPr>
          <a:lstStyle/>
          <a:p>
            <a:pPr algn="ctr"/>
            <a:r>
              <a:rPr lang="en-US" altLang="zh-CN" sz="6600" dirty="0" err="1"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Tạm</a:t>
            </a:r>
            <a:r>
              <a:rPr lang="en-US" altLang="zh-CN" sz="6600" dirty="0"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dirty="0" err="1"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biệt</a:t>
            </a:r>
            <a:r>
              <a:rPr lang="en-US" altLang="zh-CN" sz="6600" dirty="0"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dirty="0" err="1"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các</a:t>
            </a:r>
            <a:r>
              <a:rPr lang="en-US" altLang="zh-CN" sz="6600" dirty="0"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dirty="0" err="1"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em</a:t>
            </a:r>
            <a:r>
              <a:rPr lang="en-US" altLang="zh-CN" sz="6600" dirty="0" smtClean="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6600" dirty="0">
              <a:solidFill>
                <a:srgbClr val="5F91B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8781">
            <a:off x="7468904" y="443065"/>
            <a:ext cx="797890" cy="10164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300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0" fill="hold">
                            <p:stCondLst>
                              <p:cond delay="4000"/>
                            </p:stCondLst>
                            <p:childTnLst>
                              <p:par>
                                <p:cTn id="31" presetID="45" presetClass="entr" presetSubtype="0"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anim calcmode="lin" valueType="num">
                                      <p:cBhvr>
                                        <p:cTn id="34" dur="750" fill="hold"/>
                                        <p:tgtEl>
                                          <p:spTgt spid="16"/>
                                        </p:tgtEl>
                                        <p:attrNameLst>
                                          <p:attrName>ppt_w</p:attrName>
                                        </p:attrNameLst>
                                      </p:cBhvr>
                                      <p:tavLst>
                                        <p:tav tm="0" fmla="#ppt_w*sin(2.5*pi*$)">
                                          <p:val>
                                            <p:fltVal val="0"/>
                                          </p:val>
                                        </p:tav>
                                        <p:tav tm="100000">
                                          <p:val>
                                            <p:fltVal val="1"/>
                                          </p:val>
                                        </p:tav>
                                      </p:tavLst>
                                    </p:anim>
                                    <p:anim calcmode="lin" valueType="num">
                                      <p:cBhvr>
                                        <p:cTn id="35" dur="750" fill="hold"/>
                                        <p:tgtEl>
                                          <p:spTgt spid="16"/>
                                        </p:tgtEl>
                                        <p:attrNameLst>
                                          <p:attrName>ppt_h</p:attrName>
                                        </p:attrNameLst>
                                      </p:cBhvr>
                                      <p:tavLst>
                                        <p:tav tm="0">
                                          <p:val>
                                            <p:strVal val="#ppt_h"/>
                                          </p:val>
                                        </p:tav>
                                        <p:tav tm="100000">
                                          <p:val>
                                            <p:strVal val="#ppt_h"/>
                                          </p:val>
                                        </p:tav>
                                      </p:tavLst>
                                    </p:anim>
                                  </p:childTnLst>
                                </p:cTn>
                              </p:par>
                              <p:par>
                                <p:cTn id="36" presetID="6" presetClass="emph" presetSubtype="0" fill="hold" grpId="1" nodeType="withEffect">
                                  <p:stCondLst>
                                    <p:cond delay="0"/>
                                  </p:stCondLst>
                                  <p:iterate type="lt">
                                    <p:tmPct val="10000"/>
                                  </p:iterate>
                                  <p:childTnLst>
                                    <p:animScale>
                                      <p:cBhvr>
                                        <p:cTn id="37" dur="300" fill="hold"/>
                                        <p:tgtEl>
                                          <p:spTgt spid="16"/>
                                        </p:tgtEl>
                                      </p:cBhvr>
                                      <p:by x="500000" y="500000"/>
                                    </p:animScale>
                                  </p:childTnLst>
                                </p:cTn>
                              </p:par>
                              <p:par>
                                <p:cTn id="38" presetID="6" presetClass="emph" presetSubtype="0" fill="hold" grpId="2" nodeType="withEffect">
                                  <p:stCondLst>
                                    <p:cond delay="0"/>
                                  </p:stCondLst>
                                  <p:iterate type="lt">
                                    <p:tmPct val="10000"/>
                                  </p:iterate>
                                  <p:childTnLst>
                                    <p:animScale>
                                      <p:cBhvr>
                                        <p:cTn id="39" dur="750" fill="hold"/>
                                        <p:tgtEl>
                                          <p:spTgt spid="1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144109"/>
            <a:ext cx="986924" cy="751241"/>
          </a:xfrm>
          <a:prstGeom prst="rect">
            <a:avLst/>
          </a:prstGeom>
        </p:spPr>
      </p:pic>
      <p:sp>
        <p:nvSpPr>
          <p:cNvPr id="21" name="Rectangle 20"/>
          <p:cNvSpPr/>
          <p:nvPr/>
        </p:nvSpPr>
        <p:spPr>
          <a:xfrm>
            <a:off x="1447800" y="144109"/>
            <a:ext cx="7467600" cy="769441"/>
          </a:xfrm>
          <a:prstGeom prst="rect">
            <a:avLst/>
          </a:prstGeom>
        </p:spPr>
        <p:txBody>
          <a:bodyPr wrap="square">
            <a:spAutoFit/>
          </a:bodyPr>
          <a:lstStyle/>
          <a:p>
            <a:pPr algn="just"/>
            <a:r>
              <a:rPr lang="en-US" sz="2200" dirty="0" smtClean="0">
                <a:latin typeface="Times New Roman" panose="02020603050405020304" pitchFamily="18" charset="0"/>
                <a:cs typeface="Times New Roman" panose="02020603050405020304" pitchFamily="18" charset="0"/>
              </a:rPr>
              <a:t>a/ </a:t>
            </a:r>
            <a:r>
              <a:rPr lang="vi-VN" sz="2200" dirty="0" smtClean="0">
                <a:latin typeface="Times New Roman" panose="02020603050405020304" pitchFamily="18" charset="0"/>
                <a:cs typeface="Times New Roman" panose="02020603050405020304" pitchFamily="18" charset="0"/>
              </a:rPr>
              <a:t>Chúng ta có quyền tự hào vì những trang lịch sử vẻ vang thời đại Bà Trưng, Bà Triệu, Trần Hưng Đạo, Lê Lợi, Quang Trung,...</a:t>
            </a:r>
            <a:endParaRPr lang="en-US" sz="2200" dirty="0">
              <a:latin typeface="Times New Roman" panose="02020603050405020304" pitchFamily="18" charset="0"/>
              <a:cs typeface="Times New Roman" panose="02020603050405020304" pitchFamily="18" charset="0"/>
            </a:endParaRPr>
          </a:p>
        </p:txBody>
      </p:sp>
      <p:sp>
        <p:nvSpPr>
          <p:cNvPr id="22" name="Rectangle 21"/>
          <p:cNvSpPr/>
          <p:nvPr/>
        </p:nvSpPr>
        <p:spPr>
          <a:xfrm>
            <a:off x="1524000" y="1581150"/>
            <a:ext cx="7391400" cy="1107996"/>
          </a:xfrm>
          <a:prstGeom prst="rect">
            <a:avLst/>
          </a:prstGeom>
        </p:spPr>
        <p:txBody>
          <a:bodyPr wrap="square">
            <a:spAutoFit/>
          </a:bodyPr>
          <a:lstStyle/>
          <a:p>
            <a:pPr algn="just"/>
            <a:r>
              <a:rPr lang="en-US" sz="2200" dirty="0" smtClean="0">
                <a:latin typeface="Times New Roman" panose="02020603050405020304" pitchFamily="18" charset="0"/>
                <a:cs typeface="Times New Roman" panose="02020603050405020304" pitchFamily="18" charset="0"/>
              </a:rPr>
              <a:t>b/ T</a:t>
            </a:r>
            <a:r>
              <a:rPr lang="vi-VN" sz="2200" dirty="0" smtClean="0">
                <a:latin typeface="+mj-lt"/>
              </a:rPr>
              <a:t>hốt nhiên một người nhà quê, mình mẩy lấm láp, quần áo ướt đầm, tất cả chạy xông vào thở không ra lời:</a:t>
            </a:r>
            <a:endParaRPr lang="vi-VN" sz="2200" dirty="0" smtClean="0">
              <a:latin typeface="+mj-lt"/>
            </a:endParaRPr>
          </a:p>
          <a:p>
            <a:pPr algn="just"/>
            <a:r>
              <a:rPr lang="vi-VN" sz="2200" dirty="0" smtClean="0">
                <a:latin typeface="+mj-lt"/>
              </a:rPr>
              <a:t>- Bẩm... quan lớn... đê vỡ mất rồi!</a:t>
            </a:r>
            <a:endParaRPr lang="en-US" sz="2200" dirty="0">
              <a:latin typeface="+mj-lt"/>
              <a:cs typeface="Times New Roman" panose="02020603050405020304" pitchFamily="18" charset="0"/>
            </a:endParaRPr>
          </a:p>
        </p:txBody>
      </p:sp>
      <p:sp>
        <p:nvSpPr>
          <p:cNvPr id="23" name="Rectangle 22"/>
          <p:cNvSpPr/>
          <p:nvPr/>
        </p:nvSpPr>
        <p:spPr>
          <a:xfrm>
            <a:off x="1600200" y="3714750"/>
            <a:ext cx="6629400" cy="429895"/>
          </a:xfrm>
          <a:prstGeom prst="rect">
            <a:avLst/>
          </a:prstGeom>
        </p:spPr>
        <p:txBody>
          <a:bodyPr wrap="square">
            <a:spAutoFit/>
          </a:bodyPr>
          <a:lstStyle/>
          <a:p>
            <a:r>
              <a:rPr lang="vi-VN" sz="2200" dirty="0" smtClean="0">
                <a:latin typeface="+mj-lt"/>
              </a:rPr>
              <a:t>c</a:t>
            </a:r>
            <a:r>
              <a:rPr lang="en-US" altLang="vi-VN" sz="2200" dirty="0" smtClean="0">
                <a:latin typeface="+mj-lt"/>
              </a:rPr>
              <a:t>/</a:t>
            </a:r>
            <a:r>
              <a:rPr lang="vi-VN" sz="2200" dirty="0" smtClean="0">
                <a:latin typeface="+mj-lt"/>
              </a:rPr>
              <a:t> Cuốn tiểu thuyết được viết trên... bưu thiếp.</a:t>
            </a:r>
            <a:endParaRPr lang="en-US" sz="2200" dirty="0">
              <a:latin typeface="+mj-lt"/>
              <a:cs typeface="Times New Roman" panose="02020603050405020304" pitchFamily="18" charset="0"/>
            </a:endParaRPr>
          </a:p>
        </p:txBody>
      </p:sp>
      <p:pic>
        <p:nvPicPr>
          <p:cNvPr id="24"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8476" y="1733550"/>
            <a:ext cx="986924" cy="751241"/>
          </a:xfrm>
          <a:prstGeom prst="rect">
            <a:avLst/>
          </a:prstGeom>
        </p:spPr>
      </p:pic>
      <p:pic>
        <p:nvPicPr>
          <p:cNvPr id="25"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638550"/>
            <a:ext cx="986924" cy="751241"/>
          </a:xfrm>
          <a:prstGeom prst="rect">
            <a:avLst/>
          </a:prstGeom>
        </p:spPr>
      </p:pic>
      <p:sp>
        <p:nvSpPr>
          <p:cNvPr id="26" name="Rectangle 25"/>
          <p:cNvSpPr/>
          <p:nvPr/>
        </p:nvSpPr>
        <p:spPr>
          <a:xfrm>
            <a:off x="1828800" y="971550"/>
            <a:ext cx="3665555" cy="430887"/>
          </a:xfrm>
          <a:prstGeom prst="rect">
            <a:avLst/>
          </a:prstGeom>
        </p:spPr>
        <p:txBody>
          <a:bodyPr wrap="none">
            <a:spAutoFit/>
          </a:bodyPr>
          <a:lstStyle/>
          <a:p>
            <a:r>
              <a:rPr lang="en-US" sz="22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smtClean="0">
                <a:solidFill>
                  <a:srgbClr val="FF0000"/>
                </a:solidFill>
                <a:latin typeface="Times New Roman" panose="02020603050405020304" pitchFamily="18" charset="0"/>
                <a:cs typeface="Times New Roman" panose="02020603050405020304" pitchFamily="18" charset="0"/>
              </a:rPr>
              <a:t>D</a:t>
            </a:r>
            <a:r>
              <a:rPr lang="en-US" sz="2200" b="1" i="1" dirty="0" smtClean="0">
                <a:solidFill>
                  <a:srgbClr val="FF0000"/>
                </a:solidFill>
                <a:latin typeface="Times New Roman" panose="02020603050405020304" pitchFamily="18" charset="0"/>
                <a:cs typeface="Times New Roman" panose="02020603050405020304" pitchFamily="18" charset="0"/>
              </a:rPr>
              <a:t>CL</a:t>
            </a:r>
            <a:r>
              <a:rPr lang="vi-VN" sz="2200" b="1" i="1" dirty="0" smtClean="0">
                <a:solidFill>
                  <a:srgbClr val="FF0000"/>
                </a:solidFill>
                <a:latin typeface="Times New Roman" panose="02020603050405020304" pitchFamily="18" charset="0"/>
                <a:cs typeface="Times New Roman" panose="02020603050405020304" pitchFamily="18" charset="0"/>
              </a:rPr>
              <a:t> dùng với ngụ ý liệt kê</a:t>
            </a:r>
            <a:endParaRPr lang="en-US" sz="2200" b="1" i="1" dirty="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828800" y="2724150"/>
            <a:ext cx="6705600" cy="769441"/>
          </a:xfrm>
          <a:prstGeom prst="rect">
            <a:avLst/>
          </a:prstGeom>
        </p:spPr>
        <p:txBody>
          <a:bodyPr wrap="square">
            <a:spAutoFit/>
          </a:bodyPr>
          <a:lstStyle/>
          <a:p>
            <a:r>
              <a:rPr lang="en-US" sz="22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i="1" dirty="0" smtClean="0">
                <a:solidFill>
                  <a:srgbClr val="FF0000"/>
                </a:solidFill>
                <a:latin typeface="Times New Roman" panose="02020603050405020304" pitchFamily="18" charset="0"/>
                <a:cs typeface="Times New Roman" panose="02020603050405020304" pitchFamily="18" charset="0"/>
              </a:rPr>
              <a:t>DCL </a:t>
            </a:r>
            <a:r>
              <a:rPr lang="vi-VN" sz="2200" b="1" i="1" dirty="0" smtClean="0">
                <a:solidFill>
                  <a:srgbClr val="FF0000"/>
                </a:solidFill>
                <a:latin typeface="+mj-lt"/>
              </a:rPr>
              <a:t>thể hiện sự ngắt quãng trong lời nói, gợi tả sự hốt hoảng, mệt mỏi</a:t>
            </a:r>
            <a:endParaRPr lang="en-US" sz="2200" b="1" i="1" dirty="0">
              <a:solidFill>
                <a:srgbClr val="FF0000"/>
              </a:solidFill>
              <a:latin typeface="+mj-lt"/>
              <a:cs typeface="Times New Roman" panose="02020603050405020304" pitchFamily="18" charset="0"/>
            </a:endParaRPr>
          </a:p>
        </p:txBody>
      </p:sp>
      <p:sp>
        <p:nvSpPr>
          <p:cNvPr id="28" name="Rectangle 27"/>
          <p:cNvSpPr/>
          <p:nvPr/>
        </p:nvSpPr>
        <p:spPr>
          <a:xfrm>
            <a:off x="1752600" y="4171950"/>
            <a:ext cx="7278370" cy="768350"/>
          </a:xfrm>
          <a:prstGeom prst="rect">
            <a:avLst/>
          </a:prstGeom>
        </p:spPr>
        <p:txBody>
          <a:bodyPr wrap="square">
            <a:spAutoFit/>
          </a:bodyPr>
          <a:lstStyle/>
          <a:p>
            <a:r>
              <a:rPr lang="en-US" sz="22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i="1" dirty="0" smtClean="0">
                <a:solidFill>
                  <a:srgbClr val="FF0000"/>
                </a:solidFill>
                <a:latin typeface="Times New Roman" panose="02020603050405020304" pitchFamily="18" charset="0"/>
                <a:cs typeface="Times New Roman" panose="02020603050405020304" pitchFamily="18" charset="0"/>
              </a:rPr>
              <a:t>DCL </a:t>
            </a:r>
            <a:r>
              <a:rPr lang="en-US" sz="2200" b="1" i="1" dirty="0" err="1" smtClean="0">
                <a:solidFill>
                  <a:srgbClr val="FF0000"/>
                </a:solidFill>
                <a:latin typeface="Times New Roman" panose="02020603050405020304" pitchFamily="18" charset="0"/>
                <a:cs typeface="Times New Roman" panose="02020603050405020304" pitchFamily="18" charset="0"/>
              </a:rPr>
              <a:t>giúp</a:t>
            </a:r>
            <a:r>
              <a:rPr lang="en-US" sz="2200" b="1" i="1" dirty="0" smtClean="0">
                <a:solidFill>
                  <a:srgbClr val="FF0000"/>
                </a:solidFill>
                <a:latin typeface="Times New Roman" panose="02020603050405020304" pitchFamily="18" charset="0"/>
                <a:cs typeface="Times New Roman" panose="02020603050405020304" pitchFamily="18" charset="0"/>
              </a:rPr>
              <a:t> </a:t>
            </a:r>
            <a:r>
              <a:rPr lang="vi-VN" sz="2200" b="1" i="1" dirty="0" smtClean="0">
                <a:solidFill>
                  <a:srgbClr val="FF0000"/>
                </a:solidFill>
                <a:latin typeface="Times New Roman" panose="02020603050405020304" pitchFamily="18" charset="0"/>
                <a:cs typeface="Times New Roman" panose="02020603050405020304" pitchFamily="18" charset="0"/>
              </a:rPr>
              <a:t>giãn cách, tạo ra sự bất ngờ cho sự xuất hiện của thông tin có ý nghĩa mới lạ, hay hài hước, châm biếm</a:t>
            </a:r>
            <a:endParaRPr lang="en-US" sz="2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from="(-#ppt_w/2)" to="(#ppt_x)" calcmode="lin" valueType="num">
                                      <p:cBhvr>
                                        <p:cTn id="31" dur="600" fill="hold">
                                          <p:stCondLst>
                                            <p:cond delay="0"/>
                                          </p:stCondLst>
                                        </p:cTn>
                                        <p:tgtEl>
                                          <p:spTgt spid="26"/>
                                        </p:tgtEl>
                                        <p:attrNameLst>
                                          <p:attrName>ppt_x</p:attrName>
                                        </p:attrNameLst>
                                      </p:cBhvr>
                                    </p:anim>
                                    <p:anim from="0" to="-1.0" calcmode="lin" valueType="num">
                                      <p:cBhvr>
                                        <p:cTn id="32" dur="200" decel="50000" autoRev="1" fill="hold">
                                          <p:stCondLst>
                                            <p:cond delay="600"/>
                                          </p:stCondLst>
                                        </p:cTn>
                                        <p:tgtEl>
                                          <p:spTgt spid="26"/>
                                        </p:tgtEl>
                                        <p:attrNameLst>
                                          <p:attrName>xshear</p:attrName>
                                        </p:attrNameLst>
                                      </p:cBhvr>
                                    </p:anim>
                                    <p:animScale>
                                      <p:cBhvr>
                                        <p:cTn id="33" dur="200" decel="100000" autoRev="1" fill="hold">
                                          <p:stCondLst>
                                            <p:cond delay="600"/>
                                          </p:stCondLst>
                                        </p:cTn>
                                        <p:tgtEl>
                                          <p:spTgt spid="26"/>
                                        </p:tgtEl>
                                      </p:cBhvr>
                                      <p:from x="100000" y="100000"/>
                                      <p:to x="80000" y="100000"/>
                                    </p:animScale>
                                    <p:anim by="(#ppt_h/3+#ppt_w*0.1)" calcmode="lin" valueType="num">
                                      <p:cBhvr additive="sum">
                                        <p:cTn id="34" dur="200" decel="100000" autoRev="1" fill="hold">
                                          <p:stCondLst>
                                            <p:cond delay="600"/>
                                          </p:stCondLst>
                                        </p:cTn>
                                        <p:tgtEl>
                                          <p:spTgt spid="26"/>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from="(-#ppt_w/2)" to="(#ppt_x)" calcmode="lin" valueType="num">
                                      <p:cBhvr>
                                        <p:cTn id="39" dur="600" fill="hold">
                                          <p:stCondLst>
                                            <p:cond delay="0"/>
                                          </p:stCondLst>
                                        </p:cTn>
                                        <p:tgtEl>
                                          <p:spTgt spid="27"/>
                                        </p:tgtEl>
                                        <p:attrNameLst>
                                          <p:attrName>ppt_x</p:attrName>
                                        </p:attrNameLst>
                                      </p:cBhvr>
                                    </p:anim>
                                    <p:anim from="0" to="-1.0" calcmode="lin" valueType="num">
                                      <p:cBhvr>
                                        <p:cTn id="40" dur="200" decel="50000" autoRev="1" fill="hold">
                                          <p:stCondLst>
                                            <p:cond delay="600"/>
                                          </p:stCondLst>
                                        </p:cTn>
                                        <p:tgtEl>
                                          <p:spTgt spid="27"/>
                                        </p:tgtEl>
                                        <p:attrNameLst>
                                          <p:attrName>xshear</p:attrName>
                                        </p:attrNameLst>
                                      </p:cBhvr>
                                    </p:anim>
                                    <p:animScale>
                                      <p:cBhvr>
                                        <p:cTn id="41" dur="200" decel="100000" autoRev="1" fill="hold">
                                          <p:stCondLst>
                                            <p:cond delay="600"/>
                                          </p:stCondLst>
                                        </p:cTn>
                                        <p:tgtEl>
                                          <p:spTgt spid="27"/>
                                        </p:tgtEl>
                                      </p:cBhvr>
                                      <p:from x="100000" y="100000"/>
                                      <p:to x="80000" y="100000"/>
                                    </p:animScale>
                                    <p:anim by="(#ppt_h/3+#ppt_w*0.1)" calcmode="lin" valueType="num">
                                      <p:cBhvr additive="sum">
                                        <p:cTn id="42" dur="200" decel="100000" autoRev="1" fill="hold">
                                          <p:stCondLst>
                                            <p:cond delay="600"/>
                                          </p:stCondLst>
                                        </p:cTn>
                                        <p:tgtEl>
                                          <p:spTgt spid="27"/>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from="(-#ppt_w/2)" to="(#ppt_x)" calcmode="lin" valueType="num">
                                      <p:cBhvr>
                                        <p:cTn id="47" dur="600" fill="hold">
                                          <p:stCondLst>
                                            <p:cond delay="0"/>
                                          </p:stCondLst>
                                        </p:cTn>
                                        <p:tgtEl>
                                          <p:spTgt spid="28"/>
                                        </p:tgtEl>
                                        <p:attrNameLst>
                                          <p:attrName>ppt_x</p:attrName>
                                        </p:attrNameLst>
                                      </p:cBhvr>
                                    </p:anim>
                                    <p:anim from="0" to="-1.0" calcmode="lin" valueType="num">
                                      <p:cBhvr>
                                        <p:cTn id="48" dur="200" decel="50000" autoRev="1" fill="hold">
                                          <p:stCondLst>
                                            <p:cond delay="600"/>
                                          </p:stCondLst>
                                        </p:cTn>
                                        <p:tgtEl>
                                          <p:spTgt spid="28"/>
                                        </p:tgtEl>
                                        <p:attrNameLst>
                                          <p:attrName>xshear</p:attrName>
                                        </p:attrNameLst>
                                      </p:cBhvr>
                                    </p:anim>
                                    <p:animScale>
                                      <p:cBhvr>
                                        <p:cTn id="49" dur="200" decel="100000" autoRev="1" fill="hold">
                                          <p:stCondLst>
                                            <p:cond delay="600"/>
                                          </p:stCondLst>
                                        </p:cTn>
                                        <p:tgtEl>
                                          <p:spTgt spid="28"/>
                                        </p:tgtEl>
                                      </p:cBhvr>
                                      <p:from x="100000" y="100000"/>
                                      <p:to x="80000" y="100000"/>
                                    </p:animScale>
                                    <p:anim by="(#ppt_h/3+#ppt_w*0.1)" calcmode="lin" valueType="num">
                                      <p:cBhvr additive="sum">
                                        <p:cTn id="50" dur="200" decel="100000" autoRev="1" fill="hold">
                                          <p:stCondLst>
                                            <p:cond delay="6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458" t="38518" r="56146" b="16851"/>
          <a:stretch>
            <a:fillRect/>
          </a:stretch>
        </p:blipFill>
        <p:spPr>
          <a:xfrm>
            <a:off x="3886200" y="3562349"/>
            <a:ext cx="1323196" cy="1025371"/>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3125" t="27778" r="41979" b="28148"/>
          <a:stretch>
            <a:fillRect/>
          </a:stretch>
        </p:blipFill>
        <p:spPr>
          <a:xfrm>
            <a:off x="762000" y="971550"/>
            <a:ext cx="778328" cy="1295400"/>
          </a:xfrm>
          <a:prstGeom prst="rect">
            <a:avLst/>
          </a:prstGeom>
        </p:spPr>
      </p:pic>
      <p:grpSp>
        <p:nvGrpSpPr>
          <p:cNvPr id="6" name="组合 8"/>
          <p:cNvGrpSpPr/>
          <p:nvPr/>
        </p:nvGrpSpPr>
        <p:grpSpPr>
          <a:xfrm rot="18042204">
            <a:off x="7319603" y="1069603"/>
            <a:ext cx="1055914" cy="1143000"/>
            <a:chOff x="8678463" y="2285008"/>
            <a:chExt cx="1420418" cy="1410265"/>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43854" t="42222" r="43541" b="42037"/>
            <a:stretch>
              <a:fillRect/>
            </a:stretch>
          </p:blipFill>
          <p:spPr>
            <a:xfrm>
              <a:off x="9151366" y="2285008"/>
              <a:ext cx="947515" cy="665609"/>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57187" t="42222" r="28126" b="39074"/>
            <a:stretch>
              <a:fillRect/>
            </a:stretch>
          </p:blipFill>
          <p:spPr>
            <a:xfrm rot="20681583">
              <a:off x="8678463" y="2733248"/>
              <a:ext cx="1343026" cy="962025"/>
            </a:xfrm>
            <a:prstGeom prst="rect">
              <a:avLst/>
            </a:prstGeom>
          </p:spPr>
        </p:pic>
      </p:grpSp>
      <p:grpSp>
        <p:nvGrpSpPr>
          <p:cNvPr id="8" name="组合 22"/>
          <p:cNvGrpSpPr/>
          <p:nvPr/>
        </p:nvGrpSpPr>
        <p:grpSpPr>
          <a:xfrm>
            <a:off x="76200" y="2724150"/>
            <a:ext cx="3361862" cy="2362200"/>
            <a:chOff x="1727690" y="3748391"/>
            <a:chExt cx="3059592" cy="2355562"/>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690" y="3748391"/>
              <a:ext cx="3059592" cy="2355562"/>
            </a:xfrm>
            <a:prstGeom prst="rect">
              <a:avLst/>
            </a:prstGeom>
          </p:spPr>
        </p:pic>
        <p:sp>
          <p:nvSpPr>
            <p:cNvPr id="13" name="文本框 12"/>
            <p:cNvSpPr txBox="1"/>
            <p:nvPr/>
          </p:nvSpPr>
          <p:spPr>
            <a:xfrm rot="21287494">
              <a:off x="2191931" y="4311284"/>
              <a:ext cx="2203801" cy="1272149"/>
            </a:xfrm>
            <a:prstGeom prst="rect">
              <a:avLst/>
            </a:prstGeom>
            <a:noFill/>
          </p:spPr>
          <p:txBody>
            <a:bodyPr wrap="square" rtlCol="0">
              <a:spAutoFit/>
            </a:bodyPr>
            <a:lstStyle/>
            <a:p>
              <a:pPr algn="ctr">
                <a:lnSpc>
                  <a:spcPct val="120000"/>
                </a:lnSpc>
              </a:pPr>
              <a:r>
                <a:rPr lang="en-US" sz="2200" dirty="0" err="1" smtClean="0">
                  <a:latin typeface="Times New Roman" panose="02020603050405020304" pitchFamily="18" charset="0"/>
                  <a:cs typeface="Times New Roman" panose="02020603050405020304" pitchFamily="18" charset="0"/>
                </a:rPr>
                <a:t>Thể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chỗ</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bỏ</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dở</a:t>
              </a:r>
              <a:r>
                <a:rPr lang="en-US" sz="2200" dirty="0" smtClean="0">
                  <a:latin typeface="Times New Roman" panose="02020603050405020304" pitchFamily="18" charset="0"/>
                  <a:cs typeface="Times New Roman" panose="02020603050405020304" pitchFamily="18" charset="0"/>
                </a:rPr>
                <a:t> hay </a:t>
              </a:r>
              <a:r>
                <a:rPr lang="en-US" sz="2200" dirty="0" err="1" smtClean="0">
                  <a:latin typeface="Times New Roman" panose="02020603050405020304" pitchFamily="18" charset="0"/>
                  <a:cs typeface="Times New Roman" panose="02020603050405020304" pitchFamily="18" charset="0"/>
                </a:rPr>
                <a:t>ngập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ngừng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ngắt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quãng</a:t>
              </a:r>
              <a:endParaRPr lang="zh-CN" altLang="en-US" sz="2200" dirty="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12" name="组合 24"/>
          <p:cNvGrpSpPr/>
          <p:nvPr/>
        </p:nvGrpSpPr>
        <p:grpSpPr>
          <a:xfrm>
            <a:off x="5269170" y="2103092"/>
            <a:ext cx="3910334" cy="2952702"/>
            <a:chOff x="7406264" y="3375709"/>
            <a:chExt cx="3331993" cy="2565285"/>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7050">
              <a:off x="7406264" y="3375709"/>
              <a:ext cx="3331993" cy="2565285"/>
            </a:xfrm>
            <a:prstGeom prst="rect">
              <a:avLst/>
            </a:prstGeom>
          </p:spPr>
        </p:pic>
        <p:sp>
          <p:nvSpPr>
            <p:cNvPr id="16" name="文本框 15"/>
            <p:cNvSpPr txBox="1"/>
            <p:nvPr/>
          </p:nvSpPr>
          <p:spPr>
            <a:xfrm rot="1373058">
              <a:off x="7916074" y="4015333"/>
              <a:ext cx="2332249" cy="1550885"/>
            </a:xfrm>
            <a:prstGeom prst="rect">
              <a:avLst/>
            </a:prstGeom>
            <a:noFill/>
          </p:spPr>
          <p:txBody>
            <a:bodyPr wrap="square" rtlCol="0">
              <a:spAutoFit/>
            </a:bodyPr>
            <a:lstStyle/>
            <a:p>
              <a:pPr algn="ctr"/>
              <a:r>
                <a:rPr lang="vi-VN" sz="2200" dirty="0" smtClean="0">
                  <a:latin typeface="+mj-lt"/>
                </a:rPr>
                <a:t>Làm giảm nhịp</a:t>
              </a:r>
              <a:endParaRPr lang="en-US" sz="2200" dirty="0" smtClean="0">
                <a:latin typeface="+mj-lt"/>
              </a:endParaRPr>
            </a:p>
            <a:p>
              <a:pPr algn="ctr"/>
              <a:r>
                <a:rPr lang="vi-VN" sz="2200" dirty="0" smtClean="0">
                  <a:latin typeface="+mj-lt"/>
                </a:rPr>
                <a:t> điệu câu văn, chuẩn bị cho </a:t>
              </a:r>
              <a:r>
                <a:rPr lang="en-US" sz="2200" dirty="0" smtClean="0">
                  <a:latin typeface="Times New Roman" panose="02020603050405020304" pitchFamily="18" charset="0"/>
                  <a:cs typeface="Times New Roman" panose="02020603050405020304" pitchFamily="18" charset="0"/>
                </a:rPr>
                <a:t>1</a:t>
              </a:r>
              <a:r>
                <a:rPr lang="vi-VN" sz="2200" dirty="0" smtClean="0">
                  <a:latin typeface="+mj-lt"/>
                </a:rPr>
                <a:t>từ ngữ biểu thị nội dung bất ngờ, hài hước</a:t>
              </a:r>
              <a:endParaRPr lang="zh-CN" altLang="en-US" sz="2200" dirty="0">
                <a:solidFill>
                  <a:schemeClr val="tx1">
                    <a:lumMod val="75000"/>
                    <a:lumOff val="25000"/>
                  </a:schemeClr>
                </a:solidFill>
                <a:latin typeface="+mj-lt"/>
                <a:ea typeface="汉仪夏日体W" panose="00020600040101010101" pitchFamily="18" charset="-122"/>
              </a:endParaRPr>
            </a:p>
          </p:txBody>
        </p:sp>
      </p:grpSp>
      <p:grpSp>
        <p:nvGrpSpPr>
          <p:cNvPr id="18" name="组合 23"/>
          <p:cNvGrpSpPr/>
          <p:nvPr/>
        </p:nvGrpSpPr>
        <p:grpSpPr>
          <a:xfrm>
            <a:off x="2133600" y="1047750"/>
            <a:ext cx="3657600" cy="1828800"/>
            <a:chOff x="4736603" y="1514639"/>
            <a:chExt cx="2776641" cy="2449473"/>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6603" y="1514639"/>
              <a:ext cx="2776641" cy="2449473"/>
            </a:xfrm>
            <a:prstGeom prst="rect">
              <a:avLst/>
            </a:prstGeom>
          </p:spPr>
        </p:pic>
        <p:sp>
          <p:nvSpPr>
            <p:cNvPr id="19" name="文本框 18"/>
            <p:cNvSpPr txBox="1"/>
            <p:nvPr/>
          </p:nvSpPr>
          <p:spPr>
            <a:xfrm>
              <a:off x="5309443" y="2127007"/>
              <a:ext cx="1683181" cy="1484037"/>
            </a:xfrm>
            <a:prstGeom prst="rect">
              <a:avLst/>
            </a:prstGeom>
            <a:noFill/>
          </p:spPr>
          <p:txBody>
            <a:bodyPr wrap="square" rtlCol="0">
              <a:spAutoFit/>
            </a:bodyPr>
            <a:lstStyle/>
            <a:p>
              <a:pPr algn="ctr"/>
              <a:r>
                <a:rPr lang="vi-VN" sz="2200" dirty="0" smtClean="0">
                  <a:latin typeface="+mj-lt"/>
                </a:rPr>
                <a:t>Tỏ ý còn nhiều sự vật chưa được liệt kê hết</a:t>
              </a:r>
              <a:endParaRPr lang="zh-CN" altLang="en-US" sz="2200" dirty="0">
                <a:solidFill>
                  <a:schemeClr val="tx1">
                    <a:lumMod val="75000"/>
                    <a:lumOff val="25000"/>
                  </a:schemeClr>
                </a:solidFill>
                <a:latin typeface="+mj-lt"/>
                <a:ea typeface="汉仪夏日体W" panose="00020600040101010101" pitchFamily="18" charset="-122"/>
              </a:endParaRPr>
            </a:p>
          </p:txBody>
        </p:sp>
      </p:grp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sp>
        <p:nvSpPr>
          <p:cNvPr id="22" name="文本框 21"/>
          <p:cNvSpPr txBox="1"/>
          <p:nvPr/>
        </p:nvSpPr>
        <p:spPr>
          <a:xfrm>
            <a:off x="2590800" y="212035"/>
            <a:ext cx="4064254" cy="530915"/>
          </a:xfrm>
          <a:prstGeom prst="rect">
            <a:avLst/>
          </a:prstGeom>
          <a:noFill/>
        </p:spPr>
        <p:txBody>
          <a:bodyPr wrap="none" lIns="68580" tIns="34290" rIns="68580" bIns="34290" rtlCol="0">
            <a:spAutoFit/>
          </a:bodyPr>
          <a:lstStyle/>
          <a:p>
            <a:pPr algn="ct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Dấu</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chấm</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lửng</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0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0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để</a:t>
            </a:r>
            <a:endParaRPr lang="zh-CN" altLang="en-US" sz="30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2000"/>
                                        <p:tgtEl>
                                          <p:spTgt spid="22"/>
                                        </p:tgtEl>
                                      </p:cBhvr>
                                    </p:animEffect>
                                  </p:childTnLst>
                                </p:cTn>
                              </p:par>
                              <p:par>
                                <p:cTn id="8" presetID="21"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4)">
                                      <p:cBhvr>
                                        <p:cTn id="10" dur="2000"/>
                                        <p:tgtEl>
                                          <p:spTgt spid="21"/>
                                        </p:tgtEl>
                                      </p:cBhvr>
                                    </p:animEffect>
                                  </p:childTnLst>
                                </p:cTn>
                              </p:par>
                            </p:childTnLst>
                          </p:cTn>
                        </p:par>
                        <p:par>
                          <p:cTn id="11" fill="hold">
                            <p:stCondLst>
                              <p:cond delay="2000"/>
                            </p:stCondLst>
                            <p:childTnLst>
                              <p:par>
                                <p:cTn id="12" presetID="45"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360"/>
                                          </p:val>
                                        </p:tav>
                                        <p:tav tm="100000">
                                          <p:val>
                                            <p:fltVal val="0"/>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360"/>
                                          </p:val>
                                        </p:tav>
                                        <p:tav tm="100000">
                                          <p:val>
                                            <p:fltVal val="0"/>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360"/>
                                          </p:val>
                                        </p:tav>
                                        <p:tav tm="100000">
                                          <p:val>
                                            <p:fltVal val="0"/>
                                          </p:val>
                                        </p:tav>
                                      </p:tavLst>
                                    </p:anim>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133600" y="514350"/>
            <a:ext cx="6172200" cy="9906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20" name="组合 18"/>
          <p:cNvGrpSpPr/>
          <p:nvPr/>
        </p:nvGrpSpPr>
        <p:grpSpPr>
          <a:xfrm>
            <a:off x="914400" y="57150"/>
            <a:ext cx="2133600" cy="2057400"/>
            <a:chOff x="1645912" y="1402753"/>
            <a:chExt cx="4890203" cy="4798509"/>
          </a:xfrm>
        </p:grpSpPr>
        <p:pic>
          <p:nvPicPr>
            <p:cNvPr id="21" name="Picture 3"/>
            <p:cNvPicPr>
              <a:picLocks noChangeAspect="1" noChangeArrowheads="1"/>
            </p:cNvPicPr>
            <p:nvPr/>
          </p:nvPicPr>
          <p:blipFill>
            <a:blip r:embed="rId1">
              <a:duotone>
                <a:schemeClr val="accent3">
                  <a:shade val="45000"/>
                  <a:satMod val="135000"/>
                </a:schemeClr>
                <a:prstClr val="white"/>
              </a:duotone>
              <a:extLst>
                <a:ext uri="{BEBA8EAE-BF5A-486C-A8C5-ECC9F3942E4B}">
                  <a14:imgProps xmlns:a14="http://schemas.microsoft.com/office/drawing/2010/main">
                    <a14:imgLayer r:embed="rId2">
                      <a14:imgEffect>
                        <a14:backgroundRemoval t="0" b="100000" l="0" r="100000">
                          <a14:foregroundMark x1="60433" y1="5564" x2="71561" y2="12519"/>
                          <a14:foregroundMark x1="78825" y1="15920" x2="85471" y2="25193"/>
                          <a14:foregroundMark x1="94590" y1="42195" x2="95054" y2="45286"/>
                          <a14:foregroundMark x1="86553" y1="23957" x2="91654" y2="28594"/>
                          <a14:foregroundMark x1="94281" y1="56414" x2="91654" y2="67233"/>
                          <a14:foregroundMark x1="76971" y1="86399" x2="65379" y2="91036"/>
                          <a14:foregroundMark x1="86244" y1="76043" x2="84235" y2="78825"/>
                          <a14:foregroundMark x1="56569" y1="95363" x2="51159" y2="95672"/>
                          <a14:foregroundMark x1="41422" y1="94127" x2="37558" y2="93045"/>
                          <a14:foregroundMark x1="22566" y1="88717" x2="17929" y2="84544"/>
                          <a14:foregroundMark x1="10665" y1="76507" x2="8346" y2="72952"/>
                          <a14:foregroundMark x1="2473" y1="54096" x2="3709" y2="50541"/>
                          <a14:foregroundMark x1="5564" y1="40185" x2="6028" y2="36785"/>
                          <a14:foregroundMark x1="3709" y1="55951" x2="7883" y2="60587"/>
                          <a14:foregroundMark x1="6337" y1="37094" x2="13756" y2="25502"/>
                          <a14:foregroundMark x1="17620" y1="20556" x2="25657" y2="12519"/>
                          <a14:foregroundMark x1="29830" y1="10510" x2="41113" y2="6646"/>
                          <a14:foregroundMark x1="42968" y1="11747" x2="42968" y2="11747"/>
                          <a14:foregroundMark x1="31376" y1="16692" x2="31376" y2="16692"/>
                          <a14:foregroundMark x1="22566" y1="23648" x2="22566" y2="23648"/>
                          <a14:foregroundMark x1="54560" y1="11747" x2="54560" y2="11747"/>
                          <a14:foregroundMark x1="64606" y1="14838" x2="64606" y2="14838"/>
                          <a14:foregroundMark x1="73879" y1="19011" x2="73879" y2="19011"/>
                          <a14:foregroundMark x1="80371" y1="25966" x2="80371" y2="25966"/>
                          <a14:foregroundMark x1="85471" y1="35549" x2="85471" y2="35549"/>
                          <a14:foregroundMark x1="88099" y1="44822" x2="88099" y2="44822"/>
                          <a14:foregroundMark x1="88563" y1="54096" x2="88563" y2="54096"/>
                          <a14:foregroundMark x1="87017" y1="64142" x2="87017" y2="64142"/>
                          <a14:foregroundMark x1="81917" y1="72179" x2="81917" y2="72179"/>
                          <a14:foregroundMark x1="75425" y1="79598" x2="75425" y2="79598"/>
                          <a14:foregroundMark x1="66924" y1="84853" x2="66924" y2="84853"/>
                          <a14:foregroundMark x1="57651" y1="87635" x2="57651" y2="87635"/>
                          <a14:foregroundMark x1="47604" y1="88408" x2="47604" y2="88408"/>
                          <a14:foregroundMark x1="38331" y1="87635" x2="38331" y2="87635"/>
                          <a14:foregroundMark x1="28748" y1="82998" x2="28748" y2="82998"/>
                          <a14:foregroundMark x1="21793" y1="76816" x2="21793" y2="76816"/>
                          <a14:foregroundMark x1="16847" y1="68779" x2="16847" y2="68779"/>
                          <a14:foregroundMark x1="13292" y1="59042" x2="13292" y2="59042"/>
                          <a14:foregroundMark x1="11747" y1="48377" x2="11747" y2="48377"/>
                          <a14:foregroundMark x1="13292" y1="39876" x2="13292" y2="39876"/>
                          <a14:foregroundMark x1="17620" y1="30603" x2="17620" y2="30603"/>
                        </a14:backgroundRemoval>
                      </a14:imgEffect>
                    </a14:imgLayer>
                  </a14:imgProps>
                </a:ext>
                <a:ext uri="{28A0092B-C50C-407E-A947-70E740481C1C}">
                  <a14:useLocalDpi xmlns:a14="http://schemas.microsoft.com/office/drawing/2010/main" val="0"/>
                </a:ext>
              </a:extLst>
            </a:blip>
            <a:srcRect/>
            <a:stretch>
              <a:fillRect/>
            </a:stretch>
          </p:blipFill>
          <p:spPr bwMode="auto">
            <a:xfrm>
              <a:off x="1645912" y="1402753"/>
              <a:ext cx="4444562" cy="444456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1" descr="C:\Users\Thinkpad\Desktop\4.png"/>
            <p:cNvPicPr>
              <a:picLocks noChangeAspect="1" noChangeArrowheads="1"/>
            </p:cNvPicPr>
            <p:nvPr/>
          </p:nvPicPr>
          <p:blipFill rotWithShape="1">
            <a:blip r:embed="rId3"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4809887" y="1871116"/>
              <a:ext cx="1125778" cy="10301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Thinkpad\Desktop\5.png"/>
            <p:cNvPicPr>
              <a:picLocks noChangeAspect="1" noChangeArrowheads="1"/>
            </p:cNvPicPr>
            <p:nvPr/>
          </p:nvPicPr>
          <p:blipFill rotWithShape="1">
            <a:blip r:embed="rId4" cstate="print">
              <a:extLst>
                <a:ext uri="{BEBA8EAE-BF5A-486C-A8C5-ECC9F3942E4B}">
                  <a14:imgProps xmlns:a14="http://schemas.microsoft.com/office/drawing/2010/main">
                    <a14:imgLayer r:embed="rId2">
                      <a14:imgEffect>
                        <a14:saturation sat="200000"/>
                      </a14:imgEffect>
                    </a14:imgLayer>
                  </a14:imgProps>
                </a:ext>
              </a:extLst>
            </a:blip>
            <a:srcRect r="25407"/>
            <a:stretch>
              <a:fillRect/>
            </a:stretch>
          </p:blipFill>
          <p:spPr bwMode="auto">
            <a:xfrm>
              <a:off x="1951330" y="3542149"/>
              <a:ext cx="3984336" cy="26591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descr="C:\Users\Thinkpad\Desktop\8.png"/>
            <p:cNvPicPr>
              <a:picLocks noChangeAspect="1" noChangeArrowheads="1"/>
            </p:cNvPicPr>
            <p:nvPr/>
          </p:nvPicPr>
          <p:blipFill rotWithShape="1">
            <a:blip r:embed="rId5"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2314068" y="4662590"/>
              <a:ext cx="1137755" cy="1185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Thinkpad\Desktop\11.png"/>
            <p:cNvPicPr>
              <a:picLocks noChangeAspect="1" noChangeArrowheads="1"/>
            </p:cNvPicPr>
            <p:nvPr/>
          </p:nvPicPr>
          <p:blipFill rotWithShape="1">
            <a:blip r:embed="rId6"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5853462" y="3752069"/>
              <a:ext cx="682653" cy="6138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Users\Thinkpad\Desktop\7.png"/>
            <p:cNvPicPr>
              <a:picLocks noChangeAspect="1" noChangeArrowheads="1"/>
            </p:cNvPicPr>
            <p:nvPr/>
          </p:nvPicPr>
          <p:blipFill rotWithShape="1">
            <a:blip r:embed="rId7"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1884153" y="3976790"/>
              <a:ext cx="862298" cy="892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descr="C:\Users\Thinkpad\Desktop\10.png"/>
            <p:cNvPicPr>
              <a:picLocks noChangeAspect="1" noChangeArrowheads="1"/>
            </p:cNvPicPr>
            <p:nvPr/>
          </p:nvPicPr>
          <p:blipFill rotWithShape="1">
            <a:blip r:embed="rId8"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5210006" y="3745126"/>
              <a:ext cx="706606" cy="7665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Users\Thinkpad\Desktop\9.png"/>
            <p:cNvPicPr>
              <a:picLocks noChangeAspect="1" noChangeArrowheads="1"/>
            </p:cNvPicPr>
            <p:nvPr/>
          </p:nvPicPr>
          <p:blipFill rotWithShape="1">
            <a:blip r:embed="rId9" cstate="print">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4404321" y="4230371"/>
              <a:ext cx="1449141" cy="154516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文本框 17"/>
          <p:cNvSpPr txBox="1"/>
          <p:nvPr/>
        </p:nvSpPr>
        <p:spPr>
          <a:xfrm>
            <a:off x="990600" y="438150"/>
            <a:ext cx="1828800" cy="931024"/>
          </a:xfrm>
          <a:prstGeom prst="rect">
            <a:avLst/>
          </a:prstGeom>
          <a:noFill/>
        </p:spPr>
        <p:txBody>
          <a:bodyPr wrap="square" lIns="68580" tIns="34290" rIns="68580" bIns="34290" rtlCol="0">
            <a:spAutoFit/>
          </a:bodyPr>
          <a:lstStyle/>
          <a:p>
            <a:pPr algn="ctr"/>
            <a:r>
              <a:rPr lang="en-US" altLang="zh-CN" sz="28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tập</a:t>
            </a:r>
            <a:r>
              <a:rPr lang="en-US" altLang="zh-CN" sz="2800" b="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nhanh</a:t>
            </a:r>
            <a:endParaRPr lang="zh-CN" altLang="en-US" sz="28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0" name="TextBox 29"/>
          <p:cNvSpPr txBox="1"/>
          <p:nvPr/>
        </p:nvSpPr>
        <p:spPr>
          <a:xfrm>
            <a:off x="2971800" y="514350"/>
            <a:ext cx="5181600" cy="954107"/>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Hãy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nêu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rõ</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dụng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của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dấu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lửng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trong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ví</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dụ</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sau</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57201" y="2343150"/>
            <a:ext cx="8229600"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a/ Con </a:t>
            </a:r>
            <a:r>
              <a:rPr lang="en-US" sz="2400" dirty="0" err="1" smtClean="0">
                <a:latin typeface="Times New Roman" panose="02020603050405020304" pitchFamily="18" charset="0"/>
                <a:cs typeface="Times New Roman" panose="02020603050405020304" pitchFamily="18" charset="0"/>
              </a:rPr>
              <a:t>lạy</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cha, </a:t>
            </a:r>
            <a:r>
              <a:rPr lang="en-US" sz="2400" dirty="0" err="1" smtClean="0">
                <a:latin typeface="Times New Roman" panose="02020603050405020304" pitchFamily="18" charset="0"/>
                <a:cs typeface="Times New Roman" panose="02020603050405020304" pitchFamily="18" charset="0"/>
              </a:rPr>
              <a:t>lạy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Cho con </a:t>
            </a:r>
            <a:r>
              <a:rPr lang="en-US" sz="2400" dirty="0" err="1" smtClean="0">
                <a:latin typeface="Times New Roman" panose="02020603050405020304" pitchFamily="18" charset="0"/>
                <a:cs typeface="Times New Roman" panose="02020603050405020304" pitchFamily="18" charset="0"/>
              </a:rPr>
              <a:t>xin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cha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457200" y="3036153"/>
            <a:ext cx="8229600" cy="82994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b/ </a:t>
            </a:r>
            <a:r>
              <a:rPr lang="vi-VN" sz="2400" dirty="0" smtClean="0">
                <a:latin typeface="Times New Roman" panose="02020603050405020304" pitchFamily="18" charset="0"/>
                <a:cs typeface="Times New Roman" panose="02020603050405020304" pitchFamily="18" charset="0"/>
              </a:rPr>
              <a:t>Nghệ thuật sân khấu dân gian cổ truyền Việt Nam rất phong phú: chèo, tuồng, rối nước</a:t>
            </a:r>
            <a:r>
              <a:rPr lang="vi-VN"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457200" y="4026753"/>
            <a:ext cx="8229600" cy="82994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c/ </a:t>
            </a:r>
            <a:r>
              <a:rPr lang="vi-VN" sz="2400" dirty="0" smtClean="0">
                <a:latin typeface="Times New Roman" panose="02020603050405020304" pitchFamily="18" charset="0"/>
                <a:cs typeface="Times New Roman" panose="02020603050405020304" pitchFamily="18" charset="0"/>
              </a:rPr>
              <a:t>Trước đây, ở vùng đồng bằng Bắc Bộ, sân khấu cho rối nước là ao làng. Ghế ngồi của khán giả là ... thảm cỏ quanh ao.</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par>
                                <p:cTn id="12" presetID="42" presetClass="path" presetSubtype="0" decel="46600" fill="hold" nodeType="withEffect">
                                  <p:stCondLst>
                                    <p:cond delay="0"/>
                                  </p:stCondLst>
                                  <p:childTnLst>
                                    <p:animMotion origin="layout" path="M 0.08815 -0.00833 L -3.125E-6 -1.85185E-6 " pathEditMode="relative" rAng="0" ptsTypes="AA">
                                      <p:cBhvr>
                                        <p:cTn id="13" dur="750" fill="hold"/>
                                        <p:tgtEl>
                                          <p:spTgt spid="20"/>
                                        </p:tgtEl>
                                        <p:attrNameLst>
                                          <p:attrName>ppt_x</p:attrName>
                                          <p:attrName>ppt_y</p:attrName>
                                        </p:attrNameLst>
                                      </p:cBhvr>
                                      <p:rCtr x="-4414" y="417"/>
                                    </p:animMotion>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ppt_x</p:attrName>
                                        </p:attrNameLst>
                                      </p:cBhvr>
                                      <p:tavLst>
                                        <p:tav tm="0">
                                          <p:val>
                                            <p:strVal val="#ppt_x-.2"/>
                                          </p:val>
                                        </p:tav>
                                        <p:tav tm="100000">
                                          <p:val>
                                            <p:strVal val="#ppt_x"/>
                                          </p:val>
                                        </p:tav>
                                      </p:tavLst>
                                    </p:anim>
                                    <p:anim calcmode="lin" valueType="num">
                                      <p:cBhvr>
                                        <p:cTn id="1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ppt_x</p:attrName>
                                        </p:attrNameLst>
                                      </p:cBhvr>
                                      <p:tavLst>
                                        <p:tav tm="0">
                                          <p:val>
                                            <p:strVal val="#ppt_x-.2"/>
                                          </p:val>
                                        </p:tav>
                                        <p:tav tm="100000">
                                          <p:val>
                                            <p:strVal val="#ppt_x"/>
                                          </p:val>
                                        </p:tav>
                                      </p:tavLst>
                                    </p:anim>
                                    <p:anim calcmode="lin" valueType="num">
                                      <p:cBhvr>
                                        <p:cTn id="26"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ppt_x</p:attrName>
                                        </p:attrNameLst>
                                      </p:cBhvr>
                                      <p:tavLst>
                                        <p:tav tm="0">
                                          <p:val>
                                            <p:strVal val="#ppt_x-.2"/>
                                          </p:val>
                                        </p:tav>
                                        <p:tav tm="100000">
                                          <p:val>
                                            <p:strVal val="#ppt_x"/>
                                          </p:val>
                                        </p:tav>
                                      </p:tavLst>
                                    </p:anim>
                                    <p:anim calcmode="lin" valueType="num">
                                      <p:cBhvr>
                                        <p:cTn id="33"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 y="209550"/>
            <a:ext cx="1036777" cy="563094"/>
            <a:chOff x="1325423" y="2266950"/>
            <a:chExt cx="1036777" cy="563094"/>
          </a:xfrm>
        </p:grpSpPr>
        <p:pic>
          <p:nvPicPr>
            <p:cNvPr id="3" name="图片 3"/>
            <p:cNvPicPr>
              <a:picLocks noChangeAspect="1"/>
            </p:cNvPicPr>
            <p:nvPr/>
          </p:nvPicPr>
          <p:blipFill>
            <a:blip r:embed="rId1" cstate="print"/>
            <a:stretch>
              <a:fillRect/>
            </a:stretch>
          </p:blipFill>
          <p:spPr>
            <a:xfrm>
              <a:off x="1447800" y="2343150"/>
              <a:ext cx="684792" cy="486894"/>
            </a:xfrm>
            <a:prstGeom prst="rect">
              <a:avLst/>
            </a:prstGeom>
          </p:spPr>
        </p:pic>
        <p:sp>
          <p:nvSpPr>
            <p:cNvPr id="4" name="文本框 5"/>
            <p:cNvSpPr txBox="1"/>
            <p:nvPr/>
          </p:nvSpPr>
          <p:spPr>
            <a:xfrm>
              <a:off x="1325423" y="2266950"/>
              <a:ext cx="1036777" cy="523220"/>
            </a:xfrm>
            <a:prstGeom prst="rect">
              <a:avLst/>
            </a:prstGeom>
            <a:noFill/>
          </p:spPr>
          <p:txBody>
            <a:bodyPr wrap="square" rtlCol="0">
              <a:spAutoFit/>
            </a:bodyPr>
            <a:lstStyle/>
            <a:p>
              <a:pPr algn="ct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a/</a:t>
              </a:r>
              <a:endParaRPr lang="zh-CN" altLang="en-US" sz="2800" dirty="0">
                <a:latin typeface="Times New Roman" panose="02020603050405020304" pitchFamily="18" charset="0"/>
                <a:ea typeface="YF补 汉仪夏日体+黑白emoji" panose="020B0604000101010104" pitchFamily="34" charset="-128"/>
                <a:cs typeface="Times New Roman" panose="02020603050405020304" pitchFamily="18" charset="0"/>
              </a:endParaRPr>
            </a:p>
          </p:txBody>
        </p:sp>
      </p:grpSp>
      <p:sp>
        <p:nvSpPr>
          <p:cNvPr id="5" name="TextBox 4"/>
          <p:cNvSpPr txBox="1"/>
          <p:nvPr/>
        </p:nvSpPr>
        <p:spPr>
          <a:xfrm>
            <a:off x="1143000" y="281285"/>
            <a:ext cx="6477000"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lạy</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cha, </a:t>
            </a:r>
            <a:r>
              <a:rPr lang="en-US" sz="2400" dirty="0" err="1" smtClean="0">
                <a:latin typeface="Times New Roman" panose="02020603050405020304" pitchFamily="18" charset="0"/>
                <a:cs typeface="Times New Roman" panose="02020603050405020304" pitchFamily="18" charset="0"/>
              </a:rPr>
              <a:t>lạy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Cho con </a:t>
            </a:r>
            <a:r>
              <a:rPr lang="en-US" sz="2400" dirty="0" err="1" smtClean="0">
                <a:latin typeface="Times New Roman" panose="02020603050405020304" pitchFamily="18" charset="0"/>
                <a:cs typeface="Times New Roman" panose="02020603050405020304" pitchFamily="18" charset="0"/>
              </a:rPr>
              <a:t>xin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cha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8" name="组合 1"/>
          <p:cNvGrpSpPr/>
          <p:nvPr/>
        </p:nvGrpSpPr>
        <p:grpSpPr>
          <a:xfrm>
            <a:off x="152400" y="1743730"/>
            <a:ext cx="1036777" cy="523220"/>
            <a:chOff x="1325423" y="2306824"/>
            <a:chExt cx="1036777" cy="523220"/>
          </a:xfrm>
        </p:grpSpPr>
        <p:pic>
          <p:nvPicPr>
            <p:cNvPr id="9" name="图片 3"/>
            <p:cNvPicPr>
              <a:picLocks noChangeAspect="1"/>
            </p:cNvPicPr>
            <p:nvPr/>
          </p:nvPicPr>
          <p:blipFill>
            <a:blip r:embed="rId1" cstate="print"/>
            <a:stretch>
              <a:fillRect/>
            </a:stretch>
          </p:blipFill>
          <p:spPr>
            <a:xfrm>
              <a:off x="1447800" y="2343150"/>
              <a:ext cx="684792" cy="486894"/>
            </a:xfrm>
            <a:prstGeom prst="rect">
              <a:avLst/>
            </a:prstGeom>
          </p:spPr>
        </p:pic>
        <p:sp>
          <p:nvSpPr>
            <p:cNvPr id="10" name="文本框 5"/>
            <p:cNvSpPr txBox="1"/>
            <p:nvPr/>
          </p:nvSpPr>
          <p:spPr>
            <a:xfrm>
              <a:off x="1325423" y="2306824"/>
              <a:ext cx="1036777" cy="523220"/>
            </a:xfrm>
            <a:prstGeom prst="rect">
              <a:avLst/>
            </a:prstGeom>
            <a:noFill/>
          </p:spPr>
          <p:txBody>
            <a:bodyPr wrap="square" rtlCol="0">
              <a:spAutoFit/>
            </a:bodyPr>
            <a:lstStyle/>
            <a:p>
              <a:pPr algn="ct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b</a:t>
              </a: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a:t>
              </a:r>
              <a:endParaRPr lang="zh-CN" altLang="en-US" sz="2800" dirty="0">
                <a:latin typeface="Times New Roman" panose="02020603050405020304" pitchFamily="18" charset="0"/>
                <a:ea typeface="YF补 汉仪夏日体+黑白emoji" panose="020B0604000101010104" pitchFamily="34" charset="-128"/>
                <a:cs typeface="Times New Roman" panose="02020603050405020304" pitchFamily="18" charset="0"/>
              </a:endParaRPr>
            </a:p>
          </p:txBody>
        </p:sp>
      </p:grpSp>
      <p:sp>
        <p:nvSpPr>
          <p:cNvPr id="11" name="TextBox 10"/>
          <p:cNvSpPr txBox="1"/>
          <p:nvPr/>
        </p:nvSpPr>
        <p:spPr>
          <a:xfrm>
            <a:off x="1143000" y="1623191"/>
            <a:ext cx="7543800" cy="829945"/>
          </a:xfrm>
          <a:prstGeom prst="rect">
            <a:avLst/>
          </a:prstGeom>
          <a:noFill/>
        </p:spPr>
        <p:txBody>
          <a:bodyPr wrap="square" rtlCol="0">
            <a:spAutoFit/>
          </a:bodyPr>
          <a:lstStyle/>
          <a:p>
            <a:pPr algn="just"/>
            <a:r>
              <a:rPr lang="vi-VN" sz="2400" dirty="0" smtClean="0">
                <a:latin typeface="Times New Roman" panose="02020603050405020304" pitchFamily="18" charset="0"/>
                <a:cs typeface="Times New Roman" panose="02020603050405020304" pitchFamily="18" charset="0"/>
              </a:rPr>
              <a:t>Nghệ thuật sân khấu dân gian cổ truyền Việt Nam rất phong phú: chèo, tuồng, rối nước,...</a:t>
            </a:r>
            <a:endParaRPr lang="en-US" sz="2400" dirty="0">
              <a:latin typeface="Times New Roman" panose="02020603050405020304" pitchFamily="18" charset="0"/>
              <a:cs typeface="Times New Roman" panose="02020603050405020304" pitchFamily="18" charset="0"/>
            </a:endParaRPr>
          </a:p>
        </p:txBody>
      </p:sp>
      <p:grpSp>
        <p:nvGrpSpPr>
          <p:cNvPr id="12" name="组合 1"/>
          <p:cNvGrpSpPr/>
          <p:nvPr/>
        </p:nvGrpSpPr>
        <p:grpSpPr>
          <a:xfrm>
            <a:off x="152400" y="3333750"/>
            <a:ext cx="1036777" cy="523220"/>
            <a:chOff x="1325423" y="2306824"/>
            <a:chExt cx="1036777" cy="523220"/>
          </a:xfrm>
        </p:grpSpPr>
        <p:pic>
          <p:nvPicPr>
            <p:cNvPr id="13" name="图片 3"/>
            <p:cNvPicPr>
              <a:picLocks noChangeAspect="1"/>
            </p:cNvPicPr>
            <p:nvPr/>
          </p:nvPicPr>
          <p:blipFill>
            <a:blip r:embed="rId1" cstate="print"/>
            <a:stretch>
              <a:fillRect/>
            </a:stretch>
          </p:blipFill>
          <p:spPr>
            <a:xfrm>
              <a:off x="1447800" y="2343150"/>
              <a:ext cx="684792" cy="486894"/>
            </a:xfrm>
            <a:prstGeom prst="rect">
              <a:avLst/>
            </a:prstGeom>
          </p:spPr>
        </p:pic>
        <p:sp>
          <p:nvSpPr>
            <p:cNvPr id="14" name="文本框 5"/>
            <p:cNvSpPr txBox="1"/>
            <p:nvPr/>
          </p:nvSpPr>
          <p:spPr>
            <a:xfrm>
              <a:off x="1325423" y="2306824"/>
              <a:ext cx="1036777" cy="523220"/>
            </a:xfrm>
            <a:prstGeom prst="rect">
              <a:avLst/>
            </a:prstGeom>
            <a:noFill/>
          </p:spPr>
          <p:txBody>
            <a:bodyPr wrap="square" rtlCol="0">
              <a:spAutoFit/>
            </a:bodyPr>
            <a:lstStyle/>
            <a:p>
              <a:pPr algn="ctr"/>
              <a:r>
                <a:rPr lang="en-US" altLang="zh-CN" sz="2800" dirty="0" smtClean="0">
                  <a:latin typeface="Times New Roman" panose="02020603050405020304" pitchFamily="18" charset="0"/>
                  <a:ea typeface="YF补 汉仪夏日体+黑白emoji" panose="020B0604000101010104" pitchFamily="34" charset="-128"/>
                  <a:cs typeface="Times New Roman" panose="02020603050405020304" pitchFamily="18" charset="0"/>
                </a:rPr>
                <a:t>c/</a:t>
              </a:r>
              <a:endParaRPr lang="zh-CN" altLang="en-US" sz="2800" dirty="0">
                <a:latin typeface="Times New Roman" panose="02020603050405020304" pitchFamily="18" charset="0"/>
                <a:ea typeface="YF补 汉仪夏日体+黑白emoji" panose="020B0604000101010104" pitchFamily="34" charset="-128"/>
                <a:cs typeface="Times New Roman" panose="02020603050405020304" pitchFamily="18" charset="0"/>
              </a:endParaRPr>
            </a:p>
          </p:txBody>
        </p:sp>
      </p:grpSp>
      <p:sp>
        <p:nvSpPr>
          <p:cNvPr id="15" name="TextBox 14"/>
          <p:cNvSpPr txBox="1"/>
          <p:nvPr/>
        </p:nvSpPr>
        <p:spPr>
          <a:xfrm>
            <a:off x="1143000" y="3188553"/>
            <a:ext cx="7620000" cy="830997"/>
          </a:xfrm>
          <a:prstGeom prst="rect">
            <a:avLst/>
          </a:prstGeom>
          <a:noFill/>
        </p:spPr>
        <p:txBody>
          <a:bodyPr wrap="square" rtlCol="0">
            <a:spAutoFit/>
          </a:bodyPr>
          <a:lstStyle/>
          <a:p>
            <a:pPr algn="just"/>
            <a:r>
              <a:rPr lang="vi-VN" sz="2400" dirty="0" smtClean="0">
                <a:latin typeface="Times New Roman" panose="02020603050405020304" pitchFamily="18" charset="0"/>
                <a:cs typeface="Times New Roman" panose="02020603050405020304" pitchFamily="18" charset="0"/>
              </a:rPr>
              <a:t>Trước đây, ở vùng đồng bằng Bắc Bộ, sân khấu cho rối nước là ao làng. Ghế ngồi của khán giả </a:t>
            </a:r>
            <a:r>
              <a:rPr lang="vi-VN" sz="2400" dirty="0" smtClean="0">
                <a:latin typeface="Times New Roman" panose="02020603050405020304" pitchFamily="18" charset="0"/>
                <a:cs typeface="Times New Roman" panose="02020603050405020304" pitchFamily="18" charset="0"/>
              </a:rPr>
              <a:t>là </a:t>
            </a:r>
            <a:r>
              <a:rPr lang="vi-VN" sz="2400" dirty="0" smtClean="0">
                <a:latin typeface="Times New Roman" panose="02020603050405020304" pitchFamily="18" charset="0"/>
                <a:cs typeface="Times New Roman" panose="02020603050405020304" pitchFamily="18" charset="0"/>
              </a:rPr>
              <a:t>... thảm cỏ quanh ao.</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219200" y="819150"/>
            <a:ext cx="7467600" cy="535531"/>
          </a:xfrm>
          <a:prstGeom prst="rect">
            <a:avLst/>
          </a:prstGeom>
          <a:noFill/>
        </p:spPr>
        <p:txBody>
          <a:bodyPr wrap="square" rtlCol="0">
            <a:spAutoFit/>
          </a:bodyPr>
          <a:lstStyle/>
          <a:p>
            <a:pPr algn="just">
              <a:lnSpc>
                <a:spcPct val="120000"/>
              </a:lnSpc>
            </a:pP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rPr>
              <a:t>Thể</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hiện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chỗ</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lời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nói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bỏ</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dở</a:t>
            </a:r>
            <a:r>
              <a:rPr lang="en-US" sz="2400" i="1" dirty="0" smtClean="0">
                <a:solidFill>
                  <a:srgbClr val="FF0000"/>
                </a:solidFill>
                <a:latin typeface="Times New Roman" panose="02020603050405020304" pitchFamily="18" charset="0"/>
                <a:cs typeface="Times New Roman" panose="02020603050405020304" pitchFamily="18" charset="0"/>
              </a:rPr>
              <a:t> hay </a:t>
            </a:r>
            <a:r>
              <a:rPr lang="en-US" sz="2400" i="1" dirty="0" err="1" smtClean="0">
                <a:solidFill>
                  <a:srgbClr val="FF0000"/>
                </a:solidFill>
                <a:latin typeface="Times New Roman" panose="02020603050405020304" pitchFamily="18" charset="0"/>
                <a:cs typeface="Times New Roman" panose="02020603050405020304" pitchFamily="18" charset="0"/>
              </a:rPr>
              <a:t>ngập</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ngừng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ngắt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quãng</a:t>
            </a:r>
            <a:endParaRPr lang="zh-CN" altLang="en-US" sz="2400" i="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7" name="TextBox 16"/>
          <p:cNvSpPr txBox="1"/>
          <p:nvPr/>
        </p:nvSpPr>
        <p:spPr>
          <a:xfrm>
            <a:off x="1295400" y="2495550"/>
            <a:ext cx="6477000" cy="461665"/>
          </a:xfrm>
          <a:prstGeom prst="rect">
            <a:avLst/>
          </a:prstGeom>
          <a:noFill/>
        </p:spPr>
        <p:txBody>
          <a:bodyPr wrap="square" rtlCol="0">
            <a:spAutoFit/>
          </a:bodyPr>
          <a:lstStyle/>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i="1" dirty="0" smtClean="0">
                <a:solidFill>
                  <a:srgbClr val="FF0000"/>
                </a:solidFill>
                <a:latin typeface="Times New Roman" panose="02020603050405020304" pitchFamily="18" charset="0"/>
                <a:cs typeface="Times New Roman" panose="02020603050405020304" pitchFamily="18" charset="0"/>
              </a:rPr>
              <a:t>Tỏ </a:t>
            </a:r>
            <a:r>
              <a:rPr lang="vi-VN" sz="2400" i="1" dirty="0" smtClean="0">
                <a:solidFill>
                  <a:srgbClr val="FF0000"/>
                </a:solidFill>
                <a:latin typeface="Times New Roman" panose="02020603050405020304" pitchFamily="18" charset="0"/>
                <a:cs typeface="Times New Roman" panose="02020603050405020304" pitchFamily="18" charset="0"/>
              </a:rPr>
              <a:t>ý còn nhiều sự vật chưa được liệt kê hết</a:t>
            </a:r>
            <a:endParaRPr lang="zh-CN" altLang="en-US" sz="2400" i="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8" name="TextBox 17"/>
          <p:cNvSpPr txBox="1"/>
          <p:nvPr/>
        </p:nvSpPr>
        <p:spPr>
          <a:xfrm>
            <a:off x="1295400" y="4102953"/>
            <a:ext cx="7162800" cy="829945"/>
          </a:xfrm>
          <a:prstGeom prst="rect">
            <a:avLst/>
          </a:prstGeom>
          <a:noFill/>
        </p:spPr>
        <p:txBody>
          <a:bodyPr wrap="square" rtlCol="0">
            <a:spAutoFit/>
          </a:bodyPr>
          <a:lstStyle/>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i="1" dirty="0" smtClean="0">
                <a:solidFill>
                  <a:srgbClr val="FF0000"/>
                </a:solidFill>
                <a:latin typeface="Times New Roman" panose="02020603050405020304" pitchFamily="18" charset="0"/>
                <a:cs typeface="Times New Roman" panose="02020603050405020304" pitchFamily="18" charset="0"/>
              </a:rPr>
              <a:t>Làm </a:t>
            </a:r>
            <a:r>
              <a:rPr lang="vi-VN" sz="2400" i="1" dirty="0" smtClean="0">
                <a:solidFill>
                  <a:srgbClr val="FF0000"/>
                </a:solidFill>
                <a:latin typeface="Times New Roman" panose="02020603050405020304" pitchFamily="18" charset="0"/>
                <a:cs typeface="Times New Roman" panose="02020603050405020304" pitchFamily="18" charset="0"/>
              </a:rPr>
              <a:t>giảm </a:t>
            </a:r>
            <a:r>
              <a:rPr lang="vi-VN" sz="2400" i="1" dirty="0" smtClean="0">
                <a:solidFill>
                  <a:srgbClr val="FF0000"/>
                </a:solidFill>
                <a:latin typeface="Times New Roman" panose="02020603050405020304" pitchFamily="18" charset="0"/>
                <a:cs typeface="Times New Roman" panose="02020603050405020304" pitchFamily="18" charset="0"/>
              </a:rPr>
              <a:t>nhịp</a:t>
            </a:r>
            <a:r>
              <a:rPr lang="en-US" sz="2400" i="1" dirty="0" smtClean="0">
                <a:solidFill>
                  <a:srgbClr val="FF0000"/>
                </a:solidFill>
                <a:latin typeface="Times New Roman" panose="020206030504050203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cs typeface="Times New Roman" panose="02020603050405020304" pitchFamily="18" charset="0"/>
              </a:rPr>
              <a:t>điệu </a:t>
            </a:r>
            <a:r>
              <a:rPr lang="vi-VN" sz="2400" i="1" dirty="0" smtClean="0">
                <a:solidFill>
                  <a:srgbClr val="FF0000"/>
                </a:solidFill>
                <a:latin typeface="Times New Roman" panose="02020603050405020304" pitchFamily="18" charset="0"/>
                <a:cs typeface="Times New Roman" panose="02020603050405020304" pitchFamily="18" charset="0"/>
              </a:rPr>
              <a:t>câu văn, chuẩn bị cho </a:t>
            </a:r>
            <a:r>
              <a:rPr lang="en-US" sz="2400" i="1" dirty="0" smtClean="0">
                <a:solidFill>
                  <a:srgbClr val="FF0000"/>
                </a:solidFill>
                <a:latin typeface="Times New Roman" panose="02020603050405020304" pitchFamily="18" charset="0"/>
                <a:cs typeface="Times New Roman" panose="02020603050405020304" pitchFamily="18" charset="0"/>
              </a:rPr>
              <a:t>1 </a:t>
            </a:r>
            <a:r>
              <a:rPr lang="vi-VN" sz="2400" i="1" dirty="0" smtClean="0">
                <a:solidFill>
                  <a:srgbClr val="FF0000"/>
                </a:solidFill>
                <a:latin typeface="Times New Roman" panose="02020603050405020304" pitchFamily="18" charset="0"/>
                <a:cs typeface="Times New Roman" panose="02020603050405020304" pitchFamily="18" charset="0"/>
              </a:rPr>
              <a:t>từ ngữ biểu thị nội dung bất ngờ, hài hước</a:t>
            </a:r>
            <a:endParaRPr lang="zh-CN" altLang="en-US" sz="2400" i="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97" y="-223"/>
            <a:ext cx="9144793" cy="514394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2975433"/>
            <a:ext cx="9144000" cy="216806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78124"/>
            <a:ext cx="4337277" cy="277763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9550"/>
            <a:ext cx="2793206" cy="1378744"/>
          </a:xfrm>
          <a:prstGeom prst="rect">
            <a:avLst/>
          </a:prstGeom>
        </p:spPr>
      </p:pic>
      <p:grpSp>
        <p:nvGrpSpPr>
          <p:cNvPr id="2" name="组合 12"/>
          <p:cNvGrpSpPr/>
          <p:nvPr/>
        </p:nvGrpSpPr>
        <p:grpSpPr>
          <a:xfrm flipH="1">
            <a:off x="609600" y="438150"/>
            <a:ext cx="7729855" cy="3830955"/>
            <a:chOff x="-558688" y="0"/>
            <a:chExt cx="9107943" cy="6858000"/>
          </a:xfrm>
        </p:grpSpPr>
        <p:pic>
          <p:nvPicPr>
            <p:cNvPr id="14" name="图片 1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692" y="1010462"/>
            <a:ext cx="600075" cy="571500"/>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597" y="3937767"/>
            <a:ext cx="1427203" cy="1206800"/>
          </a:xfrm>
          <a:prstGeom prst="rect">
            <a:avLst/>
          </a:prstGeom>
        </p:spPr>
      </p:pic>
      <p:sp>
        <p:nvSpPr>
          <p:cNvPr id="18" name="文本框 17"/>
          <p:cNvSpPr txBox="1"/>
          <p:nvPr/>
        </p:nvSpPr>
        <p:spPr>
          <a:xfrm>
            <a:off x="354330" y="1765935"/>
            <a:ext cx="7985125" cy="1176020"/>
          </a:xfrm>
          <a:prstGeom prst="rect">
            <a:avLst/>
          </a:prstGeom>
          <a:noFill/>
        </p:spPr>
        <p:txBody>
          <a:bodyPr wrap="square" lIns="68580" tIns="34290" rIns="68580" bIns="34290" rtlCol="0">
            <a:spAutoFit/>
          </a:bodyPr>
          <a:lstStyle/>
          <a:p>
            <a:pPr algn="ctr"/>
            <a:r>
              <a:rPr lang="en-US" altLang="zh-CN" sz="7200" i="1"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II</a:t>
            </a:r>
            <a:r>
              <a:rPr lang="en-US" altLang="zh-CN" sz="7200"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Dấu</a:t>
            </a:r>
            <a:r>
              <a:rPr lang="en-US" altLang="zh-CN" sz="7200" u="sng"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chấm</a:t>
            </a:r>
            <a:r>
              <a:rPr lang="en-US" altLang="zh-CN" sz="7200" u="sng" dirty="0"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7200" u="sng" dirty="0" err="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phẩy</a:t>
            </a:r>
            <a:endParaRPr lang="zh-CN" altLang="en-US" sz="7200" u="sng"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1000"/>
                            </p:stCondLst>
                            <p:childTnLst>
                              <p:par>
                                <p:cTn id="30" presetID="45" presetClass="entr" presetSubtype="0" fill="hold" grpId="0" nodeType="after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anim calcmode="lin" valueType="num">
                                      <p:cBhvr>
                                        <p:cTn id="33" dur="750" fill="hold"/>
                                        <p:tgtEl>
                                          <p:spTgt spid="18"/>
                                        </p:tgtEl>
                                        <p:attrNameLst>
                                          <p:attrName>ppt_w</p:attrName>
                                        </p:attrNameLst>
                                      </p:cBhvr>
                                      <p:tavLst>
                                        <p:tav tm="0" fmla="#ppt_w*sin(2.5*pi*$)">
                                          <p:val>
                                            <p:fltVal val="0"/>
                                          </p:val>
                                        </p:tav>
                                        <p:tav tm="100000">
                                          <p:val>
                                            <p:fltVal val="1"/>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par>
                                <p:cTn id="35" presetID="6" presetClass="emph" presetSubtype="0" fill="hold" grpId="1" nodeType="withEffect">
                                  <p:stCondLst>
                                    <p:cond delay="0"/>
                                  </p:stCondLst>
                                  <p:iterate type="lt">
                                    <p:tmPct val="10000"/>
                                  </p:iterate>
                                  <p:childTnLst>
                                    <p:animScale>
                                      <p:cBhvr>
                                        <p:cTn id="36" dur="300" fill="hold"/>
                                        <p:tgtEl>
                                          <p:spTgt spid="18"/>
                                        </p:tgtEl>
                                      </p:cBhvr>
                                      <p:by x="500000" y="500000"/>
                                    </p:animScale>
                                  </p:childTnLst>
                                </p:cTn>
                              </p:par>
                              <p:par>
                                <p:cTn id="37" presetID="6" presetClass="emph" presetSubtype="0" fill="hold" grpId="2" nodeType="withEffect">
                                  <p:stCondLst>
                                    <p:cond delay="0"/>
                                  </p:stCondLst>
                                  <p:iterate type="lt">
                                    <p:tmPct val="10000"/>
                                  </p:iterate>
                                  <p:childTnLst>
                                    <p:animScale>
                                      <p:cBhvr>
                                        <p:cTn id="38"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10540</Words>
  <Application>WPS Presentation</Application>
  <PresentationFormat>On-screen Show (16:9)</PresentationFormat>
  <Paragraphs>515</Paragraphs>
  <Slides>46</Slides>
  <Notes>17</Notes>
  <HiddenSlides>0</HiddenSlides>
  <MMClips>12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46</vt:i4>
      </vt:variant>
    </vt:vector>
  </HeadingPairs>
  <TitlesOfParts>
    <vt:vector size="63" baseType="lpstr">
      <vt:lpstr>Arial</vt:lpstr>
      <vt:lpstr>SimSun</vt:lpstr>
      <vt:lpstr>Wingdings</vt:lpstr>
      <vt:lpstr>Times New Roman</vt:lpstr>
      <vt:lpstr>汉仪夏日体W</vt:lpstr>
      <vt:lpstr>YF补 汉仪夏日体+黑白emoji</vt:lpstr>
      <vt:lpstr>Microsoft YaHei</vt:lpstr>
      <vt:lpstr>Arial Unicode MS</vt:lpstr>
      <vt:lpstr>Calibri</vt:lpstr>
      <vt:lpstr>Amazone</vt:lpstr>
      <vt:lpstr>Helvetica</vt:lpstr>
      <vt:lpstr>Batang</vt:lpstr>
      <vt:lpstr>.VnTime</vt:lpstr>
      <vt:lpstr>Segoe Print</vt:lpstr>
      <vt:lpstr>华康海报体W12</vt:lpstr>
      <vt:lpstr>Constantia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238</cp:revision>
  <dcterms:created xsi:type="dcterms:W3CDTF">2018-03-10T15:59:00Z</dcterms:created>
  <dcterms:modified xsi:type="dcterms:W3CDTF">2022-03-28T08:56:31Z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7407E7EE54AC41BBA79EA294F87177A3</vt:lpwstr>
  </property>
  <property fmtid="{D5CDD505-2E9C-101B-9397-08002B2CF9AE}" pid="3" name="KSOProductBuildVer">
    <vt:lpwstr>1033-11.2.0.11042</vt:lpwstr>
  </property>
</Properties>
</file>