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318" r:id="rId3"/>
    <p:sldId id="320" r:id="rId5"/>
    <p:sldId id="329" r:id="rId6"/>
    <p:sldId id="330" r:id="rId7"/>
    <p:sldId id="332" r:id="rId8"/>
    <p:sldId id="337" r:id="rId9"/>
    <p:sldId id="339" r:id="rId10"/>
    <p:sldId id="338" r:id="rId11"/>
    <p:sldId id="326" r:id="rId12"/>
    <p:sldId id="340" r:id="rId13"/>
    <p:sldId id="341" r:id="rId14"/>
    <p:sldId id="343" r:id="rId15"/>
    <p:sldId id="345"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27" r:id="rId29"/>
    <p:sldId id="346" r:id="rId30"/>
    <p:sldId id="347" r:id="rId31"/>
    <p:sldId id="363" r:id="rId32"/>
    <p:sldId id="364" r:id="rId33"/>
    <p:sldId id="365" r:id="rId34"/>
    <p:sldId id="325" r:id="rId35"/>
  </p:sldIdLst>
  <p:sldSz cx="9144000" cy="5143500" type="screen16x9"/>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1349"/>
    <a:srgbClr val="FFFB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94700" autoAdjust="0"/>
  </p:normalViewPr>
  <p:slideViewPr>
    <p:cSldViewPr snapToGrid="0">
      <p:cViewPr>
        <p:scale>
          <a:sx n="90" d="100"/>
          <a:sy n="90" d="100"/>
        </p:scale>
        <p:origin x="-732" y="-72"/>
      </p:cViewPr>
      <p:guideLst>
        <p:guide orient="horz" pos="1582"/>
        <p:guide pos="284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88" d="100"/>
          <a:sy n="88" d="100"/>
        </p:scale>
        <p:origin x="3822" y="10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565E3-F375-40ED-B1B5-6AD16705FE4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8FB77-EF15-449C-9908-6055D35882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p:sp>
      <p:sp>
        <p:nvSpPr>
          <p:cNvPr id="10243"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dirty="0" smtClean="0"/>
          </a:p>
        </p:txBody>
      </p:sp>
      <p:sp>
        <p:nvSpPr>
          <p:cNvPr id="1024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fld id="{7DC7DED6-55B0-465F-AC2A-9215654A61AD}" type="slidenum">
              <a:rPr lang="zh-CN" altLang="en-US" smtClean="0">
                <a:latin typeface="Malgun Gothic" panose="020B0503020000020004" charset="-127"/>
                <a:ea typeface="Malgun Gothic" panose="020B0503020000020004" charset="-127"/>
              </a:rPr>
            </a:fld>
            <a:endParaRPr lang="zh-CN" altLang="en-US" smtClean="0">
              <a:latin typeface="Malgun Gothic" panose="020B0503020000020004" charset="-127"/>
              <a:ea typeface="Malgun Gothic" panose="020B0503020000020004"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762DED-B425-4F29-A122-0E34744F81C9}"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p:sp>
      <p:sp>
        <p:nvSpPr>
          <p:cNvPr id="10243"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dirty="0" smtClean="0"/>
          </a:p>
        </p:txBody>
      </p:sp>
      <p:sp>
        <p:nvSpPr>
          <p:cNvPr id="1024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fld id="{7DC7DED6-55B0-465F-AC2A-9215654A61AD}" type="slidenum">
              <a:rPr lang="zh-CN" altLang="en-US" smtClean="0">
                <a:latin typeface="Malgun Gothic" panose="020B0503020000020004" charset="-127"/>
                <a:ea typeface="Malgun Gothic" panose="020B0503020000020004" charset="-127"/>
              </a:rPr>
            </a:fld>
            <a:endParaRPr lang="zh-CN" altLang="en-US" smtClean="0">
              <a:latin typeface="Malgun Gothic" panose="020B0503020000020004" charset="-127"/>
              <a:ea typeface="Malgun Gothic" panose="020B0503020000020004"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CE2F20FC-145E-4034-86AC-8B4FEA629A5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E2F20FC-145E-4034-86AC-8B4FEA629A5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E2F20FC-145E-4034-86AC-8B4FEA629A5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E2F20FC-145E-4034-86AC-8B4FEA629A5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CE2F20FC-145E-4034-86AC-8B4FEA629A5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CE2F20FC-145E-4034-86AC-8B4FEA629A5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F5917A1-3B14-48C2-8A2E-F3CB7EC4523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CE2F20FC-145E-4034-86AC-8B4FEA629A5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F5917A1-3B14-48C2-8A2E-F3CB7EC4523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CE2F20FC-145E-4034-86AC-8B4FEA629A5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F5917A1-3B14-48C2-8A2E-F3CB7EC4523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2F20FC-145E-4034-86AC-8B4FEA629A51}"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F5917A1-3B14-48C2-8A2E-F3CB7EC45231}"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CE2F20FC-145E-4034-86AC-8B4FEA629A5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F5917A1-3B14-48C2-8A2E-F3CB7EC4523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CE2F20FC-145E-4034-86AC-8B4FEA629A5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F5917A1-3B14-48C2-8A2E-F3CB7EC4523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E2F20FC-145E-4034-86AC-8B4FEA629A51}"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F5917A1-3B14-48C2-8A2E-F3CB7EC4523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em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16.emf"/><Relationship Id="rId1" Type="http://schemas.openxmlformats.org/officeDocument/2006/relationships/image" Target="../media/image15.emf"/></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emf"/><Relationship Id="rId1" Type="http://schemas.openxmlformats.org/officeDocument/2006/relationships/image" Target="../media/image18.emf"/></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1.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25625" y="868680"/>
            <a:ext cx="6459855" cy="3021965"/>
          </a:xfrm>
          <a:prstGeom prst="rect">
            <a:avLst/>
          </a:prstGeom>
        </p:spPr>
      </p:pic>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8" y="0"/>
            <a:ext cx="9156078" cy="1232822"/>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2882" y="2400072"/>
            <a:ext cx="160377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9035" y="2701301"/>
            <a:ext cx="1259133" cy="2104013"/>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rcRect t="-2" b="552"/>
          <a:stretch>
            <a:fillRect/>
          </a:stretch>
        </p:blipFill>
        <p:spPr bwMode="auto">
          <a:xfrm>
            <a:off x="2381" y="2829465"/>
            <a:ext cx="9178529" cy="232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09634" y="3628869"/>
            <a:ext cx="531019"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
          <p:cNvSpPr txBox="1">
            <a:spLocks noChangeArrowheads="1"/>
          </p:cNvSpPr>
          <p:nvPr/>
        </p:nvSpPr>
        <p:spPr bwMode="auto">
          <a:xfrm>
            <a:off x="2690515" y="2446175"/>
            <a:ext cx="470281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r>
              <a:rPr lang="vi-VN" altLang="en-US" sz="4800" dirty="0" err="1" smtClean="0">
                <a:solidFill>
                  <a:schemeClr val="accent1"/>
                </a:solidFill>
                <a:latin typeface="Times New Roman" panose="02020603050405020304" pitchFamily="18" charset="0"/>
                <a:ea typeface="华康海报体W12" panose="040B0C09000000000000" pitchFamily="81" charset="-122"/>
                <a:cs typeface="Times New Roman" panose="02020603050405020304" pitchFamily="18" charset="0"/>
              </a:rPr>
              <a:t>I. </a:t>
            </a:r>
            <a:r>
              <a:rPr lang="en-US" altLang="zh-CN" sz="4800" u="sng" dirty="0" err="1" smtClean="0">
                <a:solidFill>
                  <a:schemeClr val="accent1"/>
                </a:solidFill>
                <a:latin typeface="Times New Roman" panose="02020603050405020304" pitchFamily="18" charset="0"/>
                <a:ea typeface="华康海报体W12" panose="040B0C09000000000000" pitchFamily="81" charset="-122"/>
                <a:cs typeface="Times New Roman" panose="02020603050405020304" pitchFamily="18" charset="0"/>
              </a:rPr>
              <a:t>Văn</a:t>
            </a:r>
            <a:r>
              <a:rPr lang="en-US" altLang="zh-CN" sz="4800" u="sng" dirty="0" smtClean="0">
                <a:solidFill>
                  <a:schemeClr val="accent1"/>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4800" u="sng" dirty="0" err="1" smtClean="0">
                <a:solidFill>
                  <a:srgbClr val="FF6600"/>
                </a:solidFill>
                <a:latin typeface="Times New Roman" panose="02020603050405020304" pitchFamily="18" charset="0"/>
                <a:ea typeface="华康海报体W12" panose="040B0C09000000000000" pitchFamily="81" charset="-122"/>
                <a:cs typeface="Times New Roman" panose="02020603050405020304" pitchFamily="18" charset="0"/>
              </a:rPr>
              <a:t>bản</a:t>
            </a:r>
            <a:r>
              <a:rPr lang="en-US" altLang="zh-CN" sz="4800" u="sng" dirty="0" smtClean="0">
                <a:solidFill>
                  <a:srgbClr val="FF66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4800" u="sng" dirty="0" err="1" smtClean="0">
                <a:solidFill>
                  <a:srgbClr val="00B050"/>
                </a:solidFill>
                <a:latin typeface="Times New Roman" panose="02020603050405020304" pitchFamily="18" charset="0"/>
                <a:ea typeface="华康海报体W12" panose="040B0C09000000000000" pitchFamily="81" charset="-122"/>
                <a:cs typeface="Times New Roman" panose="02020603050405020304" pitchFamily="18" charset="0"/>
              </a:rPr>
              <a:t>đề</a:t>
            </a:r>
            <a:r>
              <a:rPr lang="en-US" altLang="zh-CN" sz="4800" u="sng" dirty="0" smtClean="0">
                <a:solidFill>
                  <a:srgbClr val="00B05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4800" u="sng" dirty="0" err="1" smtClean="0">
                <a:solidFill>
                  <a:srgbClr val="FF6600"/>
                </a:solidFill>
                <a:latin typeface="Times New Roman" panose="02020603050405020304" pitchFamily="18" charset="0"/>
                <a:ea typeface="华康海报体W12" panose="040B0C09000000000000" pitchFamily="81" charset="-122"/>
                <a:cs typeface="Times New Roman" panose="02020603050405020304" pitchFamily="18" charset="0"/>
              </a:rPr>
              <a:t>nghị</a:t>
            </a:r>
            <a:endParaRPr lang="zh-CN" altLang="en-US" sz="4800" u="sng" dirty="0">
              <a:solidFill>
                <a:srgbClr val="FF6600"/>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500"/>
                                        <p:tgtEl>
                                          <p:spTgt spid="16"/>
                                        </p:tgtEl>
                                      </p:cBhvr>
                                    </p:animEffect>
                                    <p:anim calcmode="lin" valueType="num">
                                      <p:cBhvr>
                                        <p:cTn id="19" dur="1500" fill="hold"/>
                                        <p:tgtEl>
                                          <p:spTgt spid="16"/>
                                        </p:tgtEl>
                                        <p:attrNameLst>
                                          <p:attrName>ppt_x</p:attrName>
                                        </p:attrNameLst>
                                      </p:cBhvr>
                                      <p:tavLst>
                                        <p:tav tm="0">
                                          <p:val>
                                            <p:strVal val="#ppt_x"/>
                                          </p:val>
                                        </p:tav>
                                        <p:tav tm="100000">
                                          <p:val>
                                            <p:strVal val="#ppt_x"/>
                                          </p:val>
                                        </p:tav>
                                      </p:tavLst>
                                    </p:anim>
                                    <p:anim calcmode="lin" valueType="num">
                                      <p:cBhvr>
                                        <p:cTn id="20" dur="1500" fill="hold"/>
                                        <p:tgtEl>
                                          <p:spTgt spid="1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anim calcmode="lin" valueType="num">
                                      <p:cBhvr>
                                        <p:cTn id="24" dur="2000" fill="hold"/>
                                        <p:tgtEl>
                                          <p:spTgt spid="7"/>
                                        </p:tgtEl>
                                        <p:attrNameLst>
                                          <p:attrName>ppt_x</p:attrName>
                                        </p:attrNameLst>
                                      </p:cBhvr>
                                      <p:tavLst>
                                        <p:tav tm="0">
                                          <p:val>
                                            <p:strVal val="#ppt_x"/>
                                          </p:val>
                                        </p:tav>
                                        <p:tav tm="100000">
                                          <p:val>
                                            <p:strVal val="#ppt_x"/>
                                          </p:val>
                                        </p:tav>
                                      </p:tavLst>
                                    </p:anim>
                                    <p:anim calcmode="lin" valueType="num">
                                      <p:cBhvr>
                                        <p:cTn id="25" dur="2000" fill="hold"/>
                                        <p:tgtEl>
                                          <p:spTgt spid="7"/>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1000" fill="hold"/>
                                        <p:tgtEl>
                                          <p:spTgt spid="6"/>
                                        </p:tgtEl>
                                        <p:attrNameLst>
                                          <p:attrName>ppt_x</p:attrName>
                                        </p:attrNameLst>
                                      </p:cBhvr>
                                      <p:tavLst>
                                        <p:tav tm="0">
                                          <p:val>
                                            <p:strVal val="#ppt_x"/>
                                          </p:val>
                                        </p:tav>
                                        <p:tav tm="100000">
                                          <p:val>
                                            <p:strVal val="#ppt_x"/>
                                          </p:val>
                                        </p:tav>
                                      </p:tavLst>
                                    </p:anim>
                                    <p:anim calcmode="lin" valueType="num">
                                      <p:cBhvr additive="base">
                                        <p:cTn id="29" dur="1000" fill="hold"/>
                                        <p:tgtEl>
                                          <p:spTgt spid="6"/>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2" presetClass="entr" presetSubtype="9" fill="hold" grpId="0" nodeType="afterEffect">
                                  <p:stCondLst>
                                    <p:cond delay="0"/>
                                  </p:stCondLst>
                                  <p:iterate type="lt">
                                    <p:tmPct val="10000"/>
                                  </p:iterate>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9"/>
          <p:cNvSpPr/>
          <p:nvPr/>
        </p:nvSpPr>
        <p:spPr>
          <a:xfrm flipH="1">
            <a:off x="3838389" y="2987957"/>
            <a:ext cx="1743703" cy="723900"/>
          </a:xfrm>
          <a:prstGeom prst="parallelogram">
            <a:avLst>
              <a:gd name="adj" fmla="val 14012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panose="020B0503020204020204" pitchFamily="34" charset="-122"/>
              <a:ea typeface="Microsoft YaHei" panose="020B0503020204020204" pitchFamily="34" charset="-122"/>
            </a:endParaRPr>
          </a:p>
        </p:txBody>
      </p:sp>
      <p:sp>
        <p:nvSpPr>
          <p:cNvPr id="5" name="任意多边形 12"/>
          <p:cNvSpPr/>
          <p:nvPr/>
        </p:nvSpPr>
        <p:spPr>
          <a:xfrm>
            <a:off x="3213257" y="2188173"/>
            <a:ext cx="2900468" cy="991978"/>
          </a:xfrm>
          <a:custGeom>
            <a:avLst/>
            <a:gdLst>
              <a:gd name="connsiteX0" fmla="*/ 2739495 w 3413673"/>
              <a:gd name="connsiteY0" fmla="*/ 0 h 991978"/>
              <a:gd name="connsiteX1" fmla="*/ 3413673 w 3413673"/>
              <a:gd name="connsiteY1" fmla="*/ 495989 h 991978"/>
              <a:gd name="connsiteX2" fmla="*/ 2739495 w 3413673"/>
              <a:gd name="connsiteY2" fmla="*/ 991978 h 991978"/>
              <a:gd name="connsiteX3" fmla="*/ 2739495 w 3413673"/>
              <a:gd name="connsiteY3" fmla="*/ 751731 h 991978"/>
              <a:gd name="connsiteX4" fmla="*/ 694781 w 3413673"/>
              <a:gd name="connsiteY4" fmla="*/ 751731 h 991978"/>
              <a:gd name="connsiteX5" fmla="*/ 0 w 3413673"/>
              <a:gd name="connsiteY5" fmla="*/ 254395 h 991978"/>
              <a:gd name="connsiteX6" fmla="*/ 0 w 3413673"/>
              <a:gd name="connsiteY6" fmla="*/ 240247 h 991978"/>
              <a:gd name="connsiteX7" fmla="*/ 2739495 w 3413673"/>
              <a:gd name="connsiteY7" fmla="*/ 240247 h 99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673" h="991978">
                <a:moveTo>
                  <a:pt x="2739495" y="0"/>
                </a:moveTo>
                <a:lnTo>
                  <a:pt x="3413673" y="495989"/>
                </a:lnTo>
                <a:lnTo>
                  <a:pt x="2739495" y="991978"/>
                </a:lnTo>
                <a:lnTo>
                  <a:pt x="2739495" y="751731"/>
                </a:lnTo>
                <a:lnTo>
                  <a:pt x="694781" y="751731"/>
                </a:lnTo>
                <a:lnTo>
                  <a:pt x="0" y="254395"/>
                </a:lnTo>
                <a:lnTo>
                  <a:pt x="0" y="240247"/>
                </a:lnTo>
                <a:lnTo>
                  <a:pt x="2739495" y="240247"/>
                </a:lnTo>
                <a:close/>
              </a:path>
            </a:pathLst>
          </a:cu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panose="020B0503020204020204" pitchFamily="34" charset="-122"/>
              <a:ea typeface="Microsoft YaHei" panose="020B0503020204020204" pitchFamily="34" charset="-122"/>
            </a:endParaRPr>
          </a:p>
        </p:txBody>
      </p:sp>
      <p:sp>
        <p:nvSpPr>
          <p:cNvPr id="8" name="任意多边形 15"/>
          <p:cNvSpPr/>
          <p:nvPr/>
        </p:nvSpPr>
        <p:spPr>
          <a:xfrm flipH="1" flipV="1">
            <a:off x="3150232" y="3522044"/>
            <a:ext cx="3080449" cy="991978"/>
          </a:xfrm>
          <a:custGeom>
            <a:avLst/>
            <a:gdLst>
              <a:gd name="connsiteX0" fmla="*/ 2739495 w 3413673"/>
              <a:gd name="connsiteY0" fmla="*/ 0 h 991978"/>
              <a:gd name="connsiteX1" fmla="*/ 3413673 w 3413673"/>
              <a:gd name="connsiteY1" fmla="*/ 495989 h 991978"/>
              <a:gd name="connsiteX2" fmla="*/ 2739495 w 3413673"/>
              <a:gd name="connsiteY2" fmla="*/ 991978 h 991978"/>
              <a:gd name="connsiteX3" fmla="*/ 2739495 w 3413673"/>
              <a:gd name="connsiteY3" fmla="*/ 751731 h 991978"/>
              <a:gd name="connsiteX4" fmla="*/ 694781 w 3413673"/>
              <a:gd name="connsiteY4" fmla="*/ 751731 h 991978"/>
              <a:gd name="connsiteX5" fmla="*/ 0 w 3413673"/>
              <a:gd name="connsiteY5" fmla="*/ 254395 h 991978"/>
              <a:gd name="connsiteX6" fmla="*/ 0 w 3413673"/>
              <a:gd name="connsiteY6" fmla="*/ 240247 h 991978"/>
              <a:gd name="connsiteX7" fmla="*/ 2739495 w 3413673"/>
              <a:gd name="connsiteY7" fmla="*/ 240247 h 99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673" h="991978">
                <a:moveTo>
                  <a:pt x="2739495" y="0"/>
                </a:moveTo>
                <a:lnTo>
                  <a:pt x="3413673" y="495989"/>
                </a:lnTo>
                <a:lnTo>
                  <a:pt x="2739495" y="991978"/>
                </a:lnTo>
                <a:lnTo>
                  <a:pt x="2739495" y="751731"/>
                </a:lnTo>
                <a:lnTo>
                  <a:pt x="694781" y="751731"/>
                </a:lnTo>
                <a:lnTo>
                  <a:pt x="0" y="254395"/>
                </a:lnTo>
                <a:lnTo>
                  <a:pt x="0" y="240247"/>
                </a:lnTo>
                <a:lnTo>
                  <a:pt x="2739495" y="240247"/>
                </a:lnTo>
                <a:close/>
              </a:path>
            </a:pathLst>
          </a:cu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panose="020B0503020204020204" pitchFamily="34" charset="-122"/>
              <a:ea typeface="Microsoft YaHei" panose="020B0503020204020204" pitchFamily="34" charset="-122"/>
            </a:endParaRPr>
          </a:p>
        </p:txBody>
      </p:sp>
      <p:sp>
        <p:nvSpPr>
          <p:cNvPr id="11" name="矩形 18"/>
          <p:cNvSpPr/>
          <p:nvPr/>
        </p:nvSpPr>
        <p:spPr>
          <a:xfrm>
            <a:off x="6220046" y="1784159"/>
            <a:ext cx="2881431" cy="1754326"/>
          </a:xfrm>
          <a:prstGeom prst="rect">
            <a:avLst/>
          </a:prstGeom>
        </p:spPr>
        <p:txBody>
          <a:bodyPr wrap="square">
            <a:spAutoFit/>
          </a:bodyPr>
          <a:lstStyle/>
          <a:p>
            <a:pPr algn="ctr">
              <a:lnSpc>
                <a:spcPct val="150000"/>
              </a:lnSpc>
              <a:spcAft>
                <a:spcPts val="1200"/>
              </a:spcAft>
            </a:pPr>
            <a:r>
              <a:rPr lang="en-US" sz="2400" dirty="0" err="1" smtClean="0">
                <a:solidFill>
                  <a:srgbClr val="333333"/>
                </a:solidFill>
                <a:latin typeface="Times New Roman" panose="02020603050405020304" pitchFamily="18" charset="0"/>
                <a:cs typeface="Times New Roman" panose="02020603050405020304" pitchFamily="18" charset="0"/>
              </a:rPr>
              <a:t>Cả</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hai</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văn</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bản</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đó</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có</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những</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điểm</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gì</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giống</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nhau</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và</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khác</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nhau</a:t>
            </a:r>
            <a:r>
              <a:rPr lang="en-US" sz="2400" dirty="0" smtClean="0">
                <a:solidFill>
                  <a:srgbClr val="333333"/>
                </a:solidFill>
                <a:latin typeface="Times New Roman" panose="02020603050405020304" pitchFamily="18" charset="0"/>
                <a:cs typeface="Times New Roman" panose="02020603050405020304" pitchFamily="18" charset="0"/>
              </a:rPr>
              <a:t>?</a:t>
            </a:r>
            <a:endParaRPr lang="zh-CN" altLang="en-US" sz="2400" dirty="0">
              <a:solidFill>
                <a:schemeClr val="tx1">
                  <a:lumMod val="65000"/>
                  <a:lumOff val="35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4" name="矩形 21"/>
          <p:cNvSpPr/>
          <p:nvPr/>
        </p:nvSpPr>
        <p:spPr>
          <a:xfrm>
            <a:off x="0" y="3135840"/>
            <a:ext cx="3050760" cy="1754326"/>
          </a:xfrm>
          <a:prstGeom prst="rect">
            <a:avLst/>
          </a:prstGeom>
        </p:spPr>
        <p:txBody>
          <a:bodyPr wrap="square">
            <a:spAutoFit/>
          </a:bodyPr>
          <a:lstStyle/>
          <a:p>
            <a:pPr algn="ctr">
              <a:lnSpc>
                <a:spcPct val="150000"/>
              </a:lnSpc>
              <a:spcAft>
                <a:spcPts val="1200"/>
              </a:spcAft>
            </a:pPr>
            <a:r>
              <a:rPr lang="en-US" sz="2400" dirty="0" err="1" smtClean="0">
                <a:solidFill>
                  <a:srgbClr val="333333"/>
                </a:solidFill>
                <a:latin typeface="Times New Roman" panose="02020603050405020304" pitchFamily="18" charset="0"/>
                <a:cs typeface="Times New Roman" panose="02020603050405020304" pitchFamily="18" charset="0"/>
              </a:rPr>
              <a:t>Những</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phần</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nào</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là</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quan</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trọng</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trong</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cả</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hai</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văn</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bản</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đề</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nghị</a:t>
            </a:r>
            <a:r>
              <a:rPr lang="en-US" sz="2400" dirty="0" smtClean="0">
                <a:solidFill>
                  <a:srgbClr val="333333"/>
                </a:solidFill>
                <a:latin typeface="Times New Roman" panose="02020603050405020304" pitchFamily="18" charset="0"/>
                <a:cs typeface="Times New Roman" panose="02020603050405020304" pitchFamily="18" charset="0"/>
              </a:rPr>
              <a:t>?</a:t>
            </a:r>
            <a:endParaRPr lang="zh-CN" altLang="en-US" sz="2400" dirty="0">
              <a:solidFill>
                <a:schemeClr val="tx1">
                  <a:lumMod val="65000"/>
                  <a:lumOff val="35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Rectangle 8"/>
          <p:cNvSpPr/>
          <p:nvPr/>
        </p:nvSpPr>
        <p:spPr>
          <a:xfrm>
            <a:off x="1889109" y="271197"/>
            <a:ext cx="5862955" cy="521970"/>
          </a:xfrm>
          <a:prstGeom prst="rect">
            <a:avLst/>
          </a:prstGeom>
        </p:spPr>
        <p:txBody>
          <a:bodyPr wrap="none">
            <a:spAutoFit/>
          </a:bodyPr>
          <a:lstStyle/>
          <a:p>
            <a:pPr algn="ctr"/>
            <a:r>
              <a:rPr lang="vi-VN" altLang="en-US" sz="2800" b="1" dirty="0" smtClean="0">
                <a:solidFill>
                  <a:srgbClr val="FF0000"/>
                </a:solidFill>
                <a:latin typeface="Times New Roman" panose="02020603050405020304" pitchFamily="18" charset="0"/>
                <a:cs typeface="Times New Roman" panose="02020603050405020304" pitchFamily="18" charset="0"/>
              </a:rPr>
              <a:t>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u="sng" dirty="0" err="1" smtClean="0">
                <a:solidFill>
                  <a:srgbClr val="FF0000"/>
                </a:solidFill>
                <a:latin typeface="Times New Roman" panose="02020603050405020304" pitchFamily="18" charset="0"/>
                <a:cs typeface="Times New Roman" panose="02020603050405020304" pitchFamily="18" charset="0"/>
              </a:rPr>
              <a:t>Tìm</a:t>
            </a:r>
            <a:r>
              <a:rPr lang="en-US" sz="2800" b="1" u="sng" dirty="0" smtClean="0">
                <a:solidFill>
                  <a:srgbClr val="FF0000"/>
                </a:solidFill>
                <a:latin typeface="Times New Roman" panose="02020603050405020304" pitchFamily="18" charset="0"/>
                <a:cs typeface="Times New Roman" panose="02020603050405020304" pitchFamily="18" charset="0"/>
              </a:rPr>
              <a:t> </a:t>
            </a:r>
            <a:r>
              <a:rPr lang="en-US" sz="2800" b="1" u="sng" dirty="0" err="1" smtClean="0">
                <a:solidFill>
                  <a:srgbClr val="FF0000"/>
                </a:solidFill>
                <a:latin typeface="Times New Roman" panose="02020603050405020304" pitchFamily="18" charset="0"/>
                <a:cs typeface="Times New Roman" panose="02020603050405020304" pitchFamily="18" charset="0"/>
              </a:rPr>
              <a:t>hiểu</a:t>
            </a:r>
            <a:r>
              <a:rPr lang="en-US" sz="2800" b="1" u="sng" dirty="0" smtClean="0">
                <a:solidFill>
                  <a:srgbClr val="FF0000"/>
                </a:solidFill>
                <a:latin typeface="Times New Roman" panose="02020603050405020304" pitchFamily="18" charset="0"/>
                <a:cs typeface="Times New Roman" panose="02020603050405020304" pitchFamily="18" charset="0"/>
              </a:rPr>
              <a:t> </a:t>
            </a:r>
            <a:r>
              <a:rPr lang="en-US" sz="2800" b="1" u="sng" dirty="0" err="1" smtClean="0">
                <a:solidFill>
                  <a:srgbClr val="FF0000"/>
                </a:solidFill>
                <a:latin typeface="Times New Roman" panose="02020603050405020304" pitchFamily="18" charset="0"/>
                <a:cs typeface="Times New Roman" panose="02020603050405020304" pitchFamily="18" charset="0"/>
              </a:rPr>
              <a:t>cách</a:t>
            </a:r>
            <a:r>
              <a:rPr lang="en-US" sz="2800" b="1" u="sng" dirty="0" smtClean="0">
                <a:solidFill>
                  <a:srgbClr val="FF0000"/>
                </a:solidFill>
                <a:latin typeface="Times New Roman" panose="02020603050405020304" pitchFamily="18" charset="0"/>
                <a:cs typeface="Times New Roman" panose="02020603050405020304" pitchFamily="18" charset="0"/>
              </a:rPr>
              <a:t> </a:t>
            </a:r>
            <a:r>
              <a:rPr lang="en-US" sz="2800" b="1" u="sng" dirty="0" err="1" smtClean="0">
                <a:solidFill>
                  <a:srgbClr val="FF0000"/>
                </a:solidFill>
                <a:latin typeface="Times New Roman" panose="02020603050405020304" pitchFamily="18" charset="0"/>
                <a:cs typeface="Times New Roman" panose="02020603050405020304" pitchFamily="18" charset="0"/>
              </a:rPr>
              <a:t>làm</a:t>
            </a:r>
            <a:r>
              <a:rPr lang="en-US" sz="2800" b="1" u="sng" dirty="0" smtClean="0">
                <a:solidFill>
                  <a:srgbClr val="FF0000"/>
                </a:solidFill>
                <a:latin typeface="Times New Roman" panose="02020603050405020304" pitchFamily="18" charset="0"/>
                <a:cs typeface="Times New Roman" panose="02020603050405020304" pitchFamily="18" charset="0"/>
              </a:rPr>
              <a:t> </a:t>
            </a:r>
            <a:r>
              <a:rPr lang="en-US" sz="2800" b="1" u="sng" dirty="0" err="1" smtClean="0">
                <a:solidFill>
                  <a:srgbClr val="FF0000"/>
                </a:solidFill>
                <a:latin typeface="Times New Roman" panose="02020603050405020304" pitchFamily="18" charset="0"/>
                <a:cs typeface="Times New Roman" panose="02020603050405020304" pitchFamily="18" charset="0"/>
              </a:rPr>
              <a:t>văn</a:t>
            </a:r>
            <a:r>
              <a:rPr lang="en-US" sz="2800" b="1" u="sng" dirty="0" smtClean="0">
                <a:solidFill>
                  <a:srgbClr val="FF0000"/>
                </a:solidFill>
                <a:latin typeface="Times New Roman" panose="02020603050405020304" pitchFamily="18" charset="0"/>
                <a:cs typeface="Times New Roman" panose="02020603050405020304" pitchFamily="18" charset="0"/>
              </a:rPr>
              <a:t> </a:t>
            </a:r>
            <a:r>
              <a:rPr lang="en-US" sz="2800" b="1" u="sng" dirty="0" err="1" smtClean="0">
                <a:solidFill>
                  <a:srgbClr val="FF0000"/>
                </a:solidFill>
                <a:latin typeface="Times New Roman" panose="02020603050405020304" pitchFamily="18" charset="0"/>
                <a:cs typeface="Times New Roman" panose="02020603050405020304" pitchFamily="18" charset="0"/>
              </a:rPr>
              <a:t>bản</a:t>
            </a:r>
            <a:r>
              <a:rPr lang="en-US" sz="2800" b="1" u="sng" dirty="0" smtClean="0">
                <a:solidFill>
                  <a:srgbClr val="FF0000"/>
                </a:solidFill>
                <a:latin typeface="Times New Roman" panose="02020603050405020304" pitchFamily="18" charset="0"/>
                <a:cs typeface="Times New Roman" panose="02020603050405020304" pitchFamily="18" charset="0"/>
              </a:rPr>
              <a:t> </a:t>
            </a:r>
            <a:r>
              <a:rPr lang="en-US" sz="2800" b="1" u="sng" dirty="0" err="1" smtClean="0">
                <a:solidFill>
                  <a:srgbClr val="FF0000"/>
                </a:solidFill>
                <a:latin typeface="Times New Roman" panose="02020603050405020304" pitchFamily="18" charset="0"/>
                <a:cs typeface="Times New Roman" panose="02020603050405020304" pitchFamily="18" charset="0"/>
              </a:rPr>
              <a:t>đề</a:t>
            </a:r>
            <a:r>
              <a:rPr lang="en-US" sz="2800" b="1" u="sng" dirty="0" smtClean="0">
                <a:solidFill>
                  <a:srgbClr val="FF0000"/>
                </a:solidFill>
                <a:latin typeface="Times New Roman" panose="02020603050405020304" pitchFamily="18" charset="0"/>
                <a:cs typeface="Times New Roman" panose="02020603050405020304" pitchFamily="18" charset="0"/>
              </a:rPr>
              <a:t> </a:t>
            </a:r>
            <a:r>
              <a:rPr lang="en-US" sz="2800" b="1" u="sng" dirty="0" err="1" smtClean="0">
                <a:solidFill>
                  <a:srgbClr val="FF0000"/>
                </a:solidFill>
                <a:latin typeface="Times New Roman" panose="02020603050405020304" pitchFamily="18" charset="0"/>
                <a:cs typeface="Times New Roman" panose="02020603050405020304" pitchFamily="18" charset="0"/>
              </a:rPr>
              <a:t>nghị</a:t>
            </a:r>
            <a:endParaRPr lang="en-US" sz="2800" b="1" u="sng" dirty="0" smtClean="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030270" y="1095150"/>
            <a:ext cx="3778599" cy="461665"/>
          </a:xfrm>
          <a:prstGeom prst="rect">
            <a:avLst/>
          </a:prstGeom>
          <a:noFill/>
        </p:spPr>
        <p:txBody>
          <a:bodyPr wrap="none" rtlCol="0">
            <a:spAutoFit/>
          </a:bodyPr>
          <a:lstStyle/>
          <a:p>
            <a:r>
              <a:rPr lang="en-US" sz="2400" dirty="0" err="1" smtClean="0">
                <a:solidFill>
                  <a:srgbClr val="0070C0"/>
                </a:solidFill>
                <a:latin typeface="Times New Roman" panose="02020603050405020304" pitchFamily="18" charset="0"/>
                <a:cs typeface="Times New Roman" panose="02020603050405020304" pitchFamily="18" charset="0"/>
              </a:rPr>
              <a:t>Đọc</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lại</a:t>
            </a:r>
            <a:r>
              <a:rPr lang="en-US" sz="2400" dirty="0" smtClean="0">
                <a:solidFill>
                  <a:srgbClr val="0070C0"/>
                </a:solidFill>
                <a:latin typeface="Times New Roman" panose="02020603050405020304" pitchFamily="18" charset="0"/>
                <a:cs typeface="Times New Roman" panose="02020603050405020304" pitchFamily="18" charset="0"/>
              </a:rPr>
              <a:t> 2 </a:t>
            </a:r>
            <a:r>
              <a:rPr lang="en-US" sz="2400" dirty="0" err="1" smtClean="0">
                <a:solidFill>
                  <a:srgbClr val="0070C0"/>
                </a:solidFill>
                <a:latin typeface="Times New Roman" panose="02020603050405020304" pitchFamily="18" charset="0"/>
                <a:cs typeface="Times New Roman" panose="02020603050405020304" pitchFamily="18" charset="0"/>
              </a:rPr>
              <a:t>văn</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bản</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và</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cho</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biết</a:t>
            </a:r>
            <a:endParaRPr lang="en-US" sz="24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ppt_x</p:attrName>
                                        </p:attrNameLst>
                                      </p:cBhvr>
                                      <p:tavLst>
                                        <p:tav tm="0">
                                          <p:val>
                                            <p:strVal val="#ppt_x-.2"/>
                                          </p:val>
                                        </p:tav>
                                        <p:tav tm="100000">
                                          <p:val>
                                            <p:strVal val="#ppt_x"/>
                                          </p:val>
                                        </p:tav>
                                      </p:tavLst>
                                    </p:anim>
                                    <p:anim calcmode="lin" valueType="num">
                                      <p:cBhvr>
                                        <p:cTn id="1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Horizontal)">
                                      <p:cBhvr>
                                        <p:cTn id="19" dur="500"/>
                                        <p:tgtEl>
                                          <p:spTgt spid="3"/>
                                        </p:tgtEl>
                                      </p:cBhvr>
                                    </p:animEffect>
                                  </p:childTnLst>
                                </p:cTn>
                              </p:par>
                              <p:par>
                                <p:cTn id="20" presetID="16" presetClass="entr" presetSubtype="2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500"/>
                                        <p:tgtEl>
                                          <p:spTgt spid="5"/>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dissolv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11" grpId="0"/>
      <p:bldP spid="14"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4"/>
          <p:cNvSpPr>
            <a:spLocks noChangeArrowheads="1"/>
          </p:cNvSpPr>
          <p:nvPr/>
        </p:nvSpPr>
        <p:spPr bwMode="auto">
          <a:xfrm>
            <a:off x="2381684" y="211486"/>
            <a:ext cx="1308991" cy="1328384"/>
          </a:xfrm>
          <a:prstGeom prst="ellipse">
            <a:avLst/>
          </a:prstGeom>
          <a:solidFill>
            <a:schemeClr val="accent2"/>
          </a:solidFill>
          <a:ln w="12700">
            <a:noFill/>
            <a:round/>
          </a:ln>
          <a:effectLst/>
        </p:spPr>
        <p:txBody>
          <a:bodyPr wrap="none" lIns="72176" tIns="36089" rIns="72176" bIns="36089" anchor="ctr"/>
          <a:lstStyle/>
          <a:p>
            <a:endParaRPr lang="ko-KR" altLang="en-US">
              <a:solidFill>
                <a:srgbClr val="000000"/>
              </a:solidFill>
              <a:latin typeface="굴림" pitchFamily="34" charset="-127"/>
              <a:ea typeface="굴림" pitchFamily="34" charset="-127"/>
            </a:endParaRPr>
          </a:p>
        </p:txBody>
      </p:sp>
      <p:sp>
        <p:nvSpPr>
          <p:cNvPr id="5" name="Oval 4"/>
          <p:cNvSpPr>
            <a:spLocks noChangeArrowheads="1"/>
          </p:cNvSpPr>
          <p:nvPr/>
        </p:nvSpPr>
        <p:spPr bwMode="auto">
          <a:xfrm>
            <a:off x="2381683" y="640047"/>
            <a:ext cx="1308991" cy="931727"/>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chemeClr val="accent1"/>
          </a:solidFill>
          <a:ln w="12700">
            <a:noFill/>
            <a:round/>
          </a:ln>
        </p:spPr>
        <p:txBody>
          <a:bodyPr wrap="none" lIns="72176" tIns="36089" rIns="72176" bIns="36089" anchor="ctr"/>
          <a:lstStyle/>
          <a:p>
            <a:endParaRPr lang="ko-KR" altLang="en-US">
              <a:solidFill>
                <a:srgbClr val="000000"/>
              </a:solidFill>
              <a:latin typeface="굴림" pitchFamily="34" charset="-127"/>
              <a:ea typeface="굴림" pitchFamily="34" charset="-127"/>
            </a:endParaRPr>
          </a:p>
        </p:txBody>
      </p:sp>
      <p:sp>
        <p:nvSpPr>
          <p:cNvPr id="6" name="Oval 4"/>
          <p:cNvSpPr>
            <a:spLocks noChangeArrowheads="1"/>
          </p:cNvSpPr>
          <p:nvPr/>
        </p:nvSpPr>
        <p:spPr bwMode="auto">
          <a:xfrm>
            <a:off x="1306397" y="1066141"/>
            <a:ext cx="1613309" cy="1637424"/>
          </a:xfrm>
          <a:prstGeom prst="ellipse">
            <a:avLst/>
          </a:prstGeom>
          <a:solidFill>
            <a:schemeClr val="accent2"/>
          </a:solidFill>
          <a:ln w="12700">
            <a:noFill/>
            <a:round/>
          </a:ln>
          <a:effectLst/>
        </p:spPr>
        <p:txBody>
          <a:bodyPr wrap="none" lIns="72176" tIns="36089" rIns="72176" bIns="36089" anchor="ctr"/>
          <a:lstStyle/>
          <a:p>
            <a:endParaRPr lang="ko-KR" altLang="en-US">
              <a:solidFill>
                <a:srgbClr val="000000"/>
              </a:solidFill>
              <a:latin typeface="굴림" pitchFamily="34" charset="-127"/>
              <a:ea typeface="굴림" pitchFamily="34" charset="-127"/>
            </a:endParaRPr>
          </a:p>
        </p:txBody>
      </p:sp>
      <p:sp>
        <p:nvSpPr>
          <p:cNvPr id="7" name="Oval 4"/>
          <p:cNvSpPr>
            <a:spLocks noChangeArrowheads="1"/>
          </p:cNvSpPr>
          <p:nvPr/>
        </p:nvSpPr>
        <p:spPr bwMode="auto">
          <a:xfrm>
            <a:off x="1306397" y="1871109"/>
            <a:ext cx="1613309" cy="832458"/>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chemeClr val="accent1"/>
          </a:solidFill>
          <a:ln w="12700">
            <a:noFill/>
            <a:round/>
          </a:ln>
        </p:spPr>
        <p:txBody>
          <a:bodyPr wrap="none" lIns="72176" tIns="36089" rIns="72176" bIns="36089" anchor="ctr"/>
          <a:lstStyle/>
          <a:p>
            <a:endParaRPr lang="ko-KR" altLang="en-US">
              <a:solidFill>
                <a:srgbClr val="000000"/>
              </a:solidFill>
              <a:latin typeface="굴림" pitchFamily="34" charset="-127"/>
              <a:ea typeface="굴림" pitchFamily="34" charset="-127"/>
            </a:endParaRPr>
          </a:p>
        </p:txBody>
      </p:sp>
      <p:sp>
        <p:nvSpPr>
          <p:cNvPr id="8" name="Oval 4"/>
          <p:cNvSpPr>
            <a:spLocks noChangeArrowheads="1"/>
          </p:cNvSpPr>
          <p:nvPr/>
        </p:nvSpPr>
        <p:spPr bwMode="auto">
          <a:xfrm>
            <a:off x="199292" y="2168818"/>
            <a:ext cx="1980161" cy="2009761"/>
          </a:xfrm>
          <a:prstGeom prst="ellipse">
            <a:avLst/>
          </a:prstGeom>
          <a:solidFill>
            <a:schemeClr val="accent2"/>
          </a:solidFill>
          <a:ln w="12700">
            <a:noFill/>
            <a:round/>
          </a:ln>
          <a:effectLst/>
        </p:spPr>
        <p:txBody>
          <a:bodyPr wrap="none" lIns="72176" tIns="36089" rIns="72176" bIns="36089" anchor="ctr"/>
          <a:lstStyle/>
          <a:p>
            <a:endParaRPr lang="ko-KR" altLang="en-US">
              <a:solidFill>
                <a:srgbClr val="000000"/>
              </a:solidFill>
              <a:latin typeface="굴림" pitchFamily="34" charset="-127"/>
              <a:ea typeface="굴림" pitchFamily="34" charset="-127"/>
            </a:endParaRPr>
          </a:p>
        </p:txBody>
      </p:sp>
      <p:sp>
        <p:nvSpPr>
          <p:cNvPr id="9" name="Oval 4"/>
          <p:cNvSpPr>
            <a:spLocks noChangeArrowheads="1"/>
          </p:cNvSpPr>
          <p:nvPr/>
        </p:nvSpPr>
        <p:spPr bwMode="auto">
          <a:xfrm>
            <a:off x="369895" y="3737589"/>
            <a:ext cx="1638957" cy="440990"/>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solidFill>
          <a:ln w="12700">
            <a:noFill/>
            <a:round/>
          </a:ln>
        </p:spPr>
        <p:txBody>
          <a:bodyPr wrap="none" lIns="72176" tIns="36089" rIns="72176" bIns="36089" anchor="ctr"/>
          <a:lstStyle/>
          <a:p>
            <a:endParaRPr lang="ko-KR" altLang="en-US">
              <a:solidFill>
                <a:srgbClr val="000000"/>
              </a:solidFill>
              <a:latin typeface="굴림" pitchFamily="34" charset="-127"/>
              <a:ea typeface="굴림" pitchFamily="34" charset="-127"/>
            </a:endParaRPr>
          </a:p>
        </p:txBody>
      </p:sp>
      <p:cxnSp>
        <p:nvCxnSpPr>
          <p:cNvPr id="14" name="直接连接符 15"/>
          <p:cNvCxnSpPr/>
          <p:nvPr/>
        </p:nvCxnSpPr>
        <p:spPr>
          <a:xfrm>
            <a:off x="3473983" y="1156707"/>
            <a:ext cx="1739344"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6"/>
          <p:cNvCxnSpPr/>
          <p:nvPr/>
        </p:nvCxnSpPr>
        <p:spPr>
          <a:xfrm flipV="1">
            <a:off x="2458803" y="2328517"/>
            <a:ext cx="2017504" cy="2351"/>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7"/>
          <p:cNvCxnSpPr/>
          <p:nvPr/>
        </p:nvCxnSpPr>
        <p:spPr>
          <a:xfrm>
            <a:off x="1189372" y="3922676"/>
            <a:ext cx="2319372" cy="11371"/>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7" name="TextBox 16"/>
          <p:cNvSpPr txBox="1"/>
          <p:nvPr/>
        </p:nvSpPr>
        <p:spPr>
          <a:xfrm>
            <a:off x="3763926" y="2982304"/>
            <a:ext cx="4859079" cy="1945511"/>
          </a:xfrm>
          <a:prstGeom prst="rect">
            <a:avLst/>
          </a:prstGeom>
          <a:noFill/>
        </p:spPr>
        <p:txBody>
          <a:bodyPr wrap="square" lIns="72176" tIns="36089" rIns="72176" bIns="36089" rtlCol="0">
            <a:spAutoFit/>
          </a:bodyPr>
          <a:lstStyle/>
          <a:p>
            <a:pPr algn="just">
              <a:lnSpc>
                <a:spcPct val="130000"/>
              </a:lnSpc>
            </a:pPr>
            <a:r>
              <a:rPr lang="en-US" sz="2400" b="1" dirty="0" err="1" smtClean="0">
                <a:solidFill>
                  <a:srgbClr val="333333"/>
                </a:solidFill>
                <a:latin typeface="Times New Roman" panose="02020603050405020304" pitchFamily="18" charset="0"/>
                <a:cs typeface="Times New Roman" panose="02020603050405020304" pitchFamily="18" charset="0"/>
              </a:rPr>
              <a:t>Phần</a:t>
            </a:r>
            <a:r>
              <a:rPr lang="en-US" sz="2400" b="1" dirty="0" smtClean="0">
                <a:solidFill>
                  <a:srgbClr val="333333"/>
                </a:solidFill>
                <a:latin typeface="Times New Roman" panose="02020603050405020304" pitchFamily="18" charset="0"/>
                <a:cs typeface="Times New Roman" panose="02020603050405020304" pitchFamily="18" charset="0"/>
              </a:rPr>
              <a:t> </a:t>
            </a:r>
            <a:r>
              <a:rPr lang="en-US" sz="2400" b="1" dirty="0" err="1" smtClean="0">
                <a:solidFill>
                  <a:srgbClr val="333333"/>
                </a:solidFill>
                <a:latin typeface="Times New Roman" panose="02020603050405020304" pitchFamily="18" charset="0"/>
                <a:cs typeface="Times New Roman" panose="02020603050405020304" pitchFamily="18" charset="0"/>
              </a:rPr>
              <a:t>quan</a:t>
            </a:r>
            <a:r>
              <a:rPr lang="en-US" sz="2400" b="1" dirty="0" smtClean="0">
                <a:solidFill>
                  <a:srgbClr val="333333"/>
                </a:solidFill>
                <a:latin typeface="Times New Roman" panose="02020603050405020304" pitchFamily="18" charset="0"/>
                <a:cs typeface="Times New Roman" panose="02020603050405020304" pitchFamily="18" charset="0"/>
              </a:rPr>
              <a:t> </a:t>
            </a:r>
            <a:r>
              <a:rPr lang="en-US" sz="2400" b="1" dirty="0" err="1" smtClean="0">
                <a:solidFill>
                  <a:srgbClr val="333333"/>
                </a:solidFill>
                <a:latin typeface="Times New Roman" panose="02020603050405020304" pitchFamily="18" charset="0"/>
                <a:cs typeface="Times New Roman" panose="02020603050405020304" pitchFamily="18" charset="0"/>
              </a:rPr>
              <a:t>trọng</a:t>
            </a:r>
            <a:r>
              <a:rPr lang="en-US" sz="2400" b="1"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Người</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viết</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đề</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nghị</a:t>
            </a:r>
            <a:r>
              <a:rPr lang="en-US" sz="2400" dirty="0" smtClean="0">
                <a:solidFill>
                  <a:srgbClr val="333333"/>
                </a:solidFill>
                <a:latin typeface="Times New Roman" panose="02020603050405020304" pitchFamily="18" charset="0"/>
                <a:cs typeface="Times New Roman" panose="02020603050405020304" pitchFamily="18" charset="0"/>
              </a:rPr>
              <a:t> + </a:t>
            </a:r>
            <a:r>
              <a:rPr lang="en-US" sz="2400" dirty="0" err="1" smtClean="0">
                <a:solidFill>
                  <a:srgbClr val="333333"/>
                </a:solidFill>
                <a:latin typeface="Times New Roman" panose="02020603050405020304" pitchFamily="18" charset="0"/>
                <a:cs typeface="Times New Roman" panose="02020603050405020304" pitchFamily="18" charset="0"/>
              </a:rPr>
              <a:t>Người</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tiếp</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nhận</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đề</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nghị</a:t>
            </a:r>
            <a:r>
              <a:rPr lang="en-US" sz="2400" dirty="0" smtClean="0">
                <a:solidFill>
                  <a:srgbClr val="333333"/>
                </a:solidFill>
                <a:latin typeface="Times New Roman" panose="02020603050405020304" pitchFamily="18" charset="0"/>
                <a:cs typeface="Times New Roman" panose="02020603050405020304" pitchFamily="18" charset="0"/>
              </a:rPr>
              <a:t> + </a:t>
            </a:r>
            <a:r>
              <a:rPr lang="en-US" sz="2400" dirty="0" err="1" smtClean="0">
                <a:solidFill>
                  <a:srgbClr val="333333"/>
                </a:solidFill>
                <a:latin typeface="Times New Roman" panose="02020603050405020304" pitchFamily="18" charset="0"/>
                <a:cs typeface="Times New Roman" panose="02020603050405020304" pitchFamily="18" charset="0"/>
              </a:rPr>
              <a:t>Nguyện</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vọng</a:t>
            </a:r>
            <a:r>
              <a:rPr lang="en-US" sz="2400" dirty="0" smtClean="0">
                <a:solidFill>
                  <a:srgbClr val="333333"/>
                </a:solidFill>
                <a:latin typeface="Times New Roman" panose="02020603050405020304" pitchFamily="18" charset="0"/>
                <a:cs typeface="Times New Roman" panose="02020603050405020304" pitchFamily="18" charset="0"/>
              </a:rPr>
              <a:t> + </a:t>
            </a:r>
            <a:r>
              <a:rPr lang="en-US" sz="2400" dirty="0" err="1" smtClean="0">
                <a:solidFill>
                  <a:srgbClr val="333333"/>
                </a:solidFill>
                <a:latin typeface="Times New Roman" panose="02020603050405020304" pitchFamily="18" charset="0"/>
                <a:cs typeface="Times New Roman" panose="02020603050405020304" pitchFamily="18" charset="0"/>
              </a:rPr>
              <a:t>Lợi</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ích</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khi</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nguyện</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vọng</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được</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giải</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quyết</a:t>
            </a:r>
            <a:r>
              <a:rPr lang="en-US" sz="2400" dirty="0" smtClean="0">
                <a:solidFill>
                  <a:srgbClr val="333333"/>
                </a:solidFill>
                <a:latin typeface="Times New Roman" panose="02020603050405020304" pitchFamily="18" charset="0"/>
                <a:cs typeface="Times New Roman" panose="02020603050405020304" pitchFamily="18" charset="0"/>
              </a:rPr>
              <a:t> </a:t>
            </a:r>
            <a:endParaRPr lang="zh-CN" altLang="en-US" sz="2400" dirty="0">
              <a:solidFill>
                <a:schemeClr val="tx1">
                  <a:lumMod val="75000"/>
                  <a:lumOff val="25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8" name="TextBox 17"/>
          <p:cNvSpPr txBox="1"/>
          <p:nvPr/>
        </p:nvSpPr>
        <p:spPr>
          <a:xfrm>
            <a:off x="4822106" y="1786642"/>
            <a:ext cx="3737103" cy="1033146"/>
          </a:xfrm>
          <a:prstGeom prst="rect">
            <a:avLst/>
          </a:prstGeom>
          <a:noFill/>
        </p:spPr>
        <p:txBody>
          <a:bodyPr wrap="square" lIns="72176" tIns="36089" rIns="72176" bIns="36089" rtlCol="0">
            <a:spAutoFit/>
          </a:bodyPr>
          <a:lstStyle/>
          <a:p>
            <a:pPr algn="just">
              <a:lnSpc>
                <a:spcPct val="130000"/>
              </a:lnSpc>
            </a:pPr>
            <a:r>
              <a:rPr lang="en-US" sz="2400" b="1" dirty="0" err="1" smtClean="0">
                <a:solidFill>
                  <a:srgbClr val="333333"/>
                </a:solidFill>
                <a:latin typeface="Times New Roman" panose="02020603050405020304" pitchFamily="18" charset="0"/>
                <a:cs typeface="Times New Roman" panose="02020603050405020304" pitchFamily="18" charset="0"/>
              </a:rPr>
              <a:t>Khác</a:t>
            </a:r>
            <a:r>
              <a:rPr lang="en-US" sz="2400" b="1" dirty="0" smtClean="0">
                <a:solidFill>
                  <a:srgbClr val="333333"/>
                </a:solidFill>
                <a:latin typeface="Times New Roman" panose="02020603050405020304" pitchFamily="18" charset="0"/>
                <a:cs typeface="Times New Roman" panose="02020603050405020304" pitchFamily="18" charset="0"/>
              </a:rPr>
              <a:t> </a:t>
            </a:r>
            <a:r>
              <a:rPr lang="en-US" sz="2400" b="1" dirty="0" err="1" smtClean="0">
                <a:solidFill>
                  <a:srgbClr val="333333"/>
                </a:solidFill>
                <a:latin typeface="Times New Roman" panose="02020603050405020304" pitchFamily="18" charset="0"/>
                <a:cs typeface="Times New Roman" panose="02020603050405020304" pitchFamily="18" charset="0"/>
              </a:rPr>
              <a:t>nhau</a:t>
            </a:r>
            <a:r>
              <a:rPr lang="en-US" sz="2400" b="1"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Nội</a:t>
            </a:r>
            <a:r>
              <a:rPr lang="en-US" sz="2400" dirty="0" smtClean="0">
                <a:solidFill>
                  <a:srgbClr val="333333"/>
                </a:solidFill>
                <a:latin typeface="Times New Roman" panose="02020603050405020304" pitchFamily="18" charset="0"/>
                <a:cs typeface="Times New Roman" panose="02020603050405020304" pitchFamily="18" charset="0"/>
              </a:rPr>
              <a:t> dung </a:t>
            </a:r>
            <a:r>
              <a:rPr lang="en-US" sz="2400" dirty="0" err="1" smtClean="0">
                <a:solidFill>
                  <a:srgbClr val="333333"/>
                </a:solidFill>
                <a:latin typeface="Times New Roman" panose="02020603050405020304" pitchFamily="18" charset="0"/>
                <a:cs typeface="Times New Roman" panose="02020603050405020304" pitchFamily="18" charset="0"/>
              </a:rPr>
              <a:t>cụ</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thể</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lí</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do,sự</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việc</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nguyện</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vọng</a:t>
            </a:r>
            <a:r>
              <a:rPr lang="en-US" sz="2400" dirty="0" smtClean="0">
                <a:solidFill>
                  <a:srgbClr val="333333"/>
                </a:solidFill>
                <a:latin typeface="Times New Roman" panose="02020603050405020304" pitchFamily="18" charset="0"/>
                <a:cs typeface="Times New Roman" panose="02020603050405020304" pitchFamily="18" charset="0"/>
              </a:rPr>
              <a:t>)</a:t>
            </a:r>
            <a:endParaRPr lang="zh-CN" altLang="en-US" sz="2400" dirty="0">
              <a:solidFill>
                <a:schemeClr val="tx1">
                  <a:lumMod val="75000"/>
                  <a:lumOff val="25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9" name="TextBox 18"/>
          <p:cNvSpPr txBox="1"/>
          <p:nvPr/>
        </p:nvSpPr>
        <p:spPr>
          <a:xfrm>
            <a:off x="5470692" y="633518"/>
            <a:ext cx="3029977" cy="985249"/>
          </a:xfrm>
          <a:prstGeom prst="rect">
            <a:avLst/>
          </a:prstGeom>
          <a:noFill/>
        </p:spPr>
        <p:txBody>
          <a:bodyPr wrap="square" lIns="72176" tIns="36089" rIns="72176" bIns="36089" rtlCol="0">
            <a:spAutoFit/>
          </a:bodyPr>
          <a:lstStyle/>
          <a:p>
            <a:pPr algn="just">
              <a:lnSpc>
                <a:spcPct val="130000"/>
              </a:lnSpc>
            </a:pPr>
            <a:r>
              <a:rPr lang="en-US" sz="2400" b="1" dirty="0" err="1" smtClean="0">
                <a:solidFill>
                  <a:srgbClr val="333333"/>
                </a:solidFill>
                <a:latin typeface="Times New Roman" panose="02020603050405020304" pitchFamily="18" charset="0"/>
                <a:cs typeface="Times New Roman" panose="02020603050405020304" pitchFamily="18" charset="0"/>
              </a:rPr>
              <a:t>Giống</a:t>
            </a:r>
            <a:r>
              <a:rPr lang="en-US" sz="2400" b="1" dirty="0" smtClean="0">
                <a:solidFill>
                  <a:srgbClr val="333333"/>
                </a:solidFill>
                <a:latin typeface="Times New Roman" panose="02020603050405020304" pitchFamily="18" charset="0"/>
                <a:cs typeface="Times New Roman" panose="02020603050405020304" pitchFamily="18" charset="0"/>
              </a:rPr>
              <a:t> </a:t>
            </a:r>
            <a:r>
              <a:rPr lang="en-US" sz="2400" b="1" dirty="0" err="1" smtClean="0">
                <a:solidFill>
                  <a:srgbClr val="333333"/>
                </a:solidFill>
                <a:latin typeface="Times New Roman" panose="02020603050405020304" pitchFamily="18" charset="0"/>
                <a:cs typeface="Times New Roman" panose="02020603050405020304" pitchFamily="18" charset="0"/>
              </a:rPr>
              <a:t>nhau</a:t>
            </a:r>
            <a:r>
              <a:rPr lang="en-US" sz="2400" b="1"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Các</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mục</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và</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thứ</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tự</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các</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mục</a:t>
            </a:r>
            <a:endParaRPr lang="zh-CN" altLang="en-US" sz="2400" dirty="0">
              <a:solidFill>
                <a:schemeClr val="tx1">
                  <a:lumMod val="75000"/>
                  <a:lumOff val="25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ppt_x</p:attrName>
                                        </p:attrNameLst>
                                      </p:cBhvr>
                                      <p:tavLst>
                                        <p:tav tm="0">
                                          <p:val>
                                            <p:strVal val="#ppt_x-.2"/>
                                          </p:val>
                                        </p:tav>
                                        <p:tav tm="100000">
                                          <p:val>
                                            <p:strVal val="#ppt_x"/>
                                          </p:val>
                                        </p:tav>
                                      </p:tavLst>
                                    </p:anim>
                                    <p:anim calcmode="lin" valueType="num">
                                      <p:cBhvr>
                                        <p:cTn id="16"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4"/>
                                        </p:tgtEl>
                                      </p:cBhvr>
                                    </p:animEffect>
                                  </p:childTnLst>
                                </p:cTn>
                              </p:par>
                              <p:par>
                                <p:cTn id="18" presetID="29"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ppt_x</p:attrName>
                                        </p:attrNameLst>
                                      </p:cBhvr>
                                      <p:tavLst>
                                        <p:tav tm="0">
                                          <p:val>
                                            <p:strVal val="#ppt_x-.2"/>
                                          </p:val>
                                        </p:tav>
                                        <p:tav tm="100000">
                                          <p:val>
                                            <p:strVal val="#ppt_x"/>
                                          </p:val>
                                        </p:tav>
                                      </p:tavLst>
                                    </p:anim>
                                    <p:anim calcmode="lin" valueType="num">
                                      <p:cBhvr>
                                        <p:cTn id="21"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ppt_x</p:attrName>
                                        </p:attrNameLst>
                                      </p:cBhvr>
                                      <p:tavLst>
                                        <p:tav tm="0">
                                          <p:val>
                                            <p:strVal val="#ppt_x-.2"/>
                                          </p:val>
                                        </p:tav>
                                        <p:tav tm="100000">
                                          <p:val>
                                            <p:strVal val="#ppt_x"/>
                                          </p:val>
                                        </p:tav>
                                      </p:tavLst>
                                    </p:anim>
                                    <p:anim calcmode="lin" valueType="num">
                                      <p:cBhvr>
                                        <p:cTn id="36"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5"/>
                                        </p:tgtEl>
                                      </p:cBhvr>
                                    </p:animEffect>
                                  </p:childTnLst>
                                </p:cTn>
                              </p:par>
                              <p:par>
                                <p:cTn id="38" presetID="29"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1000" fill="hold"/>
                                        <p:tgtEl>
                                          <p:spTgt spid="18"/>
                                        </p:tgtEl>
                                        <p:attrNameLst>
                                          <p:attrName>ppt_x</p:attrName>
                                        </p:attrNameLst>
                                      </p:cBhvr>
                                      <p:tavLst>
                                        <p:tav tm="0">
                                          <p:val>
                                            <p:strVal val="#ppt_x-.2"/>
                                          </p:val>
                                        </p:tav>
                                        <p:tav tm="100000">
                                          <p:val>
                                            <p:strVal val="#ppt_x"/>
                                          </p:val>
                                        </p:tav>
                                      </p:tavLst>
                                    </p:anim>
                                    <p:anim calcmode="lin" valueType="num">
                                      <p:cBhvr>
                                        <p:cTn id="41"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dissolv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1000" fill="hold"/>
                                        <p:tgtEl>
                                          <p:spTgt spid="16"/>
                                        </p:tgtEl>
                                        <p:attrNameLst>
                                          <p:attrName>ppt_x</p:attrName>
                                        </p:attrNameLst>
                                      </p:cBhvr>
                                      <p:tavLst>
                                        <p:tav tm="0">
                                          <p:val>
                                            <p:strVal val="#ppt_x-.2"/>
                                          </p:val>
                                        </p:tav>
                                        <p:tav tm="100000">
                                          <p:val>
                                            <p:strVal val="#ppt_x"/>
                                          </p:val>
                                        </p:tav>
                                      </p:tavLst>
                                    </p:anim>
                                    <p:anim calcmode="lin" valueType="num">
                                      <p:cBhvr>
                                        <p:cTn id="56"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57" dur="1000"/>
                                        <p:tgtEl>
                                          <p:spTgt spid="16"/>
                                        </p:tgtEl>
                                      </p:cBhvr>
                                    </p:animEffect>
                                  </p:childTnLst>
                                </p:cTn>
                              </p:par>
                              <p:par>
                                <p:cTn id="58" presetID="29"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1000" fill="hold"/>
                                        <p:tgtEl>
                                          <p:spTgt spid="17"/>
                                        </p:tgtEl>
                                        <p:attrNameLst>
                                          <p:attrName>ppt_x</p:attrName>
                                        </p:attrNameLst>
                                      </p:cBhvr>
                                      <p:tavLst>
                                        <p:tav tm="0">
                                          <p:val>
                                            <p:strVal val="#ppt_x-.2"/>
                                          </p:val>
                                        </p:tav>
                                        <p:tav tm="100000">
                                          <p:val>
                                            <p:strVal val="#ppt_x"/>
                                          </p:val>
                                        </p:tav>
                                      </p:tavLst>
                                    </p:anim>
                                    <p:anim calcmode="lin" valueType="num">
                                      <p:cBhvr>
                                        <p:cTn id="61"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6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141581" y="1275900"/>
            <a:ext cx="3108055" cy="2986711"/>
            <a:chOff x="560197" y="517869"/>
            <a:chExt cx="4244492" cy="4244493"/>
          </a:xfrm>
        </p:grpSpPr>
        <p:sp>
          <p:nvSpPr>
            <p:cNvPr id="13" name="任意多边形 16"/>
            <p:cNvSpPr/>
            <p:nvPr/>
          </p:nvSpPr>
          <p:spPr>
            <a:xfrm rot="18574745">
              <a:off x="1965275" y="1116779"/>
              <a:ext cx="2079696" cy="881875"/>
            </a:xfrm>
            <a:custGeom>
              <a:avLst/>
              <a:gdLst>
                <a:gd name="connsiteX0" fmla="*/ 1332691 w 2122438"/>
                <a:gd name="connsiteY0" fmla="*/ 0 h 900000"/>
                <a:gd name="connsiteX1" fmla="*/ 1423169 w 2122438"/>
                <a:gd name="connsiteY1" fmla="*/ 0 h 900000"/>
                <a:gd name="connsiteX2" fmla="*/ 2122438 w 2122438"/>
                <a:gd name="connsiteY2" fmla="*/ 900000 h 900000"/>
                <a:gd name="connsiteX3" fmla="*/ 2035848 w 2122438"/>
                <a:gd name="connsiteY3" fmla="*/ 900000 h 900000"/>
                <a:gd name="connsiteX4" fmla="*/ 0 w 2122438"/>
                <a:gd name="connsiteY4" fmla="*/ 0 h 900000"/>
                <a:gd name="connsiteX5" fmla="*/ 1248080 w 2122438"/>
                <a:gd name="connsiteY5" fmla="*/ 0 h 900000"/>
                <a:gd name="connsiteX6" fmla="*/ 1951237 w 2122438"/>
                <a:gd name="connsiteY6" fmla="*/ 900000 h 900000"/>
                <a:gd name="connsiteX7" fmla="*/ 1061219 w 2122438"/>
                <a:gd name="connsiteY7" fmla="*/ 900000 h 900000"/>
                <a:gd name="connsiteX8" fmla="*/ 0 w 2122438"/>
                <a:gd name="connsiteY8" fmla="*/ 90000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438" h="900000">
                  <a:moveTo>
                    <a:pt x="1332691" y="0"/>
                  </a:moveTo>
                  <a:lnTo>
                    <a:pt x="1423169" y="0"/>
                  </a:lnTo>
                  <a:lnTo>
                    <a:pt x="2122438" y="900000"/>
                  </a:lnTo>
                  <a:lnTo>
                    <a:pt x="2035848" y="900000"/>
                  </a:lnTo>
                  <a:close/>
                  <a:moveTo>
                    <a:pt x="0" y="0"/>
                  </a:moveTo>
                  <a:lnTo>
                    <a:pt x="1248080" y="0"/>
                  </a:lnTo>
                  <a:lnTo>
                    <a:pt x="1951237" y="900000"/>
                  </a:lnTo>
                  <a:lnTo>
                    <a:pt x="1061219" y="900000"/>
                  </a:lnTo>
                  <a:lnTo>
                    <a:pt x="0" y="90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Microsoft YaHei" panose="020B0503020204020204" pitchFamily="34" charset="-122"/>
              </a:endParaRPr>
            </a:p>
          </p:txBody>
        </p:sp>
        <p:sp>
          <p:nvSpPr>
            <p:cNvPr id="11" name="任意多边形 19"/>
            <p:cNvSpPr/>
            <p:nvPr/>
          </p:nvSpPr>
          <p:spPr>
            <a:xfrm rot="2374745">
              <a:off x="2724993" y="2521857"/>
              <a:ext cx="2079696" cy="881875"/>
            </a:xfrm>
            <a:custGeom>
              <a:avLst/>
              <a:gdLst>
                <a:gd name="connsiteX0" fmla="*/ 1332691 w 2122438"/>
                <a:gd name="connsiteY0" fmla="*/ 0 h 900000"/>
                <a:gd name="connsiteX1" fmla="*/ 1423169 w 2122438"/>
                <a:gd name="connsiteY1" fmla="*/ 0 h 900000"/>
                <a:gd name="connsiteX2" fmla="*/ 2122438 w 2122438"/>
                <a:gd name="connsiteY2" fmla="*/ 900000 h 900000"/>
                <a:gd name="connsiteX3" fmla="*/ 2035848 w 2122438"/>
                <a:gd name="connsiteY3" fmla="*/ 900000 h 900000"/>
                <a:gd name="connsiteX4" fmla="*/ 0 w 2122438"/>
                <a:gd name="connsiteY4" fmla="*/ 0 h 900000"/>
                <a:gd name="connsiteX5" fmla="*/ 1248080 w 2122438"/>
                <a:gd name="connsiteY5" fmla="*/ 0 h 900000"/>
                <a:gd name="connsiteX6" fmla="*/ 1951237 w 2122438"/>
                <a:gd name="connsiteY6" fmla="*/ 900000 h 900000"/>
                <a:gd name="connsiteX7" fmla="*/ 1061219 w 2122438"/>
                <a:gd name="connsiteY7" fmla="*/ 900000 h 900000"/>
                <a:gd name="connsiteX8" fmla="*/ 0 w 2122438"/>
                <a:gd name="connsiteY8" fmla="*/ 90000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438" h="900000">
                  <a:moveTo>
                    <a:pt x="1332691" y="0"/>
                  </a:moveTo>
                  <a:lnTo>
                    <a:pt x="1423169" y="0"/>
                  </a:lnTo>
                  <a:lnTo>
                    <a:pt x="2122438" y="900000"/>
                  </a:lnTo>
                  <a:lnTo>
                    <a:pt x="2035848" y="900000"/>
                  </a:lnTo>
                  <a:close/>
                  <a:moveTo>
                    <a:pt x="0" y="0"/>
                  </a:moveTo>
                  <a:lnTo>
                    <a:pt x="1248080" y="0"/>
                  </a:lnTo>
                  <a:lnTo>
                    <a:pt x="1951237" y="900000"/>
                  </a:lnTo>
                  <a:lnTo>
                    <a:pt x="1061219" y="900000"/>
                  </a:lnTo>
                  <a:lnTo>
                    <a:pt x="0" y="90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Microsoft YaHei" panose="020B0503020204020204" pitchFamily="34" charset="-122"/>
              </a:endParaRPr>
            </a:p>
          </p:txBody>
        </p:sp>
        <p:sp>
          <p:nvSpPr>
            <p:cNvPr id="9" name="任意多边形 22"/>
            <p:cNvSpPr/>
            <p:nvPr/>
          </p:nvSpPr>
          <p:spPr>
            <a:xfrm rot="7774745">
              <a:off x="1319915" y="3281576"/>
              <a:ext cx="2079696" cy="881875"/>
            </a:xfrm>
            <a:custGeom>
              <a:avLst/>
              <a:gdLst>
                <a:gd name="connsiteX0" fmla="*/ 1332691 w 2122438"/>
                <a:gd name="connsiteY0" fmla="*/ 0 h 900000"/>
                <a:gd name="connsiteX1" fmla="*/ 1423169 w 2122438"/>
                <a:gd name="connsiteY1" fmla="*/ 0 h 900000"/>
                <a:gd name="connsiteX2" fmla="*/ 2122438 w 2122438"/>
                <a:gd name="connsiteY2" fmla="*/ 900000 h 900000"/>
                <a:gd name="connsiteX3" fmla="*/ 2035848 w 2122438"/>
                <a:gd name="connsiteY3" fmla="*/ 900000 h 900000"/>
                <a:gd name="connsiteX4" fmla="*/ 0 w 2122438"/>
                <a:gd name="connsiteY4" fmla="*/ 0 h 900000"/>
                <a:gd name="connsiteX5" fmla="*/ 1248080 w 2122438"/>
                <a:gd name="connsiteY5" fmla="*/ 0 h 900000"/>
                <a:gd name="connsiteX6" fmla="*/ 1951237 w 2122438"/>
                <a:gd name="connsiteY6" fmla="*/ 900000 h 900000"/>
                <a:gd name="connsiteX7" fmla="*/ 1061219 w 2122438"/>
                <a:gd name="connsiteY7" fmla="*/ 900000 h 900000"/>
                <a:gd name="connsiteX8" fmla="*/ 0 w 2122438"/>
                <a:gd name="connsiteY8" fmla="*/ 90000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438" h="900000">
                  <a:moveTo>
                    <a:pt x="1332691" y="0"/>
                  </a:moveTo>
                  <a:lnTo>
                    <a:pt x="1423169" y="0"/>
                  </a:lnTo>
                  <a:lnTo>
                    <a:pt x="2122438" y="900000"/>
                  </a:lnTo>
                  <a:lnTo>
                    <a:pt x="2035848" y="900000"/>
                  </a:lnTo>
                  <a:close/>
                  <a:moveTo>
                    <a:pt x="0" y="0"/>
                  </a:moveTo>
                  <a:lnTo>
                    <a:pt x="1248080" y="0"/>
                  </a:lnTo>
                  <a:lnTo>
                    <a:pt x="1951237" y="900000"/>
                  </a:lnTo>
                  <a:lnTo>
                    <a:pt x="1061219" y="900000"/>
                  </a:lnTo>
                  <a:lnTo>
                    <a:pt x="0" y="90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Microsoft YaHei" panose="020B0503020204020204" pitchFamily="34" charset="-122"/>
              </a:endParaRPr>
            </a:p>
          </p:txBody>
        </p:sp>
        <p:sp>
          <p:nvSpPr>
            <p:cNvPr id="7" name="任意多边形 25"/>
            <p:cNvSpPr/>
            <p:nvPr/>
          </p:nvSpPr>
          <p:spPr>
            <a:xfrm rot="13174745">
              <a:off x="560197" y="1876497"/>
              <a:ext cx="2079696" cy="881875"/>
            </a:xfrm>
            <a:custGeom>
              <a:avLst/>
              <a:gdLst>
                <a:gd name="connsiteX0" fmla="*/ 1332691 w 2122438"/>
                <a:gd name="connsiteY0" fmla="*/ 0 h 900000"/>
                <a:gd name="connsiteX1" fmla="*/ 1423169 w 2122438"/>
                <a:gd name="connsiteY1" fmla="*/ 0 h 900000"/>
                <a:gd name="connsiteX2" fmla="*/ 2122438 w 2122438"/>
                <a:gd name="connsiteY2" fmla="*/ 900000 h 900000"/>
                <a:gd name="connsiteX3" fmla="*/ 2035848 w 2122438"/>
                <a:gd name="connsiteY3" fmla="*/ 900000 h 900000"/>
                <a:gd name="connsiteX4" fmla="*/ 0 w 2122438"/>
                <a:gd name="connsiteY4" fmla="*/ 0 h 900000"/>
                <a:gd name="connsiteX5" fmla="*/ 1248080 w 2122438"/>
                <a:gd name="connsiteY5" fmla="*/ 0 h 900000"/>
                <a:gd name="connsiteX6" fmla="*/ 1951237 w 2122438"/>
                <a:gd name="connsiteY6" fmla="*/ 900000 h 900000"/>
                <a:gd name="connsiteX7" fmla="*/ 1061219 w 2122438"/>
                <a:gd name="connsiteY7" fmla="*/ 900000 h 900000"/>
                <a:gd name="connsiteX8" fmla="*/ 0 w 2122438"/>
                <a:gd name="connsiteY8" fmla="*/ 90000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438" h="900000">
                  <a:moveTo>
                    <a:pt x="1332691" y="0"/>
                  </a:moveTo>
                  <a:lnTo>
                    <a:pt x="1423169" y="0"/>
                  </a:lnTo>
                  <a:lnTo>
                    <a:pt x="2122438" y="900000"/>
                  </a:lnTo>
                  <a:lnTo>
                    <a:pt x="2035848" y="900000"/>
                  </a:lnTo>
                  <a:close/>
                  <a:moveTo>
                    <a:pt x="0" y="0"/>
                  </a:moveTo>
                  <a:lnTo>
                    <a:pt x="1248080" y="0"/>
                  </a:lnTo>
                  <a:lnTo>
                    <a:pt x="1951237" y="900000"/>
                  </a:lnTo>
                  <a:lnTo>
                    <a:pt x="1061219" y="900000"/>
                  </a:lnTo>
                  <a:lnTo>
                    <a:pt x="0" y="90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Microsoft YaHei" panose="020B0503020204020204" pitchFamily="34" charset="-122"/>
              </a:endParaRPr>
            </a:p>
          </p:txBody>
        </p:sp>
      </p:grpSp>
      <p:grpSp>
        <p:nvGrpSpPr>
          <p:cNvPr id="15" name="组合 27"/>
          <p:cNvGrpSpPr/>
          <p:nvPr/>
        </p:nvGrpSpPr>
        <p:grpSpPr>
          <a:xfrm>
            <a:off x="3048175" y="852870"/>
            <a:ext cx="3682199" cy="461665"/>
            <a:chOff x="5243359" y="914396"/>
            <a:chExt cx="3682199" cy="461665"/>
          </a:xfrm>
        </p:grpSpPr>
        <p:sp>
          <p:nvSpPr>
            <p:cNvPr id="16" name="椭圆 28"/>
            <p:cNvSpPr/>
            <p:nvPr/>
          </p:nvSpPr>
          <p:spPr bwMode="auto">
            <a:xfrm>
              <a:off x="5243359" y="1057718"/>
              <a:ext cx="180000" cy="180000"/>
            </a:xfrm>
            <a:prstGeom prst="ellipse">
              <a:avLst/>
            </a:prstGeom>
            <a:solidFill>
              <a:schemeClr val="accent1"/>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defTabSz="914400" fontAlgn="base">
                <a:spcBef>
                  <a:spcPct val="0"/>
                </a:spcBef>
                <a:spcAft>
                  <a:spcPct val="0"/>
                </a:spcAft>
              </a:pPr>
              <a:endPar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8" name="TextBox 35"/>
            <p:cNvSpPr txBox="1"/>
            <p:nvPr/>
          </p:nvSpPr>
          <p:spPr>
            <a:xfrm>
              <a:off x="5469831" y="914396"/>
              <a:ext cx="3455727" cy="461665"/>
            </a:xfrm>
            <a:prstGeom prst="rect">
              <a:avLst/>
            </a:prstGeom>
            <a:noFill/>
          </p:spPr>
          <p:txBody>
            <a:bodyPr wrap="square" rtlCol="0">
              <a:spAutoFit/>
            </a:bodyPr>
            <a:lstStyle/>
            <a:p>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Quốc</a:t>
              </a:r>
              <a:r>
                <a:rPr lang="en-US" altLang="zh-CN" sz="2400"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hiệu</a:t>
              </a:r>
              <a:r>
                <a:rPr lang="en-US" altLang="zh-CN" sz="2400"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và</a:t>
              </a:r>
              <a:r>
                <a:rPr lang="en-US" altLang="zh-CN" sz="2400"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tiêu</a:t>
              </a:r>
              <a:r>
                <a:rPr lang="en-US" altLang="zh-CN" sz="2400"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ngữ</a:t>
              </a:r>
              <a:endParaRPr lang="zh-CN" altLang="en-US" sz="2400" dirty="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grpSp>
        <p:nvGrpSpPr>
          <p:cNvPr id="20" name="组合 32"/>
          <p:cNvGrpSpPr/>
          <p:nvPr/>
        </p:nvGrpSpPr>
        <p:grpSpPr>
          <a:xfrm>
            <a:off x="3048175" y="1392496"/>
            <a:ext cx="5521666" cy="461665"/>
            <a:chOff x="5243359" y="1158955"/>
            <a:chExt cx="5521666" cy="461665"/>
          </a:xfrm>
        </p:grpSpPr>
        <p:sp>
          <p:nvSpPr>
            <p:cNvPr id="21" name="椭圆 33"/>
            <p:cNvSpPr/>
            <p:nvPr/>
          </p:nvSpPr>
          <p:spPr bwMode="auto">
            <a:xfrm>
              <a:off x="5243359" y="1312910"/>
              <a:ext cx="180000" cy="180000"/>
            </a:xfrm>
            <a:prstGeom prst="ellipse">
              <a:avLst/>
            </a:prstGeom>
            <a:solidFill>
              <a:schemeClr val="accent2"/>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defTabSz="914400" fontAlgn="base">
                <a:spcBef>
                  <a:spcPct val="0"/>
                </a:spcBef>
                <a:spcAft>
                  <a:spcPct val="0"/>
                </a:spcAft>
              </a:pPr>
              <a:endPar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3" name="TextBox 22"/>
            <p:cNvSpPr txBox="1"/>
            <p:nvPr/>
          </p:nvSpPr>
          <p:spPr>
            <a:xfrm>
              <a:off x="5469830" y="1158955"/>
              <a:ext cx="5295195" cy="461665"/>
            </a:xfrm>
            <a:prstGeom prst="rect">
              <a:avLst/>
            </a:prstGeom>
            <a:noFill/>
          </p:spPr>
          <p:txBody>
            <a:bodyPr wrap="square" rtlCol="0">
              <a:spAutoFit/>
            </a:bodyPr>
            <a:lstStyle/>
            <a:p>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Địa</a:t>
              </a:r>
              <a:r>
                <a:rPr lang="en-US" altLang="zh-CN" sz="2400"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điểm</a:t>
              </a:r>
              <a:r>
                <a:rPr lang="en-US" altLang="zh-CN" sz="2400"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và</a:t>
              </a:r>
              <a:r>
                <a:rPr lang="en-US" altLang="zh-CN" sz="2400"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thời</a:t>
              </a:r>
              <a:r>
                <a:rPr lang="en-US" altLang="zh-CN" sz="2400"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gian</a:t>
              </a:r>
              <a:r>
                <a:rPr lang="en-US" altLang="zh-CN" sz="2400"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làm</a:t>
              </a:r>
              <a:r>
                <a:rPr lang="en-US" altLang="zh-CN" sz="2400"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giấy</a:t>
              </a:r>
              <a:r>
                <a:rPr lang="en-US" altLang="zh-CN" sz="2400"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đề</a:t>
              </a:r>
              <a:r>
                <a:rPr lang="en-US" altLang="zh-CN" sz="2400"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nghị</a:t>
              </a:r>
              <a:endParaRPr lang="zh-CN" altLang="en-US" sz="2400" dirty="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grpSp>
        <p:nvGrpSpPr>
          <p:cNvPr id="25" name="组合 37"/>
          <p:cNvGrpSpPr/>
          <p:nvPr/>
        </p:nvGrpSpPr>
        <p:grpSpPr>
          <a:xfrm>
            <a:off x="3058808" y="1921489"/>
            <a:ext cx="2233635" cy="461665"/>
            <a:chOff x="5243359" y="882497"/>
            <a:chExt cx="2233635" cy="461665"/>
          </a:xfrm>
        </p:grpSpPr>
        <p:sp>
          <p:nvSpPr>
            <p:cNvPr id="26" name="椭圆 38"/>
            <p:cNvSpPr/>
            <p:nvPr/>
          </p:nvSpPr>
          <p:spPr bwMode="auto">
            <a:xfrm>
              <a:off x="5243359" y="1057718"/>
              <a:ext cx="180000" cy="180000"/>
            </a:xfrm>
            <a:prstGeom prst="ellipse">
              <a:avLst/>
            </a:prstGeom>
            <a:solidFill>
              <a:schemeClr val="accent1"/>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defTabSz="914400" fontAlgn="base">
                <a:spcBef>
                  <a:spcPct val="0"/>
                </a:spcBef>
                <a:spcAft>
                  <a:spcPct val="0"/>
                </a:spcAft>
              </a:pPr>
              <a:endPar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8" name="TextBox 35"/>
            <p:cNvSpPr txBox="1"/>
            <p:nvPr/>
          </p:nvSpPr>
          <p:spPr>
            <a:xfrm>
              <a:off x="5469832" y="882497"/>
              <a:ext cx="2007162" cy="461665"/>
            </a:xfrm>
            <a:prstGeom prst="rect">
              <a:avLst/>
            </a:prstGeom>
            <a:noFill/>
          </p:spPr>
          <p:txBody>
            <a:bodyPr wrap="square" rtlCol="0">
              <a:spAutoFit/>
            </a:bodyPr>
            <a:lstStyle/>
            <a:p>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Tên</a:t>
              </a:r>
              <a:r>
                <a:rPr lang="en-US" altLang="zh-CN" sz="2400"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văn</a:t>
              </a:r>
              <a:r>
                <a:rPr lang="en-US" altLang="zh-CN" sz="2400"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bản</a:t>
              </a:r>
              <a:endParaRPr lang="zh-CN" altLang="en-US" sz="2400" dirty="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grpSp>
        <p:nvGrpSpPr>
          <p:cNvPr id="30" name="组合 42"/>
          <p:cNvGrpSpPr/>
          <p:nvPr/>
        </p:nvGrpSpPr>
        <p:grpSpPr>
          <a:xfrm>
            <a:off x="3058808" y="2461115"/>
            <a:ext cx="3224999" cy="461665"/>
            <a:chOff x="5243359" y="914396"/>
            <a:chExt cx="3224999" cy="461665"/>
          </a:xfrm>
        </p:grpSpPr>
        <p:sp>
          <p:nvSpPr>
            <p:cNvPr id="31" name="椭圆 43"/>
            <p:cNvSpPr/>
            <p:nvPr/>
          </p:nvSpPr>
          <p:spPr bwMode="auto">
            <a:xfrm>
              <a:off x="5243359" y="1057718"/>
              <a:ext cx="180000" cy="180000"/>
            </a:xfrm>
            <a:prstGeom prst="ellipse">
              <a:avLst/>
            </a:prstGeom>
            <a:solidFill>
              <a:schemeClr val="accent2"/>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defTabSz="914400" fontAlgn="base">
                <a:spcBef>
                  <a:spcPct val="0"/>
                </a:spcBef>
                <a:spcAft>
                  <a:spcPct val="0"/>
                </a:spcAft>
              </a:pPr>
              <a:endPar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3" name="TextBox 35"/>
            <p:cNvSpPr txBox="1"/>
            <p:nvPr/>
          </p:nvSpPr>
          <p:spPr>
            <a:xfrm>
              <a:off x="5469831" y="914396"/>
              <a:ext cx="2998527" cy="461665"/>
            </a:xfrm>
            <a:prstGeom prst="rect">
              <a:avLst/>
            </a:prstGeom>
            <a:noFill/>
          </p:spPr>
          <p:txBody>
            <a:bodyPr wrap="square" rtlCol="0">
              <a:spAutoFit/>
            </a:bodyPr>
            <a:lstStyle/>
            <a:p>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Nơi</a:t>
              </a:r>
              <a:r>
                <a:rPr lang="en-US" altLang="zh-CN" sz="2400"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nhận</a:t>
              </a:r>
              <a:r>
                <a:rPr lang="en-US" altLang="zh-CN" sz="2400"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đề</a:t>
              </a:r>
              <a:r>
                <a:rPr lang="en-US" altLang="zh-CN" sz="2400"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nghị</a:t>
              </a:r>
              <a:endParaRPr lang="zh-CN" altLang="en-US" sz="2400" dirty="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grpSp>
        <p:nvGrpSpPr>
          <p:cNvPr id="36" name="组合 37"/>
          <p:cNvGrpSpPr/>
          <p:nvPr/>
        </p:nvGrpSpPr>
        <p:grpSpPr>
          <a:xfrm>
            <a:off x="3072981" y="2998899"/>
            <a:ext cx="4401673" cy="461665"/>
            <a:chOff x="5243359" y="882497"/>
            <a:chExt cx="4401673" cy="461665"/>
          </a:xfrm>
        </p:grpSpPr>
        <p:sp>
          <p:nvSpPr>
            <p:cNvPr id="37" name="椭圆 38"/>
            <p:cNvSpPr/>
            <p:nvPr/>
          </p:nvSpPr>
          <p:spPr bwMode="auto">
            <a:xfrm>
              <a:off x="5243359" y="1057718"/>
              <a:ext cx="180000" cy="180000"/>
            </a:xfrm>
            <a:prstGeom prst="ellipse">
              <a:avLst/>
            </a:prstGeom>
            <a:solidFill>
              <a:schemeClr val="accent1"/>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defTabSz="914400" fontAlgn="base">
                <a:spcBef>
                  <a:spcPct val="0"/>
                </a:spcBef>
                <a:spcAft>
                  <a:spcPct val="0"/>
                </a:spcAft>
              </a:pPr>
              <a:endPar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8" name="TextBox 35"/>
            <p:cNvSpPr txBox="1"/>
            <p:nvPr/>
          </p:nvSpPr>
          <p:spPr>
            <a:xfrm>
              <a:off x="5469832" y="882497"/>
              <a:ext cx="4175200" cy="461665"/>
            </a:xfrm>
            <a:prstGeom prst="rect">
              <a:avLst/>
            </a:prstGeom>
            <a:noFill/>
          </p:spPr>
          <p:txBody>
            <a:bodyPr wrap="square" rtlCol="0">
              <a:spAutoFit/>
            </a:bodyPr>
            <a:lstStyle/>
            <a:p>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Người</a:t>
              </a:r>
              <a:r>
                <a:rPr lang="en-US" altLang="zh-CN" sz="2400"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tổ</a:t>
              </a:r>
              <a:r>
                <a:rPr lang="en-US" altLang="zh-CN" sz="2400"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chức</a:t>
              </a:r>
              <a:r>
                <a:rPr lang="en-US" altLang="zh-CN" sz="2400"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đề</a:t>
              </a:r>
              <a:r>
                <a:rPr lang="en-US" altLang="zh-CN" sz="2400"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nghị</a:t>
              </a:r>
              <a:endParaRPr lang="zh-CN" altLang="en-US" sz="2400" dirty="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grpSp>
        <p:nvGrpSpPr>
          <p:cNvPr id="39" name="组合 42"/>
          <p:cNvGrpSpPr/>
          <p:nvPr/>
        </p:nvGrpSpPr>
        <p:grpSpPr>
          <a:xfrm>
            <a:off x="3072981" y="3559791"/>
            <a:ext cx="5486229" cy="830997"/>
            <a:chOff x="5243359" y="754901"/>
            <a:chExt cx="5486229" cy="830997"/>
          </a:xfrm>
        </p:grpSpPr>
        <p:sp>
          <p:nvSpPr>
            <p:cNvPr id="40" name="椭圆 43"/>
            <p:cNvSpPr/>
            <p:nvPr/>
          </p:nvSpPr>
          <p:spPr bwMode="auto">
            <a:xfrm>
              <a:off x="5243359" y="1057718"/>
              <a:ext cx="180000" cy="180000"/>
            </a:xfrm>
            <a:prstGeom prst="ellipse">
              <a:avLst/>
            </a:prstGeom>
            <a:solidFill>
              <a:schemeClr val="accent2"/>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defTabSz="914400" fontAlgn="base">
                <a:spcBef>
                  <a:spcPct val="0"/>
                </a:spcBef>
                <a:spcAft>
                  <a:spcPct val="0"/>
                </a:spcAft>
              </a:pPr>
              <a:endPar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41" name="TextBox 35"/>
            <p:cNvSpPr txBox="1"/>
            <p:nvPr/>
          </p:nvSpPr>
          <p:spPr>
            <a:xfrm>
              <a:off x="5469832" y="754901"/>
              <a:ext cx="5259756" cy="830997"/>
            </a:xfrm>
            <a:prstGeom prst="rect">
              <a:avLst/>
            </a:prstGeom>
            <a:noFill/>
          </p:spPr>
          <p:txBody>
            <a:bodyPr wrap="square" rtlCol="0">
              <a:spAutoFit/>
            </a:bodyPr>
            <a:lstStyle/>
            <a:p>
              <a:pPr algn="just"/>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Nêu</a:t>
              </a:r>
              <a:r>
                <a:rPr lang="en-US" altLang="zh-CN" sz="2400"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sự</a:t>
              </a:r>
              <a:r>
                <a:rPr lang="en-US" altLang="zh-CN" sz="2400"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việc</a:t>
              </a:r>
              <a:r>
                <a:rPr lang="en-US" altLang="zh-CN" sz="2400"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lí</a:t>
              </a:r>
              <a:r>
                <a:rPr lang="en-US" altLang="zh-CN" sz="2400"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do </a:t>
              </a:r>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và</a:t>
              </a:r>
              <a:r>
                <a:rPr lang="en-US" altLang="zh-CN" sz="2400"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ý </a:t>
              </a:r>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kiến</a:t>
              </a:r>
              <a:r>
                <a:rPr lang="en-US" altLang="zh-CN" sz="2400"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cần</a:t>
              </a:r>
              <a:r>
                <a:rPr lang="en-US" altLang="zh-CN" sz="2400"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đề</a:t>
              </a:r>
              <a:r>
                <a:rPr lang="en-US" altLang="zh-CN" sz="2400"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nghị</a:t>
              </a:r>
              <a:r>
                <a:rPr lang="en-US" altLang="zh-CN" sz="2400"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với</a:t>
              </a:r>
              <a:r>
                <a:rPr lang="en-US" altLang="zh-CN" sz="2400"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nơi</a:t>
              </a:r>
              <a:r>
                <a:rPr lang="en-US" altLang="zh-CN" sz="2400"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nhận</a:t>
              </a:r>
              <a:endParaRPr lang="zh-CN" altLang="en-US" sz="2400" dirty="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grpSp>
        <p:nvGrpSpPr>
          <p:cNvPr id="42" name="组合 37"/>
          <p:cNvGrpSpPr/>
          <p:nvPr/>
        </p:nvGrpSpPr>
        <p:grpSpPr>
          <a:xfrm>
            <a:off x="3076529" y="4469175"/>
            <a:ext cx="4401673" cy="461665"/>
            <a:chOff x="5243359" y="882497"/>
            <a:chExt cx="4401673" cy="461665"/>
          </a:xfrm>
        </p:grpSpPr>
        <p:sp>
          <p:nvSpPr>
            <p:cNvPr id="43" name="椭圆 38"/>
            <p:cNvSpPr/>
            <p:nvPr/>
          </p:nvSpPr>
          <p:spPr bwMode="auto">
            <a:xfrm>
              <a:off x="5243359" y="1057718"/>
              <a:ext cx="180000" cy="180000"/>
            </a:xfrm>
            <a:prstGeom prst="ellipse">
              <a:avLst/>
            </a:prstGeom>
            <a:solidFill>
              <a:schemeClr val="accent1"/>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defTabSz="914400" fontAlgn="base">
                <a:spcBef>
                  <a:spcPct val="0"/>
                </a:spcBef>
                <a:spcAft>
                  <a:spcPct val="0"/>
                </a:spcAft>
              </a:pPr>
              <a:endPar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44" name="TextBox 35"/>
            <p:cNvSpPr txBox="1"/>
            <p:nvPr/>
          </p:nvSpPr>
          <p:spPr>
            <a:xfrm>
              <a:off x="5469832" y="882497"/>
              <a:ext cx="4175200" cy="461665"/>
            </a:xfrm>
            <a:prstGeom prst="rect">
              <a:avLst/>
            </a:prstGeom>
            <a:noFill/>
          </p:spPr>
          <p:txBody>
            <a:bodyPr wrap="square" rtlCol="0">
              <a:spAutoFit/>
            </a:bodyPr>
            <a:lstStyle/>
            <a:p>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Kí</a:t>
              </a:r>
              <a:r>
                <a:rPr lang="en-US" altLang="zh-CN" sz="2400"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tên</a:t>
              </a:r>
              <a:endParaRPr lang="zh-CN" altLang="en-US" sz="2400" dirty="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sp>
        <p:nvSpPr>
          <p:cNvPr id="45" name="Rectangle 44"/>
          <p:cNvSpPr/>
          <p:nvPr/>
        </p:nvSpPr>
        <p:spPr>
          <a:xfrm>
            <a:off x="2052084" y="127596"/>
            <a:ext cx="4417695" cy="460375"/>
          </a:xfrm>
          <a:prstGeom prst="rect">
            <a:avLst/>
          </a:prstGeom>
        </p:spPr>
        <p:txBody>
          <a:bodyPr wrap="none">
            <a:spAutoFit/>
          </a:bodyPr>
          <a:lstStyle/>
          <a:p>
            <a:pPr lvl="0" fontAlgn="base">
              <a:spcBef>
                <a:spcPct val="0"/>
              </a:spcBef>
              <a:spcAft>
                <a:spcPct val="0"/>
              </a:spcAft>
            </a:pPr>
            <a:r>
              <a:rPr lang="vi-VN" altLang="en-US" sz="2400" b="1" dirty="0" smtClean="0">
                <a:solidFill>
                  <a:srgbClr val="FF0000"/>
                </a:solidFill>
                <a:latin typeface="Times New Roman" panose="02020603050405020304" pitchFamily="18" charset="0"/>
                <a:cs typeface="Times New Roman" panose="02020603050405020304" pitchFamily="18" charset="0"/>
              </a:rPr>
              <a:t>b</a:t>
            </a:r>
            <a:r>
              <a:rPr lang="en-US" sz="2400" b="1" dirty="0" smtClean="0">
                <a:solidFill>
                  <a:srgbClr val="FF0000"/>
                </a:solidFill>
                <a:latin typeface="Times New Roman" panose="02020603050405020304" pitchFamily="18" charset="0"/>
                <a:cs typeface="Times New Roman" panose="02020603050405020304" pitchFamily="18" charset="0"/>
              </a:rPr>
              <a:t>. </a:t>
            </a:r>
            <a:r>
              <a:rPr lang="vi-VN" altLang="en-US" sz="2400" b="1" u="sng" dirty="0" smtClean="0">
                <a:solidFill>
                  <a:srgbClr val="FF0000"/>
                </a:solidFill>
                <a:latin typeface="Times New Roman" panose="02020603050405020304" pitchFamily="18" charset="0"/>
                <a:cs typeface="Times New Roman" panose="02020603050405020304" pitchFamily="18" charset="0"/>
              </a:rPr>
              <a:t>Dàn mục một văn bản đề nghị</a:t>
            </a:r>
            <a:endParaRPr lang="vi-VN" altLang="en-US" sz="2400" b="1" u="sng"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8" presetClass="emph" presetSubtype="0" fill="hold" nodeType="withEffect">
                                  <p:stCondLst>
                                    <p:cond delay="0"/>
                                  </p:stCondLst>
                                  <p:childTnLst>
                                    <p:animRot by="21600000">
                                      <p:cBhvr>
                                        <p:cTn id="15" dur="1000" fill="hold"/>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from="(-#ppt_w/2)" to="(#ppt_x)" calcmode="lin" valueType="num">
                                      <p:cBhvr>
                                        <p:cTn id="20" dur="600" fill="hold">
                                          <p:stCondLst>
                                            <p:cond delay="0"/>
                                          </p:stCondLst>
                                        </p:cTn>
                                        <p:tgtEl>
                                          <p:spTgt spid="15"/>
                                        </p:tgtEl>
                                        <p:attrNameLst>
                                          <p:attrName>ppt_x</p:attrName>
                                        </p:attrNameLst>
                                      </p:cBhvr>
                                    </p:anim>
                                    <p:anim from="0" to="-1.0" calcmode="lin" valueType="num">
                                      <p:cBhvr>
                                        <p:cTn id="21" dur="200" decel="50000" autoRev="1" fill="hold">
                                          <p:stCondLst>
                                            <p:cond delay="600"/>
                                          </p:stCondLst>
                                        </p:cTn>
                                        <p:tgtEl>
                                          <p:spTgt spid="15"/>
                                        </p:tgtEl>
                                        <p:attrNameLst>
                                          <p:attrName>xshear</p:attrName>
                                        </p:attrNameLst>
                                      </p:cBhvr>
                                    </p:anim>
                                    <p:animScale>
                                      <p:cBhvr>
                                        <p:cTn id="22" dur="200" decel="100000" autoRev="1" fill="hold">
                                          <p:stCondLst>
                                            <p:cond delay="600"/>
                                          </p:stCondLst>
                                        </p:cTn>
                                        <p:tgtEl>
                                          <p:spTgt spid="15"/>
                                        </p:tgtEl>
                                      </p:cBhvr>
                                      <p:from x="100000" y="100000"/>
                                      <p:to x="80000" y="100000"/>
                                    </p:animScale>
                                    <p:anim by="(#ppt_h/3+#ppt_w*0.1)" calcmode="lin" valueType="num">
                                      <p:cBhvr additive="sum">
                                        <p:cTn id="23" dur="200" decel="100000" autoRev="1" fill="hold">
                                          <p:stCondLst>
                                            <p:cond delay="600"/>
                                          </p:stCondLst>
                                        </p:cTn>
                                        <p:tgtEl>
                                          <p:spTgt spid="15"/>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from="(-#ppt_w/2)" to="(#ppt_x)" calcmode="lin" valueType="num">
                                      <p:cBhvr>
                                        <p:cTn id="28" dur="600" fill="hold">
                                          <p:stCondLst>
                                            <p:cond delay="0"/>
                                          </p:stCondLst>
                                        </p:cTn>
                                        <p:tgtEl>
                                          <p:spTgt spid="20"/>
                                        </p:tgtEl>
                                        <p:attrNameLst>
                                          <p:attrName>ppt_x</p:attrName>
                                        </p:attrNameLst>
                                      </p:cBhvr>
                                    </p:anim>
                                    <p:anim from="0" to="-1.0" calcmode="lin" valueType="num">
                                      <p:cBhvr>
                                        <p:cTn id="29" dur="200" decel="50000" autoRev="1" fill="hold">
                                          <p:stCondLst>
                                            <p:cond delay="600"/>
                                          </p:stCondLst>
                                        </p:cTn>
                                        <p:tgtEl>
                                          <p:spTgt spid="20"/>
                                        </p:tgtEl>
                                        <p:attrNameLst>
                                          <p:attrName>xshear</p:attrName>
                                        </p:attrNameLst>
                                      </p:cBhvr>
                                    </p:anim>
                                    <p:animScale>
                                      <p:cBhvr>
                                        <p:cTn id="30" dur="200" decel="100000" autoRev="1" fill="hold">
                                          <p:stCondLst>
                                            <p:cond delay="600"/>
                                          </p:stCondLst>
                                        </p:cTn>
                                        <p:tgtEl>
                                          <p:spTgt spid="20"/>
                                        </p:tgtEl>
                                      </p:cBhvr>
                                      <p:from x="100000" y="100000"/>
                                      <p:to x="80000" y="100000"/>
                                    </p:animScale>
                                    <p:anim by="(#ppt_h/3+#ppt_w*0.1)" calcmode="lin" valueType="num">
                                      <p:cBhvr additive="sum">
                                        <p:cTn id="31" dur="200" decel="100000" autoRev="1" fill="hold">
                                          <p:stCondLst>
                                            <p:cond delay="600"/>
                                          </p:stCondLst>
                                        </p:cTn>
                                        <p:tgtEl>
                                          <p:spTgt spid="20"/>
                                        </p:tgtEl>
                                        <p:attrNameLst>
                                          <p:attrName>ppt_x</p:attrName>
                                        </p:attrNameLst>
                                      </p:cBhvr>
                                    </p:anim>
                                  </p:childTnLst>
                                </p:cTn>
                              </p:par>
                            </p:childTnLst>
                          </p:cTn>
                        </p:par>
                      </p:childTnLst>
                    </p:cTn>
                  </p:par>
                  <p:par>
                    <p:cTn id="32" fill="hold">
                      <p:stCondLst>
                        <p:cond delay="indefinite"/>
                      </p:stCondLst>
                      <p:childTnLst>
                        <p:par>
                          <p:cTn id="33" fill="hold">
                            <p:stCondLst>
                              <p:cond delay="0"/>
                            </p:stCondLst>
                            <p:childTnLst>
                              <p:par>
                                <p:cTn id="34" presetID="34"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 from="(-#ppt_w/2)" to="(#ppt_x)" calcmode="lin" valueType="num">
                                      <p:cBhvr>
                                        <p:cTn id="36" dur="600" fill="hold">
                                          <p:stCondLst>
                                            <p:cond delay="0"/>
                                          </p:stCondLst>
                                        </p:cTn>
                                        <p:tgtEl>
                                          <p:spTgt spid="25"/>
                                        </p:tgtEl>
                                        <p:attrNameLst>
                                          <p:attrName>ppt_x</p:attrName>
                                        </p:attrNameLst>
                                      </p:cBhvr>
                                    </p:anim>
                                    <p:anim from="0" to="-1.0" calcmode="lin" valueType="num">
                                      <p:cBhvr>
                                        <p:cTn id="37" dur="200" decel="50000" autoRev="1" fill="hold">
                                          <p:stCondLst>
                                            <p:cond delay="600"/>
                                          </p:stCondLst>
                                        </p:cTn>
                                        <p:tgtEl>
                                          <p:spTgt spid="25"/>
                                        </p:tgtEl>
                                        <p:attrNameLst>
                                          <p:attrName>xshear</p:attrName>
                                        </p:attrNameLst>
                                      </p:cBhvr>
                                    </p:anim>
                                    <p:animScale>
                                      <p:cBhvr>
                                        <p:cTn id="38" dur="200" decel="100000" autoRev="1" fill="hold">
                                          <p:stCondLst>
                                            <p:cond delay="600"/>
                                          </p:stCondLst>
                                        </p:cTn>
                                        <p:tgtEl>
                                          <p:spTgt spid="25"/>
                                        </p:tgtEl>
                                      </p:cBhvr>
                                      <p:from x="100000" y="100000"/>
                                      <p:to x="80000" y="100000"/>
                                    </p:animScale>
                                    <p:anim by="(#ppt_h/3+#ppt_w*0.1)" calcmode="lin" valueType="num">
                                      <p:cBhvr additive="sum">
                                        <p:cTn id="39" dur="200" decel="100000" autoRev="1" fill="hold">
                                          <p:stCondLst>
                                            <p:cond delay="600"/>
                                          </p:stCondLst>
                                        </p:cTn>
                                        <p:tgtEl>
                                          <p:spTgt spid="25"/>
                                        </p:tgtEl>
                                        <p:attrNameLst>
                                          <p:attrName>ppt_x</p:attrName>
                                        </p:attrNameLst>
                                      </p:cBhvr>
                                    </p:anim>
                                  </p:childTnLst>
                                </p:cTn>
                              </p:par>
                            </p:childTnLst>
                          </p:cTn>
                        </p:par>
                      </p:childTnLst>
                    </p:cTn>
                  </p:par>
                  <p:par>
                    <p:cTn id="40" fill="hold">
                      <p:stCondLst>
                        <p:cond delay="indefinite"/>
                      </p:stCondLst>
                      <p:childTnLst>
                        <p:par>
                          <p:cTn id="41" fill="hold">
                            <p:stCondLst>
                              <p:cond delay="0"/>
                            </p:stCondLst>
                            <p:childTnLst>
                              <p:par>
                                <p:cTn id="42" presetID="34" presetClass="entr" presetSubtype="0"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 from="(-#ppt_w/2)" to="(#ppt_x)" calcmode="lin" valueType="num">
                                      <p:cBhvr>
                                        <p:cTn id="44" dur="600" fill="hold">
                                          <p:stCondLst>
                                            <p:cond delay="0"/>
                                          </p:stCondLst>
                                        </p:cTn>
                                        <p:tgtEl>
                                          <p:spTgt spid="30"/>
                                        </p:tgtEl>
                                        <p:attrNameLst>
                                          <p:attrName>ppt_x</p:attrName>
                                        </p:attrNameLst>
                                      </p:cBhvr>
                                    </p:anim>
                                    <p:anim from="0" to="-1.0" calcmode="lin" valueType="num">
                                      <p:cBhvr>
                                        <p:cTn id="45" dur="200" decel="50000" autoRev="1" fill="hold">
                                          <p:stCondLst>
                                            <p:cond delay="600"/>
                                          </p:stCondLst>
                                        </p:cTn>
                                        <p:tgtEl>
                                          <p:spTgt spid="30"/>
                                        </p:tgtEl>
                                        <p:attrNameLst>
                                          <p:attrName>xshear</p:attrName>
                                        </p:attrNameLst>
                                      </p:cBhvr>
                                    </p:anim>
                                    <p:animScale>
                                      <p:cBhvr>
                                        <p:cTn id="46" dur="200" decel="100000" autoRev="1" fill="hold">
                                          <p:stCondLst>
                                            <p:cond delay="600"/>
                                          </p:stCondLst>
                                        </p:cTn>
                                        <p:tgtEl>
                                          <p:spTgt spid="30"/>
                                        </p:tgtEl>
                                      </p:cBhvr>
                                      <p:from x="100000" y="100000"/>
                                      <p:to x="80000" y="100000"/>
                                    </p:animScale>
                                    <p:anim by="(#ppt_h/3+#ppt_w*0.1)" calcmode="lin" valueType="num">
                                      <p:cBhvr additive="sum">
                                        <p:cTn id="47" dur="200" decel="100000" autoRev="1" fill="hold">
                                          <p:stCondLst>
                                            <p:cond delay="600"/>
                                          </p:stCondLst>
                                        </p:cTn>
                                        <p:tgtEl>
                                          <p:spTgt spid="30"/>
                                        </p:tgtEl>
                                        <p:attrNameLst>
                                          <p:attrName>ppt_x</p:attrName>
                                        </p:attrNameLst>
                                      </p:cBhvr>
                                    </p:anim>
                                  </p:childTnLst>
                                </p:cTn>
                              </p:par>
                            </p:childTnLst>
                          </p:cTn>
                        </p:par>
                      </p:childTnLst>
                    </p:cTn>
                  </p:par>
                  <p:par>
                    <p:cTn id="48" fill="hold">
                      <p:stCondLst>
                        <p:cond delay="indefinite"/>
                      </p:stCondLst>
                      <p:childTnLst>
                        <p:par>
                          <p:cTn id="49" fill="hold">
                            <p:stCondLst>
                              <p:cond delay="0"/>
                            </p:stCondLst>
                            <p:childTnLst>
                              <p:par>
                                <p:cTn id="50" presetID="34" presetClass="entr" presetSubtype="0"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anim from="(-#ppt_w/2)" to="(#ppt_x)" calcmode="lin" valueType="num">
                                      <p:cBhvr>
                                        <p:cTn id="52" dur="600" fill="hold">
                                          <p:stCondLst>
                                            <p:cond delay="0"/>
                                          </p:stCondLst>
                                        </p:cTn>
                                        <p:tgtEl>
                                          <p:spTgt spid="36"/>
                                        </p:tgtEl>
                                        <p:attrNameLst>
                                          <p:attrName>ppt_x</p:attrName>
                                        </p:attrNameLst>
                                      </p:cBhvr>
                                    </p:anim>
                                    <p:anim from="0" to="-1.0" calcmode="lin" valueType="num">
                                      <p:cBhvr>
                                        <p:cTn id="53" dur="200" decel="50000" autoRev="1" fill="hold">
                                          <p:stCondLst>
                                            <p:cond delay="600"/>
                                          </p:stCondLst>
                                        </p:cTn>
                                        <p:tgtEl>
                                          <p:spTgt spid="36"/>
                                        </p:tgtEl>
                                        <p:attrNameLst>
                                          <p:attrName>xshear</p:attrName>
                                        </p:attrNameLst>
                                      </p:cBhvr>
                                    </p:anim>
                                    <p:animScale>
                                      <p:cBhvr>
                                        <p:cTn id="54" dur="200" decel="100000" autoRev="1" fill="hold">
                                          <p:stCondLst>
                                            <p:cond delay="600"/>
                                          </p:stCondLst>
                                        </p:cTn>
                                        <p:tgtEl>
                                          <p:spTgt spid="36"/>
                                        </p:tgtEl>
                                      </p:cBhvr>
                                      <p:from x="100000" y="100000"/>
                                      <p:to x="80000" y="100000"/>
                                    </p:animScale>
                                    <p:anim by="(#ppt_h/3+#ppt_w*0.1)" calcmode="lin" valueType="num">
                                      <p:cBhvr additive="sum">
                                        <p:cTn id="55" dur="200" decel="100000" autoRev="1" fill="hold">
                                          <p:stCondLst>
                                            <p:cond delay="600"/>
                                          </p:stCondLst>
                                        </p:cTn>
                                        <p:tgtEl>
                                          <p:spTgt spid="36"/>
                                        </p:tgtEl>
                                        <p:attrNameLst>
                                          <p:attrName>ppt_x</p:attrName>
                                        </p:attrNameLst>
                                      </p:cBhvr>
                                    </p:anim>
                                  </p:childTnLst>
                                </p:cTn>
                              </p:par>
                            </p:childTnLst>
                          </p:cTn>
                        </p:par>
                      </p:childTnLst>
                    </p:cTn>
                  </p:par>
                  <p:par>
                    <p:cTn id="56" fill="hold">
                      <p:stCondLst>
                        <p:cond delay="indefinite"/>
                      </p:stCondLst>
                      <p:childTnLst>
                        <p:par>
                          <p:cTn id="57" fill="hold">
                            <p:stCondLst>
                              <p:cond delay="0"/>
                            </p:stCondLst>
                            <p:childTnLst>
                              <p:par>
                                <p:cTn id="58" presetID="34" presetClass="entr" presetSubtype="0" fill="hold" nodeType="clickEffect">
                                  <p:stCondLst>
                                    <p:cond delay="0"/>
                                  </p:stCondLst>
                                  <p:childTnLst>
                                    <p:set>
                                      <p:cBhvr>
                                        <p:cTn id="59" dur="1" fill="hold">
                                          <p:stCondLst>
                                            <p:cond delay="0"/>
                                          </p:stCondLst>
                                        </p:cTn>
                                        <p:tgtEl>
                                          <p:spTgt spid="39"/>
                                        </p:tgtEl>
                                        <p:attrNameLst>
                                          <p:attrName>style.visibility</p:attrName>
                                        </p:attrNameLst>
                                      </p:cBhvr>
                                      <p:to>
                                        <p:strVal val="visible"/>
                                      </p:to>
                                    </p:set>
                                    <p:anim from="(-#ppt_w/2)" to="(#ppt_x)" calcmode="lin" valueType="num">
                                      <p:cBhvr>
                                        <p:cTn id="60" dur="600" fill="hold">
                                          <p:stCondLst>
                                            <p:cond delay="0"/>
                                          </p:stCondLst>
                                        </p:cTn>
                                        <p:tgtEl>
                                          <p:spTgt spid="39"/>
                                        </p:tgtEl>
                                        <p:attrNameLst>
                                          <p:attrName>ppt_x</p:attrName>
                                        </p:attrNameLst>
                                      </p:cBhvr>
                                    </p:anim>
                                    <p:anim from="0" to="-1.0" calcmode="lin" valueType="num">
                                      <p:cBhvr>
                                        <p:cTn id="61" dur="200" decel="50000" autoRev="1" fill="hold">
                                          <p:stCondLst>
                                            <p:cond delay="600"/>
                                          </p:stCondLst>
                                        </p:cTn>
                                        <p:tgtEl>
                                          <p:spTgt spid="39"/>
                                        </p:tgtEl>
                                        <p:attrNameLst>
                                          <p:attrName>xshear</p:attrName>
                                        </p:attrNameLst>
                                      </p:cBhvr>
                                    </p:anim>
                                    <p:animScale>
                                      <p:cBhvr>
                                        <p:cTn id="62" dur="200" decel="100000" autoRev="1" fill="hold">
                                          <p:stCondLst>
                                            <p:cond delay="600"/>
                                          </p:stCondLst>
                                        </p:cTn>
                                        <p:tgtEl>
                                          <p:spTgt spid="39"/>
                                        </p:tgtEl>
                                      </p:cBhvr>
                                      <p:from x="100000" y="100000"/>
                                      <p:to x="80000" y="100000"/>
                                    </p:animScale>
                                    <p:anim by="(#ppt_h/3+#ppt_w*0.1)" calcmode="lin" valueType="num">
                                      <p:cBhvr additive="sum">
                                        <p:cTn id="63" dur="200" decel="100000" autoRev="1" fill="hold">
                                          <p:stCondLst>
                                            <p:cond delay="600"/>
                                          </p:stCondLst>
                                        </p:cTn>
                                        <p:tgtEl>
                                          <p:spTgt spid="39"/>
                                        </p:tgtEl>
                                        <p:attrNameLst>
                                          <p:attrName>ppt_x</p:attrName>
                                        </p:attrNameLst>
                                      </p:cBhvr>
                                    </p:anim>
                                  </p:childTnLst>
                                </p:cTn>
                              </p:par>
                            </p:childTnLst>
                          </p:cTn>
                        </p:par>
                      </p:childTnLst>
                    </p:cTn>
                  </p:par>
                  <p:par>
                    <p:cTn id="64" fill="hold">
                      <p:stCondLst>
                        <p:cond delay="indefinite"/>
                      </p:stCondLst>
                      <p:childTnLst>
                        <p:par>
                          <p:cTn id="65" fill="hold">
                            <p:stCondLst>
                              <p:cond delay="0"/>
                            </p:stCondLst>
                            <p:childTnLst>
                              <p:par>
                                <p:cTn id="66" presetID="34" presetClass="entr" presetSubtype="0" fill="hold" nodeType="clickEffect">
                                  <p:stCondLst>
                                    <p:cond delay="0"/>
                                  </p:stCondLst>
                                  <p:childTnLst>
                                    <p:set>
                                      <p:cBhvr>
                                        <p:cTn id="67" dur="1" fill="hold">
                                          <p:stCondLst>
                                            <p:cond delay="0"/>
                                          </p:stCondLst>
                                        </p:cTn>
                                        <p:tgtEl>
                                          <p:spTgt spid="42"/>
                                        </p:tgtEl>
                                        <p:attrNameLst>
                                          <p:attrName>style.visibility</p:attrName>
                                        </p:attrNameLst>
                                      </p:cBhvr>
                                      <p:to>
                                        <p:strVal val="visible"/>
                                      </p:to>
                                    </p:set>
                                    <p:anim from="(-#ppt_w/2)" to="(#ppt_x)" calcmode="lin" valueType="num">
                                      <p:cBhvr>
                                        <p:cTn id="68" dur="600" fill="hold">
                                          <p:stCondLst>
                                            <p:cond delay="0"/>
                                          </p:stCondLst>
                                        </p:cTn>
                                        <p:tgtEl>
                                          <p:spTgt spid="42"/>
                                        </p:tgtEl>
                                        <p:attrNameLst>
                                          <p:attrName>ppt_x</p:attrName>
                                        </p:attrNameLst>
                                      </p:cBhvr>
                                    </p:anim>
                                    <p:anim from="0" to="-1.0" calcmode="lin" valueType="num">
                                      <p:cBhvr>
                                        <p:cTn id="69" dur="200" decel="50000" autoRev="1" fill="hold">
                                          <p:stCondLst>
                                            <p:cond delay="600"/>
                                          </p:stCondLst>
                                        </p:cTn>
                                        <p:tgtEl>
                                          <p:spTgt spid="42"/>
                                        </p:tgtEl>
                                        <p:attrNameLst>
                                          <p:attrName>xshear</p:attrName>
                                        </p:attrNameLst>
                                      </p:cBhvr>
                                    </p:anim>
                                    <p:animScale>
                                      <p:cBhvr>
                                        <p:cTn id="70" dur="200" decel="100000" autoRev="1" fill="hold">
                                          <p:stCondLst>
                                            <p:cond delay="600"/>
                                          </p:stCondLst>
                                        </p:cTn>
                                        <p:tgtEl>
                                          <p:spTgt spid="42"/>
                                        </p:tgtEl>
                                      </p:cBhvr>
                                      <p:from x="100000" y="100000"/>
                                      <p:to x="80000" y="100000"/>
                                    </p:animScale>
                                    <p:anim by="(#ppt_h/3+#ppt_w*0.1)" calcmode="lin" valueType="num">
                                      <p:cBhvr additive="sum">
                                        <p:cTn id="71" dur="200" decel="100000" autoRev="1" fill="hold">
                                          <p:stCondLst>
                                            <p:cond delay="600"/>
                                          </p:stCondLst>
                                        </p:cTn>
                                        <p:tgtEl>
                                          <p:spTgt spid="4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2"/>
          <p:cNvGrpSpPr/>
          <p:nvPr/>
        </p:nvGrpSpPr>
        <p:grpSpPr>
          <a:xfrm>
            <a:off x="4660298" y="894731"/>
            <a:ext cx="2393746" cy="1055197"/>
            <a:chOff x="4071934" y="1285866"/>
            <a:chExt cx="2393746" cy="1055197"/>
          </a:xfrm>
        </p:grpSpPr>
        <p:sp>
          <p:nvSpPr>
            <p:cNvPr id="5" name="Rectangle 582"/>
            <p:cNvSpPr>
              <a:spLocks noChangeArrowheads="1"/>
            </p:cNvSpPr>
            <p:nvPr/>
          </p:nvSpPr>
          <p:spPr bwMode="auto">
            <a:xfrm>
              <a:off x="4071934" y="1285866"/>
              <a:ext cx="1654371" cy="565231"/>
            </a:xfrm>
            <a:prstGeom prst="rect">
              <a:avLst/>
            </a:prstGeom>
            <a:solidFill>
              <a:schemeClr val="accent2"/>
            </a:solidFill>
            <a:ln w="9525">
              <a:noFill/>
              <a:miter lim="800000"/>
            </a:ln>
          </p:spPr>
          <p:txBody>
            <a:bodyPr vert="horz" wrap="square" lIns="91440" tIns="45720" rIns="91440" bIns="45720" numCol="1" anchor="t" anchorCtr="0" compatLnSpc="1"/>
            <a:lstStyle/>
            <a:p>
              <a:endParaRPr lang="en-US" sz="2000"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Freeform 583"/>
            <p:cNvSpPr/>
            <p:nvPr/>
          </p:nvSpPr>
          <p:spPr bwMode="auto">
            <a:xfrm>
              <a:off x="5726305" y="1285866"/>
              <a:ext cx="551949" cy="1053720"/>
            </a:xfrm>
            <a:custGeom>
              <a:avLst/>
              <a:gdLst/>
              <a:ahLst/>
              <a:cxnLst>
                <a:cxn ang="0">
                  <a:pos x="0" y="0"/>
                </a:cxn>
                <a:cxn ang="0">
                  <a:pos x="0" y="765"/>
                </a:cxn>
                <a:cxn ang="0">
                  <a:pos x="741" y="1428"/>
                </a:cxn>
                <a:cxn ang="0">
                  <a:pos x="747" y="1183"/>
                </a:cxn>
                <a:cxn ang="0">
                  <a:pos x="0" y="0"/>
                </a:cxn>
              </a:cxnLst>
              <a:rect l="0" t="0" r="r" b="b"/>
              <a:pathLst>
                <a:path w="747" h="1428">
                  <a:moveTo>
                    <a:pt x="0" y="0"/>
                  </a:moveTo>
                  <a:lnTo>
                    <a:pt x="0" y="765"/>
                  </a:lnTo>
                  <a:lnTo>
                    <a:pt x="741" y="1428"/>
                  </a:lnTo>
                  <a:lnTo>
                    <a:pt x="747" y="1183"/>
                  </a:lnTo>
                  <a:lnTo>
                    <a:pt x="0" y="0"/>
                  </a:lnTo>
                  <a:close/>
                </a:path>
              </a:pathLst>
            </a:custGeom>
            <a:solidFill>
              <a:schemeClr val="accent2">
                <a:lumMod val="75000"/>
              </a:schemeClr>
            </a:solidFill>
            <a:ln w="9525">
              <a:noFill/>
              <a:round/>
            </a:ln>
          </p:spPr>
          <p:txBody>
            <a:bodyPr vert="horz" wrap="square" lIns="91440" tIns="45720" rIns="91440" bIns="45720" numCol="1" anchor="t" anchorCtr="0" compatLnSpc="1"/>
            <a:lstStyle/>
            <a:p>
              <a:endParaRPr lang="en-US" sz="2000"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Rectangle 584"/>
            <p:cNvSpPr>
              <a:spLocks noChangeArrowheads="1"/>
            </p:cNvSpPr>
            <p:nvPr/>
          </p:nvSpPr>
          <p:spPr bwMode="auto">
            <a:xfrm>
              <a:off x="6269398" y="2163967"/>
              <a:ext cx="196282" cy="177096"/>
            </a:xfrm>
            <a:prstGeom prst="rect">
              <a:avLst/>
            </a:prstGeom>
            <a:solidFill>
              <a:schemeClr val="accent1">
                <a:lumMod val="60000"/>
                <a:lumOff val="40000"/>
              </a:schemeClr>
            </a:solidFill>
            <a:ln w="9525">
              <a:noFill/>
              <a:miter lim="800000"/>
            </a:ln>
          </p:spPr>
          <p:txBody>
            <a:bodyPr vert="horz" wrap="square" lIns="91440" tIns="45720" rIns="91440" bIns="45720" numCol="1" anchor="t" anchorCtr="0" compatLnSpc="1"/>
            <a:lstStyle/>
            <a:p>
              <a:endParaRPr lang="en-US" sz="2000"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Rectangle 2477"/>
            <p:cNvSpPr/>
            <p:nvPr/>
          </p:nvSpPr>
          <p:spPr>
            <a:xfrm>
              <a:off x="4122106" y="1364944"/>
              <a:ext cx="1553630" cy="400110"/>
            </a:xfrm>
            <a:prstGeom prst="rect">
              <a:avLst/>
            </a:prstGeom>
          </p:spPr>
          <p:txBody>
            <a:bodyPr wrap="none">
              <a:spAutoFit/>
            </a:bodyPr>
            <a:lstStyle/>
            <a:p>
              <a:r>
                <a:rPr lang="en-US" altLang="zh-CN" sz="2000" b="1" dirty="0" err="1"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Tên</a:t>
              </a:r>
              <a:r>
                <a:rPr lang="en-US" altLang="zh-CN" sz="2000" b="1" dirty="0"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b="1" dirty="0" err="1"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văn</a:t>
              </a:r>
              <a:r>
                <a:rPr lang="en-US" altLang="zh-CN" sz="2000" b="1" dirty="0"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b="1" dirty="0" err="1" smtClean="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rPr>
                <a:t>bản</a:t>
              </a:r>
              <a:endParaRPr lang="en-US" sz="2000" b="1"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grpSp>
        <p:nvGrpSpPr>
          <p:cNvPr id="25" name="Group 45"/>
          <p:cNvGrpSpPr/>
          <p:nvPr/>
        </p:nvGrpSpPr>
        <p:grpSpPr>
          <a:xfrm>
            <a:off x="4660298" y="2656834"/>
            <a:ext cx="2393746" cy="1061100"/>
            <a:chOff x="4071934" y="3047969"/>
            <a:chExt cx="2393746" cy="1061100"/>
          </a:xfrm>
        </p:grpSpPr>
        <p:sp>
          <p:nvSpPr>
            <p:cNvPr id="26" name="Rectangle 591"/>
            <p:cNvSpPr>
              <a:spLocks noChangeArrowheads="1"/>
            </p:cNvSpPr>
            <p:nvPr/>
          </p:nvSpPr>
          <p:spPr bwMode="auto">
            <a:xfrm>
              <a:off x="4071934" y="3543838"/>
              <a:ext cx="1654371" cy="565231"/>
            </a:xfrm>
            <a:prstGeom prst="rect">
              <a:avLst/>
            </a:prstGeom>
            <a:solidFill>
              <a:schemeClr val="accent1"/>
            </a:solidFill>
            <a:ln w="9525">
              <a:noFill/>
              <a:miter lim="800000"/>
            </a:ln>
          </p:spPr>
          <p:txBody>
            <a:bodyPr vert="horz" wrap="square" lIns="91440" tIns="45720" rIns="91440" bIns="45720" numCol="1" anchor="t" anchorCtr="0" compatLnSpc="1"/>
            <a:lstStyle/>
            <a:p>
              <a:endParaRPr lang="en-US" sz="2000"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7" name="Freeform 592"/>
            <p:cNvSpPr/>
            <p:nvPr/>
          </p:nvSpPr>
          <p:spPr bwMode="auto">
            <a:xfrm>
              <a:off x="5726305" y="3047969"/>
              <a:ext cx="551949" cy="1061100"/>
            </a:xfrm>
            <a:custGeom>
              <a:avLst/>
              <a:gdLst/>
              <a:ahLst/>
              <a:cxnLst>
                <a:cxn ang="0">
                  <a:pos x="0" y="673"/>
                </a:cxn>
                <a:cxn ang="0">
                  <a:pos x="0" y="1438"/>
                </a:cxn>
                <a:cxn ang="0">
                  <a:pos x="747" y="275"/>
                </a:cxn>
                <a:cxn ang="0">
                  <a:pos x="747" y="0"/>
                </a:cxn>
                <a:cxn ang="0">
                  <a:pos x="0" y="673"/>
                </a:cxn>
              </a:cxnLst>
              <a:rect l="0" t="0" r="r" b="b"/>
              <a:pathLst>
                <a:path w="747" h="1438">
                  <a:moveTo>
                    <a:pt x="0" y="673"/>
                  </a:moveTo>
                  <a:lnTo>
                    <a:pt x="0" y="1438"/>
                  </a:lnTo>
                  <a:lnTo>
                    <a:pt x="747" y="275"/>
                  </a:lnTo>
                  <a:lnTo>
                    <a:pt x="747" y="0"/>
                  </a:lnTo>
                  <a:lnTo>
                    <a:pt x="0" y="673"/>
                  </a:lnTo>
                  <a:close/>
                </a:path>
              </a:pathLst>
            </a:custGeom>
            <a:solidFill>
              <a:schemeClr val="accent1">
                <a:lumMod val="75000"/>
              </a:schemeClr>
            </a:solidFill>
            <a:ln w="9525">
              <a:noFill/>
              <a:round/>
            </a:ln>
          </p:spPr>
          <p:txBody>
            <a:bodyPr vert="horz" wrap="square" lIns="91440" tIns="45720" rIns="91440" bIns="45720" numCol="1" anchor="t" anchorCtr="0" compatLnSpc="1"/>
            <a:lstStyle/>
            <a:p>
              <a:endParaRPr lang="en-US" sz="2000"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8" name="Rectangle 593"/>
            <p:cNvSpPr>
              <a:spLocks noChangeArrowheads="1"/>
            </p:cNvSpPr>
            <p:nvPr/>
          </p:nvSpPr>
          <p:spPr bwMode="auto">
            <a:xfrm>
              <a:off x="6269398" y="3050921"/>
              <a:ext cx="196282" cy="196282"/>
            </a:xfrm>
            <a:prstGeom prst="rect">
              <a:avLst/>
            </a:prstGeom>
            <a:solidFill>
              <a:schemeClr val="accent1"/>
            </a:solidFill>
            <a:ln w="9525">
              <a:noFill/>
              <a:miter lim="800000"/>
            </a:ln>
          </p:spPr>
          <p:txBody>
            <a:bodyPr vert="horz" wrap="square" lIns="91440" tIns="45720" rIns="91440" bIns="45720" numCol="1" anchor="t" anchorCtr="0" compatLnSpc="1"/>
            <a:lstStyle/>
            <a:p>
              <a:endParaRPr lang="en-US" sz="2000" dirty="0">
                <a:solidFill>
                  <a:schemeClr val="accent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9" name="Rectangle 54"/>
            <p:cNvSpPr/>
            <p:nvPr/>
          </p:nvSpPr>
          <p:spPr>
            <a:xfrm>
              <a:off x="4239069" y="3640327"/>
              <a:ext cx="1298753" cy="400110"/>
            </a:xfrm>
            <a:prstGeom prst="rect">
              <a:avLst/>
            </a:prstGeom>
          </p:spPr>
          <p:txBody>
            <a:bodyPr wrap="none">
              <a:spAutoFit/>
            </a:bodyPr>
            <a:lstStyle/>
            <a:p>
              <a:r>
                <a:rPr lang="en-US" altLang="zh-CN" sz="2000" b="1" dirty="0" err="1" smtClean="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Hình</a:t>
              </a:r>
              <a:r>
                <a:rPr lang="en-US" altLang="zh-CN" sz="2000" b="1" dirty="0" smtClean="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b="1" dirty="0" err="1" smtClean="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thức</a:t>
              </a:r>
              <a:endParaRPr lang="en-US" altLang="zh-CN" sz="20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grpSp>
        <p:nvGrpSpPr>
          <p:cNvPr id="30" name="Group 40"/>
          <p:cNvGrpSpPr/>
          <p:nvPr/>
        </p:nvGrpSpPr>
        <p:grpSpPr>
          <a:xfrm>
            <a:off x="6556809" y="1206453"/>
            <a:ext cx="2240038" cy="3121335"/>
            <a:chOff x="6130688" y="1617915"/>
            <a:chExt cx="2240038" cy="3121335"/>
          </a:xfrm>
        </p:grpSpPr>
        <p:sp>
          <p:nvSpPr>
            <p:cNvPr id="31" name="Arc 2466"/>
            <p:cNvSpPr/>
            <p:nvPr/>
          </p:nvSpPr>
          <p:spPr>
            <a:xfrm>
              <a:off x="6130688" y="1617915"/>
              <a:ext cx="2240038" cy="2240038"/>
            </a:xfrm>
            <a:prstGeom prst="arc">
              <a:avLst>
                <a:gd name="adj1" fmla="val 18350541"/>
                <a:gd name="adj2" fmla="val 7842256"/>
              </a:avLst>
            </a:prstGeom>
            <a:ln w="1016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2" name="Oval 2467"/>
            <p:cNvSpPr/>
            <p:nvPr/>
          </p:nvSpPr>
          <p:spPr>
            <a:xfrm>
              <a:off x="6257998" y="1745225"/>
              <a:ext cx="2003368" cy="20033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33" name="Straight Connector 2471"/>
            <p:cNvCxnSpPr/>
            <p:nvPr/>
          </p:nvCxnSpPr>
          <p:spPr>
            <a:xfrm rot="5400000">
              <a:off x="6893681" y="4241165"/>
              <a:ext cx="731263" cy="738"/>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34" name="Rounded Rectangle 2473"/>
            <p:cNvSpPr/>
            <p:nvPr/>
          </p:nvSpPr>
          <p:spPr>
            <a:xfrm>
              <a:off x="6941941" y="4407193"/>
              <a:ext cx="701894" cy="3320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5" name="Rectangle 30"/>
            <p:cNvSpPr/>
            <p:nvPr/>
          </p:nvSpPr>
          <p:spPr>
            <a:xfrm>
              <a:off x="6677925" y="2427002"/>
              <a:ext cx="1372492" cy="646331"/>
            </a:xfrm>
            <a:prstGeom prst="rect">
              <a:avLst/>
            </a:prstGeom>
          </p:spPr>
          <p:txBody>
            <a:bodyPr wrap="none">
              <a:spAutoFit/>
            </a:bodyPr>
            <a:lstStyle/>
            <a:p>
              <a:pPr algn="ctr"/>
              <a:r>
                <a:rPr lang="en-US" altLang="zh-CN" sz="3600" b="1" dirty="0" err="1" smtClean="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Lưu</a:t>
              </a:r>
              <a:r>
                <a:rPr lang="en-US" altLang="zh-CN" sz="3600" b="1" dirty="0" smtClean="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 ý</a:t>
              </a:r>
              <a:endParaRPr lang="en-US" sz="36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sp>
        <p:nvSpPr>
          <p:cNvPr id="36" name="Rectangle 2476"/>
          <p:cNvSpPr/>
          <p:nvPr/>
        </p:nvSpPr>
        <p:spPr>
          <a:xfrm>
            <a:off x="1307819" y="897012"/>
            <a:ext cx="3072713" cy="523220"/>
          </a:xfrm>
          <a:prstGeom prst="rect">
            <a:avLst/>
          </a:prstGeom>
        </p:spPr>
        <p:txBody>
          <a:bodyPr wrap="square">
            <a:spAutoFit/>
          </a:bodyPr>
          <a:lstStyle/>
          <a:p>
            <a:pPr algn="r"/>
            <a:r>
              <a:rPr lang="en-US" altLang="zh-CN" sz="2800" dirty="0" err="1" smtClean="0">
                <a:solidFill>
                  <a:srgbClr val="FFC000"/>
                </a:solidFill>
                <a:latin typeface="Times New Roman" panose="02020603050405020304" pitchFamily="18" charset="0"/>
                <a:ea typeface="Microsoft YaHei" panose="020B0503020204020204" pitchFamily="34" charset="-122"/>
                <a:cs typeface="Times New Roman" panose="02020603050405020304" pitchFamily="18" charset="0"/>
              </a:rPr>
              <a:t>Chữ</a:t>
            </a:r>
            <a:r>
              <a:rPr lang="en-US" altLang="zh-CN" sz="2800" dirty="0" smtClean="0">
                <a:solidFill>
                  <a:srgbClr val="FFC000"/>
                </a:solidFill>
                <a:latin typeface="Times New Roman" panose="02020603050405020304" pitchFamily="18" charset="0"/>
                <a:ea typeface="Microsoft YaHei" panose="020B0503020204020204" pitchFamily="34" charset="-122"/>
                <a:cs typeface="Times New Roman" panose="02020603050405020304" pitchFamily="18" charset="0"/>
              </a:rPr>
              <a:t> in </a:t>
            </a:r>
            <a:r>
              <a:rPr lang="en-US" altLang="zh-CN" sz="2800" dirty="0" err="1" smtClean="0">
                <a:solidFill>
                  <a:srgbClr val="FFC000"/>
                </a:solidFill>
                <a:latin typeface="Times New Roman" panose="02020603050405020304" pitchFamily="18" charset="0"/>
                <a:ea typeface="Microsoft YaHei" panose="020B0503020204020204" pitchFamily="34" charset="-122"/>
                <a:cs typeface="Times New Roman" panose="02020603050405020304" pitchFamily="18" charset="0"/>
              </a:rPr>
              <a:t>hoa</a:t>
            </a:r>
            <a:r>
              <a:rPr lang="en-US" altLang="zh-CN" sz="2800" dirty="0" smtClean="0">
                <a:solidFill>
                  <a:srgbClr val="FFC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800" dirty="0" err="1" smtClean="0">
                <a:solidFill>
                  <a:srgbClr val="FFC000"/>
                </a:solidFill>
                <a:latin typeface="Times New Roman" panose="02020603050405020304" pitchFamily="18" charset="0"/>
                <a:ea typeface="Microsoft YaHei" panose="020B0503020204020204" pitchFamily="34" charset="-122"/>
                <a:cs typeface="Times New Roman" panose="02020603050405020304" pitchFamily="18" charset="0"/>
              </a:rPr>
              <a:t>khổ</a:t>
            </a:r>
            <a:r>
              <a:rPr lang="en-US" altLang="zh-CN" sz="2800" dirty="0" smtClean="0">
                <a:solidFill>
                  <a:srgbClr val="FFC000"/>
                </a:solidFill>
                <a:latin typeface="Times New Roman" panose="02020603050405020304" pitchFamily="18" charset="0"/>
                <a:ea typeface="Microsoft YaHei" panose="020B0503020204020204" pitchFamily="34" charset="-122"/>
                <a:cs typeface="Times New Roman" panose="02020603050405020304" pitchFamily="18" charset="0"/>
              </a:rPr>
              <a:t> to</a:t>
            </a:r>
            <a:endParaRPr lang="zh-CN" altLang="en-US" sz="2800" dirty="0">
              <a:solidFill>
                <a:srgbClr val="FFC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7" name="Rectangle 2480"/>
          <p:cNvSpPr/>
          <p:nvPr/>
        </p:nvSpPr>
        <p:spPr>
          <a:xfrm>
            <a:off x="-24765" y="1605280"/>
            <a:ext cx="4852035" cy="2676525"/>
          </a:xfrm>
          <a:prstGeom prst="rect">
            <a:avLst/>
          </a:prstGeom>
        </p:spPr>
        <p:txBody>
          <a:bodyPr wrap="square">
            <a:spAutoFit/>
          </a:bodyPr>
          <a:lstStyle/>
          <a:p>
            <a:pPr algn="ctr"/>
            <a:r>
              <a:rPr lang="en-US" sz="2400" dirty="0" err="1" smtClean="0">
                <a:solidFill>
                  <a:srgbClr val="00B050"/>
                </a:solidFill>
                <a:latin typeface="Times New Roman" panose="02020603050405020304" pitchFamily="18" charset="0"/>
                <a:cs typeface="Times New Roman" panose="02020603050405020304" pitchFamily="18" charset="0"/>
              </a:rPr>
              <a:t>Trình</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bày</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sáng</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sủa</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cân</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đối</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Các</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phần</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quốc</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hiệu</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và</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tiêu</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ngữ,</a:t>
            </a:r>
            <a:r>
              <a:rPr lang="vi-VN" altLang="en-US" sz="2400" dirty="0" err="1"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tên</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văn</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bản</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nơi</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nhận</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và</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nội</a:t>
            </a:r>
            <a:r>
              <a:rPr lang="en-US" sz="2400" dirty="0" smtClean="0">
                <a:solidFill>
                  <a:srgbClr val="00B050"/>
                </a:solidFill>
                <a:latin typeface="Times New Roman" panose="02020603050405020304" pitchFamily="18" charset="0"/>
                <a:cs typeface="Times New Roman" panose="02020603050405020304" pitchFamily="18" charset="0"/>
              </a:rPr>
              <a:t> dung </a:t>
            </a:r>
            <a:r>
              <a:rPr lang="en-US" sz="2400" dirty="0" err="1" smtClean="0">
                <a:solidFill>
                  <a:srgbClr val="00B050"/>
                </a:solidFill>
                <a:latin typeface="Times New Roman" panose="02020603050405020304" pitchFamily="18" charset="0"/>
                <a:cs typeface="Times New Roman" panose="02020603050405020304" pitchFamily="18" charset="0"/>
              </a:rPr>
              <a:t>đề</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nghị,</a:t>
            </a:r>
            <a:r>
              <a:rPr lang="vi-VN" altLang="en-US" sz="2400" dirty="0" err="1"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mỗi</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phần</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cách</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nhau</a:t>
            </a:r>
            <a:r>
              <a:rPr lang="en-US" sz="2400" dirty="0" smtClean="0">
                <a:solidFill>
                  <a:srgbClr val="00B050"/>
                </a:solidFill>
                <a:latin typeface="Times New Roman" panose="02020603050405020304" pitchFamily="18" charset="0"/>
                <a:cs typeface="Times New Roman" panose="02020603050405020304" pitchFamily="18" charset="0"/>
              </a:rPr>
              <a:t> 2-3 </a:t>
            </a:r>
            <a:r>
              <a:rPr lang="en-US" sz="2400" dirty="0" err="1" smtClean="0">
                <a:solidFill>
                  <a:srgbClr val="00B050"/>
                </a:solidFill>
                <a:latin typeface="Times New Roman" panose="02020603050405020304" pitchFamily="18" charset="0"/>
                <a:cs typeface="Times New Roman" panose="02020603050405020304" pitchFamily="18" charset="0"/>
              </a:rPr>
              <a:t>dòng;</a:t>
            </a:r>
            <a:r>
              <a:rPr lang="vi-VN" altLang="en-US" sz="2400" dirty="0" err="1"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không</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viết</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sát</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lề</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giấy,</a:t>
            </a:r>
            <a:r>
              <a:rPr lang="vi-VN" altLang="en-US" sz="2400" dirty="0" err="1"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không</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để</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phần</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trên</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và</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phần</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dưới</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trang</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giấy</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có</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khoảng</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trống</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quá</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lớn</a:t>
            </a:r>
            <a:r>
              <a:rPr lang="en-US" sz="2400" dirty="0" smtClean="0">
                <a:solidFill>
                  <a:srgbClr val="00B050"/>
                </a:solidFill>
                <a:latin typeface="Times New Roman" panose="02020603050405020304" pitchFamily="18" charset="0"/>
                <a:cs typeface="Times New Roman" panose="02020603050405020304" pitchFamily="18" charset="0"/>
              </a:rPr>
              <a:t>.</a:t>
            </a:r>
            <a:endParaRPr lang="zh-CN" altLang="en-US" sz="2400" dirty="0">
              <a:solidFill>
                <a:srgbClr val="00B05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lide(fromBottom)">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dissolv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Horizont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0646" y="373286"/>
            <a:ext cx="8377177" cy="44620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pic>
        <p:nvPicPr>
          <p:cNvPr id="3"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68315" y="4098121"/>
            <a:ext cx="2874140" cy="802310"/>
          </a:xfrm>
          <a:prstGeom prst="rect">
            <a:avLst/>
          </a:prstGeom>
        </p:spPr>
      </p:pic>
      <p:pic>
        <p:nvPicPr>
          <p:cNvPr id="4"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498" y="1135145"/>
            <a:ext cx="2991497" cy="2198974"/>
          </a:xfrm>
          <a:prstGeom prst="rect">
            <a:avLst/>
          </a:prstGeom>
        </p:spPr>
      </p:pic>
      <p:sp>
        <p:nvSpPr>
          <p:cNvPr id="5" name="文本框 4"/>
          <p:cNvSpPr txBox="1"/>
          <p:nvPr/>
        </p:nvSpPr>
        <p:spPr>
          <a:xfrm>
            <a:off x="3207385" y="755015"/>
            <a:ext cx="5089525" cy="589280"/>
          </a:xfrm>
          <a:prstGeom prst="rect">
            <a:avLst/>
          </a:prstGeom>
          <a:noFill/>
        </p:spPr>
        <p:txBody>
          <a:bodyPr wrap="square" rtlCol="0">
            <a:spAutoFit/>
          </a:bodyPr>
          <a:lstStyle/>
          <a:p>
            <a:pPr algn="ctr">
              <a:lnSpc>
                <a:spcPct val="80000"/>
              </a:lnSpc>
            </a:pPr>
            <a:r>
              <a:rPr lang="vi-VN" altLang="en-US" sz="4050" b="1" dirty="0" err="1" smtClean="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II. </a:t>
            </a:r>
            <a:r>
              <a:rPr lang="en-US" altLang="zh-CN" sz="4050" b="1" u="sng" dirty="0" err="1" smtClean="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Văn</a:t>
            </a:r>
            <a:r>
              <a:rPr lang="en-US" altLang="zh-CN" sz="4050" b="1" u="sng" dirty="0" smtClean="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4050" b="1" u="sng" dirty="0" err="1" smtClean="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bản</a:t>
            </a:r>
            <a:r>
              <a:rPr lang="en-US" altLang="zh-CN" sz="4050" b="1" u="sng" dirty="0" smtClean="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4050" b="1" u="sng" dirty="0" err="1" smtClean="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báo</a:t>
            </a:r>
            <a:r>
              <a:rPr lang="en-US" altLang="zh-CN" sz="4050" b="1" u="sng" dirty="0" smtClean="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4050" b="1" u="sng" dirty="0" err="1" smtClean="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cáo</a:t>
            </a:r>
            <a:endParaRPr lang="zh-CN" altLang="en-US" sz="4050" b="1" u="sng"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2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0646" y="373286"/>
            <a:ext cx="8377177" cy="44620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pic>
        <p:nvPicPr>
          <p:cNvPr id="3" name="Picture 2" descr="—Pngtree—read little mouse_2777282.png"/>
          <p:cNvPicPr>
            <a:picLocks noChangeAspect="1"/>
          </p:cNvPicPr>
          <p:nvPr/>
        </p:nvPicPr>
        <p:blipFill>
          <a:blip r:embed="rId1"/>
          <a:stretch>
            <a:fillRect/>
          </a:stretch>
        </p:blipFill>
        <p:spPr>
          <a:xfrm>
            <a:off x="407165" y="238207"/>
            <a:ext cx="3334352" cy="4731674"/>
          </a:xfrm>
          <a:prstGeom prst="rect">
            <a:avLst/>
          </a:prstGeom>
        </p:spPr>
      </p:pic>
      <p:sp>
        <p:nvSpPr>
          <p:cNvPr id="4" name="文本占位符 1"/>
          <p:cNvSpPr txBox="1"/>
          <p:nvPr/>
        </p:nvSpPr>
        <p:spPr>
          <a:xfrm>
            <a:off x="3041809" y="1225391"/>
            <a:ext cx="5610225" cy="1001554"/>
          </a:xfrm>
          <a:prstGeom prst="rect">
            <a:avLst/>
          </a:prstGeom>
        </p:spPr>
        <p:txBody>
          <a:bodyPr vert="horz" lIns="68580" tIns="34290" rIns="68580" bIns="34290" rtlCol="0" anchor="ctr"/>
          <a:lstStyle/>
          <a:p>
            <a:pPr marL="0" marR="0" lvl="0" indent="0" algn="ctr" defTabSz="914400" rtl="0" eaLnBrk="1" fontAlgn="auto" latinLnBrk="0" hangingPunct="1">
              <a:lnSpc>
                <a:spcPct val="85000"/>
              </a:lnSpc>
              <a:spcBef>
                <a:spcPts val="0"/>
              </a:spcBef>
              <a:spcAft>
                <a:spcPts val="0"/>
              </a:spcAft>
              <a:buClrTx/>
              <a:buSzTx/>
              <a:buFontTx/>
              <a:buNone/>
              <a:defRPr/>
            </a:pPr>
            <a:r>
              <a:rPr kumimoji="0" lang="vi-VN" altLang="en-US" sz="30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en-US" altLang="zh-CN" sz="30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zh-CN" sz="3000" b="1" i="0" u="sng"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Đặc</a:t>
            </a:r>
            <a:r>
              <a:rPr kumimoji="0" lang="en-US" altLang="zh-CN" sz="3000" b="1" i="0" u="sng"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zh-CN" sz="3000" b="1" i="0" u="sng"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điểm</a:t>
            </a:r>
            <a:r>
              <a:rPr kumimoji="0" lang="en-US" altLang="zh-CN" sz="3000" b="1" i="0" u="sng"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zh-CN" sz="3000" b="1" i="0" u="sng"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của</a:t>
            </a:r>
            <a:r>
              <a:rPr kumimoji="0" lang="en-US" altLang="zh-CN" sz="3000" b="1" i="0" u="sng"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zh-CN" sz="3000" b="1" i="0" u="sng"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văn</a:t>
            </a:r>
            <a:r>
              <a:rPr kumimoji="0" lang="en-US" altLang="zh-CN" sz="3000" b="1" i="0" u="sng"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zh-CN" sz="3000" b="1" i="0" u="sng"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bả</a:t>
            </a:r>
            <a:r>
              <a:rPr kumimoji="0" lang="vi-VN" altLang="en-US" sz="3000" b="1" i="0" u="sng"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n </a:t>
            </a:r>
            <a:r>
              <a:rPr kumimoji="0" lang="en-US" altLang="zh-CN" sz="3000" b="1" i="0" u="sng"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báo</a:t>
            </a:r>
            <a:r>
              <a:rPr kumimoji="0" lang="en-US" altLang="zh-CN" sz="3000" b="1" i="0" u="sng"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zh-CN" sz="3000" b="1" i="0" u="sng"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cáo</a:t>
            </a:r>
            <a:r>
              <a:rPr kumimoji="0" lang="en-US" altLang="zh-CN" sz="6600" b="1" i="0" u="sng" strike="noStrike" kern="1200" cap="none" spc="0" normalizeH="0" baseline="0" noProof="0" dirty="0" smtClean="0">
                <a:ln>
                  <a:noFill/>
                </a:ln>
                <a:solidFill>
                  <a:srgbClr val="FF0000"/>
                </a:solidFill>
                <a:effectLst/>
                <a:uLnTx/>
                <a:uFillTx/>
                <a:latin typeface="Amazone" pitchFamily="66" charset="0"/>
                <a:cs typeface="Times New Roman" panose="02020603050405020304" pitchFamily="18" charset="0"/>
              </a:rPr>
              <a:t> </a:t>
            </a:r>
            <a:endParaRPr kumimoji="0" lang="zh-CN" altLang="en-US" sz="6600" b="1" i="0" u="sng" strike="noStrike" kern="1200" cap="none" spc="0" normalizeH="0" baseline="0" noProof="0" dirty="0">
              <a:ln>
                <a:noFill/>
              </a:ln>
              <a:solidFill>
                <a:srgbClr val="FF0000"/>
              </a:solidFill>
              <a:effectLst/>
              <a:uLnTx/>
              <a:uFillTx/>
              <a:latin typeface="Amazone" pitchFamily="66"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9144000" cy="5143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3" name="Rectangle 2"/>
          <p:cNvSpPr/>
          <p:nvPr/>
        </p:nvSpPr>
        <p:spPr>
          <a:xfrm>
            <a:off x="247174" y="0"/>
            <a:ext cx="8649653" cy="5194300"/>
          </a:xfrm>
          <a:prstGeom prst="rect">
            <a:avLst/>
          </a:prstGeom>
        </p:spPr>
        <p:txBody>
          <a:bodyPr wrap="square">
            <a:spAutoFit/>
          </a:bodyPr>
          <a:lstStyle/>
          <a:p>
            <a:r>
              <a:rPr lang="en-US" sz="1575" b="1" i="1" dirty="0" smtClean="0">
                <a:latin typeface="+mj-lt"/>
              </a:rPr>
              <a:t>	</a:t>
            </a:r>
            <a:r>
              <a:rPr lang="vi-VN" sz="1575" b="1" i="1" dirty="0" smtClean="0">
                <a:latin typeface="+mj-lt"/>
              </a:rPr>
              <a:t>Văn bản 1</a:t>
            </a:r>
            <a:r>
              <a:rPr lang="vi-VN" sz="1575" dirty="0" smtClean="0">
                <a:latin typeface="+mj-lt"/>
              </a:rPr>
              <a:t>:</a:t>
            </a:r>
            <a:endParaRPr lang="vi-VN" sz="1575" dirty="0" smtClean="0">
              <a:latin typeface="+mj-lt"/>
            </a:endParaRPr>
          </a:p>
          <a:p>
            <a:pPr algn="ctr"/>
            <a:r>
              <a:rPr lang="vi-VN" sz="1575" dirty="0" smtClean="0">
                <a:latin typeface="+mj-lt"/>
              </a:rPr>
              <a:t>CỘNG HÒA XÃ HỘI CHỦ NGHĨA VIỆT NAM</a:t>
            </a:r>
            <a:endParaRPr lang="vi-VN" sz="1575" dirty="0" smtClean="0">
              <a:latin typeface="+mj-lt"/>
            </a:endParaRPr>
          </a:p>
          <a:p>
            <a:pPr algn="ctr"/>
            <a:r>
              <a:rPr lang="vi-VN" sz="1575" dirty="0" smtClean="0">
                <a:latin typeface="+mj-lt"/>
              </a:rPr>
              <a:t>Độc lập - Tự do - Hạnh phúc</a:t>
            </a:r>
            <a:endParaRPr lang="vi-VN" sz="1575" dirty="0" smtClean="0">
              <a:latin typeface="+mj-lt"/>
            </a:endParaRPr>
          </a:p>
          <a:p>
            <a:pPr algn="r"/>
            <a:r>
              <a:rPr lang="vi-VN" sz="1575" dirty="0" smtClean="0">
                <a:latin typeface="+mj-lt"/>
              </a:rPr>
              <a:t> Bắc Ninh, ngày 28 tháng 11 năm 2003</a:t>
            </a:r>
            <a:endParaRPr lang="vi-VN" sz="1575" dirty="0" smtClean="0">
              <a:latin typeface="+mj-lt"/>
            </a:endParaRPr>
          </a:p>
          <a:p>
            <a:pPr algn="ctr"/>
            <a:r>
              <a:rPr lang="vi-VN" sz="1575" b="1" dirty="0" smtClean="0">
                <a:latin typeface="+mj-lt"/>
              </a:rPr>
              <a:t>BÁO CÁO</a:t>
            </a:r>
            <a:endParaRPr lang="vi-VN" sz="1575" dirty="0" smtClean="0">
              <a:latin typeface="+mj-lt"/>
            </a:endParaRPr>
          </a:p>
          <a:p>
            <a:pPr algn="ctr"/>
            <a:r>
              <a:rPr lang="vi-VN" sz="1575" b="1" dirty="0" smtClean="0">
                <a:latin typeface="+mj-lt"/>
              </a:rPr>
              <a:t>Về kết quả hoạt động chào mừng ngày 20 – 11</a:t>
            </a:r>
            <a:endParaRPr lang="vi-VN" sz="1575" dirty="0" smtClean="0">
              <a:latin typeface="+mj-lt"/>
            </a:endParaRPr>
          </a:p>
          <a:p>
            <a:r>
              <a:rPr lang="vi-VN" sz="1575" dirty="0" smtClean="0">
                <a:latin typeface="+mj-lt"/>
              </a:rPr>
              <a:t>Kính gửi: Ban Giám hiệu Trường THCS Trần Quốc Toản</a:t>
            </a:r>
            <a:endParaRPr lang="vi-VN" sz="1575" dirty="0" smtClean="0">
              <a:latin typeface="+mj-lt"/>
            </a:endParaRPr>
          </a:p>
          <a:p>
            <a:r>
              <a:rPr lang="vi-VN" sz="1575" dirty="0" smtClean="0">
                <a:latin typeface="+mj-lt"/>
              </a:rPr>
              <a:t>Để thiết thực chào mừng Ngày Nhà giáo Việt Nam 20 -11, hưởng ứng đợt phát động thi đua làm nhiều việc tốt của Ban Giám hiệu nhà trường, trong tháng 11 vừa qua, lớp 7B đã có nhiều hoạt động đạt kết quả tốt, cụ thể là:</a:t>
            </a:r>
            <a:endParaRPr lang="vi-VN" sz="1575" dirty="0" smtClean="0">
              <a:latin typeface="+mj-lt"/>
            </a:endParaRPr>
          </a:p>
          <a:p>
            <a:r>
              <a:rPr lang="vi-VN" sz="1575" dirty="0" smtClean="0">
                <a:latin typeface="+mj-lt"/>
              </a:rPr>
              <a:t>1) Về học tập: cả lớp đã có 86 tiết học được xếp loại tốt. Cả lớp được 16 điểm 10, 25 điểm 9 trong đó bạn Lê Văn là người đạt nhiều điểm 9 và 10 nhất. Trong số 45 bạn chỉ có 2 bạn bị điểm dưới trung bình.</a:t>
            </a:r>
            <a:endParaRPr lang="vi-VN" sz="1575" dirty="0" smtClean="0">
              <a:latin typeface="+mj-lt"/>
            </a:endParaRPr>
          </a:p>
          <a:p>
            <a:r>
              <a:rPr lang="vi-VN" sz="1575" dirty="0" smtClean="0">
                <a:latin typeface="+mj-lt"/>
              </a:rPr>
              <a:t>2) Về kỉ luật: Cả lớp không bạn nào đi học muộn, không bạn nào bị thầy, cô giáo nhắc nhở trong giờ học, không xảy ra điều gì ảnh hưởng tới việc học tập của lớp.</a:t>
            </a:r>
            <a:endParaRPr lang="vi-VN" sz="1575" dirty="0" smtClean="0">
              <a:latin typeface="+mj-lt"/>
            </a:endParaRPr>
          </a:p>
          <a:p>
            <a:r>
              <a:rPr lang="vi-VN" sz="1575" dirty="0" smtClean="0">
                <a:latin typeface="+mj-lt"/>
              </a:rPr>
              <a:t>3) Về lao động: Lớp đã tham gia lao động tập thể 3 buổi theo lịch của nhà trường: dọn vệ sinh, chăm sóc và bảo vệ cây. Kết quả lao động đều tốt, 4 bạn nghỉ có lí do.</a:t>
            </a:r>
            <a:endParaRPr lang="vi-VN" sz="1575" dirty="0" smtClean="0">
              <a:latin typeface="+mj-lt"/>
            </a:endParaRPr>
          </a:p>
          <a:p>
            <a:r>
              <a:rPr lang="vi-VN" sz="1575" dirty="0" smtClean="0">
                <a:latin typeface="+mj-lt"/>
              </a:rPr>
              <a:t>4) Các hoạt động khác: Lớp đã tham gia 2 tiết mục trong buổi biểu diễn văn nghệ của nhà trường; làm được 1 tờ báo tường với chủ đề chào mừng ngày 20 – 11.</a:t>
            </a:r>
            <a:endParaRPr lang="vi-VN" sz="1575" dirty="0" smtClean="0">
              <a:latin typeface="+mj-lt"/>
            </a:endParaRPr>
          </a:p>
          <a:p>
            <a:pPr lvl="8" algn="ctr"/>
            <a:r>
              <a:rPr lang="en-US" sz="1575" dirty="0" smtClean="0">
                <a:latin typeface="+mj-lt"/>
              </a:rPr>
              <a:t>			</a:t>
            </a:r>
            <a:r>
              <a:rPr lang="vi-VN" sz="1575" dirty="0" smtClean="0">
                <a:latin typeface="+mj-lt"/>
              </a:rPr>
              <a:t>Thay mặt lớp 7B</a:t>
            </a:r>
            <a:endParaRPr lang="vi-VN" sz="1575" dirty="0" smtClean="0">
              <a:latin typeface="+mj-lt"/>
            </a:endParaRPr>
          </a:p>
          <a:p>
            <a:pPr lvl="8" algn="ctr"/>
            <a:r>
              <a:rPr lang="en-US" sz="1575" b="1" dirty="0" smtClean="0">
                <a:latin typeface="+mj-lt"/>
              </a:rPr>
              <a:t>			</a:t>
            </a:r>
            <a:r>
              <a:rPr lang="vi-VN" sz="1575" b="1" dirty="0" smtClean="0">
                <a:latin typeface="+mj-lt"/>
              </a:rPr>
              <a:t>Lớp trưởng</a:t>
            </a:r>
            <a:endParaRPr lang="vi-VN" sz="1575" dirty="0" smtClean="0">
              <a:latin typeface="+mj-lt"/>
            </a:endParaRPr>
          </a:p>
          <a:p>
            <a:pPr lvl="8" algn="ctr"/>
            <a:r>
              <a:rPr lang="en-US" sz="1575" dirty="0" smtClean="0">
                <a:latin typeface="+mj-lt"/>
              </a:rPr>
              <a:t>			</a:t>
            </a:r>
            <a:r>
              <a:rPr lang="vi-VN" sz="1575" dirty="0" smtClean="0">
                <a:latin typeface="+mj-lt"/>
              </a:rPr>
              <a:t>(Kí và ghi rõ họ tên)</a:t>
            </a:r>
            <a:endParaRPr lang="en-US" sz="1575" dirty="0">
              <a:latin typeface="+mj-lt"/>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9144000" cy="5143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3" name="Rectangle 1"/>
          <p:cNvSpPr>
            <a:spLocks noChangeArrowheads="1"/>
          </p:cNvSpPr>
          <p:nvPr/>
        </p:nvSpPr>
        <p:spPr bwMode="auto">
          <a:xfrm>
            <a:off x="242570" y="19050"/>
            <a:ext cx="8712200" cy="4986020"/>
          </a:xfrm>
          <a:prstGeom prst="rect">
            <a:avLst/>
          </a:prstGeom>
          <a:noFill/>
          <a:ln w="9525">
            <a:noFill/>
            <a:miter lim="800000"/>
          </a:ln>
          <a:effectLst/>
        </p:spPr>
        <p:txBody>
          <a:bodyPr vert="horz" wrap="square" lIns="0" tIns="0" rIns="0" bIns="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b="1"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1" i="1"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Văn</a:t>
            </a:r>
            <a:r>
              <a:rPr kumimoji="0" lang="en-US" b="1"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1" i="1"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bản</a:t>
            </a:r>
            <a:r>
              <a:rPr kumimoji="0" lang="en-US" b="1"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2</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CỘNG HÒA XÃ HỘI CHỦ NGHĨA VIỆT NAM</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Độc</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lập</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Tự</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do -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Hạnh</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phúc</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pP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Nam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Định</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ngày</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8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tháng</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9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năm</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2003</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BÁO CÁO</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Về</a:t>
            </a:r>
            <a:r>
              <a:rPr kumimoji="0" lang="en-US"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kết</a:t>
            </a:r>
            <a:r>
              <a:rPr kumimoji="0" lang="en-US"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quả</a:t>
            </a:r>
            <a:r>
              <a:rPr kumimoji="0" lang="en-US"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quyên</a:t>
            </a:r>
            <a:r>
              <a:rPr kumimoji="0" lang="en-US"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góp</a:t>
            </a:r>
            <a:r>
              <a:rPr kumimoji="0" lang="en-US"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ủng</a:t>
            </a:r>
            <a:r>
              <a:rPr kumimoji="0" lang="en-US"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hộ</a:t>
            </a:r>
            <a:r>
              <a:rPr kumimoji="0" lang="en-US"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các</a:t>
            </a:r>
            <a:r>
              <a:rPr kumimoji="0" lang="en-US"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bạn</a:t>
            </a:r>
            <a:r>
              <a:rPr kumimoji="0" lang="en-US"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học</a:t>
            </a:r>
            <a:r>
              <a:rPr kumimoji="0" lang="en-US"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sinh</a:t>
            </a:r>
            <a:r>
              <a:rPr kumimoji="0" lang="en-US"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vùng</a:t>
            </a:r>
            <a:r>
              <a:rPr kumimoji="0" lang="en-US"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lũ</a:t>
            </a:r>
            <a:r>
              <a:rPr kumimoji="0" lang="en-US"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lụt</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Kính</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gửi</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Tổng</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phụ</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trách</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Đội</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Trường</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THCS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Nguyễn</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Văn</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Trỗi</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Hưởng</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ứng</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phong</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trào</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quyên</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góp</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giúp</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đỡ</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đồng</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bào</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vùng</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lũ</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lụt</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vượt</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qua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những</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khó</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khăn</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do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thiên</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tai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gây</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ra</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lớp</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7C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đã</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tiến</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hành</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quyên</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góp</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được</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một</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số</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quà</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gửi</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các</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bạn</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học</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sinh</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vùng</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lũ</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lụt</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như</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sau</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1)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Quần</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áo</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6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bộ</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2)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Sách</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vở</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12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bộ</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sách</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giáo</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khoa</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cũ</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lớp</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6)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và</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30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quyển</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vở</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học</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sinh</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3)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Tiền</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mặt</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100 000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đồng</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Tất</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cả</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các</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bạn</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đều</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đóng</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góp</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ủng</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hộ</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Trong</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đó</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bạn</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Hoàng</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Hà</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là</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người</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ủng</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hộ</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nhiều</a:t>
            </a:r>
            <a:r>
              <a:rPr kumimoji="0" lang="vi-VN" alt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nhất</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1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bộ</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quần</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áo</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và</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20 000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đồng</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lvl="8" algn="ctr" eaLnBrk="0" fontAlgn="base" hangingPunct="0">
              <a:spcBef>
                <a:spcPct val="0"/>
              </a:spcBef>
              <a:spcAft>
                <a:spcPct val="0"/>
              </a:spcAft>
            </a:pP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Thay</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mặt</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lớp</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7C</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lvl="8" algn="ctr" eaLnBrk="0" fontAlgn="base" hangingPunct="0">
              <a:spcBef>
                <a:spcPct val="0"/>
              </a:spcBef>
              <a:spcAft>
                <a:spcPct val="0"/>
              </a:spcAft>
            </a:pPr>
            <a:r>
              <a:rPr kumimoji="0" lang="en-US"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Lớp</a:t>
            </a:r>
            <a:r>
              <a:rPr kumimoji="0" lang="en-US"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trưởng</a:t>
            </a:r>
            <a:endParaRPr kumimoji="0" lang="en-US"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lvl="8" algn="ctr" eaLnBrk="0" fontAlgn="base" hangingPunct="0">
              <a:spcBef>
                <a:spcPct val="0"/>
              </a:spcBef>
              <a:spcAft>
                <a:spcPct val="0"/>
              </a:spcAft>
            </a:pPr>
            <a:r>
              <a:rPr kumimoji="0" lang="vi-VN" alt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Kí</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và</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ghi</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rõ</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họ</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tên</a:t>
            </a:r>
            <a:r>
              <a:rPr kumimoji="0" 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endParaRPr kumimoji="0" 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0"/>
          <p:cNvSpPr/>
          <p:nvPr/>
        </p:nvSpPr>
        <p:spPr bwMode="auto">
          <a:xfrm>
            <a:off x="2262998" y="1715673"/>
            <a:ext cx="1730273" cy="625475"/>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4" name="Freeform 31"/>
          <p:cNvSpPr/>
          <p:nvPr/>
        </p:nvSpPr>
        <p:spPr bwMode="auto">
          <a:xfrm>
            <a:off x="2305961" y="3169722"/>
            <a:ext cx="1693376" cy="623888"/>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sp>
        <p:nvSpPr>
          <p:cNvPr id="5" name="Freeform 32"/>
          <p:cNvSpPr/>
          <p:nvPr/>
        </p:nvSpPr>
        <p:spPr bwMode="auto">
          <a:xfrm>
            <a:off x="2552380" y="2441060"/>
            <a:ext cx="1420533" cy="623888"/>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sp>
        <p:nvSpPr>
          <p:cNvPr id="6" name="Freeform 29"/>
          <p:cNvSpPr/>
          <p:nvPr/>
        </p:nvSpPr>
        <p:spPr bwMode="auto">
          <a:xfrm>
            <a:off x="3750942" y="3152360"/>
            <a:ext cx="107950" cy="1588"/>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ln>
        </p:spPr>
        <p:txBody>
          <a:bodyPr vert="horz" wrap="square" lIns="91440" tIns="45720" rIns="91440" bIns="45720" numCol="1" anchor="t" anchorCtr="0" compatLnSpc="1"/>
          <a:lstStyle/>
          <a:p>
            <a:endParaRPr lang="en-US"/>
          </a:p>
        </p:txBody>
      </p:sp>
      <p:grpSp>
        <p:nvGrpSpPr>
          <p:cNvPr id="7" name="Group 134"/>
          <p:cNvGrpSpPr/>
          <p:nvPr/>
        </p:nvGrpSpPr>
        <p:grpSpPr>
          <a:xfrm>
            <a:off x="507680" y="1710911"/>
            <a:ext cx="1920875" cy="2970213"/>
            <a:chOff x="3606801" y="1272140"/>
            <a:chExt cx="1920875" cy="2970213"/>
          </a:xfrm>
        </p:grpSpPr>
        <p:sp>
          <p:nvSpPr>
            <p:cNvPr id="8" name="Freeform 37"/>
            <p:cNvSpPr/>
            <p:nvPr/>
          </p:nvSpPr>
          <p:spPr bwMode="auto">
            <a:xfrm>
              <a:off x="4586288" y="1272140"/>
              <a:ext cx="885825" cy="62865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grpSp>
          <p:nvGrpSpPr>
            <p:cNvPr id="9"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15" name="Freeform 36"/>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6"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ln>
            </p:spPr>
            <p:txBody>
              <a:bodyPr vert="horz" wrap="square" lIns="91440" tIns="45720" rIns="91440" bIns="45720" numCol="1" anchor="t" anchorCtr="0" compatLnSpc="1"/>
              <a:lstStyle/>
              <a:p>
                <a:endParaRPr lang="en-US"/>
              </a:p>
            </p:txBody>
          </p:sp>
          <p:sp>
            <p:nvSpPr>
              <p:cNvPr id="17"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ln>
            </p:spPr>
            <p:txBody>
              <a:bodyPr vert="horz" wrap="square" lIns="91440" tIns="45720" rIns="91440" bIns="45720" numCol="1" anchor="t" anchorCtr="0" compatLnSpc="1"/>
              <a:lstStyle/>
              <a:p>
                <a:endParaRPr lang="en-US"/>
              </a:p>
            </p:txBody>
          </p:sp>
        </p:grpSp>
        <p:sp>
          <p:nvSpPr>
            <p:cNvPr id="10" name="Freeform 40"/>
            <p:cNvSpPr/>
            <p:nvPr/>
          </p:nvSpPr>
          <p:spPr bwMode="auto">
            <a:xfrm>
              <a:off x="3662363" y="1272140"/>
              <a:ext cx="923925" cy="62865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chemeClr val="accent1">
                <a:lumMod val="75000"/>
              </a:schemeClr>
            </a:solidFill>
            <a:ln w="9525">
              <a:noFill/>
              <a:round/>
            </a:ln>
          </p:spPr>
          <p:txBody>
            <a:bodyPr vert="horz" wrap="square" lIns="91440" tIns="45720" rIns="91440" bIns="45720" numCol="1" anchor="t" anchorCtr="0" compatLnSpc="1"/>
            <a:lstStyle/>
            <a:p>
              <a:endParaRPr lang="en-US"/>
            </a:p>
          </p:txBody>
        </p:sp>
        <p:sp>
          <p:nvSpPr>
            <p:cNvPr id="11" name="Freeform 41"/>
            <p:cNvSpPr/>
            <p:nvPr/>
          </p:nvSpPr>
          <p:spPr bwMode="auto">
            <a:xfrm>
              <a:off x="4586288" y="1984928"/>
              <a:ext cx="941388" cy="639763"/>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sp>
          <p:nvSpPr>
            <p:cNvPr id="12" name="Freeform 42"/>
            <p:cNvSpPr/>
            <p:nvPr/>
          </p:nvSpPr>
          <p:spPr bwMode="auto">
            <a:xfrm>
              <a:off x="3606801" y="1984928"/>
              <a:ext cx="979488" cy="639763"/>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chemeClr val="accent3">
                <a:lumMod val="75000"/>
              </a:schemeClr>
            </a:solidFill>
            <a:ln w="9525">
              <a:noFill/>
              <a:round/>
            </a:ln>
          </p:spPr>
          <p:txBody>
            <a:bodyPr vert="horz" wrap="square" lIns="91440" tIns="45720" rIns="91440" bIns="45720" numCol="1" anchor="t" anchorCtr="0" compatLnSpc="1"/>
            <a:lstStyle/>
            <a:p>
              <a:endParaRPr lang="en-US"/>
            </a:p>
          </p:txBody>
        </p:sp>
        <p:sp>
          <p:nvSpPr>
            <p:cNvPr id="13" name="Freeform 43"/>
            <p:cNvSpPr/>
            <p:nvPr/>
          </p:nvSpPr>
          <p:spPr bwMode="auto">
            <a:xfrm>
              <a:off x="3730626" y="2710415"/>
              <a:ext cx="855663" cy="641350"/>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chemeClr val="accent4">
                <a:lumMod val="75000"/>
              </a:schemeClr>
            </a:solidFill>
            <a:ln w="9525">
              <a:noFill/>
              <a:round/>
            </a:ln>
          </p:spPr>
          <p:txBody>
            <a:bodyPr vert="horz" wrap="square" lIns="91440" tIns="45720" rIns="91440" bIns="45720" numCol="1" anchor="t" anchorCtr="0" compatLnSpc="1"/>
            <a:lstStyle/>
            <a:p>
              <a:endParaRPr lang="en-US"/>
            </a:p>
          </p:txBody>
        </p:sp>
        <p:sp>
          <p:nvSpPr>
            <p:cNvPr id="14" name="Freeform 44"/>
            <p:cNvSpPr/>
            <p:nvPr/>
          </p:nvSpPr>
          <p:spPr bwMode="auto">
            <a:xfrm>
              <a:off x="4586288" y="2710415"/>
              <a:ext cx="819150" cy="641350"/>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grpSp>
      <p:grpSp>
        <p:nvGrpSpPr>
          <p:cNvPr id="18" name="Group 17"/>
          <p:cNvGrpSpPr/>
          <p:nvPr/>
        </p:nvGrpSpPr>
        <p:grpSpPr>
          <a:xfrm>
            <a:off x="2742529" y="1806740"/>
            <a:ext cx="493370" cy="479245"/>
            <a:chOff x="5074206" y="1751555"/>
            <a:chExt cx="493370" cy="479245"/>
          </a:xfrm>
        </p:grpSpPr>
        <p:sp>
          <p:nvSpPr>
            <p:cNvPr id="19" name="Oval 18"/>
            <p:cNvSpPr/>
            <p:nvPr/>
          </p:nvSpPr>
          <p:spPr>
            <a:xfrm>
              <a:off x="5074206" y="1751555"/>
              <a:ext cx="493370" cy="479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FontAwesome" pitchFamily="2" charset="0"/>
              </a:endParaRPr>
            </a:p>
          </p:txBody>
        </p:sp>
        <p:sp>
          <p:nvSpPr>
            <p:cNvPr id="20" name="Freeform 100"/>
            <p:cNvSpPr>
              <a:spLocks noEditPoints="1"/>
            </p:cNvSpPr>
            <p:nvPr/>
          </p:nvSpPr>
          <p:spPr bwMode="auto">
            <a:xfrm>
              <a:off x="5205797" y="1880846"/>
              <a:ext cx="230188" cy="220663"/>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grpSp>
      <p:grpSp>
        <p:nvGrpSpPr>
          <p:cNvPr id="21" name="Group 20"/>
          <p:cNvGrpSpPr/>
          <p:nvPr/>
        </p:nvGrpSpPr>
        <p:grpSpPr>
          <a:xfrm>
            <a:off x="2682647" y="2498028"/>
            <a:ext cx="493370" cy="479245"/>
            <a:chOff x="5567576" y="2319119"/>
            <a:chExt cx="493370" cy="479245"/>
          </a:xfrm>
        </p:grpSpPr>
        <p:sp>
          <p:nvSpPr>
            <p:cNvPr id="22" name="Oval 21"/>
            <p:cNvSpPr/>
            <p:nvPr/>
          </p:nvSpPr>
          <p:spPr>
            <a:xfrm>
              <a:off x="5567576" y="2319119"/>
              <a:ext cx="493370" cy="479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FontAwesome" pitchFamily="2" charset="0"/>
              </a:endParaRPr>
            </a:p>
          </p:txBody>
        </p:sp>
        <p:sp>
          <p:nvSpPr>
            <p:cNvPr id="23" name="Freeform 131"/>
            <p:cNvSpPr/>
            <p:nvPr/>
          </p:nvSpPr>
          <p:spPr bwMode="auto">
            <a:xfrm>
              <a:off x="5709486" y="2452379"/>
              <a:ext cx="209550" cy="212725"/>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grpSp>
      <p:grpSp>
        <p:nvGrpSpPr>
          <p:cNvPr id="24" name="Group 23"/>
          <p:cNvGrpSpPr/>
          <p:nvPr/>
        </p:nvGrpSpPr>
        <p:grpSpPr>
          <a:xfrm>
            <a:off x="2636905" y="3239922"/>
            <a:ext cx="493370" cy="479245"/>
            <a:chOff x="5576412" y="3009836"/>
            <a:chExt cx="493370" cy="479245"/>
          </a:xfrm>
        </p:grpSpPr>
        <p:sp>
          <p:nvSpPr>
            <p:cNvPr id="25" name="Oval 24"/>
            <p:cNvSpPr/>
            <p:nvPr/>
          </p:nvSpPr>
          <p:spPr>
            <a:xfrm>
              <a:off x="5576412" y="3009836"/>
              <a:ext cx="493370" cy="479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FontAwesome" pitchFamily="2" charset="0"/>
              </a:endParaRPr>
            </a:p>
          </p:txBody>
        </p:sp>
        <p:sp>
          <p:nvSpPr>
            <p:cNvPr id="26" name="Freeform 66"/>
            <p:cNvSpPr>
              <a:spLocks noEditPoints="1"/>
            </p:cNvSpPr>
            <p:nvPr/>
          </p:nvSpPr>
          <p:spPr bwMode="auto">
            <a:xfrm>
              <a:off x="5699272" y="3153414"/>
              <a:ext cx="247650" cy="192088"/>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grpSp>
      <p:sp>
        <p:nvSpPr>
          <p:cNvPr id="27" name="矩形 61"/>
          <p:cNvSpPr/>
          <p:nvPr/>
        </p:nvSpPr>
        <p:spPr>
          <a:xfrm>
            <a:off x="3393643" y="1843430"/>
            <a:ext cx="608314" cy="414020"/>
          </a:xfrm>
          <a:prstGeom prst="rect">
            <a:avLst/>
          </a:prstGeom>
        </p:spPr>
        <p:txBody>
          <a:bodyPr wrap="square">
            <a:spAutoFit/>
          </a:bodyPr>
          <a:lstStyle/>
          <a:p>
            <a:r>
              <a:rPr lang="en-US" altLang="zh-CN" sz="2100" b="1" dirty="0" smtClean="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1</a:t>
            </a:r>
            <a:endParaRPr lang="zh-CN" altLang="en-US" sz="2100" b="1" dirty="0" smtClean="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8" name="矩形 62"/>
          <p:cNvSpPr/>
          <p:nvPr/>
        </p:nvSpPr>
        <p:spPr>
          <a:xfrm>
            <a:off x="3348919" y="2545576"/>
            <a:ext cx="372067" cy="414020"/>
          </a:xfrm>
          <a:prstGeom prst="rect">
            <a:avLst/>
          </a:prstGeom>
        </p:spPr>
        <p:txBody>
          <a:bodyPr wrap="square">
            <a:spAutoFit/>
          </a:bodyPr>
          <a:lstStyle/>
          <a:p>
            <a:r>
              <a:rPr lang="en-US" altLang="zh-CN" sz="2100" b="1" dirty="0" smtClean="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2</a:t>
            </a:r>
            <a:endParaRPr lang="zh-CN" altLang="en-US" sz="2100" b="1" dirty="0" smtClean="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9" name="矩形 63"/>
          <p:cNvSpPr/>
          <p:nvPr/>
        </p:nvSpPr>
        <p:spPr>
          <a:xfrm>
            <a:off x="3374393" y="3279074"/>
            <a:ext cx="608314" cy="414020"/>
          </a:xfrm>
          <a:prstGeom prst="rect">
            <a:avLst/>
          </a:prstGeom>
        </p:spPr>
        <p:txBody>
          <a:bodyPr wrap="square">
            <a:spAutoFit/>
          </a:bodyPr>
          <a:lstStyle/>
          <a:p>
            <a:r>
              <a:rPr lang="en-US" altLang="zh-CN" sz="2100" b="1" dirty="0" smtClean="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3</a:t>
            </a:r>
            <a:endParaRPr lang="zh-CN" altLang="en-US" sz="2100" b="1" dirty="0" smtClean="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0" name="图片 66"/>
          <p:cNvPicPr>
            <a:picLocks noChangeAspect="1"/>
          </p:cNvPicPr>
          <p:nvPr/>
        </p:nvPicPr>
        <p:blipFill>
          <a:blip r:embed="rId1"/>
          <a:stretch>
            <a:fillRect/>
          </a:stretch>
        </p:blipFill>
        <p:spPr>
          <a:xfrm>
            <a:off x="3324827" y="366048"/>
            <a:ext cx="2655962" cy="1022913"/>
          </a:xfrm>
          <a:prstGeom prst="rect">
            <a:avLst/>
          </a:prstGeom>
        </p:spPr>
      </p:pic>
      <p:sp>
        <p:nvSpPr>
          <p:cNvPr id="31" name="品 10"/>
          <p:cNvSpPr txBox="1"/>
          <p:nvPr/>
        </p:nvSpPr>
        <p:spPr>
          <a:xfrm>
            <a:off x="3395058" y="820180"/>
            <a:ext cx="2525393" cy="460375"/>
          </a:xfrm>
          <a:prstGeom prst="rect">
            <a:avLst/>
          </a:prstGeom>
          <a:noFill/>
        </p:spPr>
        <p:txBody>
          <a:bodyPr wrap="square" rtlCol="0">
            <a:spAutoFit/>
          </a:bodyPr>
          <a:lstStyle/>
          <a:p>
            <a:pPr algn="ctr"/>
            <a:r>
              <a:rPr lang="en-US" altLang="zh-CN" sz="2400" b="1" dirty="0" err="1" smtClean="0">
                <a:solidFill>
                  <a:srgbClr val="78893D"/>
                </a:solidFill>
                <a:latin typeface="Times New Roman" panose="02020603050405020304" pitchFamily="18" charset="0"/>
                <a:ea typeface="汉仪白棋体简" panose="02010604000101010101" pitchFamily="2" charset="-122"/>
                <a:cs typeface="Times New Roman" panose="02020603050405020304" pitchFamily="18" charset="0"/>
              </a:rPr>
              <a:t>Thảo</a:t>
            </a:r>
            <a:r>
              <a:rPr lang="en-US" altLang="zh-CN" sz="2400" b="1" dirty="0" smtClean="0">
                <a:solidFill>
                  <a:srgbClr val="78893D"/>
                </a:solidFill>
                <a:latin typeface="Times New Roman" panose="02020603050405020304" pitchFamily="18" charset="0"/>
                <a:ea typeface="汉仪白棋体简" panose="02010604000101010101" pitchFamily="2" charset="-122"/>
                <a:cs typeface="Times New Roman" panose="02020603050405020304" pitchFamily="18" charset="0"/>
              </a:rPr>
              <a:t> </a:t>
            </a:r>
            <a:r>
              <a:rPr lang="en-US" altLang="zh-CN" sz="2400" b="1" dirty="0" err="1" smtClean="0">
                <a:solidFill>
                  <a:srgbClr val="78893D"/>
                </a:solidFill>
                <a:latin typeface="Times New Roman" panose="02020603050405020304" pitchFamily="18" charset="0"/>
                <a:ea typeface="汉仪白棋体简" panose="02010604000101010101" pitchFamily="2" charset="-122"/>
                <a:cs typeface="Times New Roman" panose="02020603050405020304" pitchFamily="18" charset="0"/>
              </a:rPr>
              <a:t>luận</a:t>
            </a:r>
            <a:r>
              <a:rPr lang="en-US" altLang="zh-CN" sz="2400" b="1" dirty="0" smtClean="0">
                <a:solidFill>
                  <a:srgbClr val="78893D"/>
                </a:solidFill>
                <a:latin typeface="Times New Roman" panose="02020603050405020304" pitchFamily="18" charset="0"/>
                <a:ea typeface="汉仪白棋体简" panose="02010604000101010101" pitchFamily="2" charset="-122"/>
                <a:cs typeface="Times New Roman" panose="02020603050405020304" pitchFamily="18" charset="0"/>
              </a:rPr>
              <a:t> </a:t>
            </a:r>
            <a:r>
              <a:rPr lang="en-US" altLang="zh-CN" sz="2400" b="1" dirty="0" err="1" smtClean="0">
                <a:solidFill>
                  <a:srgbClr val="78893D"/>
                </a:solidFill>
                <a:latin typeface="Times New Roman" panose="02020603050405020304" pitchFamily="18" charset="0"/>
                <a:ea typeface="汉仪白棋体简" panose="02010604000101010101" pitchFamily="2" charset="-122"/>
                <a:cs typeface="Times New Roman" panose="02020603050405020304" pitchFamily="18" charset="0"/>
              </a:rPr>
              <a:t>nhóm</a:t>
            </a:r>
            <a:endParaRPr lang="zh-CN" altLang="en-US" sz="2400" b="1" dirty="0">
              <a:solidFill>
                <a:srgbClr val="78893D"/>
              </a:solidFill>
              <a:latin typeface="Times New Roman" panose="02020603050405020304" pitchFamily="18" charset="0"/>
              <a:ea typeface="汉仪白棋体简" panose="02010604000101010101" pitchFamily="2" charset="-122"/>
              <a:cs typeface="Times New Roman" panose="02020603050405020304" pitchFamily="18" charset="0"/>
            </a:endParaRPr>
          </a:p>
        </p:txBody>
      </p:sp>
      <p:sp>
        <p:nvSpPr>
          <p:cNvPr id="32" name="Rectangle 31"/>
          <p:cNvSpPr/>
          <p:nvPr/>
        </p:nvSpPr>
        <p:spPr>
          <a:xfrm>
            <a:off x="4143737" y="1809707"/>
            <a:ext cx="4572000" cy="437515"/>
          </a:xfrm>
          <a:prstGeom prst="rect">
            <a:avLst/>
          </a:prstGeom>
        </p:spPr>
        <p:txBody>
          <a:bodyPr>
            <a:spAutoFit/>
          </a:bodyPr>
          <a:lstStyle/>
          <a:p>
            <a:r>
              <a:rPr lang="vi-VN" sz="2250" dirty="0" smtClean="0">
                <a:latin typeface="+mj-lt"/>
              </a:rPr>
              <a:t>Viết báo cáo đề làm gì?</a:t>
            </a:r>
            <a:endParaRPr lang="vi-VN" sz="2250" dirty="0" smtClean="0">
              <a:latin typeface="+mj-lt"/>
            </a:endParaRPr>
          </a:p>
        </p:txBody>
      </p:sp>
      <p:sp>
        <p:nvSpPr>
          <p:cNvPr id="33" name="Rectangle 32"/>
          <p:cNvSpPr/>
          <p:nvPr/>
        </p:nvSpPr>
        <p:spPr>
          <a:xfrm>
            <a:off x="4097020" y="2247265"/>
            <a:ext cx="4951730" cy="783590"/>
          </a:xfrm>
          <a:prstGeom prst="rect">
            <a:avLst/>
          </a:prstGeom>
        </p:spPr>
        <p:txBody>
          <a:bodyPr wrap="square">
            <a:spAutoFit/>
          </a:bodyPr>
          <a:lstStyle/>
          <a:p>
            <a:r>
              <a:rPr lang="vi-VN" sz="2250" dirty="0" smtClean="0">
                <a:latin typeface="+mj-lt"/>
              </a:rPr>
              <a:t>Báo cáo cần phải chú ý những yêu cầu gì về nội dung và hình thức trình bày?</a:t>
            </a:r>
            <a:endParaRPr lang="vi-VN" sz="2250" dirty="0" smtClean="0">
              <a:latin typeface="+mj-lt"/>
            </a:endParaRPr>
          </a:p>
        </p:txBody>
      </p:sp>
      <p:sp>
        <p:nvSpPr>
          <p:cNvPr id="34" name="Rectangle 33"/>
          <p:cNvSpPr/>
          <p:nvPr/>
        </p:nvSpPr>
        <p:spPr>
          <a:xfrm>
            <a:off x="4096385" y="3166745"/>
            <a:ext cx="4952365" cy="1476375"/>
          </a:xfrm>
          <a:prstGeom prst="rect">
            <a:avLst/>
          </a:prstGeom>
        </p:spPr>
        <p:txBody>
          <a:bodyPr wrap="square">
            <a:spAutoFit/>
          </a:bodyPr>
          <a:lstStyle/>
          <a:p>
            <a:pPr algn="just"/>
            <a:r>
              <a:rPr lang="vi-VN" sz="2250" dirty="0" smtClean="0">
                <a:latin typeface="+mj-lt"/>
              </a:rPr>
              <a:t>Em đã viết báo cáo lần nào chưa? Hãy dẫn ra một số trường hợp cần viết báo cáo trong sinh hoạt và học tập ở trường, lớp em.</a:t>
            </a:r>
            <a:endParaRPr lang="vi-VN" sz="2250" dirty="0" smtClean="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par>
                          <p:cTn id="15" fill="hold">
                            <p:stCondLst>
                              <p:cond delay="500"/>
                            </p:stCondLst>
                            <p:childTnLst>
                              <p:par>
                                <p:cTn id="16" presetID="2" presetClass="entr" presetSubtype="4" accel="50000" decel="5000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2" accel="50000" decel="5000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par>
                          <p:cTn id="31" fill="hold">
                            <p:stCondLst>
                              <p:cond delay="2000"/>
                            </p:stCondLst>
                            <p:childTnLst>
                              <p:par>
                                <p:cTn id="32" presetID="2" presetClass="entr" presetSubtype="2" accel="50000" decel="5000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1+#ppt_w/2"/>
                                          </p:val>
                                        </p:tav>
                                        <p:tav tm="100000">
                                          <p:val>
                                            <p:strVal val="#ppt_x"/>
                                          </p:val>
                                        </p:tav>
                                      </p:tavLst>
                                    </p:anim>
                                    <p:anim calcmode="lin" valueType="num">
                                      <p:cBhvr additive="base">
                                        <p:cTn id="35" dur="500" fill="hold"/>
                                        <p:tgtEl>
                                          <p:spTgt spid="5"/>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childTnLst>
                          </p:cTn>
                        </p:par>
                        <p:par>
                          <p:cTn id="42" fill="hold">
                            <p:stCondLst>
                              <p:cond delay="3000"/>
                            </p:stCondLst>
                            <p:childTnLst>
                              <p:par>
                                <p:cTn id="43" presetID="2" presetClass="entr" presetSubtype="2" accel="50000" decel="50000"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1+#ppt_w/2"/>
                                          </p:val>
                                        </p:tav>
                                        <p:tav tm="100000">
                                          <p:val>
                                            <p:strVal val="#ppt_x"/>
                                          </p:val>
                                        </p:tav>
                                      </p:tavLst>
                                    </p:anim>
                                    <p:anim calcmode="lin" valueType="num">
                                      <p:cBhvr additive="base">
                                        <p:cTn id="46" dur="50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p:cTn id="66" dur="500" fill="hold"/>
                                        <p:tgtEl>
                                          <p:spTgt spid="32"/>
                                        </p:tgtEl>
                                        <p:attrNameLst>
                                          <p:attrName>ppt_w</p:attrName>
                                        </p:attrNameLst>
                                      </p:cBhvr>
                                      <p:tavLst>
                                        <p:tav tm="0">
                                          <p:val>
                                            <p:fltVal val="0"/>
                                          </p:val>
                                        </p:tav>
                                        <p:tav tm="100000">
                                          <p:val>
                                            <p:strVal val="#ppt_w"/>
                                          </p:val>
                                        </p:tav>
                                      </p:tavLst>
                                    </p:anim>
                                    <p:anim calcmode="lin" valueType="num">
                                      <p:cBhvr>
                                        <p:cTn id="67" dur="500" fill="hold"/>
                                        <p:tgtEl>
                                          <p:spTgt spid="32"/>
                                        </p:tgtEl>
                                        <p:attrNameLst>
                                          <p:attrName>ppt_h</p:attrName>
                                        </p:attrNameLst>
                                      </p:cBhvr>
                                      <p:tavLst>
                                        <p:tav tm="0">
                                          <p:val>
                                            <p:fltVal val="0"/>
                                          </p:val>
                                        </p:tav>
                                        <p:tav tm="100000">
                                          <p:val>
                                            <p:strVal val="#ppt_h"/>
                                          </p:val>
                                        </p:tav>
                                      </p:tavLst>
                                    </p:anim>
                                    <p:anim calcmode="lin" valueType="num">
                                      <p:cBhvr>
                                        <p:cTn id="68" dur="500" fill="hold"/>
                                        <p:tgtEl>
                                          <p:spTgt spid="32"/>
                                        </p:tgtEl>
                                        <p:attrNameLst>
                                          <p:attrName>style.rotation</p:attrName>
                                        </p:attrNameLst>
                                      </p:cBhvr>
                                      <p:tavLst>
                                        <p:tav tm="0">
                                          <p:val>
                                            <p:fltVal val="360"/>
                                          </p:val>
                                        </p:tav>
                                        <p:tav tm="100000">
                                          <p:val>
                                            <p:fltVal val="0"/>
                                          </p:val>
                                        </p:tav>
                                      </p:tavLst>
                                    </p:anim>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grpId="0" nodeType="click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 calcmode="lin" valueType="num">
                                      <p:cBhvr>
                                        <p:cTn id="76" dur="500" fill="hold"/>
                                        <p:tgtEl>
                                          <p:spTgt spid="33"/>
                                        </p:tgtEl>
                                        <p:attrNameLst>
                                          <p:attrName>style.rotation</p:attrName>
                                        </p:attrNameLst>
                                      </p:cBhvr>
                                      <p:tavLst>
                                        <p:tav tm="0">
                                          <p:val>
                                            <p:fltVal val="360"/>
                                          </p:val>
                                        </p:tav>
                                        <p:tav tm="100000">
                                          <p:val>
                                            <p:fltVal val="0"/>
                                          </p:val>
                                        </p:tav>
                                      </p:tavLst>
                                    </p:anim>
                                    <p:animEffect transition="in" filter="fade">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49" presetClass="entr" presetSubtype="0" decel="100000" fill="hold" grpId="0" nodeType="click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p:cTn id="82" dur="500" fill="hold"/>
                                        <p:tgtEl>
                                          <p:spTgt spid="34"/>
                                        </p:tgtEl>
                                        <p:attrNameLst>
                                          <p:attrName>ppt_w</p:attrName>
                                        </p:attrNameLst>
                                      </p:cBhvr>
                                      <p:tavLst>
                                        <p:tav tm="0">
                                          <p:val>
                                            <p:fltVal val="0"/>
                                          </p:val>
                                        </p:tav>
                                        <p:tav tm="100000">
                                          <p:val>
                                            <p:strVal val="#ppt_w"/>
                                          </p:val>
                                        </p:tav>
                                      </p:tavLst>
                                    </p:anim>
                                    <p:anim calcmode="lin" valueType="num">
                                      <p:cBhvr>
                                        <p:cTn id="83" dur="500" fill="hold"/>
                                        <p:tgtEl>
                                          <p:spTgt spid="34"/>
                                        </p:tgtEl>
                                        <p:attrNameLst>
                                          <p:attrName>ppt_h</p:attrName>
                                        </p:attrNameLst>
                                      </p:cBhvr>
                                      <p:tavLst>
                                        <p:tav tm="0">
                                          <p:val>
                                            <p:fltVal val="0"/>
                                          </p:val>
                                        </p:tav>
                                        <p:tav tm="100000">
                                          <p:val>
                                            <p:strVal val="#ppt_h"/>
                                          </p:val>
                                        </p:tav>
                                      </p:tavLst>
                                    </p:anim>
                                    <p:anim calcmode="lin" valueType="num">
                                      <p:cBhvr>
                                        <p:cTn id="84" dur="500" fill="hold"/>
                                        <p:tgtEl>
                                          <p:spTgt spid="34"/>
                                        </p:tgtEl>
                                        <p:attrNameLst>
                                          <p:attrName>style.rotation</p:attrName>
                                        </p:attrNameLst>
                                      </p:cBhvr>
                                      <p:tavLst>
                                        <p:tav tm="0">
                                          <p:val>
                                            <p:fltVal val="360"/>
                                          </p:val>
                                        </p:tav>
                                        <p:tav tm="100000">
                                          <p:val>
                                            <p:fltVal val="0"/>
                                          </p:val>
                                        </p:tav>
                                      </p:tavLst>
                                    </p:anim>
                                    <p:animEffect transition="in" filter="fade">
                                      <p:cBhvr>
                                        <p:cTn id="8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27" grpId="0"/>
      <p:bldP spid="28" grpId="0"/>
      <p:bldP spid="29" grpId="0"/>
      <p:bldP spid="31" grpId="0"/>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0646" y="373286"/>
            <a:ext cx="8377177" cy="44620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pic>
        <p:nvPicPr>
          <p:cNvPr id="50"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106723">
            <a:off x="3405477" y="945599"/>
            <a:ext cx="728826" cy="728826"/>
          </a:xfrm>
          <a:prstGeom prst="rect">
            <a:avLst/>
          </a:prstGeom>
        </p:spPr>
      </p:pic>
      <p:sp>
        <p:nvSpPr>
          <p:cNvPr id="51" name="文本框 6"/>
          <p:cNvSpPr txBox="1"/>
          <p:nvPr/>
        </p:nvSpPr>
        <p:spPr>
          <a:xfrm>
            <a:off x="4245142" y="818756"/>
            <a:ext cx="4331699" cy="1060450"/>
          </a:xfrm>
          <a:prstGeom prst="rect">
            <a:avLst/>
          </a:prstGeom>
          <a:noFill/>
        </p:spPr>
        <p:txBody>
          <a:bodyPr wrap="square" rtlCol="0">
            <a:spAutoFit/>
          </a:bodyPr>
          <a:lstStyle/>
          <a:p>
            <a:pPr algn="just"/>
            <a:r>
              <a:rPr lang="vi-VN" sz="2100" b="1" dirty="0" smtClean="0">
                <a:solidFill>
                  <a:srgbClr val="FF0000"/>
                </a:solidFill>
                <a:latin typeface="+mj-lt"/>
              </a:rPr>
              <a:t>Mục đích</a:t>
            </a:r>
            <a:r>
              <a:rPr lang="en-US" sz="2100" b="1" dirty="0" smtClean="0">
                <a:solidFill>
                  <a:srgbClr val="FF0000"/>
                </a:solidFill>
                <a:latin typeface="+mj-lt"/>
              </a:rPr>
              <a:t>:</a:t>
            </a:r>
            <a:r>
              <a:rPr lang="vi-VN" sz="2100" b="1" dirty="0" smtClean="0">
                <a:solidFill>
                  <a:srgbClr val="FF0000"/>
                </a:solidFill>
                <a:latin typeface="+mj-lt"/>
              </a:rPr>
              <a:t> </a:t>
            </a:r>
            <a:r>
              <a:rPr lang="en-US" sz="2100" dirty="0" smtClean="0">
                <a:latin typeface="Times New Roman" panose="02020603050405020304" pitchFamily="18" charset="0"/>
                <a:cs typeface="Times New Roman" panose="02020603050405020304" pitchFamily="18" charset="0"/>
              </a:rPr>
              <a:t>T</a:t>
            </a:r>
            <a:r>
              <a:rPr lang="vi-VN" sz="2100" dirty="0" smtClean="0">
                <a:latin typeface="+mj-lt"/>
              </a:rPr>
              <a:t>rình bày nội dung tình hình, sự việc và các kết quả đạt được của một cá nhân hay một tập thể.</a:t>
            </a:r>
            <a:endParaRPr lang="zh-CN" altLang="en-US" sz="2100" dirty="0">
              <a:solidFill>
                <a:schemeClr val="tx1">
                  <a:lumMod val="50000"/>
                  <a:lumOff val="50000"/>
                </a:schemeClr>
              </a:solidFill>
              <a:latin typeface="+mj-lt"/>
              <a:ea typeface="小单纯体" panose="02010601030101010101" pitchFamily="2" charset="-122"/>
            </a:endParaRPr>
          </a:p>
        </p:txBody>
      </p:sp>
      <p:sp>
        <p:nvSpPr>
          <p:cNvPr id="52" name="文本框 14"/>
          <p:cNvSpPr txBox="1"/>
          <p:nvPr/>
        </p:nvSpPr>
        <p:spPr>
          <a:xfrm>
            <a:off x="3466065" y="1067638"/>
            <a:ext cx="607650" cy="506730"/>
          </a:xfrm>
          <a:prstGeom prst="rect">
            <a:avLst/>
          </a:prstGeom>
          <a:noFill/>
        </p:spPr>
        <p:txBody>
          <a:bodyPr wrap="square" rtlCol="0">
            <a:spAutoFit/>
          </a:bodyPr>
          <a:lstStyle/>
          <a:p>
            <a:r>
              <a:rPr lang="en-US" altLang="zh-CN" sz="2700" dirty="0">
                <a:latin typeface="851tegakizatsu" panose="02000600000000000000" pitchFamily="2" charset="-122"/>
                <a:ea typeface="851tegakizatsu" panose="02000600000000000000" pitchFamily="2" charset="-122"/>
                <a:cs typeface="851tegakizatsu" panose="02000600000000000000" pitchFamily="2" charset="-122"/>
              </a:rPr>
              <a:t>01</a:t>
            </a:r>
            <a:endParaRPr lang="zh-CN" altLang="en-US" sz="2700" dirty="0">
              <a:latin typeface="851tegakizatsu" panose="02000600000000000000" pitchFamily="2" charset="-122"/>
              <a:ea typeface="851tegakizatsu" panose="02000600000000000000" pitchFamily="2" charset="-122"/>
              <a:cs typeface="851tegakizatsu" panose="02000600000000000000" pitchFamily="2" charset="-122"/>
            </a:endParaRPr>
          </a:p>
        </p:txBody>
      </p:sp>
      <p:pic>
        <p:nvPicPr>
          <p:cNvPr id="53"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106723">
            <a:off x="3414164" y="1937403"/>
            <a:ext cx="728826" cy="728826"/>
          </a:xfrm>
          <a:prstGeom prst="rect">
            <a:avLst/>
          </a:prstGeom>
        </p:spPr>
      </p:pic>
      <p:sp>
        <p:nvSpPr>
          <p:cNvPr id="54" name="文本框 16"/>
          <p:cNvSpPr txBox="1"/>
          <p:nvPr/>
        </p:nvSpPr>
        <p:spPr>
          <a:xfrm>
            <a:off x="4262510" y="2105723"/>
            <a:ext cx="4270925" cy="414020"/>
          </a:xfrm>
          <a:prstGeom prst="rect">
            <a:avLst/>
          </a:prstGeom>
          <a:noFill/>
        </p:spPr>
        <p:txBody>
          <a:bodyPr wrap="square" rtlCol="0">
            <a:spAutoFit/>
          </a:bodyPr>
          <a:lstStyle/>
          <a:p>
            <a:pPr algn="just"/>
            <a:r>
              <a:rPr lang="en-US" sz="2100" b="1" dirty="0" smtClean="0">
                <a:solidFill>
                  <a:srgbClr val="FF0000"/>
                </a:solidFill>
                <a:latin typeface="Times New Roman" panose="02020603050405020304" pitchFamily="18" charset="0"/>
                <a:cs typeface="Times New Roman" panose="02020603050405020304" pitchFamily="18" charset="0"/>
              </a:rPr>
              <a:t>Y</a:t>
            </a:r>
            <a:r>
              <a:rPr lang="vi-VN" sz="2100" b="1" dirty="0" smtClean="0">
                <a:solidFill>
                  <a:srgbClr val="FF0000"/>
                </a:solidFill>
                <a:latin typeface="Times New Roman" panose="02020603050405020304" pitchFamily="18" charset="0"/>
                <a:cs typeface="Times New Roman" panose="02020603050405020304" pitchFamily="18" charset="0"/>
              </a:rPr>
              <a:t>êu cầu</a:t>
            </a:r>
            <a:r>
              <a:rPr lang="en-US" sz="2100" b="1" dirty="0" smtClean="0">
                <a:solidFill>
                  <a:srgbClr val="FF0000"/>
                </a:solidFill>
                <a:latin typeface="Times New Roman" panose="02020603050405020304" pitchFamily="18" charset="0"/>
                <a:cs typeface="Times New Roman" panose="02020603050405020304" pitchFamily="18" charset="0"/>
              </a:rPr>
              <a:t>:</a:t>
            </a:r>
            <a:endParaRPr lang="vi-VN" sz="2100" dirty="0" smtClean="0">
              <a:latin typeface="Times New Roman" panose="02020603050405020304" pitchFamily="18" charset="0"/>
              <a:cs typeface="Times New Roman" panose="02020603050405020304" pitchFamily="18" charset="0"/>
            </a:endParaRPr>
          </a:p>
        </p:txBody>
      </p:sp>
      <p:sp>
        <p:nvSpPr>
          <p:cNvPr id="55" name="文本框 17"/>
          <p:cNvSpPr txBox="1"/>
          <p:nvPr/>
        </p:nvSpPr>
        <p:spPr>
          <a:xfrm>
            <a:off x="3474752" y="2059442"/>
            <a:ext cx="607650" cy="506730"/>
          </a:xfrm>
          <a:prstGeom prst="rect">
            <a:avLst/>
          </a:prstGeom>
          <a:noFill/>
        </p:spPr>
        <p:txBody>
          <a:bodyPr wrap="square" rtlCol="0">
            <a:spAutoFit/>
          </a:bodyPr>
          <a:lstStyle/>
          <a:p>
            <a:r>
              <a:rPr lang="en-US" altLang="zh-CN" sz="2700" dirty="0">
                <a:latin typeface="851tegakizatsu" panose="02000600000000000000" pitchFamily="2" charset="-122"/>
                <a:ea typeface="851tegakizatsu" panose="02000600000000000000" pitchFamily="2" charset="-122"/>
                <a:cs typeface="851tegakizatsu" panose="02000600000000000000" pitchFamily="2" charset="-122"/>
              </a:rPr>
              <a:t>02</a:t>
            </a:r>
            <a:endParaRPr lang="zh-CN" altLang="en-US" sz="2700" dirty="0">
              <a:latin typeface="851tegakizatsu" panose="02000600000000000000" pitchFamily="2" charset="-122"/>
              <a:ea typeface="851tegakizatsu" panose="02000600000000000000" pitchFamily="2" charset="-122"/>
              <a:cs typeface="851tegakizatsu" panose="02000600000000000000" pitchFamily="2" charset="-122"/>
            </a:endParaRPr>
          </a:p>
        </p:txBody>
      </p:sp>
      <p:pic>
        <p:nvPicPr>
          <p:cNvPr id="59" name="Picture 58" descr="4b6e57f1a3bb1d9fabbb0660e0a7a77e.png"/>
          <p:cNvPicPr>
            <a:picLocks noChangeAspect="1"/>
          </p:cNvPicPr>
          <p:nvPr/>
        </p:nvPicPr>
        <p:blipFill>
          <a:blip r:embed="rId2"/>
          <a:stretch>
            <a:fillRect/>
          </a:stretch>
        </p:blipFill>
        <p:spPr>
          <a:xfrm>
            <a:off x="366050" y="1180619"/>
            <a:ext cx="2691114" cy="2691114"/>
          </a:xfrm>
          <a:prstGeom prst="rect">
            <a:avLst/>
          </a:prstGeom>
        </p:spPr>
      </p:pic>
      <p:sp>
        <p:nvSpPr>
          <p:cNvPr id="60" name="TextBox 59"/>
          <p:cNvSpPr txBox="1"/>
          <p:nvPr/>
        </p:nvSpPr>
        <p:spPr>
          <a:xfrm>
            <a:off x="816012" y="3003630"/>
            <a:ext cx="2087880" cy="414020"/>
          </a:xfrm>
          <a:prstGeom prst="rect">
            <a:avLst/>
          </a:prstGeom>
          <a:noFill/>
        </p:spPr>
        <p:txBody>
          <a:bodyPr wrap="none" rtlCol="0">
            <a:spAutoFit/>
          </a:bodyPr>
          <a:lstStyle/>
          <a:p>
            <a:r>
              <a:rPr lang="en-US" sz="2100" b="1" dirty="0" err="1" smtClean="0">
                <a:solidFill>
                  <a:schemeClr val="bg1"/>
                </a:solidFill>
                <a:latin typeface="Times New Roman" panose="02020603050405020304" pitchFamily="18" charset="0"/>
                <a:cs typeface="Times New Roman" panose="02020603050405020304" pitchFamily="18" charset="0"/>
              </a:rPr>
              <a:t>Văn</a:t>
            </a:r>
            <a:r>
              <a:rPr lang="en-US" sz="2100" b="1" dirty="0" smtClean="0">
                <a:solidFill>
                  <a:schemeClr val="bg1"/>
                </a:solidFill>
                <a:latin typeface="Times New Roman" panose="02020603050405020304" pitchFamily="18" charset="0"/>
                <a:cs typeface="Times New Roman" panose="02020603050405020304" pitchFamily="18" charset="0"/>
              </a:rPr>
              <a:t> </a:t>
            </a:r>
            <a:r>
              <a:rPr lang="en-US" sz="2100" b="1" dirty="0" err="1" smtClean="0">
                <a:solidFill>
                  <a:schemeClr val="bg1"/>
                </a:solidFill>
                <a:latin typeface="Times New Roman" panose="02020603050405020304" pitchFamily="18" charset="0"/>
                <a:cs typeface="Times New Roman" panose="02020603050405020304" pitchFamily="18" charset="0"/>
              </a:rPr>
              <a:t>bản</a:t>
            </a:r>
            <a:r>
              <a:rPr lang="en-US" sz="2100" b="1" dirty="0" smtClean="0">
                <a:solidFill>
                  <a:schemeClr val="bg1"/>
                </a:solidFill>
                <a:latin typeface="Times New Roman" panose="02020603050405020304" pitchFamily="18" charset="0"/>
                <a:cs typeface="Times New Roman" panose="02020603050405020304" pitchFamily="18" charset="0"/>
              </a:rPr>
              <a:t> </a:t>
            </a:r>
            <a:r>
              <a:rPr lang="en-US" sz="2100" b="1" dirty="0" err="1" smtClean="0">
                <a:solidFill>
                  <a:schemeClr val="bg1"/>
                </a:solidFill>
                <a:latin typeface="Times New Roman" panose="02020603050405020304" pitchFamily="18" charset="0"/>
                <a:cs typeface="Times New Roman" panose="02020603050405020304" pitchFamily="18" charset="0"/>
              </a:rPr>
              <a:t>báo</a:t>
            </a:r>
            <a:r>
              <a:rPr lang="en-US" sz="2100" b="1" dirty="0" smtClean="0">
                <a:solidFill>
                  <a:schemeClr val="bg1"/>
                </a:solidFill>
                <a:latin typeface="Times New Roman" panose="02020603050405020304" pitchFamily="18" charset="0"/>
                <a:cs typeface="Times New Roman" panose="02020603050405020304" pitchFamily="18" charset="0"/>
              </a:rPr>
              <a:t> </a:t>
            </a:r>
            <a:r>
              <a:rPr lang="en-US" sz="2100" b="1" dirty="0" err="1" smtClean="0">
                <a:solidFill>
                  <a:schemeClr val="bg1"/>
                </a:solidFill>
                <a:latin typeface="Times New Roman" panose="02020603050405020304" pitchFamily="18" charset="0"/>
                <a:cs typeface="Times New Roman" panose="02020603050405020304" pitchFamily="18" charset="0"/>
              </a:rPr>
              <a:t>cáo</a:t>
            </a:r>
            <a:endParaRPr lang="en-US" sz="2100" b="1" dirty="0">
              <a:solidFill>
                <a:schemeClr val="bg1"/>
              </a:solidFill>
              <a:latin typeface="Times New Roman" panose="02020603050405020304" pitchFamily="18" charset="0"/>
              <a:cs typeface="Times New Roman" panose="02020603050405020304" pitchFamily="18" charset="0"/>
            </a:endParaRPr>
          </a:p>
        </p:txBody>
      </p:sp>
      <p:sp>
        <p:nvSpPr>
          <p:cNvPr id="61" name="文本框 16"/>
          <p:cNvSpPr txBox="1"/>
          <p:nvPr/>
        </p:nvSpPr>
        <p:spPr>
          <a:xfrm>
            <a:off x="4324724" y="2558579"/>
            <a:ext cx="4270925" cy="1060450"/>
          </a:xfrm>
          <a:prstGeom prst="rect">
            <a:avLst/>
          </a:prstGeom>
          <a:noFill/>
        </p:spPr>
        <p:txBody>
          <a:bodyPr wrap="square" rtlCol="0">
            <a:spAutoFit/>
          </a:bodyPr>
          <a:lstStyle/>
          <a:p>
            <a:pPr algn="just">
              <a:buFontTx/>
              <a:buChar char="-"/>
            </a:pP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Hình</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thức</a:t>
            </a:r>
            <a:r>
              <a:rPr lang="en-US" sz="2100" b="1" dirty="0" smtClean="0">
                <a:latin typeface="Times New Roman" panose="02020603050405020304" pitchFamily="18" charset="0"/>
                <a:cs typeface="Times New Roman" panose="02020603050405020304" pitchFamily="18" charset="0"/>
              </a:rPr>
              <a:t>: </a:t>
            </a:r>
            <a:r>
              <a:rPr lang="en-US" sz="2100" dirty="0" smtClean="0">
                <a:latin typeface="Times New Roman" panose="02020603050405020304" pitchFamily="18" charset="0"/>
                <a:cs typeface="Times New Roman" panose="02020603050405020304" pitchFamily="18" charset="0"/>
              </a:rPr>
              <a:t>T</a:t>
            </a:r>
            <a:r>
              <a:rPr lang="vi-VN" sz="2100" dirty="0" smtClean="0">
                <a:latin typeface="Times New Roman" panose="02020603050405020304" pitchFamily="18" charset="0"/>
                <a:cs typeface="Times New Roman" panose="02020603050405020304" pitchFamily="18" charset="0"/>
              </a:rPr>
              <a:t>rình bày trang trọng, rõ ràng và sáng sủa theo một số mục quy định sẵn. </a:t>
            </a:r>
            <a:endParaRPr lang="vi-VN" sz="2100" dirty="0" smtClean="0">
              <a:latin typeface="Times New Roman" panose="02020603050405020304" pitchFamily="18" charset="0"/>
              <a:cs typeface="Times New Roman" panose="02020603050405020304" pitchFamily="18" charset="0"/>
            </a:endParaRPr>
          </a:p>
        </p:txBody>
      </p:sp>
      <p:sp>
        <p:nvSpPr>
          <p:cNvPr id="62" name="文本框 16"/>
          <p:cNvSpPr txBox="1"/>
          <p:nvPr/>
        </p:nvSpPr>
        <p:spPr>
          <a:xfrm>
            <a:off x="4352213" y="3619110"/>
            <a:ext cx="4270925" cy="1060450"/>
          </a:xfrm>
          <a:prstGeom prst="rect">
            <a:avLst/>
          </a:prstGeom>
          <a:noFill/>
        </p:spPr>
        <p:txBody>
          <a:bodyPr wrap="square" rtlCol="0">
            <a:spAutoFit/>
          </a:bodyPr>
          <a:lstStyle/>
          <a:p>
            <a:pPr algn="just">
              <a:buFontTx/>
              <a:buChar char="-"/>
            </a:pPr>
            <a:r>
              <a:rPr lang="en-US" sz="2100" b="1" dirty="0" smtClean="0">
                <a:latin typeface="Times New Roman" panose="02020603050405020304" pitchFamily="18" charset="0"/>
                <a:cs typeface="Times New Roman" panose="02020603050405020304" pitchFamily="18" charset="0"/>
              </a:rPr>
              <a:t> </a:t>
            </a:r>
            <a:r>
              <a:rPr lang="vi-VN" sz="2100" b="1" dirty="0" smtClean="0">
                <a:latin typeface="Times New Roman" panose="02020603050405020304" pitchFamily="18" charset="0"/>
                <a:cs typeface="Times New Roman" panose="02020603050405020304" pitchFamily="18" charset="0"/>
              </a:rPr>
              <a:t>Nội dung</a:t>
            </a:r>
            <a:r>
              <a:rPr lang="en-US" sz="2100" b="1" dirty="0" smtClean="0">
                <a:latin typeface="Times New Roman" panose="02020603050405020304" pitchFamily="18" charset="0"/>
                <a:cs typeface="Times New Roman" panose="02020603050405020304" pitchFamily="18" charset="0"/>
              </a:rPr>
              <a:t>:</a:t>
            </a:r>
            <a:r>
              <a:rPr lang="vi-VN" sz="2100" b="1" dirty="0" smtClean="0">
                <a:latin typeface="Times New Roman" panose="02020603050405020304" pitchFamily="18" charset="0"/>
                <a:cs typeface="Times New Roman" panose="02020603050405020304" pitchFamily="18" charset="0"/>
              </a:rPr>
              <a:t> </a:t>
            </a:r>
            <a:r>
              <a:rPr lang="en-US" sz="2100" dirty="0" smtClean="0">
                <a:latin typeface="Times New Roman" panose="02020603050405020304" pitchFamily="18" charset="0"/>
                <a:cs typeface="Times New Roman" panose="02020603050405020304" pitchFamily="18" charset="0"/>
              </a:rPr>
              <a:t>C</a:t>
            </a:r>
            <a:r>
              <a:rPr lang="vi-VN" sz="2100" dirty="0" smtClean="0">
                <a:latin typeface="Times New Roman" panose="02020603050405020304" pitchFamily="18" charset="0"/>
                <a:cs typeface="Times New Roman" panose="02020603050405020304" pitchFamily="18" charset="0"/>
              </a:rPr>
              <a:t>hú ý các mục: Báo cáo của ai? Báo cáo với ai? Báo cáo về việc gì? Kết quả như thế nào?</a:t>
            </a:r>
            <a:endParaRPr lang="vi-VN" sz="2100" dirty="0"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circle(in)">
                                      <p:cBhvr>
                                        <p:cTn id="7" dur="2000"/>
                                        <p:tgtEl>
                                          <p:spTgt spid="60"/>
                                        </p:tgtEl>
                                      </p:cBhvr>
                                    </p:animEffect>
                                  </p:childTnLst>
                                </p:cTn>
                              </p:par>
                              <p:par>
                                <p:cTn id="8" presetID="6" presetClass="entr" presetSubtype="16"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circle(in)">
                                      <p:cBhvr>
                                        <p:cTn id="10" dur="2000"/>
                                        <p:tgtEl>
                                          <p:spTgt spid="59"/>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 from="(-#ppt_w/2)" to="(#ppt_x)" calcmode="lin" valueType="num">
                                      <p:cBhvr>
                                        <p:cTn id="15" dur="600" fill="hold">
                                          <p:stCondLst>
                                            <p:cond delay="0"/>
                                          </p:stCondLst>
                                        </p:cTn>
                                        <p:tgtEl>
                                          <p:spTgt spid="52"/>
                                        </p:tgtEl>
                                        <p:attrNameLst>
                                          <p:attrName>ppt_x</p:attrName>
                                        </p:attrNameLst>
                                      </p:cBhvr>
                                    </p:anim>
                                    <p:anim from="0" to="-1.0" calcmode="lin" valueType="num">
                                      <p:cBhvr>
                                        <p:cTn id="16" dur="200" decel="50000" autoRev="1" fill="hold">
                                          <p:stCondLst>
                                            <p:cond delay="600"/>
                                          </p:stCondLst>
                                        </p:cTn>
                                        <p:tgtEl>
                                          <p:spTgt spid="52"/>
                                        </p:tgtEl>
                                        <p:attrNameLst>
                                          <p:attrName>xshear</p:attrName>
                                        </p:attrNameLst>
                                      </p:cBhvr>
                                    </p:anim>
                                    <p:animScale>
                                      <p:cBhvr>
                                        <p:cTn id="17" dur="200" decel="100000" autoRev="1" fill="hold">
                                          <p:stCondLst>
                                            <p:cond delay="600"/>
                                          </p:stCondLst>
                                        </p:cTn>
                                        <p:tgtEl>
                                          <p:spTgt spid="52"/>
                                        </p:tgtEl>
                                      </p:cBhvr>
                                      <p:from x="100000" y="100000"/>
                                      <p:to x="80000" y="100000"/>
                                    </p:animScale>
                                    <p:anim by="(#ppt_h/3+#ppt_w*0.1)" calcmode="lin" valueType="num">
                                      <p:cBhvr additive="sum">
                                        <p:cTn id="18" dur="200" decel="100000" autoRev="1" fill="hold">
                                          <p:stCondLst>
                                            <p:cond delay="600"/>
                                          </p:stCondLst>
                                        </p:cTn>
                                        <p:tgtEl>
                                          <p:spTgt spid="52"/>
                                        </p:tgtEl>
                                        <p:attrNameLst>
                                          <p:attrName>ppt_x</p:attrName>
                                        </p:attrNameLst>
                                      </p:cBhvr>
                                    </p:anim>
                                  </p:childTnLst>
                                </p:cTn>
                              </p:par>
                              <p:par>
                                <p:cTn id="19" presetID="34"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 from="(-#ppt_w/2)" to="(#ppt_x)" calcmode="lin" valueType="num">
                                      <p:cBhvr>
                                        <p:cTn id="21" dur="600" fill="hold">
                                          <p:stCondLst>
                                            <p:cond delay="0"/>
                                          </p:stCondLst>
                                        </p:cTn>
                                        <p:tgtEl>
                                          <p:spTgt spid="50"/>
                                        </p:tgtEl>
                                        <p:attrNameLst>
                                          <p:attrName>ppt_x</p:attrName>
                                        </p:attrNameLst>
                                      </p:cBhvr>
                                    </p:anim>
                                    <p:anim from="0" to="-1.0" calcmode="lin" valueType="num">
                                      <p:cBhvr>
                                        <p:cTn id="22" dur="200" decel="50000" autoRev="1" fill="hold">
                                          <p:stCondLst>
                                            <p:cond delay="600"/>
                                          </p:stCondLst>
                                        </p:cTn>
                                        <p:tgtEl>
                                          <p:spTgt spid="50"/>
                                        </p:tgtEl>
                                        <p:attrNameLst>
                                          <p:attrName>xshear</p:attrName>
                                        </p:attrNameLst>
                                      </p:cBhvr>
                                    </p:anim>
                                    <p:animScale>
                                      <p:cBhvr>
                                        <p:cTn id="23" dur="200" decel="100000" autoRev="1" fill="hold">
                                          <p:stCondLst>
                                            <p:cond delay="600"/>
                                          </p:stCondLst>
                                        </p:cTn>
                                        <p:tgtEl>
                                          <p:spTgt spid="50"/>
                                        </p:tgtEl>
                                      </p:cBhvr>
                                      <p:from x="100000" y="100000"/>
                                      <p:to x="80000" y="100000"/>
                                    </p:animScale>
                                    <p:anim by="(#ppt_h/3+#ppt_w*0.1)" calcmode="lin" valueType="num">
                                      <p:cBhvr additive="sum">
                                        <p:cTn id="24" dur="200" decel="100000" autoRev="1" fill="hold">
                                          <p:stCondLst>
                                            <p:cond delay="600"/>
                                          </p:stCondLst>
                                        </p:cTn>
                                        <p:tgtEl>
                                          <p:spTgt spid="50"/>
                                        </p:tgtEl>
                                        <p:attrNameLst>
                                          <p:attrName>ppt_x</p:attrName>
                                        </p:attrNameLst>
                                      </p:cBhvr>
                                    </p:anim>
                                  </p:childTnLst>
                                </p:cTn>
                              </p:par>
                              <p:par>
                                <p:cTn id="25" presetID="34"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 from="(-#ppt_w/2)" to="(#ppt_x)" calcmode="lin" valueType="num">
                                      <p:cBhvr>
                                        <p:cTn id="27" dur="600" fill="hold">
                                          <p:stCondLst>
                                            <p:cond delay="0"/>
                                          </p:stCondLst>
                                        </p:cTn>
                                        <p:tgtEl>
                                          <p:spTgt spid="51"/>
                                        </p:tgtEl>
                                        <p:attrNameLst>
                                          <p:attrName>ppt_x</p:attrName>
                                        </p:attrNameLst>
                                      </p:cBhvr>
                                    </p:anim>
                                    <p:anim from="0" to="-1.0" calcmode="lin" valueType="num">
                                      <p:cBhvr>
                                        <p:cTn id="28" dur="200" decel="50000" autoRev="1" fill="hold">
                                          <p:stCondLst>
                                            <p:cond delay="600"/>
                                          </p:stCondLst>
                                        </p:cTn>
                                        <p:tgtEl>
                                          <p:spTgt spid="51"/>
                                        </p:tgtEl>
                                        <p:attrNameLst>
                                          <p:attrName>xshear</p:attrName>
                                        </p:attrNameLst>
                                      </p:cBhvr>
                                    </p:anim>
                                    <p:animScale>
                                      <p:cBhvr>
                                        <p:cTn id="29" dur="200" decel="100000" autoRev="1" fill="hold">
                                          <p:stCondLst>
                                            <p:cond delay="600"/>
                                          </p:stCondLst>
                                        </p:cTn>
                                        <p:tgtEl>
                                          <p:spTgt spid="51"/>
                                        </p:tgtEl>
                                      </p:cBhvr>
                                      <p:from x="100000" y="100000"/>
                                      <p:to x="80000" y="100000"/>
                                    </p:animScale>
                                    <p:anim by="(#ppt_h/3+#ppt_w*0.1)" calcmode="lin" valueType="num">
                                      <p:cBhvr additive="sum">
                                        <p:cTn id="30" dur="200" decel="100000" autoRev="1" fill="hold">
                                          <p:stCondLst>
                                            <p:cond delay="600"/>
                                          </p:stCondLst>
                                        </p:cTn>
                                        <p:tgtEl>
                                          <p:spTgt spid="51"/>
                                        </p:tgtEl>
                                        <p:attrNameLst>
                                          <p:attrName>ppt_x</p:attrName>
                                        </p:attrNameLst>
                                      </p:cBhvr>
                                    </p:anim>
                                  </p:childTnLst>
                                </p:cTn>
                              </p:par>
                            </p:childTnLst>
                          </p:cTn>
                        </p:par>
                      </p:childTnLst>
                    </p:cTn>
                  </p:par>
                  <p:par>
                    <p:cTn id="31" fill="hold">
                      <p:stCondLst>
                        <p:cond delay="indefinite"/>
                      </p:stCondLst>
                      <p:childTnLst>
                        <p:par>
                          <p:cTn id="32" fill="hold">
                            <p:stCondLst>
                              <p:cond delay="0"/>
                            </p:stCondLst>
                            <p:childTnLst>
                              <p:par>
                                <p:cTn id="33" presetID="34"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anim from="(-#ppt_w/2)" to="(#ppt_x)" calcmode="lin" valueType="num">
                                      <p:cBhvr>
                                        <p:cTn id="35" dur="600" fill="hold">
                                          <p:stCondLst>
                                            <p:cond delay="0"/>
                                          </p:stCondLst>
                                        </p:cTn>
                                        <p:tgtEl>
                                          <p:spTgt spid="55"/>
                                        </p:tgtEl>
                                        <p:attrNameLst>
                                          <p:attrName>ppt_x</p:attrName>
                                        </p:attrNameLst>
                                      </p:cBhvr>
                                    </p:anim>
                                    <p:anim from="0" to="-1.0" calcmode="lin" valueType="num">
                                      <p:cBhvr>
                                        <p:cTn id="36" dur="200" decel="50000" autoRev="1" fill="hold">
                                          <p:stCondLst>
                                            <p:cond delay="600"/>
                                          </p:stCondLst>
                                        </p:cTn>
                                        <p:tgtEl>
                                          <p:spTgt spid="55"/>
                                        </p:tgtEl>
                                        <p:attrNameLst>
                                          <p:attrName>xshear</p:attrName>
                                        </p:attrNameLst>
                                      </p:cBhvr>
                                    </p:anim>
                                    <p:animScale>
                                      <p:cBhvr>
                                        <p:cTn id="37" dur="200" decel="100000" autoRev="1" fill="hold">
                                          <p:stCondLst>
                                            <p:cond delay="600"/>
                                          </p:stCondLst>
                                        </p:cTn>
                                        <p:tgtEl>
                                          <p:spTgt spid="55"/>
                                        </p:tgtEl>
                                      </p:cBhvr>
                                      <p:from x="100000" y="100000"/>
                                      <p:to x="80000" y="100000"/>
                                    </p:animScale>
                                    <p:anim by="(#ppt_h/3+#ppt_w*0.1)" calcmode="lin" valueType="num">
                                      <p:cBhvr additive="sum">
                                        <p:cTn id="38" dur="200" decel="100000" autoRev="1" fill="hold">
                                          <p:stCondLst>
                                            <p:cond delay="600"/>
                                          </p:stCondLst>
                                        </p:cTn>
                                        <p:tgtEl>
                                          <p:spTgt spid="55"/>
                                        </p:tgtEl>
                                        <p:attrNameLst>
                                          <p:attrName>ppt_x</p:attrName>
                                        </p:attrNameLst>
                                      </p:cBhvr>
                                    </p:anim>
                                  </p:childTnLst>
                                </p:cTn>
                              </p:par>
                              <p:par>
                                <p:cTn id="39" presetID="34" presetClass="entr" presetSubtype="0"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anim from="(-#ppt_w/2)" to="(#ppt_x)" calcmode="lin" valueType="num">
                                      <p:cBhvr>
                                        <p:cTn id="41" dur="600" fill="hold">
                                          <p:stCondLst>
                                            <p:cond delay="0"/>
                                          </p:stCondLst>
                                        </p:cTn>
                                        <p:tgtEl>
                                          <p:spTgt spid="53"/>
                                        </p:tgtEl>
                                        <p:attrNameLst>
                                          <p:attrName>ppt_x</p:attrName>
                                        </p:attrNameLst>
                                      </p:cBhvr>
                                    </p:anim>
                                    <p:anim from="0" to="-1.0" calcmode="lin" valueType="num">
                                      <p:cBhvr>
                                        <p:cTn id="42" dur="200" decel="50000" autoRev="1" fill="hold">
                                          <p:stCondLst>
                                            <p:cond delay="600"/>
                                          </p:stCondLst>
                                        </p:cTn>
                                        <p:tgtEl>
                                          <p:spTgt spid="53"/>
                                        </p:tgtEl>
                                        <p:attrNameLst>
                                          <p:attrName>xshear</p:attrName>
                                        </p:attrNameLst>
                                      </p:cBhvr>
                                    </p:anim>
                                    <p:animScale>
                                      <p:cBhvr>
                                        <p:cTn id="43" dur="200" decel="100000" autoRev="1" fill="hold">
                                          <p:stCondLst>
                                            <p:cond delay="600"/>
                                          </p:stCondLst>
                                        </p:cTn>
                                        <p:tgtEl>
                                          <p:spTgt spid="53"/>
                                        </p:tgtEl>
                                      </p:cBhvr>
                                      <p:from x="100000" y="100000"/>
                                      <p:to x="80000" y="100000"/>
                                    </p:animScale>
                                    <p:anim by="(#ppt_h/3+#ppt_w*0.1)" calcmode="lin" valueType="num">
                                      <p:cBhvr additive="sum">
                                        <p:cTn id="44" dur="200" decel="100000" autoRev="1" fill="hold">
                                          <p:stCondLst>
                                            <p:cond delay="600"/>
                                          </p:stCondLst>
                                        </p:cTn>
                                        <p:tgtEl>
                                          <p:spTgt spid="53"/>
                                        </p:tgtEl>
                                        <p:attrNameLst>
                                          <p:attrName>ppt_x</p:attrName>
                                        </p:attrNameLst>
                                      </p:cBhvr>
                                    </p:anim>
                                  </p:childTnLst>
                                </p:cTn>
                              </p:par>
                              <p:par>
                                <p:cTn id="45" presetID="34"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 from="(-#ppt_w/2)" to="(#ppt_x)" calcmode="lin" valueType="num">
                                      <p:cBhvr>
                                        <p:cTn id="47" dur="600" fill="hold">
                                          <p:stCondLst>
                                            <p:cond delay="0"/>
                                          </p:stCondLst>
                                        </p:cTn>
                                        <p:tgtEl>
                                          <p:spTgt spid="54"/>
                                        </p:tgtEl>
                                        <p:attrNameLst>
                                          <p:attrName>ppt_x</p:attrName>
                                        </p:attrNameLst>
                                      </p:cBhvr>
                                    </p:anim>
                                    <p:anim from="0" to="-1.0" calcmode="lin" valueType="num">
                                      <p:cBhvr>
                                        <p:cTn id="48" dur="200" decel="50000" autoRev="1" fill="hold">
                                          <p:stCondLst>
                                            <p:cond delay="600"/>
                                          </p:stCondLst>
                                        </p:cTn>
                                        <p:tgtEl>
                                          <p:spTgt spid="54"/>
                                        </p:tgtEl>
                                        <p:attrNameLst>
                                          <p:attrName>xshear</p:attrName>
                                        </p:attrNameLst>
                                      </p:cBhvr>
                                    </p:anim>
                                    <p:animScale>
                                      <p:cBhvr>
                                        <p:cTn id="49" dur="200" decel="100000" autoRev="1" fill="hold">
                                          <p:stCondLst>
                                            <p:cond delay="600"/>
                                          </p:stCondLst>
                                        </p:cTn>
                                        <p:tgtEl>
                                          <p:spTgt spid="54"/>
                                        </p:tgtEl>
                                      </p:cBhvr>
                                      <p:from x="100000" y="100000"/>
                                      <p:to x="80000" y="100000"/>
                                    </p:animScale>
                                    <p:anim by="(#ppt_h/3+#ppt_w*0.1)" calcmode="lin" valueType="num">
                                      <p:cBhvr additive="sum">
                                        <p:cTn id="50" dur="200" decel="100000" autoRev="1" fill="hold">
                                          <p:stCondLst>
                                            <p:cond delay="600"/>
                                          </p:stCondLst>
                                        </p:cTn>
                                        <p:tgtEl>
                                          <p:spTgt spid="54"/>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additive="base">
                                        <p:cTn id="55" dur="500" fill="hold"/>
                                        <p:tgtEl>
                                          <p:spTgt spid="61"/>
                                        </p:tgtEl>
                                        <p:attrNameLst>
                                          <p:attrName>ppt_x</p:attrName>
                                        </p:attrNameLst>
                                      </p:cBhvr>
                                      <p:tavLst>
                                        <p:tav tm="0">
                                          <p:val>
                                            <p:strVal val="#ppt_x"/>
                                          </p:val>
                                        </p:tav>
                                        <p:tav tm="100000">
                                          <p:val>
                                            <p:strVal val="#ppt_x"/>
                                          </p:val>
                                        </p:tav>
                                      </p:tavLst>
                                    </p:anim>
                                    <p:anim calcmode="lin" valueType="num">
                                      <p:cBhvr additive="base">
                                        <p:cTn id="56"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additive="base">
                                        <p:cTn id="61" dur="500" fill="hold"/>
                                        <p:tgtEl>
                                          <p:spTgt spid="62"/>
                                        </p:tgtEl>
                                        <p:attrNameLst>
                                          <p:attrName>ppt_x</p:attrName>
                                        </p:attrNameLst>
                                      </p:cBhvr>
                                      <p:tavLst>
                                        <p:tav tm="0">
                                          <p:val>
                                            <p:strVal val="#ppt_x"/>
                                          </p:val>
                                        </p:tav>
                                        <p:tav tm="100000">
                                          <p:val>
                                            <p:strVal val="#ppt_x"/>
                                          </p:val>
                                        </p:tav>
                                      </p:tavLst>
                                    </p:anim>
                                    <p:anim calcmode="lin" valueType="num">
                                      <p:cBhvr additive="base">
                                        <p:cTn id="62"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4" grpId="0"/>
      <p:bldP spid="55" grpId="0"/>
      <p:bldP spid="60" grpId="0"/>
      <p:bldP spid="61" grpId="0"/>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圆角矩形 57"/>
          <p:cNvSpPr/>
          <p:nvPr/>
        </p:nvSpPr>
        <p:spPr>
          <a:xfrm>
            <a:off x="361531" y="673920"/>
            <a:ext cx="8475674" cy="4109441"/>
          </a:xfrm>
          <a:prstGeom prst="roundRect">
            <a:avLst>
              <a:gd name="adj" fmla="val 4166"/>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a:spLocks noChangeAspect="1"/>
          </p:cNvSpPr>
          <p:nvPr/>
        </p:nvSpPr>
        <p:spPr>
          <a:xfrm>
            <a:off x="2331074" y="1893780"/>
            <a:ext cx="1890000" cy="1890000"/>
          </a:xfrm>
          <a:prstGeom prst="ellipse">
            <a:avLst/>
          </a:prstGeom>
          <a:solidFill>
            <a:schemeClr val="bg1"/>
          </a:solidFill>
          <a:ln>
            <a:no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 name="椭圆 7"/>
          <p:cNvSpPr>
            <a:spLocks noChangeAspect="1"/>
          </p:cNvSpPr>
          <p:nvPr/>
        </p:nvSpPr>
        <p:spPr>
          <a:xfrm>
            <a:off x="2262066" y="1954162"/>
            <a:ext cx="1890000" cy="1890000"/>
          </a:xfrm>
          <a:prstGeom prst="ellipse">
            <a:avLst/>
          </a:prstGeom>
          <a:solidFill>
            <a:schemeClr val="accent1"/>
          </a:solidFill>
          <a:ln>
            <a:noFill/>
          </a:ln>
          <a:effectLst>
            <a:innerShdw blurRad="114300" dist="1143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 name="椭圆 8"/>
          <p:cNvSpPr>
            <a:spLocks noChangeAspect="1"/>
          </p:cNvSpPr>
          <p:nvPr/>
        </p:nvSpPr>
        <p:spPr>
          <a:xfrm>
            <a:off x="2472066" y="2164162"/>
            <a:ext cx="1470000" cy="1470000"/>
          </a:xfrm>
          <a:prstGeom prst="ellipse">
            <a:avLst/>
          </a:prstGeom>
          <a:gradFill flip="none" rotWithShape="1">
            <a:gsLst>
              <a:gs pos="0">
                <a:schemeClr val="accent6">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0" name="任意多边形 9"/>
          <p:cNvSpPr/>
          <p:nvPr/>
        </p:nvSpPr>
        <p:spPr>
          <a:xfrm>
            <a:off x="3143455" y="2311162"/>
            <a:ext cx="4018052" cy="1166042"/>
          </a:xfrm>
          <a:custGeom>
            <a:avLst/>
            <a:gdLst>
              <a:gd name="connsiteX0" fmla="*/ 0 w 2527652"/>
              <a:gd name="connsiteY0" fmla="*/ 0 h 1008000"/>
              <a:gd name="connsiteX1" fmla="*/ 2023652 w 2527652"/>
              <a:gd name="connsiteY1" fmla="*/ 0 h 1008000"/>
              <a:gd name="connsiteX2" fmla="*/ 2527652 w 2527652"/>
              <a:gd name="connsiteY2" fmla="*/ 504000 h 1008000"/>
              <a:gd name="connsiteX3" fmla="*/ 2023652 w 2527652"/>
              <a:gd name="connsiteY3" fmla="*/ 1008000 h 1008000"/>
              <a:gd name="connsiteX4" fmla="*/ 0 w 2527652"/>
              <a:gd name="connsiteY4" fmla="*/ 100800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52" h="1008000">
                <a:moveTo>
                  <a:pt x="0" y="0"/>
                </a:moveTo>
                <a:lnTo>
                  <a:pt x="2023652" y="0"/>
                </a:lnTo>
                <a:cubicBezTo>
                  <a:pt x="2302004" y="0"/>
                  <a:pt x="2527652" y="225648"/>
                  <a:pt x="2527652" y="504000"/>
                </a:cubicBezTo>
                <a:cubicBezTo>
                  <a:pt x="2527652" y="782352"/>
                  <a:pt x="2302004" y="1008000"/>
                  <a:pt x="2023652" y="1008000"/>
                </a:cubicBezTo>
                <a:lnTo>
                  <a:pt x="0" y="1008000"/>
                </a:lnTo>
                <a:close/>
              </a:path>
            </a:pathLst>
          </a:custGeom>
          <a:solidFill>
            <a:schemeClr val="accent2"/>
          </a:solidFill>
          <a:ln w="25400">
            <a:gradFill flip="none" rotWithShape="1">
              <a:gsLst>
                <a:gs pos="0">
                  <a:schemeClr val="accent1">
                    <a:lumMod val="5000"/>
                    <a:lumOff val="95000"/>
                  </a:schemeClr>
                </a:gs>
                <a:gs pos="100000">
                  <a:schemeClr val="bg1">
                    <a:lumMod val="65000"/>
                  </a:schemeClr>
                </a:gs>
              </a:gsLst>
              <a:lin ang="2700000" scaled="1"/>
              <a:tileRect/>
            </a:gra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1" name="椭圆 10"/>
          <p:cNvSpPr>
            <a:spLocks noChangeAspect="1"/>
          </p:cNvSpPr>
          <p:nvPr/>
        </p:nvSpPr>
        <p:spPr>
          <a:xfrm>
            <a:off x="2619066" y="2311162"/>
            <a:ext cx="1176000" cy="1176000"/>
          </a:xfrm>
          <a:prstGeom prst="ellipse">
            <a:avLst/>
          </a:prstGeom>
          <a:solidFill>
            <a:schemeClr val="accent1"/>
          </a:solidFill>
          <a:ln w="25400">
            <a:gradFill flip="none" rotWithShape="1">
              <a:gsLst>
                <a:gs pos="0">
                  <a:schemeClr val="bg1"/>
                </a:gs>
                <a:gs pos="100000">
                  <a:schemeClr val="tx1">
                    <a:lumMod val="65000"/>
                    <a:lumOff val="3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2" name="文本框 11"/>
          <p:cNvSpPr txBox="1"/>
          <p:nvPr/>
        </p:nvSpPr>
        <p:spPr>
          <a:xfrm>
            <a:off x="2931161" y="2408327"/>
            <a:ext cx="697230" cy="922020"/>
          </a:xfrm>
          <a:prstGeom prst="rect">
            <a:avLst/>
          </a:prstGeom>
          <a:noFill/>
        </p:spPr>
        <p:txBody>
          <a:bodyPr wrap="none" rtlCol="0">
            <a:spAutoFit/>
          </a:bodyPr>
          <a:lstStyle/>
          <a:p>
            <a:r>
              <a:rPr lang="vi-VN" altLang="en-US" sz="5400" b="1" dirty="0" smtClean="0">
                <a:solidFill>
                  <a:schemeClr val="bg1"/>
                </a:solidFill>
                <a:latin typeface="Times New Roman" panose="02020603050405020304" pitchFamily="18" charset="0"/>
                <a:ea typeface="SimSun" panose="02010600030101010101" pitchFamily="2" charset="-122"/>
                <a:cs typeface="Times New Roman" panose="02020603050405020304" pitchFamily="18" charset="0"/>
              </a:rPr>
              <a:t>1</a:t>
            </a:r>
            <a:r>
              <a:rPr lang="en-US" altLang="zh-CN" sz="5400" b="1" dirty="0" smtClean="0">
                <a:solidFill>
                  <a:schemeClr val="bg1"/>
                </a:solidFill>
                <a:latin typeface="Times New Roman" panose="02020603050405020304" pitchFamily="18" charset="0"/>
                <a:ea typeface="SimSun" panose="02010600030101010101" pitchFamily="2" charset="-122"/>
                <a:cs typeface="Times New Roman" panose="02020603050405020304" pitchFamily="18" charset="0"/>
              </a:rPr>
              <a:t>.</a:t>
            </a:r>
            <a:endParaRPr lang="zh-CN" altLang="en-US" sz="5400" b="1" dirty="0">
              <a:solidFill>
                <a:schemeClr val="bg1"/>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13" name="文本框 12"/>
          <p:cNvSpPr txBox="1"/>
          <p:nvPr/>
        </p:nvSpPr>
        <p:spPr>
          <a:xfrm>
            <a:off x="3795425" y="2358525"/>
            <a:ext cx="2959066" cy="1076325"/>
          </a:xfrm>
          <a:prstGeom prst="rect">
            <a:avLst/>
          </a:prstGeom>
          <a:noFill/>
        </p:spPr>
        <p:txBody>
          <a:bodyPr wrap="square" rtlCol="0">
            <a:spAutoFit/>
          </a:bodyPr>
          <a:lstStyle/>
          <a:p>
            <a:pPr algn="ctr"/>
            <a:r>
              <a:rPr lang="en-US" altLang="zh-CN" sz="3200" dirty="0" err="1" smtClean="0">
                <a:solidFill>
                  <a:schemeClr val="bg1"/>
                </a:solidFill>
                <a:latin typeface="Times New Roman" panose="02020603050405020304" pitchFamily="18" charset="0"/>
                <a:ea typeface="迷你简卡通" panose="03000509000000000000" pitchFamily="65" charset="-122"/>
                <a:cs typeface="Times New Roman" panose="02020603050405020304" pitchFamily="18" charset="0"/>
              </a:rPr>
              <a:t>Đặc</a:t>
            </a:r>
            <a:r>
              <a:rPr lang="en-US" altLang="zh-CN" sz="3200" dirty="0" smtClean="0">
                <a:solidFill>
                  <a:schemeClr val="bg1"/>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sz="3200" dirty="0" err="1" smtClean="0">
                <a:solidFill>
                  <a:schemeClr val="bg1"/>
                </a:solidFill>
                <a:latin typeface="Times New Roman" panose="02020603050405020304" pitchFamily="18" charset="0"/>
                <a:ea typeface="迷你简卡通" panose="03000509000000000000" pitchFamily="65" charset="-122"/>
                <a:cs typeface="Times New Roman" panose="02020603050405020304" pitchFamily="18" charset="0"/>
              </a:rPr>
              <a:t>điểm</a:t>
            </a:r>
            <a:r>
              <a:rPr lang="en-US" altLang="zh-CN" sz="3200" dirty="0" smtClean="0">
                <a:solidFill>
                  <a:schemeClr val="bg1"/>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sz="3200" dirty="0" err="1" smtClean="0">
                <a:solidFill>
                  <a:schemeClr val="bg1"/>
                </a:solidFill>
                <a:latin typeface="Times New Roman" panose="02020603050405020304" pitchFamily="18" charset="0"/>
                <a:ea typeface="迷你简卡通" panose="03000509000000000000" pitchFamily="65" charset="-122"/>
                <a:cs typeface="Times New Roman" panose="02020603050405020304" pitchFamily="18" charset="0"/>
              </a:rPr>
              <a:t>của</a:t>
            </a:r>
            <a:r>
              <a:rPr lang="en-US" altLang="zh-CN" sz="3200" dirty="0" smtClean="0">
                <a:solidFill>
                  <a:schemeClr val="bg1"/>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sz="3200" dirty="0" err="1" smtClean="0">
                <a:solidFill>
                  <a:schemeClr val="bg1"/>
                </a:solidFill>
                <a:latin typeface="Times New Roman" panose="02020603050405020304" pitchFamily="18" charset="0"/>
                <a:ea typeface="迷你简卡通" panose="03000509000000000000" pitchFamily="65" charset="-122"/>
                <a:cs typeface="Times New Roman" panose="02020603050405020304" pitchFamily="18" charset="0"/>
              </a:rPr>
              <a:t>văn</a:t>
            </a:r>
            <a:r>
              <a:rPr lang="en-US" altLang="zh-CN" sz="3200" dirty="0" smtClean="0">
                <a:solidFill>
                  <a:schemeClr val="bg1"/>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sz="3200" dirty="0" err="1" smtClean="0">
                <a:solidFill>
                  <a:schemeClr val="bg1"/>
                </a:solidFill>
                <a:latin typeface="Times New Roman" panose="02020603050405020304" pitchFamily="18" charset="0"/>
                <a:ea typeface="迷你简卡通" panose="03000509000000000000" pitchFamily="65" charset="-122"/>
                <a:cs typeface="Times New Roman" panose="02020603050405020304" pitchFamily="18" charset="0"/>
              </a:rPr>
              <a:t>bản</a:t>
            </a:r>
            <a:r>
              <a:rPr lang="en-US" altLang="zh-CN" sz="3200" dirty="0" smtClean="0">
                <a:solidFill>
                  <a:schemeClr val="bg1"/>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sz="3200" dirty="0" err="1" smtClean="0">
                <a:solidFill>
                  <a:schemeClr val="bg1"/>
                </a:solidFill>
                <a:latin typeface="Times New Roman" panose="02020603050405020304" pitchFamily="18" charset="0"/>
                <a:ea typeface="迷你简卡通" panose="03000509000000000000" pitchFamily="65" charset="-122"/>
                <a:cs typeface="Times New Roman" panose="02020603050405020304" pitchFamily="18" charset="0"/>
              </a:rPr>
              <a:t>đề</a:t>
            </a:r>
            <a:r>
              <a:rPr lang="en-US" altLang="zh-CN" sz="3200" dirty="0" smtClean="0">
                <a:solidFill>
                  <a:schemeClr val="bg1"/>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sz="3200" dirty="0" err="1" smtClean="0">
                <a:solidFill>
                  <a:schemeClr val="bg1"/>
                </a:solidFill>
                <a:latin typeface="Times New Roman" panose="02020603050405020304" pitchFamily="18" charset="0"/>
                <a:ea typeface="迷你简卡通" panose="03000509000000000000" pitchFamily="65" charset="-122"/>
                <a:cs typeface="Times New Roman" panose="02020603050405020304" pitchFamily="18" charset="0"/>
              </a:rPr>
              <a:t>ng</a:t>
            </a:r>
            <a:r>
              <a:rPr lang="vi-VN" altLang="en-US" sz="3200" dirty="0" err="1" smtClean="0">
                <a:solidFill>
                  <a:schemeClr val="bg1"/>
                </a:solidFill>
                <a:latin typeface="Times New Roman" panose="02020603050405020304" pitchFamily="18" charset="0"/>
                <a:ea typeface="迷你简卡通" panose="03000509000000000000" pitchFamily="65" charset="-122"/>
                <a:cs typeface="Times New Roman" panose="02020603050405020304" pitchFamily="18" charset="0"/>
              </a:rPr>
              <a:t>hị</a:t>
            </a:r>
            <a:endParaRPr lang="vi-VN" altLang="en-US" sz="3200" dirty="0" err="1" smtClean="0">
              <a:solidFill>
                <a:schemeClr val="bg1"/>
              </a:solidFill>
              <a:latin typeface="Times New Roman" panose="02020603050405020304" pitchFamily="18" charset="0"/>
              <a:ea typeface="迷你简卡通" panose="03000509000000000000" pitchFamily="65" charset="-122"/>
              <a:cs typeface="Times New Roman" panose="02020603050405020304" pitchFamily="18" charset="0"/>
            </a:endParaRPr>
          </a:p>
        </p:txBody>
      </p:sp>
      <p:pic>
        <p:nvPicPr>
          <p:cNvPr id="68" name="图片 6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7116792" y="2425975"/>
            <a:ext cx="1720199" cy="2302897"/>
          </a:xfrm>
          <a:prstGeom prst="rect">
            <a:avLst/>
          </a:prstGeom>
        </p:spPr>
      </p:pic>
      <p:pic>
        <p:nvPicPr>
          <p:cNvPr id="69" name="图片 6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3" y="752218"/>
            <a:ext cx="1995518" cy="2632976"/>
          </a:xfrm>
          <a:prstGeom prst="rect">
            <a:avLst/>
          </a:prstGeom>
        </p:spPr>
      </p:pic>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8" y="0"/>
            <a:ext cx="9156078" cy="1232822"/>
          </a:xfrm>
          <a:prstGeom prst="rect">
            <a:avLst/>
          </a:prstGeom>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2000"/>
                                        <p:tgtEl>
                                          <p:spTgt spid="57"/>
                                        </p:tgtEl>
                                      </p:cBhvr>
                                    </p:animEffect>
                                    <p:anim calcmode="lin" valueType="num">
                                      <p:cBhvr>
                                        <p:cTn id="8" dur="2000" fill="hold"/>
                                        <p:tgtEl>
                                          <p:spTgt spid="57"/>
                                        </p:tgtEl>
                                        <p:attrNameLst>
                                          <p:attrName>ppt_x</p:attrName>
                                        </p:attrNameLst>
                                      </p:cBhvr>
                                      <p:tavLst>
                                        <p:tav tm="0">
                                          <p:val>
                                            <p:strVal val="#ppt_x"/>
                                          </p:val>
                                        </p:tav>
                                        <p:tav tm="100000">
                                          <p:val>
                                            <p:strVal val="#ppt_x"/>
                                          </p:val>
                                        </p:tav>
                                      </p:tavLst>
                                    </p:anim>
                                    <p:anim calcmode="lin" valueType="num">
                                      <p:cBhvr>
                                        <p:cTn id="9" dur="2000" fill="hold"/>
                                        <p:tgtEl>
                                          <p:spTgt spid="57"/>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 presetClass="entr" presetSubtype="1" fill="hold" nodeType="after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additive="base">
                                        <p:cTn id="13" dur="1000" fill="hold"/>
                                        <p:tgtEl>
                                          <p:spTgt spid="69"/>
                                        </p:tgtEl>
                                        <p:attrNameLst>
                                          <p:attrName>ppt_x</p:attrName>
                                        </p:attrNameLst>
                                      </p:cBhvr>
                                      <p:tavLst>
                                        <p:tav tm="0">
                                          <p:val>
                                            <p:strVal val="#ppt_x"/>
                                          </p:val>
                                        </p:tav>
                                        <p:tav tm="100000">
                                          <p:val>
                                            <p:strVal val="#ppt_x"/>
                                          </p:val>
                                        </p:tav>
                                      </p:tavLst>
                                    </p:anim>
                                    <p:anim calcmode="lin" valueType="num">
                                      <p:cBhvr additive="base">
                                        <p:cTn id="14" dur="1000" fill="hold"/>
                                        <p:tgtEl>
                                          <p:spTgt spid="69"/>
                                        </p:tgtEl>
                                        <p:attrNameLst>
                                          <p:attrName>ppt_y</p:attrName>
                                        </p:attrNameLst>
                                      </p:cBhvr>
                                      <p:tavLst>
                                        <p:tav tm="0">
                                          <p:val>
                                            <p:strVal val="0-#ppt_h/2"/>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68"/>
                                        </p:tgtEl>
                                        <p:attrNameLst>
                                          <p:attrName>style.visibility</p:attrName>
                                        </p:attrNameLst>
                                      </p:cBhvr>
                                      <p:to>
                                        <p:strVal val="visible"/>
                                      </p:to>
                                    </p:set>
                                    <p:anim calcmode="lin" valueType="num">
                                      <p:cBhvr additive="base">
                                        <p:cTn id="17" dur="500" fill="hold"/>
                                        <p:tgtEl>
                                          <p:spTgt spid="68"/>
                                        </p:tgtEl>
                                        <p:attrNameLst>
                                          <p:attrName>ppt_x</p:attrName>
                                        </p:attrNameLst>
                                      </p:cBhvr>
                                      <p:tavLst>
                                        <p:tav tm="0">
                                          <p:val>
                                            <p:strVal val="1+#ppt_w/2"/>
                                          </p:val>
                                        </p:tav>
                                        <p:tav tm="100000">
                                          <p:val>
                                            <p:strVal val="#ppt_x"/>
                                          </p:val>
                                        </p:tav>
                                      </p:tavLst>
                                    </p:anim>
                                    <p:anim calcmode="lin" valueType="num">
                                      <p:cBhvr additive="base">
                                        <p:cTn id="18" dur="500" fill="hold"/>
                                        <p:tgtEl>
                                          <p:spTgt spid="68"/>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300"/>
                                        <p:tgtEl>
                                          <p:spTgt spid="7"/>
                                        </p:tgtEl>
                                      </p:cBhvr>
                                    </p:animEffect>
                                  </p:childTnLst>
                                </p:cTn>
                              </p:par>
                            </p:childTnLst>
                          </p:cTn>
                        </p:par>
                        <p:par>
                          <p:cTn id="23" fill="hold">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300"/>
                                        <p:tgtEl>
                                          <p:spTgt spid="8"/>
                                        </p:tgtEl>
                                      </p:cBhvr>
                                    </p:animEffect>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300"/>
                                        <p:tgtEl>
                                          <p:spTgt spid="9"/>
                                        </p:tgtEl>
                                      </p:cBhvr>
                                    </p:animEffect>
                                  </p:childTnLst>
                                </p:cTn>
                              </p:par>
                            </p:childTnLst>
                          </p:cTn>
                        </p:par>
                        <p:par>
                          <p:cTn id="31" fill="hold">
                            <p:stCondLst>
                              <p:cond delay="4500"/>
                            </p:stCondLst>
                            <p:childTnLst>
                              <p:par>
                                <p:cTn id="32" presetID="10"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300"/>
                                        <p:tgtEl>
                                          <p:spTgt spid="11"/>
                                        </p:tgtEl>
                                      </p:cBhvr>
                                    </p:animEffect>
                                  </p:childTnLst>
                                </p:cTn>
                              </p:par>
                            </p:childTnLst>
                          </p:cTn>
                        </p:par>
                        <p:par>
                          <p:cTn id="35" fill="hold">
                            <p:stCondLst>
                              <p:cond delay="5000"/>
                            </p:stCondLst>
                            <p:childTnLst>
                              <p:par>
                                <p:cTn id="36" presetID="10"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3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ssolve">
                                      <p:cBhvr>
                                        <p:cTn id="43" dur="500"/>
                                        <p:tgtEl>
                                          <p:spTgt spid="1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dissolv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0646" y="373286"/>
            <a:ext cx="8377177" cy="44620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vi-VN" sz="1350" dirty="0" smtClean="0"/>
          </a:p>
        </p:txBody>
      </p:sp>
      <p:pic>
        <p:nvPicPr>
          <p:cNvPr id="3" name="图片 15"/>
          <p:cNvPicPr>
            <a:picLocks noChangeAspect="1"/>
          </p:cNvPicPr>
          <p:nvPr/>
        </p:nvPicPr>
        <p:blipFill>
          <a:blip r:embed="rId1"/>
          <a:stretch>
            <a:fillRect/>
          </a:stretch>
        </p:blipFill>
        <p:spPr>
          <a:xfrm>
            <a:off x="3349424" y="180127"/>
            <a:ext cx="2753329" cy="1118477"/>
          </a:xfrm>
          <a:prstGeom prst="rect">
            <a:avLst/>
          </a:prstGeom>
        </p:spPr>
      </p:pic>
      <p:sp>
        <p:nvSpPr>
          <p:cNvPr id="4" name="品 10"/>
          <p:cNvSpPr txBox="1"/>
          <p:nvPr/>
        </p:nvSpPr>
        <p:spPr>
          <a:xfrm rot="21315445">
            <a:off x="3552495" y="587573"/>
            <a:ext cx="2241528" cy="506730"/>
          </a:xfrm>
          <a:prstGeom prst="rect">
            <a:avLst/>
          </a:prstGeom>
          <a:noFill/>
        </p:spPr>
        <p:txBody>
          <a:bodyPr wrap="square" rtlCol="0">
            <a:spAutoFit/>
          </a:bodyPr>
          <a:lstStyle/>
          <a:p>
            <a:r>
              <a:rPr lang="en-US" altLang="zh-CN" sz="2700" dirty="0" err="1" smtClean="0">
                <a:solidFill>
                  <a:srgbClr val="F0ABBA"/>
                </a:solidFill>
                <a:latin typeface="Times New Roman" panose="02020603050405020304" pitchFamily="18" charset="0"/>
                <a:ea typeface="汉仪白棋体简" panose="02010604000101010101" pitchFamily="2" charset="-122"/>
                <a:cs typeface="Times New Roman" panose="02020603050405020304" pitchFamily="18" charset="0"/>
              </a:rPr>
              <a:t>Bài</a:t>
            </a:r>
            <a:r>
              <a:rPr lang="en-US" altLang="zh-CN" sz="2700" dirty="0" smtClean="0">
                <a:solidFill>
                  <a:srgbClr val="F0ABBA"/>
                </a:solidFill>
                <a:latin typeface="Times New Roman" panose="02020603050405020304" pitchFamily="18" charset="0"/>
                <a:ea typeface="汉仪白棋体简" panose="02010604000101010101" pitchFamily="2" charset="-122"/>
                <a:cs typeface="Times New Roman" panose="02020603050405020304" pitchFamily="18" charset="0"/>
              </a:rPr>
              <a:t> </a:t>
            </a:r>
            <a:r>
              <a:rPr lang="en-US" altLang="zh-CN" sz="2700" dirty="0" err="1" smtClean="0">
                <a:solidFill>
                  <a:srgbClr val="F0ABBA"/>
                </a:solidFill>
                <a:latin typeface="Times New Roman" panose="02020603050405020304" pitchFamily="18" charset="0"/>
                <a:ea typeface="汉仪白棋体简" panose="02010604000101010101" pitchFamily="2" charset="-122"/>
                <a:cs typeface="Times New Roman" panose="02020603050405020304" pitchFamily="18" charset="0"/>
              </a:rPr>
              <a:t>tập</a:t>
            </a:r>
            <a:r>
              <a:rPr lang="en-US" altLang="zh-CN" sz="2700" dirty="0" smtClean="0">
                <a:solidFill>
                  <a:srgbClr val="F0ABBA"/>
                </a:solidFill>
                <a:latin typeface="Times New Roman" panose="02020603050405020304" pitchFamily="18" charset="0"/>
                <a:ea typeface="汉仪白棋体简" panose="02010604000101010101" pitchFamily="2" charset="-122"/>
                <a:cs typeface="Times New Roman" panose="02020603050405020304" pitchFamily="18" charset="0"/>
              </a:rPr>
              <a:t> </a:t>
            </a:r>
            <a:r>
              <a:rPr lang="en-US" altLang="zh-CN" sz="2700" dirty="0" err="1" smtClean="0">
                <a:solidFill>
                  <a:srgbClr val="F0ABBA"/>
                </a:solidFill>
                <a:latin typeface="Times New Roman" panose="02020603050405020304" pitchFamily="18" charset="0"/>
                <a:ea typeface="汉仪白棋体简" panose="02010604000101010101" pitchFamily="2" charset="-122"/>
                <a:cs typeface="Times New Roman" panose="02020603050405020304" pitchFamily="18" charset="0"/>
              </a:rPr>
              <a:t>nhanh</a:t>
            </a:r>
            <a:endParaRPr lang="zh-CN" altLang="en-US" sz="2700" dirty="0">
              <a:solidFill>
                <a:srgbClr val="F0ABBA"/>
              </a:solidFill>
              <a:latin typeface="Times New Roman" panose="02020603050405020304" pitchFamily="18" charset="0"/>
              <a:ea typeface="汉仪白棋体简" panose="02010604000101010101" pitchFamily="2" charset="-122"/>
              <a:cs typeface="Times New Roman" panose="02020603050405020304" pitchFamily="18" charset="0"/>
            </a:endParaRPr>
          </a:p>
        </p:txBody>
      </p:sp>
      <p:sp>
        <p:nvSpPr>
          <p:cNvPr id="5" name="Rectangle 4"/>
          <p:cNvSpPr/>
          <p:nvPr/>
        </p:nvSpPr>
        <p:spPr>
          <a:xfrm>
            <a:off x="885459" y="1478636"/>
            <a:ext cx="7526439" cy="414020"/>
          </a:xfrm>
          <a:prstGeom prst="rect">
            <a:avLst/>
          </a:prstGeom>
        </p:spPr>
        <p:txBody>
          <a:bodyPr wrap="square">
            <a:spAutoFit/>
          </a:bodyPr>
          <a:lstStyle/>
          <a:p>
            <a:r>
              <a:rPr lang="vi-VN" sz="2100" b="1" dirty="0" smtClean="0">
                <a:solidFill>
                  <a:srgbClr val="FF0000"/>
                </a:solidFill>
                <a:latin typeface="+mj-lt"/>
              </a:rPr>
              <a:t>Trong các tình huống sau đây, tình huống nào phải viết báo cáo?</a:t>
            </a:r>
            <a:endParaRPr lang="en-US" sz="2100" dirty="0">
              <a:solidFill>
                <a:srgbClr val="FF0000"/>
              </a:solidFill>
              <a:latin typeface="+mj-lt"/>
            </a:endParaRPr>
          </a:p>
        </p:txBody>
      </p:sp>
      <p:sp>
        <p:nvSpPr>
          <p:cNvPr id="6" name="Rectangle 5"/>
          <p:cNvSpPr/>
          <p:nvPr/>
        </p:nvSpPr>
        <p:spPr>
          <a:xfrm>
            <a:off x="1579946" y="2053370"/>
            <a:ext cx="6684380" cy="1060450"/>
          </a:xfrm>
          <a:prstGeom prst="rect">
            <a:avLst/>
          </a:prstGeom>
        </p:spPr>
        <p:txBody>
          <a:bodyPr wrap="square">
            <a:spAutoFit/>
          </a:bodyPr>
          <a:lstStyle/>
          <a:p>
            <a:pPr algn="just"/>
            <a:r>
              <a:rPr lang="vi-VN" sz="2100" dirty="0" smtClean="0">
                <a:latin typeface="+mj-lt"/>
              </a:rPr>
              <a:t>Sắp tới nhà trường sẽ tổ chức đi tham quan một di tích lịch sử nổi tiếng theo tinh thần tự nguyện, tất cả các bạn trong lớp đều muốn tham gia.</a:t>
            </a:r>
            <a:endParaRPr lang="vi-VN" sz="2100" dirty="0" smtClean="0">
              <a:latin typeface="+mj-lt"/>
            </a:endParaRPr>
          </a:p>
        </p:txBody>
      </p:sp>
      <p:pic>
        <p:nvPicPr>
          <p:cNvPr id="7" name="图片 14"/>
          <p:cNvPicPr>
            <a:picLocks noChangeAspect="1"/>
          </p:cNvPicPr>
          <p:nvPr/>
        </p:nvPicPr>
        <p:blipFill>
          <a:blip r:embed="rId2"/>
          <a:stretch>
            <a:fillRect/>
          </a:stretch>
        </p:blipFill>
        <p:spPr>
          <a:xfrm>
            <a:off x="783896" y="2326517"/>
            <a:ext cx="628236" cy="581518"/>
          </a:xfrm>
          <a:prstGeom prst="rect">
            <a:avLst/>
          </a:prstGeom>
        </p:spPr>
      </p:pic>
      <p:sp>
        <p:nvSpPr>
          <p:cNvPr id="8" name="文本框 22"/>
          <p:cNvSpPr txBox="1"/>
          <p:nvPr/>
        </p:nvSpPr>
        <p:spPr>
          <a:xfrm>
            <a:off x="935290" y="2340013"/>
            <a:ext cx="458492" cy="460375"/>
          </a:xfrm>
          <a:prstGeom prst="rect">
            <a:avLst/>
          </a:prstGeom>
          <a:noFill/>
        </p:spPr>
        <p:txBody>
          <a:bodyPr wrap="square" rtlCol="0">
            <a:spAutoFit/>
          </a:bodyPr>
          <a:lstStyle/>
          <a:p>
            <a:r>
              <a:rPr lang="en-US" altLang="zh-CN" sz="2400" b="1" dirty="0" smtClean="0">
                <a:latin typeface="Times New Roman" panose="02020603050405020304" pitchFamily="18" charset="0"/>
                <a:ea typeface="851tegakizatsu" panose="02000600000000000000" pitchFamily="2" charset="-122"/>
                <a:cs typeface="Times New Roman" panose="02020603050405020304" pitchFamily="18" charset="0"/>
              </a:rPr>
              <a:t>1</a:t>
            </a:r>
            <a:endParaRPr lang="zh-CN" altLang="en-US" sz="2400" b="1"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9" name="Rectangle 8"/>
          <p:cNvSpPr/>
          <p:nvPr/>
        </p:nvSpPr>
        <p:spPr>
          <a:xfrm>
            <a:off x="1590073" y="3107255"/>
            <a:ext cx="6684380" cy="737235"/>
          </a:xfrm>
          <a:prstGeom prst="rect">
            <a:avLst/>
          </a:prstGeom>
        </p:spPr>
        <p:txBody>
          <a:bodyPr wrap="square">
            <a:spAutoFit/>
          </a:bodyPr>
          <a:lstStyle/>
          <a:p>
            <a:pPr algn="just"/>
            <a:r>
              <a:rPr lang="vi-VN" sz="2100" dirty="0" smtClean="0">
                <a:latin typeface="+mj-lt"/>
              </a:rPr>
              <a:t>Gần cuối năm học, Ban Giám hiệu cần biết tình hình học tập, sinh hoạt và công tác của lớp trong hai tháng cuối năm.</a:t>
            </a:r>
            <a:endParaRPr lang="vi-VN" sz="2100" dirty="0" smtClean="0">
              <a:latin typeface="+mj-lt"/>
            </a:endParaRPr>
          </a:p>
        </p:txBody>
      </p:sp>
      <p:pic>
        <p:nvPicPr>
          <p:cNvPr id="10" name="图片 14"/>
          <p:cNvPicPr>
            <a:picLocks noChangeAspect="1"/>
          </p:cNvPicPr>
          <p:nvPr/>
        </p:nvPicPr>
        <p:blipFill>
          <a:blip r:embed="rId2"/>
          <a:stretch>
            <a:fillRect/>
          </a:stretch>
        </p:blipFill>
        <p:spPr>
          <a:xfrm>
            <a:off x="794023" y="3172053"/>
            <a:ext cx="628236" cy="581518"/>
          </a:xfrm>
          <a:prstGeom prst="rect">
            <a:avLst/>
          </a:prstGeom>
        </p:spPr>
      </p:pic>
      <p:sp>
        <p:nvSpPr>
          <p:cNvPr id="11" name="文本框 22"/>
          <p:cNvSpPr txBox="1"/>
          <p:nvPr/>
        </p:nvSpPr>
        <p:spPr>
          <a:xfrm>
            <a:off x="945416" y="3185549"/>
            <a:ext cx="458492" cy="460375"/>
          </a:xfrm>
          <a:prstGeom prst="rect">
            <a:avLst/>
          </a:prstGeom>
          <a:noFill/>
        </p:spPr>
        <p:txBody>
          <a:bodyPr wrap="square" rtlCol="0">
            <a:spAutoFit/>
          </a:bodyPr>
          <a:lstStyle/>
          <a:p>
            <a:r>
              <a:rPr lang="en-US" altLang="zh-CN" sz="2400" b="1" dirty="0" smtClean="0">
                <a:latin typeface="Times New Roman" panose="02020603050405020304" pitchFamily="18" charset="0"/>
                <a:ea typeface="851tegakizatsu" panose="02000600000000000000" pitchFamily="2" charset="-122"/>
                <a:cs typeface="Times New Roman" panose="02020603050405020304" pitchFamily="18" charset="0"/>
              </a:rPr>
              <a:t>2</a:t>
            </a:r>
            <a:endParaRPr lang="zh-CN" altLang="en-US" sz="2400" b="1"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12" name="Rectangle 11"/>
          <p:cNvSpPr/>
          <p:nvPr/>
        </p:nvSpPr>
        <p:spPr>
          <a:xfrm>
            <a:off x="1626242" y="3916035"/>
            <a:ext cx="6684380" cy="737235"/>
          </a:xfrm>
          <a:prstGeom prst="rect">
            <a:avLst/>
          </a:prstGeom>
        </p:spPr>
        <p:txBody>
          <a:bodyPr wrap="square">
            <a:spAutoFit/>
          </a:bodyPr>
          <a:lstStyle/>
          <a:p>
            <a:pPr algn="just"/>
            <a:r>
              <a:rPr lang="vi-VN" sz="2100" dirty="0" smtClean="0">
                <a:latin typeface="+mj-lt"/>
              </a:rPr>
              <a:t>Do bố mẹ thay đổi nơi công tác, em phải chuyển đến học một trường tại chỗ ở mới.</a:t>
            </a:r>
            <a:endParaRPr lang="vi-VN" sz="2100" dirty="0" smtClean="0">
              <a:latin typeface="+mj-lt"/>
            </a:endParaRPr>
          </a:p>
        </p:txBody>
      </p:sp>
      <p:pic>
        <p:nvPicPr>
          <p:cNvPr id="13" name="图片 14"/>
          <p:cNvPicPr>
            <a:picLocks noChangeAspect="1"/>
          </p:cNvPicPr>
          <p:nvPr/>
        </p:nvPicPr>
        <p:blipFill>
          <a:blip r:embed="rId2"/>
          <a:stretch>
            <a:fillRect/>
          </a:stretch>
        </p:blipFill>
        <p:spPr>
          <a:xfrm>
            <a:off x="812829" y="4006877"/>
            <a:ext cx="628236" cy="581518"/>
          </a:xfrm>
          <a:prstGeom prst="rect">
            <a:avLst/>
          </a:prstGeom>
        </p:spPr>
      </p:pic>
      <p:sp>
        <p:nvSpPr>
          <p:cNvPr id="14" name="文本框 22"/>
          <p:cNvSpPr txBox="1"/>
          <p:nvPr/>
        </p:nvSpPr>
        <p:spPr>
          <a:xfrm>
            <a:off x="964223" y="4020372"/>
            <a:ext cx="458492" cy="460375"/>
          </a:xfrm>
          <a:prstGeom prst="rect">
            <a:avLst/>
          </a:prstGeom>
          <a:noFill/>
        </p:spPr>
        <p:txBody>
          <a:bodyPr wrap="square" rtlCol="0">
            <a:spAutoFit/>
          </a:bodyPr>
          <a:lstStyle/>
          <a:p>
            <a:r>
              <a:rPr lang="en-US" altLang="zh-CN" sz="2400" b="1" dirty="0" smtClean="0">
                <a:latin typeface="Times New Roman" panose="02020603050405020304" pitchFamily="18" charset="0"/>
                <a:ea typeface="851tegakizatsu" panose="02000600000000000000" pitchFamily="2" charset="-122"/>
                <a:cs typeface="Times New Roman" panose="02020603050405020304" pitchFamily="18" charset="0"/>
              </a:rPr>
              <a:t>3</a:t>
            </a:r>
            <a:endParaRPr lang="zh-CN" altLang="en-US" sz="2400" b="1" dirty="0">
              <a:latin typeface="Times New Roman" panose="02020603050405020304" pitchFamily="18" charset="0"/>
              <a:ea typeface="851tegakizatsu" panose="02000600000000000000"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from="(-#ppt_w/2)" to="(#ppt_x)" calcmode="lin" valueType="num">
                                      <p:cBhvr>
                                        <p:cTn id="19" dur="600" fill="hold">
                                          <p:stCondLst>
                                            <p:cond delay="0"/>
                                          </p:stCondLst>
                                        </p:cTn>
                                        <p:tgtEl>
                                          <p:spTgt spid="5"/>
                                        </p:tgtEl>
                                        <p:attrNameLst>
                                          <p:attrName>ppt_x</p:attrName>
                                        </p:attrNameLst>
                                      </p:cBhvr>
                                    </p:anim>
                                    <p:anim from="0" to="-1.0" calcmode="lin" valueType="num">
                                      <p:cBhvr>
                                        <p:cTn id="20" dur="200" decel="50000" autoRev="1" fill="hold">
                                          <p:stCondLst>
                                            <p:cond delay="600"/>
                                          </p:stCondLst>
                                        </p:cTn>
                                        <p:tgtEl>
                                          <p:spTgt spid="5"/>
                                        </p:tgtEl>
                                        <p:attrNameLst>
                                          <p:attrName>xshear</p:attrName>
                                        </p:attrNameLst>
                                      </p:cBhvr>
                                    </p:anim>
                                    <p:animScale>
                                      <p:cBhvr>
                                        <p:cTn id="21" dur="200" decel="100000" autoRev="1" fill="hold">
                                          <p:stCondLst>
                                            <p:cond delay="600"/>
                                          </p:stCondLst>
                                        </p:cTn>
                                        <p:tgtEl>
                                          <p:spTgt spid="5"/>
                                        </p:tgtEl>
                                      </p:cBhvr>
                                      <p:from x="100000" y="100000"/>
                                      <p:to x="80000" y="100000"/>
                                    </p:animScale>
                                    <p:anim by="(#ppt_h/3+#ppt_w*0.1)" calcmode="lin" valueType="num">
                                      <p:cBhvr additive="sum">
                                        <p:cTn id="22" dur="200" decel="100000" autoRev="1" fill="hold">
                                          <p:stCondLst>
                                            <p:cond delay="600"/>
                                          </p:stCondLst>
                                        </p:cTn>
                                        <p:tgtEl>
                                          <p:spTgt spid="5"/>
                                        </p:tgtEl>
                                        <p:attrNameLst>
                                          <p:attrName>ppt_x</p:attrName>
                                        </p:attrNameLst>
                                      </p:cBhvr>
                                    </p:anim>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ppt_x</p:attrName>
                                        </p:attrNameLst>
                                      </p:cBhvr>
                                      <p:tavLst>
                                        <p:tav tm="0">
                                          <p:val>
                                            <p:strVal val="#ppt_x-.2"/>
                                          </p:val>
                                        </p:tav>
                                        <p:tav tm="100000">
                                          <p:val>
                                            <p:strVal val="#ppt_x"/>
                                          </p:val>
                                        </p:tav>
                                      </p:tavLst>
                                    </p:anim>
                                    <p:anim calcmode="lin" valueType="num">
                                      <p:cBhvr>
                                        <p:cTn id="2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8"/>
                                        </p:tgtEl>
                                      </p:cBhvr>
                                    </p:animEffect>
                                  </p:childTnLst>
                                </p:cTn>
                              </p:par>
                              <p:par>
                                <p:cTn id="30" presetID="29"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2"/>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4" dur="1000"/>
                                        <p:tgtEl>
                                          <p:spTgt spid="7"/>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ppt_x</p:attrName>
                                        </p:attrNameLst>
                                      </p:cBhvr>
                                      <p:tavLst>
                                        <p:tav tm="0">
                                          <p:val>
                                            <p:strVal val="#ppt_x-.2"/>
                                          </p:val>
                                        </p:tav>
                                        <p:tav tm="100000">
                                          <p:val>
                                            <p:strVal val="#ppt_x"/>
                                          </p:val>
                                        </p:tav>
                                      </p:tavLst>
                                    </p:anim>
                                    <p:anim calcmode="lin" valueType="num">
                                      <p:cBhvr>
                                        <p:cTn id="3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9" dur="1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1000" fill="hold"/>
                                        <p:tgtEl>
                                          <p:spTgt spid="11"/>
                                        </p:tgtEl>
                                        <p:attrNameLst>
                                          <p:attrName>ppt_x</p:attrName>
                                        </p:attrNameLst>
                                      </p:cBhvr>
                                      <p:tavLst>
                                        <p:tav tm="0">
                                          <p:val>
                                            <p:strVal val="#ppt_x-.2"/>
                                          </p:val>
                                        </p:tav>
                                        <p:tav tm="100000">
                                          <p:val>
                                            <p:strVal val="#ppt_x"/>
                                          </p:val>
                                        </p:tav>
                                      </p:tavLst>
                                    </p:anim>
                                    <p:anim calcmode="lin" valueType="num">
                                      <p:cBhvr>
                                        <p:cTn id="4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6" dur="1000"/>
                                        <p:tgtEl>
                                          <p:spTgt spid="11"/>
                                        </p:tgtEl>
                                      </p:cBhvr>
                                    </p:animEffect>
                                  </p:childTnLst>
                                </p:cTn>
                              </p:par>
                              <p:par>
                                <p:cTn id="47" presetID="29"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ppt_x</p:attrName>
                                        </p:attrNameLst>
                                      </p:cBhvr>
                                      <p:tavLst>
                                        <p:tav tm="0">
                                          <p:val>
                                            <p:strVal val="#ppt_x-.2"/>
                                          </p:val>
                                        </p:tav>
                                        <p:tav tm="100000">
                                          <p:val>
                                            <p:strVal val="#ppt_x"/>
                                          </p:val>
                                        </p:tav>
                                      </p:tavLst>
                                    </p:anim>
                                    <p:anim calcmode="lin" valueType="num">
                                      <p:cBhvr>
                                        <p:cTn id="5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0"/>
                                        </p:tgtEl>
                                      </p:cBhvr>
                                    </p:animEffect>
                                  </p:childTnLst>
                                </p:cTn>
                              </p:par>
                              <p:par>
                                <p:cTn id="52" presetID="29" presetClass="entr" presetSubtype="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1000" fill="hold"/>
                                        <p:tgtEl>
                                          <p:spTgt spid="9"/>
                                        </p:tgtEl>
                                        <p:attrNameLst>
                                          <p:attrName>ppt_x</p:attrName>
                                        </p:attrNameLst>
                                      </p:cBhvr>
                                      <p:tavLst>
                                        <p:tav tm="0">
                                          <p:val>
                                            <p:strVal val="#ppt_x-.2"/>
                                          </p:val>
                                        </p:tav>
                                        <p:tav tm="100000">
                                          <p:val>
                                            <p:strVal val="#ppt_x"/>
                                          </p:val>
                                        </p:tav>
                                      </p:tavLst>
                                    </p:anim>
                                    <p:anim calcmode="lin" valueType="num">
                                      <p:cBhvr>
                                        <p:cTn id="55"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6" dur="10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1000" fill="hold"/>
                                        <p:tgtEl>
                                          <p:spTgt spid="14"/>
                                        </p:tgtEl>
                                        <p:attrNameLst>
                                          <p:attrName>ppt_x</p:attrName>
                                        </p:attrNameLst>
                                      </p:cBhvr>
                                      <p:tavLst>
                                        <p:tav tm="0">
                                          <p:val>
                                            <p:strVal val="#ppt_x-.2"/>
                                          </p:val>
                                        </p:tav>
                                        <p:tav tm="100000">
                                          <p:val>
                                            <p:strVal val="#ppt_x"/>
                                          </p:val>
                                        </p:tav>
                                      </p:tavLst>
                                    </p:anim>
                                    <p:anim calcmode="lin" valueType="num">
                                      <p:cBhvr>
                                        <p:cTn id="62"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4"/>
                                        </p:tgtEl>
                                      </p:cBhvr>
                                    </p:animEffect>
                                  </p:childTnLst>
                                </p:cTn>
                              </p:par>
                              <p:par>
                                <p:cTn id="64" presetID="29" presetClass="entr" presetSubtype="0" fill="hold" nodeType="with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1000" fill="hold"/>
                                        <p:tgtEl>
                                          <p:spTgt spid="13"/>
                                        </p:tgtEl>
                                        <p:attrNameLst>
                                          <p:attrName>ppt_x</p:attrName>
                                        </p:attrNameLst>
                                      </p:cBhvr>
                                      <p:tavLst>
                                        <p:tav tm="0">
                                          <p:val>
                                            <p:strVal val="#ppt_x-.2"/>
                                          </p:val>
                                        </p:tav>
                                        <p:tav tm="100000">
                                          <p:val>
                                            <p:strVal val="#ppt_x"/>
                                          </p:val>
                                        </p:tav>
                                      </p:tavLst>
                                    </p:anim>
                                    <p:anim calcmode="lin" valueType="num">
                                      <p:cBhvr>
                                        <p:cTn id="67"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68" dur="1000"/>
                                        <p:tgtEl>
                                          <p:spTgt spid="13"/>
                                        </p:tgtEl>
                                      </p:cBhvr>
                                    </p:animEffect>
                                  </p:childTnLst>
                                </p:cTn>
                              </p:par>
                              <p:par>
                                <p:cTn id="69" presetID="29"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1000" fill="hold"/>
                                        <p:tgtEl>
                                          <p:spTgt spid="12"/>
                                        </p:tgtEl>
                                        <p:attrNameLst>
                                          <p:attrName>ppt_x</p:attrName>
                                        </p:attrNameLst>
                                      </p:cBhvr>
                                      <p:tavLst>
                                        <p:tav tm="0">
                                          <p:val>
                                            <p:strVal val="#ppt_x-.2"/>
                                          </p:val>
                                        </p:tav>
                                        <p:tav tm="100000">
                                          <p:val>
                                            <p:strVal val="#ppt_x"/>
                                          </p:val>
                                        </p:tav>
                                      </p:tavLst>
                                    </p:anim>
                                    <p:anim calcmode="lin" valueType="num">
                                      <p:cBhvr>
                                        <p:cTn id="72"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73" dur="10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mph" presetSubtype="0" fill="hold" grpId="1" nodeType="clickEffect">
                                  <p:stCondLst>
                                    <p:cond delay="0"/>
                                  </p:stCondLst>
                                  <p:childTnLst>
                                    <p:animScale>
                                      <p:cBhvr>
                                        <p:cTn id="77" dur="2000" fill="hold"/>
                                        <p:tgtEl>
                                          <p:spTgt spid="11"/>
                                        </p:tgtEl>
                                      </p:cBhvr>
                                      <p:by x="150000" y="150000"/>
                                    </p:animScale>
                                  </p:childTnLst>
                                </p:cTn>
                              </p:par>
                              <p:par>
                                <p:cTn id="78" presetID="6" presetClass="emph" presetSubtype="0" fill="hold" nodeType="withEffect">
                                  <p:stCondLst>
                                    <p:cond delay="0"/>
                                  </p:stCondLst>
                                  <p:childTnLst>
                                    <p:animScale>
                                      <p:cBhvr>
                                        <p:cTn id="79"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1" grpId="0"/>
      <p:bldP spid="11" grpId="1"/>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0646" y="373286"/>
            <a:ext cx="8377177" cy="44620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pic>
        <p:nvPicPr>
          <p:cNvPr id="3" name="Picture 2" descr="—Pngtree—read little mouse_2777282.png"/>
          <p:cNvPicPr>
            <a:picLocks noChangeAspect="1"/>
          </p:cNvPicPr>
          <p:nvPr/>
        </p:nvPicPr>
        <p:blipFill>
          <a:blip r:embed="rId1"/>
          <a:stretch>
            <a:fillRect/>
          </a:stretch>
        </p:blipFill>
        <p:spPr>
          <a:xfrm>
            <a:off x="407165" y="238207"/>
            <a:ext cx="3334352" cy="4731674"/>
          </a:xfrm>
          <a:prstGeom prst="rect">
            <a:avLst/>
          </a:prstGeom>
        </p:spPr>
      </p:pic>
      <p:sp>
        <p:nvSpPr>
          <p:cNvPr id="4" name="文本占位符 1"/>
          <p:cNvSpPr txBox="1"/>
          <p:nvPr/>
        </p:nvSpPr>
        <p:spPr>
          <a:xfrm>
            <a:off x="2775585" y="426244"/>
            <a:ext cx="5946458" cy="1885474"/>
          </a:xfrm>
          <a:prstGeom prst="rect">
            <a:avLst/>
          </a:prstGeom>
        </p:spPr>
        <p:txBody>
          <a:bodyPr vert="horz"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33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2</a:t>
            </a:r>
            <a:r>
              <a:rPr kumimoji="0" lang="en-US" altLang="zh-CN" sz="33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zh-CN" sz="3300" b="1" i="0" u="sng"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Cách</a:t>
            </a:r>
            <a:r>
              <a:rPr kumimoji="0" lang="en-US" altLang="zh-CN" sz="3300" b="1" i="0" u="sng"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zh-CN" sz="3300" b="1" i="0" u="sng"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làm</a:t>
            </a:r>
            <a:r>
              <a:rPr kumimoji="0" lang="en-US" altLang="zh-CN" sz="3300" b="1" i="0" u="sng"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zh-CN" sz="3300" b="1" i="0" u="sng"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văn</a:t>
            </a:r>
            <a:r>
              <a:rPr kumimoji="0" lang="en-US" altLang="zh-CN" sz="3300" b="1" i="0" u="sng"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zh-CN" sz="3300" b="1" i="0" u="sng"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bản</a:t>
            </a:r>
            <a:r>
              <a:rPr kumimoji="0" lang="en-US" altLang="zh-CN" sz="3300" b="1" i="0" u="sng"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zh-CN" sz="3300" b="1" i="0" u="sng"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báo</a:t>
            </a:r>
            <a:r>
              <a:rPr kumimoji="0" lang="en-US" altLang="zh-CN" sz="3300" b="1" i="0" u="sng"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zh-CN" sz="3300" b="1" i="0" u="sng"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cáo</a:t>
            </a:r>
            <a:r>
              <a:rPr kumimoji="0" lang="en-US" altLang="zh-CN" sz="3300" b="1" i="0" u="sng"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endParaRPr kumimoji="0" lang="zh-CN" altLang="en-US" sz="3300" b="1" i="0" u="sng"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0646" y="373286"/>
            <a:ext cx="8377177" cy="44620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3" name="Rectangle 2"/>
          <p:cNvSpPr/>
          <p:nvPr/>
        </p:nvSpPr>
        <p:spPr>
          <a:xfrm>
            <a:off x="1204853" y="627509"/>
            <a:ext cx="6677507" cy="506730"/>
          </a:xfrm>
          <a:prstGeom prst="rect">
            <a:avLst/>
          </a:prstGeom>
        </p:spPr>
        <p:txBody>
          <a:bodyPr wrap="square">
            <a:spAutoFit/>
          </a:bodyPr>
          <a:lstStyle/>
          <a:p>
            <a:pPr algn="ctr"/>
            <a:r>
              <a:rPr lang="vi-VN" sz="2700" b="1" dirty="0" smtClean="0">
                <a:solidFill>
                  <a:srgbClr val="FF0000"/>
                </a:solidFill>
                <a:latin typeface="+mj-lt"/>
              </a:rPr>
              <a:t>a. </a:t>
            </a:r>
            <a:r>
              <a:rPr lang="vi-VN" sz="2700" b="1" u="sng" dirty="0" smtClean="0">
                <a:solidFill>
                  <a:srgbClr val="FF0000"/>
                </a:solidFill>
                <a:latin typeface="+mj-lt"/>
              </a:rPr>
              <a:t>Tìm hiểu cách làm văn bản báo cáo</a:t>
            </a:r>
            <a:endParaRPr lang="en-US" sz="2700" u="sng" dirty="0">
              <a:solidFill>
                <a:srgbClr val="FF0000"/>
              </a:solidFill>
              <a:latin typeface="+mj-lt"/>
            </a:endParaRPr>
          </a:p>
        </p:txBody>
      </p:sp>
      <p:sp>
        <p:nvSpPr>
          <p:cNvPr id="4" name="Rectangle 3"/>
          <p:cNvSpPr/>
          <p:nvPr/>
        </p:nvSpPr>
        <p:spPr>
          <a:xfrm>
            <a:off x="807334" y="1670674"/>
            <a:ext cx="5008945" cy="2306955"/>
          </a:xfrm>
          <a:prstGeom prst="rect">
            <a:avLst/>
          </a:prstGeom>
        </p:spPr>
        <p:txBody>
          <a:bodyPr wrap="square">
            <a:spAutoFit/>
          </a:bodyPr>
          <a:lstStyle/>
          <a:p>
            <a:pPr algn="ctr"/>
            <a:r>
              <a:rPr lang="en-US" sz="2400" dirty="0" smtClean="0">
                <a:latin typeface="Times New Roman" panose="02020603050405020304" pitchFamily="18" charset="0"/>
                <a:cs typeface="Times New Roman" panose="02020603050405020304" pitchFamily="18" charset="0"/>
              </a:rPr>
              <a:t>Đ</a:t>
            </a:r>
            <a:r>
              <a:rPr lang="vi-VN" sz="2400" dirty="0" smtClean="0">
                <a:latin typeface="+mj-lt"/>
              </a:rPr>
              <a:t>ọc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vi-VN" sz="2400" dirty="0" smtClean="0">
                <a:latin typeface="+mj-lt"/>
              </a:rPr>
              <a:t>hai văn bản báo cáo trên và xem các mục trong văn bản được trình bày theo thứ tự nào. Cả hai văn bản có những điểm gì giống và khác nhau? Những phần nào là quan trọng, cần chú ý trong cả hai văn bản báo cáo?</a:t>
            </a:r>
            <a:endParaRPr lang="en-US" sz="2400" dirty="0">
              <a:latin typeface="+mj-lt"/>
            </a:endParaRPr>
          </a:p>
        </p:txBody>
      </p:sp>
      <p:pic>
        <p:nvPicPr>
          <p:cNvPr id="5" name="Picture 4" descr="c0f27f09977f3a249bb988b4986ed5f9.png"/>
          <p:cNvPicPr>
            <a:picLocks noChangeAspect="1"/>
          </p:cNvPicPr>
          <p:nvPr/>
        </p:nvPicPr>
        <p:blipFill>
          <a:blip r:embed="rId1" cstate="print"/>
          <a:stretch>
            <a:fillRect/>
          </a:stretch>
        </p:blipFill>
        <p:spPr>
          <a:xfrm>
            <a:off x="6076709" y="1540166"/>
            <a:ext cx="2496569" cy="33996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ppt_x</p:attrName>
                                        </p:attrNameLst>
                                      </p:cBhvr>
                                      <p:tavLst>
                                        <p:tav tm="0">
                                          <p:val>
                                            <p:strVal val="#ppt_x-.2"/>
                                          </p:val>
                                        </p:tav>
                                        <p:tav tm="100000">
                                          <p:val>
                                            <p:strVal val="#ppt_x"/>
                                          </p:val>
                                        </p:tav>
                                      </p:tavLst>
                                    </p:anim>
                                    <p:anim calcmode="lin" valueType="num">
                                      <p:cBhvr>
                                        <p:cTn id="16"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7" dur="1000"/>
                                        <p:tgtEl>
                                          <p:spTgt spid="4"/>
                                        </p:tgtEl>
                                      </p:cBhvr>
                                    </p:animEffect>
                                  </p:childTnLst>
                                </p:cTn>
                              </p:par>
                              <p:par>
                                <p:cTn id="18" presetID="29"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ppt_x</p:attrName>
                                        </p:attrNameLst>
                                      </p:cBhvr>
                                      <p:tavLst>
                                        <p:tav tm="0">
                                          <p:val>
                                            <p:strVal val="#ppt_x-.2"/>
                                          </p:val>
                                        </p:tav>
                                        <p:tav tm="100000">
                                          <p:val>
                                            <p:strVal val="#ppt_x"/>
                                          </p:val>
                                        </p:tav>
                                      </p:tavLst>
                                    </p:anim>
                                    <p:anim calcmode="lin" valueType="num">
                                      <p:cBhvr>
                                        <p:cTn id="2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0646" y="373286"/>
            <a:ext cx="8377177" cy="44620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4" name="Rectangle 3"/>
          <p:cNvSpPr/>
          <p:nvPr/>
        </p:nvSpPr>
        <p:spPr>
          <a:xfrm>
            <a:off x="4383911" y="1028272"/>
            <a:ext cx="3624323" cy="737235"/>
          </a:xfrm>
          <a:prstGeom prst="rect">
            <a:avLst/>
          </a:prstGeom>
        </p:spPr>
        <p:txBody>
          <a:bodyPr wrap="square">
            <a:spAutoFit/>
          </a:bodyPr>
          <a:lstStyle/>
          <a:p>
            <a:pPr algn="just"/>
            <a:r>
              <a:rPr lang="en-US" sz="2100" b="1" dirty="0" smtClean="0">
                <a:solidFill>
                  <a:srgbClr val="FF0000"/>
                </a:solidFill>
                <a:latin typeface="Times New Roman" panose="02020603050405020304" pitchFamily="18" charset="0"/>
                <a:cs typeface="Times New Roman" panose="02020603050405020304" pitchFamily="18" charset="0"/>
              </a:rPr>
              <a:t>G</a:t>
            </a:r>
            <a:r>
              <a:rPr lang="vi-VN" sz="2100" b="1" dirty="0" smtClean="0">
                <a:solidFill>
                  <a:srgbClr val="FF0000"/>
                </a:solidFill>
                <a:latin typeface="+mj-lt"/>
              </a:rPr>
              <a:t>iống nhau</a:t>
            </a:r>
            <a:r>
              <a:rPr lang="en-US" sz="2100" b="1" dirty="0" smtClean="0">
                <a:solidFill>
                  <a:srgbClr val="FF0000"/>
                </a:solidFill>
                <a:latin typeface="Times New Roman" panose="02020603050405020304" pitchFamily="18" charset="0"/>
                <a:cs typeface="Times New Roman" panose="02020603050405020304" pitchFamily="18" charset="0"/>
              </a:rPr>
              <a:t>: </a:t>
            </a:r>
            <a:r>
              <a:rPr lang="en-US" sz="2100" dirty="0" smtClean="0">
                <a:latin typeface="Times New Roman" panose="02020603050405020304" pitchFamily="18" charset="0"/>
                <a:cs typeface="Times New Roman" panose="02020603050405020304" pitchFamily="18" charset="0"/>
              </a:rPr>
              <a:t>T</a:t>
            </a:r>
            <a:r>
              <a:rPr lang="vi-VN" sz="2100" dirty="0" smtClean="0">
                <a:latin typeface="+mj-lt"/>
              </a:rPr>
              <a:t>hứ tự trình bày, cách thức trình bày</a:t>
            </a:r>
            <a:endParaRPr lang="vi-VN" sz="2100" dirty="0" smtClean="0">
              <a:latin typeface="+mj-lt"/>
            </a:endParaRPr>
          </a:p>
        </p:txBody>
      </p:sp>
      <p:pic>
        <p:nvPicPr>
          <p:cNvPr id="5" name="图片 1"/>
          <p:cNvPicPr>
            <a:picLocks noChangeAspect="1"/>
          </p:cNvPicPr>
          <p:nvPr/>
        </p:nvPicPr>
        <p:blipFill>
          <a:blip r:embed="rId1"/>
          <a:stretch>
            <a:fillRect/>
          </a:stretch>
        </p:blipFill>
        <p:spPr>
          <a:xfrm>
            <a:off x="676331" y="1573897"/>
            <a:ext cx="1754354" cy="2409252"/>
          </a:xfrm>
          <a:prstGeom prst="rect">
            <a:avLst/>
          </a:prstGeom>
        </p:spPr>
      </p:pic>
      <p:pic>
        <p:nvPicPr>
          <p:cNvPr id="6" name="图片 2"/>
          <p:cNvPicPr>
            <a:picLocks noChangeAspect="1"/>
          </p:cNvPicPr>
          <p:nvPr/>
        </p:nvPicPr>
        <p:blipFill>
          <a:blip r:embed="rId2"/>
          <a:stretch>
            <a:fillRect/>
          </a:stretch>
        </p:blipFill>
        <p:spPr>
          <a:xfrm rot="3012140">
            <a:off x="2892706" y="959257"/>
            <a:ext cx="727762" cy="1952075"/>
          </a:xfrm>
          <a:prstGeom prst="rect">
            <a:avLst/>
          </a:prstGeom>
        </p:spPr>
      </p:pic>
      <p:pic>
        <p:nvPicPr>
          <p:cNvPr id="7" name="图片 32"/>
          <p:cNvPicPr>
            <a:picLocks noChangeAspect="1"/>
          </p:cNvPicPr>
          <p:nvPr/>
        </p:nvPicPr>
        <p:blipFill>
          <a:blip r:embed="rId2"/>
          <a:stretch>
            <a:fillRect/>
          </a:stretch>
        </p:blipFill>
        <p:spPr>
          <a:xfrm rot="6352741">
            <a:off x="2989898" y="2133779"/>
            <a:ext cx="710501" cy="1905777"/>
          </a:xfrm>
          <a:prstGeom prst="rect">
            <a:avLst/>
          </a:prstGeom>
        </p:spPr>
      </p:pic>
      <p:sp>
        <p:nvSpPr>
          <p:cNvPr id="8" name="Rectangle 7"/>
          <p:cNvSpPr/>
          <p:nvPr/>
        </p:nvSpPr>
        <p:spPr>
          <a:xfrm>
            <a:off x="4446125" y="2054078"/>
            <a:ext cx="3624323" cy="737235"/>
          </a:xfrm>
          <a:prstGeom prst="rect">
            <a:avLst/>
          </a:prstGeom>
        </p:spPr>
        <p:txBody>
          <a:bodyPr wrap="square">
            <a:spAutoFit/>
          </a:bodyPr>
          <a:lstStyle/>
          <a:p>
            <a:pPr algn="just"/>
            <a:r>
              <a:rPr lang="en-US" sz="2100" b="1" dirty="0" err="1" smtClean="0">
                <a:solidFill>
                  <a:srgbClr val="FF0000"/>
                </a:solidFill>
                <a:latin typeface="Times New Roman" panose="02020603050405020304" pitchFamily="18" charset="0"/>
                <a:cs typeface="Times New Roman" panose="02020603050405020304" pitchFamily="18" charset="0"/>
              </a:rPr>
              <a:t>Khác</a:t>
            </a:r>
            <a:r>
              <a:rPr lang="vi-VN" sz="2100" b="1" dirty="0" smtClean="0">
                <a:solidFill>
                  <a:srgbClr val="FF0000"/>
                </a:solidFill>
                <a:latin typeface="+mj-lt"/>
              </a:rPr>
              <a:t> nhau</a:t>
            </a:r>
            <a:r>
              <a:rPr lang="en-US" sz="2100" b="1" dirty="0" smtClean="0">
                <a:solidFill>
                  <a:srgbClr val="FF0000"/>
                </a:solidFill>
                <a:latin typeface="Times New Roman" panose="02020603050405020304" pitchFamily="18" charset="0"/>
                <a:cs typeface="Times New Roman" panose="02020603050405020304" pitchFamily="18" charset="0"/>
              </a:rPr>
              <a:t>: </a:t>
            </a:r>
            <a:r>
              <a:rPr lang="vi-VN" sz="2100" dirty="0" smtClean="0">
                <a:latin typeface="+mj-lt"/>
              </a:rPr>
              <a:t>Nội dung cụ thể của hai văn bản:</a:t>
            </a:r>
            <a:endParaRPr lang="vi-VN" sz="2100" dirty="0" smtClean="0">
              <a:latin typeface="+mj-lt"/>
            </a:endParaRPr>
          </a:p>
        </p:txBody>
      </p:sp>
      <p:sp>
        <p:nvSpPr>
          <p:cNvPr id="9" name="Rectangle 8"/>
          <p:cNvSpPr/>
          <p:nvPr/>
        </p:nvSpPr>
        <p:spPr>
          <a:xfrm>
            <a:off x="4525701" y="2836816"/>
            <a:ext cx="3624323" cy="737235"/>
          </a:xfrm>
          <a:prstGeom prst="rect">
            <a:avLst/>
          </a:prstGeom>
        </p:spPr>
        <p:txBody>
          <a:bodyPr wrap="square">
            <a:spAutoFit/>
          </a:bodyPr>
          <a:lstStyle/>
          <a:p>
            <a:pPr algn="just"/>
            <a:r>
              <a:rPr lang="vi-VN" sz="2100" dirty="0" smtClean="0">
                <a:latin typeface="+mj-lt"/>
              </a:rPr>
              <a:t>+ Hoạt động chào mừng Ngày 20 - 11</a:t>
            </a:r>
            <a:endParaRPr lang="vi-VN" sz="2100" dirty="0" smtClean="0">
              <a:latin typeface="+mj-lt"/>
            </a:endParaRPr>
          </a:p>
        </p:txBody>
      </p:sp>
      <p:sp>
        <p:nvSpPr>
          <p:cNvPr id="10" name="Rectangle 9"/>
          <p:cNvSpPr/>
          <p:nvPr/>
        </p:nvSpPr>
        <p:spPr>
          <a:xfrm>
            <a:off x="4553191" y="3662959"/>
            <a:ext cx="3624323" cy="737235"/>
          </a:xfrm>
          <a:prstGeom prst="rect">
            <a:avLst/>
          </a:prstGeom>
        </p:spPr>
        <p:txBody>
          <a:bodyPr wrap="square">
            <a:spAutoFit/>
          </a:bodyPr>
          <a:lstStyle/>
          <a:p>
            <a:pPr algn="just"/>
            <a:r>
              <a:rPr lang="vi-VN" sz="2100" dirty="0" smtClean="0">
                <a:latin typeface="+mj-lt"/>
              </a:rPr>
              <a:t>+ Quyên góp ủng hộ các bạn học sinh vùng lũ lụt.</a:t>
            </a:r>
            <a:endParaRPr lang="vi-VN" sz="2100" dirty="0" smtClean="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0646" y="373286"/>
            <a:ext cx="8377177" cy="44620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3" name="Rectangle 2"/>
          <p:cNvSpPr/>
          <p:nvPr/>
        </p:nvSpPr>
        <p:spPr>
          <a:xfrm>
            <a:off x="1204853" y="627509"/>
            <a:ext cx="6677507" cy="506730"/>
          </a:xfrm>
          <a:prstGeom prst="rect">
            <a:avLst/>
          </a:prstGeom>
        </p:spPr>
        <p:txBody>
          <a:bodyPr wrap="square">
            <a:spAutoFit/>
          </a:bodyPr>
          <a:lstStyle/>
          <a:p>
            <a:pPr algn="ctr"/>
            <a:r>
              <a:rPr lang="vi-VN" sz="2700" b="1" dirty="0" smtClean="0">
                <a:solidFill>
                  <a:srgbClr val="FF0000"/>
                </a:solidFill>
                <a:latin typeface="+mj-lt"/>
              </a:rPr>
              <a:t>b. </a:t>
            </a:r>
            <a:r>
              <a:rPr lang="vi-VN" sz="2700" b="1" u="sng" dirty="0" smtClean="0">
                <a:solidFill>
                  <a:srgbClr val="FF0000"/>
                </a:solidFill>
                <a:latin typeface="+mj-lt"/>
              </a:rPr>
              <a:t>Dàn mục một văn bản báo cáo</a:t>
            </a:r>
            <a:endParaRPr lang="vi-VN" sz="2700" u="sng" dirty="0" smtClean="0">
              <a:solidFill>
                <a:srgbClr val="FF0000"/>
              </a:solidFill>
              <a:latin typeface="+mj-lt"/>
            </a:endParaRPr>
          </a:p>
        </p:txBody>
      </p:sp>
      <p:grpSp>
        <p:nvGrpSpPr>
          <p:cNvPr id="7" name="组合 27"/>
          <p:cNvGrpSpPr/>
          <p:nvPr/>
        </p:nvGrpSpPr>
        <p:grpSpPr>
          <a:xfrm>
            <a:off x="3249723" y="1334134"/>
            <a:ext cx="2761649" cy="368300"/>
            <a:chOff x="5243359" y="914396"/>
            <a:chExt cx="3682199" cy="491067"/>
          </a:xfrm>
        </p:grpSpPr>
        <p:sp>
          <p:nvSpPr>
            <p:cNvPr id="8" name="椭圆 28"/>
            <p:cNvSpPr/>
            <p:nvPr/>
          </p:nvSpPr>
          <p:spPr bwMode="auto">
            <a:xfrm>
              <a:off x="5243359" y="1057718"/>
              <a:ext cx="180000" cy="180000"/>
            </a:xfrm>
            <a:prstGeom prst="ellipse">
              <a:avLst/>
            </a:prstGeom>
            <a:solidFill>
              <a:schemeClr val="accent1"/>
            </a:solidFill>
            <a:ln w="38100" cap="flat" cmpd="sng" algn="ctr">
              <a:solidFill>
                <a:schemeClr val="bg1">
                  <a:lumMod val="85000"/>
                </a:schemeClr>
              </a:solidFill>
              <a:prstDash val="solid"/>
              <a:round/>
              <a:headEnd type="none" w="med" len="med"/>
              <a:tailEnd type="none" w="med" len="med"/>
            </a:ln>
            <a:effectLst/>
          </p:spPr>
          <p:txBody>
            <a:bodyPr vert="horz" wrap="square" lIns="68580" tIns="34290" rIns="68580" bIns="34290" numCol="1" rtlCol="0" anchor="t" anchorCtr="0" compatLnSpc="1"/>
            <a:lstStyle/>
            <a:p>
              <a:pPr defTabSz="914400" fontAlgn="base">
                <a:spcBef>
                  <a:spcPct val="0"/>
                </a:spcBef>
                <a:spcAft>
                  <a:spcPct val="0"/>
                </a:spcAft>
              </a:pPr>
              <a:endParaRPr lang="zh-CN" altLang="en-US"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TextBox 35"/>
            <p:cNvSpPr txBox="1"/>
            <p:nvPr/>
          </p:nvSpPr>
          <p:spPr>
            <a:xfrm>
              <a:off x="5469831" y="914396"/>
              <a:ext cx="3455727" cy="491067"/>
            </a:xfrm>
            <a:prstGeom prst="rect">
              <a:avLst/>
            </a:prstGeom>
            <a:noFill/>
          </p:spPr>
          <p:txBody>
            <a:bodyPr wrap="square" rtlCol="0">
              <a:spAutoFit/>
            </a:bodyPr>
            <a:lstStyle/>
            <a:p>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Quốc</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hiệu</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và</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tiêu</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ngữ</a:t>
              </a:r>
              <a:endParaRPr lang="zh-CN" altLang="en-US" dirty="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grpSp>
        <p:nvGrpSpPr>
          <p:cNvPr id="10" name="组合 32"/>
          <p:cNvGrpSpPr/>
          <p:nvPr/>
        </p:nvGrpSpPr>
        <p:grpSpPr>
          <a:xfrm>
            <a:off x="3249723" y="1816985"/>
            <a:ext cx="4141250" cy="368300"/>
            <a:chOff x="5243359" y="1158955"/>
            <a:chExt cx="5521666" cy="491067"/>
          </a:xfrm>
        </p:grpSpPr>
        <p:sp>
          <p:nvSpPr>
            <p:cNvPr id="11" name="椭圆 33"/>
            <p:cNvSpPr/>
            <p:nvPr/>
          </p:nvSpPr>
          <p:spPr bwMode="auto">
            <a:xfrm>
              <a:off x="5243359" y="1312910"/>
              <a:ext cx="180000" cy="180000"/>
            </a:xfrm>
            <a:prstGeom prst="ellipse">
              <a:avLst/>
            </a:prstGeom>
            <a:solidFill>
              <a:schemeClr val="accent2"/>
            </a:solidFill>
            <a:ln w="38100" cap="flat" cmpd="sng" algn="ctr">
              <a:solidFill>
                <a:schemeClr val="bg1">
                  <a:lumMod val="85000"/>
                </a:schemeClr>
              </a:solidFill>
              <a:prstDash val="solid"/>
              <a:round/>
              <a:headEnd type="none" w="med" len="med"/>
              <a:tailEnd type="none" w="med" len="med"/>
            </a:ln>
            <a:effectLst/>
          </p:spPr>
          <p:txBody>
            <a:bodyPr vert="horz" wrap="square" lIns="68580" tIns="34290" rIns="68580" bIns="34290" numCol="1" rtlCol="0" anchor="t" anchorCtr="0" compatLnSpc="1"/>
            <a:lstStyle/>
            <a:p>
              <a:pPr defTabSz="914400" fontAlgn="base">
                <a:spcBef>
                  <a:spcPct val="0"/>
                </a:spcBef>
                <a:spcAft>
                  <a:spcPct val="0"/>
                </a:spcAft>
              </a:pPr>
              <a:endParaRPr lang="zh-CN" altLang="en-US"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2" name="TextBox 11"/>
            <p:cNvSpPr txBox="1"/>
            <p:nvPr/>
          </p:nvSpPr>
          <p:spPr>
            <a:xfrm>
              <a:off x="5469830" y="1158955"/>
              <a:ext cx="5295195" cy="491067"/>
            </a:xfrm>
            <a:prstGeom prst="rect">
              <a:avLst/>
            </a:prstGeom>
            <a:noFill/>
          </p:spPr>
          <p:txBody>
            <a:bodyPr wrap="square" rtlCol="0">
              <a:spAutoFit/>
            </a:bodyPr>
            <a:lstStyle/>
            <a:p>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Địa</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điểm</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và</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thời</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gian</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làm</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báo</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cáo</a:t>
              </a:r>
              <a:endParaRPr lang="zh-CN" altLang="en-US" dirty="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grpSp>
        <p:nvGrpSpPr>
          <p:cNvPr id="13" name="组合 37"/>
          <p:cNvGrpSpPr/>
          <p:nvPr/>
        </p:nvGrpSpPr>
        <p:grpSpPr>
          <a:xfrm>
            <a:off x="3257698" y="2300542"/>
            <a:ext cx="3383276" cy="368300"/>
            <a:chOff x="5243359" y="882497"/>
            <a:chExt cx="4511035" cy="491067"/>
          </a:xfrm>
        </p:grpSpPr>
        <p:sp>
          <p:nvSpPr>
            <p:cNvPr id="14" name="椭圆 38"/>
            <p:cNvSpPr/>
            <p:nvPr/>
          </p:nvSpPr>
          <p:spPr bwMode="auto">
            <a:xfrm>
              <a:off x="5243359" y="1057718"/>
              <a:ext cx="180000" cy="180000"/>
            </a:xfrm>
            <a:prstGeom prst="ellipse">
              <a:avLst/>
            </a:prstGeom>
            <a:solidFill>
              <a:schemeClr val="accent1"/>
            </a:solidFill>
            <a:ln w="38100" cap="flat" cmpd="sng" algn="ctr">
              <a:solidFill>
                <a:schemeClr val="bg1">
                  <a:lumMod val="85000"/>
                </a:schemeClr>
              </a:solidFill>
              <a:prstDash val="solid"/>
              <a:round/>
              <a:headEnd type="none" w="med" len="med"/>
              <a:tailEnd type="none" w="med" len="med"/>
            </a:ln>
            <a:effectLst/>
          </p:spPr>
          <p:txBody>
            <a:bodyPr vert="horz" wrap="square" lIns="68580" tIns="34290" rIns="68580" bIns="34290" numCol="1" rtlCol="0" anchor="t" anchorCtr="0" compatLnSpc="1"/>
            <a:lstStyle/>
            <a:p>
              <a:pPr defTabSz="914400" fontAlgn="base">
                <a:spcBef>
                  <a:spcPct val="0"/>
                </a:spcBef>
                <a:spcAft>
                  <a:spcPct val="0"/>
                </a:spcAft>
              </a:pPr>
              <a:endParaRPr lang="zh-CN" altLang="en-US"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5" name="TextBox 35"/>
            <p:cNvSpPr txBox="1"/>
            <p:nvPr/>
          </p:nvSpPr>
          <p:spPr>
            <a:xfrm>
              <a:off x="5469831" y="882497"/>
              <a:ext cx="4284563" cy="491067"/>
            </a:xfrm>
            <a:prstGeom prst="rect">
              <a:avLst/>
            </a:prstGeom>
            <a:noFill/>
          </p:spPr>
          <p:txBody>
            <a:bodyPr wrap="square" rtlCol="0">
              <a:spAutoFit/>
            </a:bodyPr>
            <a:lstStyle/>
            <a:p>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Tên</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văn</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bản</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Báo</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cáo</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về</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zh-CN" altLang="en-US" dirty="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grpSp>
        <p:nvGrpSpPr>
          <p:cNvPr id="16" name="组合 42"/>
          <p:cNvGrpSpPr/>
          <p:nvPr/>
        </p:nvGrpSpPr>
        <p:grpSpPr>
          <a:xfrm>
            <a:off x="3257698" y="2792074"/>
            <a:ext cx="2418749" cy="368300"/>
            <a:chOff x="5243359" y="914396"/>
            <a:chExt cx="3224999" cy="491067"/>
          </a:xfrm>
        </p:grpSpPr>
        <p:sp>
          <p:nvSpPr>
            <p:cNvPr id="17" name="椭圆 43"/>
            <p:cNvSpPr/>
            <p:nvPr/>
          </p:nvSpPr>
          <p:spPr bwMode="auto">
            <a:xfrm>
              <a:off x="5243359" y="1057718"/>
              <a:ext cx="180000" cy="180000"/>
            </a:xfrm>
            <a:prstGeom prst="ellipse">
              <a:avLst/>
            </a:prstGeom>
            <a:solidFill>
              <a:schemeClr val="accent2"/>
            </a:solidFill>
            <a:ln w="38100" cap="flat" cmpd="sng" algn="ctr">
              <a:solidFill>
                <a:schemeClr val="bg1">
                  <a:lumMod val="85000"/>
                </a:schemeClr>
              </a:solidFill>
              <a:prstDash val="solid"/>
              <a:round/>
              <a:headEnd type="none" w="med" len="med"/>
              <a:tailEnd type="none" w="med" len="med"/>
            </a:ln>
            <a:effectLst/>
          </p:spPr>
          <p:txBody>
            <a:bodyPr vert="horz" wrap="square" lIns="68580" tIns="34290" rIns="68580" bIns="34290" numCol="1" rtlCol="0" anchor="t" anchorCtr="0" compatLnSpc="1"/>
            <a:lstStyle/>
            <a:p>
              <a:pPr defTabSz="914400" fontAlgn="base">
                <a:spcBef>
                  <a:spcPct val="0"/>
                </a:spcBef>
                <a:spcAft>
                  <a:spcPct val="0"/>
                </a:spcAft>
              </a:pPr>
              <a:endParaRPr lang="zh-CN" altLang="en-US"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8" name="TextBox 35"/>
            <p:cNvSpPr txBox="1"/>
            <p:nvPr/>
          </p:nvSpPr>
          <p:spPr>
            <a:xfrm>
              <a:off x="5469831" y="914396"/>
              <a:ext cx="2998527" cy="491067"/>
            </a:xfrm>
            <a:prstGeom prst="rect">
              <a:avLst/>
            </a:prstGeom>
            <a:noFill/>
          </p:spPr>
          <p:txBody>
            <a:bodyPr wrap="square" rtlCol="0">
              <a:spAutoFit/>
            </a:bodyPr>
            <a:lstStyle/>
            <a:p>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Nơi</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nhận</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báo</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cáo</a:t>
              </a:r>
              <a:endParaRPr lang="zh-CN" altLang="en-US" dirty="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grpSp>
        <p:nvGrpSpPr>
          <p:cNvPr id="19" name="组合 37"/>
          <p:cNvGrpSpPr/>
          <p:nvPr/>
        </p:nvGrpSpPr>
        <p:grpSpPr>
          <a:xfrm>
            <a:off x="3268328" y="3256181"/>
            <a:ext cx="3301255" cy="368300"/>
            <a:chOff x="5243359" y="882497"/>
            <a:chExt cx="4401673" cy="491067"/>
          </a:xfrm>
        </p:grpSpPr>
        <p:sp>
          <p:nvSpPr>
            <p:cNvPr id="20" name="椭圆 38"/>
            <p:cNvSpPr/>
            <p:nvPr/>
          </p:nvSpPr>
          <p:spPr bwMode="auto">
            <a:xfrm>
              <a:off x="5243359" y="1057718"/>
              <a:ext cx="180000" cy="180000"/>
            </a:xfrm>
            <a:prstGeom prst="ellipse">
              <a:avLst/>
            </a:prstGeom>
            <a:solidFill>
              <a:schemeClr val="accent1"/>
            </a:solidFill>
            <a:ln w="38100" cap="flat" cmpd="sng" algn="ctr">
              <a:solidFill>
                <a:schemeClr val="bg1">
                  <a:lumMod val="85000"/>
                </a:schemeClr>
              </a:solidFill>
              <a:prstDash val="solid"/>
              <a:round/>
              <a:headEnd type="none" w="med" len="med"/>
              <a:tailEnd type="none" w="med" len="med"/>
            </a:ln>
            <a:effectLst/>
          </p:spPr>
          <p:txBody>
            <a:bodyPr vert="horz" wrap="square" lIns="68580" tIns="34290" rIns="68580" bIns="34290" numCol="1" rtlCol="0" anchor="t" anchorCtr="0" compatLnSpc="1"/>
            <a:lstStyle/>
            <a:p>
              <a:pPr defTabSz="914400" fontAlgn="base">
                <a:spcBef>
                  <a:spcPct val="0"/>
                </a:spcBef>
                <a:spcAft>
                  <a:spcPct val="0"/>
                </a:spcAft>
              </a:pPr>
              <a:endParaRPr lang="zh-CN" altLang="en-US"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1" name="TextBox 35"/>
            <p:cNvSpPr txBox="1"/>
            <p:nvPr/>
          </p:nvSpPr>
          <p:spPr>
            <a:xfrm>
              <a:off x="5469832" y="882497"/>
              <a:ext cx="4175200" cy="491067"/>
            </a:xfrm>
            <a:prstGeom prst="rect">
              <a:avLst/>
            </a:prstGeom>
            <a:noFill/>
          </p:spPr>
          <p:txBody>
            <a:bodyPr wrap="square" rtlCol="0">
              <a:spAutoFit/>
            </a:bodyPr>
            <a:lstStyle/>
            <a:p>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Người</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tổ</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chức</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báo</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cáo</a:t>
              </a:r>
              <a:endParaRPr lang="zh-CN" altLang="en-US" dirty="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grpSp>
        <p:nvGrpSpPr>
          <p:cNvPr id="22" name="组合 42"/>
          <p:cNvGrpSpPr/>
          <p:nvPr/>
        </p:nvGrpSpPr>
        <p:grpSpPr>
          <a:xfrm>
            <a:off x="3268328" y="3754981"/>
            <a:ext cx="5325875" cy="368300"/>
            <a:chOff x="5243359" y="916951"/>
            <a:chExt cx="7101167" cy="491067"/>
          </a:xfrm>
        </p:grpSpPr>
        <p:sp>
          <p:nvSpPr>
            <p:cNvPr id="23" name="椭圆 43"/>
            <p:cNvSpPr/>
            <p:nvPr/>
          </p:nvSpPr>
          <p:spPr bwMode="auto">
            <a:xfrm>
              <a:off x="5243359" y="1057718"/>
              <a:ext cx="180000" cy="180000"/>
            </a:xfrm>
            <a:prstGeom prst="ellipse">
              <a:avLst/>
            </a:prstGeom>
            <a:solidFill>
              <a:schemeClr val="accent2"/>
            </a:solidFill>
            <a:ln w="38100" cap="flat" cmpd="sng" algn="ctr">
              <a:solidFill>
                <a:schemeClr val="bg1">
                  <a:lumMod val="85000"/>
                </a:schemeClr>
              </a:solidFill>
              <a:prstDash val="solid"/>
              <a:round/>
              <a:headEnd type="none" w="med" len="med"/>
              <a:tailEnd type="none" w="med" len="med"/>
            </a:ln>
            <a:effectLst/>
          </p:spPr>
          <p:txBody>
            <a:bodyPr vert="horz" wrap="square" lIns="68580" tIns="34290" rIns="68580" bIns="34290" numCol="1" rtlCol="0" anchor="t" anchorCtr="0" compatLnSpc="1"/>
            <a:lstStyle/>
            <a:p>
              <a:pPr defTabSz="914400" fontAlgn="base">
                <a:spcBef>
                  <a:spcPct val="0"/>
                </a:spcBef>
                <a:spcAft>
                  <a:spcPct val="0"/>
                </a:spcAft>
              </a:pPr>
              <a:endParaRPr lang="zh-CN" altLang="en-US"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4" name="TextBox 35"/>
            <p:cNvSpPr txBox="1"/>
            <p:nvPr/>
          </p:nvSpPr>
          <p:spPr>
            <a:xfrm>
              <a:off x="5469832" y="916951"/>
              <a:ext cx="6874694" cy="491067"/>
            </a:xfrm>
            <a:prstGeom prst="rect">
              <a:avLst/>
            </a:prstGeom>
            <a:noFill/>
          </p:spPr>
          <p:txBody>
            <a:bodyPr wrap="square" rtlCol="0">
              <a:spAutoFit/>
            </a:bodyPr>
            <a:lstStyle/>
            <a:p>
              <a:pPr algn="just"/>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Báo</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cáo</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về</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lí</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do,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sự</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việc</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và</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các</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kết</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quả</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đã</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làm</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được</a:t>
              </a:r>
              <a:endParaRPr lang="zh-CN" altLang="en-US" dirty="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grpSp>
        <p:nvGrpSpPr>
          <p:cNvPr id="25" name="组合 37"/>
          <p:cNvGrpSpPr/>
          <p:nvPr/>
        </p:nvGrpSpPr>
        <p:grpSpPr>
          <a:xfrm>
            <a:off x="3270989" y="4228669"/>
            <a:ext cx="3301255" cy="368300"/>
            <a:chOff x="5243359" y="882497"/>
            <a:chExt cx="4401673" cy="491067"/>
          </a:xfrm>
        </p:grpSpPr>
        <p:sp>
          <p:nvSpPr>
            <p:cNvPr id="26" name="椭圆 38"/>
            <p:cNvSpPr/>
            <p:nvPr/>
          </p:nvSpPr>
          <p:spPr bwMode="auto">
            <a:xfrm>
              <a:off x="5243359" y="1057718"/>
              <a:ext cx="180000" cy="180000"/>
            </a:xfrm>
            <a:prstGeom prst="ellipse">
              <a:avLst/>
            </a:prstGeom>
            <a:solidFill>
              <a:schemeClr val="accent1"/>
            </a:solidFill>
            <a:ln w="38100" cap="flat" cmpd="sng" algn="ctr">
              <a:solidFill>
                <a:schemeClr val="bg1">
                  <a:lumMod val="85000"/>
                </a:schemeClr>
              </a:solidFill>
              <a:prstDash val="solid"/>
              <a:round/>
              <a:headEnd type="none" w="med" len="med"/>
              <a:tailEnd type="none" w="med" len="med"/>
            </a:ln>
            <a:effectLst/>
          </p:spPr>
          <p:txBody>
            <a:bodyPr vert="horz" wrap="square" lIns="68580" tIns="34290" rIns="68580" bIns="34290" numCol="1" rtlCol="0" anchor="t" anchorCtr="0" compatLnSpc="1"/>
            <a:lstStyle/>
            <a:p>
              <a:pPr defTabSz="914400" fontAlgn="base">
                <a:spcBef>
                  <a:spcPct val="0"/>
                </a:spcBef>
                <a:spcAft>
                  <a:spcPct val="0"/>
                </a:spcAft>
              </a:pPr>
              <a:endParaRPr lang="zh-CN" altLang="en-US"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7" name="TextBox 35"/>
            <p:cNvSpPr txBox="1"/>
            <p:nvPr/>
          </p:nvSpPr>
          <p:spPr>
            <a:xfrm>
              <a:off x="5469832" y="882497"/>
              <a:ext cx="4175200" cy="491067"/>
            </a:xfrm>
            <a:prstGeom prst="rect">
              <a:avLst/>
            </a:prstGeom>
            <a:noFill/>
          </p:spPr>
          <p:txBody>
            <a:bodyPr wrap="square" rtlCol="0">
              <a:spAutoFit/>
            </a:bodyPr>
            <a:lstStyle/>
            <a:p>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Kí</a:t>
              </a:r>
              <a:r>
                <a:rPr lang="en-US" altLang="zh-CN" dirty="0"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err="1" smtClean="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tên</a:t>
              </a:r>
              <a:endParaRPr lang="zh-CN" altLang="en-US" dirty="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pic>
        <p:nvPicPr>
          <p:cNvPr id="28" name="Picture 27" descr="—Pngtree—cartoon bald old man, professor,_3397592.png"/>
          <p:cNvPicPr>
            <a:picLocks noChangeAspect="1"/>
          </p:cNvPicPr>
          <p:nvPr/>
        </p:nvPicPr>
        <p:blipFill>
          <a:blip r:embed="rId1"/>
          <a:srcRect l="27609" t="14008" r="17539" b="11899"/>
          <a:stretch>
            <a:fillRect/>
          </a:stretch>
        </p:blipFill>
        <p:spPr>
          <a:xfrm>
            <a:off x="798653" y="1640711"/>
            <a:ext cx="1876601" cy="253485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from="(-#ppt_w/2)" to="(#ppt_x)" calcmode="lin" valueType="num">
                                      <p:cBhvr>
                                        <p:cTn id="15" dur="600" fill="hold">
                                          <p:stCondLst>
                                            <p:cond delay="0"/>
                                          </p:stCondLst>
                                        </p:cTn>
                                        <p:tgtEl>
                                          <p:spTgt spid="7"/>
                                        </p:tgtEl>
                                        <p:attrNameLst>
                                          <p:attrName>ppt_x</p:attrName>
                                        </p:attrNameLst>
                                      </p:cBhvr>
                                    </p:anim>
                                    <p:anim from="0" to="-1.0" calcmode="lin" valueType="num">
                                      <p:cBhvr>
                                        <p:cTn id="16" dur="200" decel="50000" autoRev="1" fill="hold">
                                          <p:stCondLst>
                                            <p:cond delay="600"/>
                                          </p:stCondLst>
                                        </p:cTn>
                                        <p:tgtEl>
                                          <p:spTgt spid="7"/>
                                        </p:tgtEl>
                                        <p:attrNameLst>
                                          <p:attrName>xshear</p:attrName>
                                        </p:attrNameLst>
                                      </p:cBhvr>
                                    </p:anim>
                                    <p:animScale>
                                      <p:cBhvr>
                                        <p:cTn id="17" dur="200" decel="100000" autoRev="1" fill="hold">
                                          <p:stCondLst>
                                            <p:cond delay="600"/>
                                          </p:stCondLst>
                                        </p:cTn>
                                        <p:tgtEl>
                                          <p:spTgt spid="7"/>
                                        </p:tgtEl>
                                      </p:cBhvr>
                                      <p:from x="100000" y="100000"/>
                                      <p:to x="80000" y="100000"/>
                                    </p:animScale>
                                    <p:anim by="(#ppt_h/3+#ppt_w*0.1)" calcmode="lin" valueType="num">
                                      <p:cBhvr additive="sum">
                                        <p:cTn id="18" dur="200" decel="100000" autoRev="1" fill="hold">
                                          <p:stCondLst>
                                            <p:cond delay="600"/>
                                          </p:stCondLst>
                                        </p:cTn>
                                        <p:tgtEl>
                                          <p:spTgt spid="7"/>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from="(-#ppt_w/2)" to="(#ppt_x)" calcmode="lin" valueType="num">
                                      <p:cBhvr>
                                        <p:cTn id="23" dur="600" fill="hold">
                                          <p:stCondLst>
                                            <p:cond delay="0"/>
                                          </p:stCondLst>
                                        </p:cTn>
                                        <p:tgtEl>
                                          <p:spTgt spid="10"/>
                                        </p:tgtEl>
                                        <p:attrNameLst>
                                          <p:attrName>ppt_x</p:attrName>
                                        </p:attrNameLst>
                                      </p:cBhvr>
                                    </p:anim>
                                    <p:anim from="0" to="-1.0" calcmode="lin" valueType="num">
                                      <p:cBhvr>
                                        <p:cTn id="24" dur="200" decel="50000" autoRev="1" fill="hold">
                                          <p:stCondLst>
                                            <p:cond delay="600"/>
                                          </p:stCondLst>
                                        </p:cTn>
                                        <p:tgtEl>
                                          <p:spTgt spid="10"/>
                                        </p:tgtEl>
                                        <p:attrNameLst>
                                          <p:attrName>xshear</p:attrName>
                                        </p:attrNameLst>
                                      </p:cBhvr>
                                    </p:anim>
                                    <p:animScale>
                                      <p:cBhvr>
                                        <p:cTn id="25" dur="200" decel="100000" autoRev="1" fill="hold">
                                          <p:stCondLst>
                                            <p:cond delay="600"/>
                                          </p:stCondLst>
                                        </p:cTn>
                                        <p:tgtEl>
                                          <p:spTgt spid="10"/>
                                        </p:tgtEl>
                                      </p:cBhvr>
                                      <p:from x="100000" y="100000"/>
                                      <p:to x="80000" y="100000"/>
                                    </p:animScale>
                                    <p:anim by="(#ppt_h/3+#ppt_w*0.1)" calcmode="lin" valueType="num">
                                      <p:cBhvr additive="sum">
                                        <p:cTn id="26" dur="200" decel="100000" autoRev="1" fill="hold">
                                          <p:stCondLst>
                                            <p:cond delay="600"/>
                                          </p:stCondLst>
                                        </p:cTn>
                                        <p:tgtEl>
                                          <p:spTgt spid="10"/>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from="(-#ppt_w/2)" to="(#ppt_x)" calcmode="lin" valueType="num">
                                      <p:cBhvr>
                                        <p:cTn id="31" dur="600" fill="hold">
                                          <p:stCondLst>
                                            <p:cond delay="0"/>
                                          </p:stCondLst>
                                        </p:cTn>
                                        <p:tgtEl>
                                          <p:spTgt spid="13"/>
                                        </p:tgtEl>
                                        <p:attrNameLst>
                                          <p:attrName>ppt_x</p:attrName>
                                        </p:attrNameLst>
                                      </p:cBhvr>
                                    </p:anim>
                                    <p:anim from="0" to="-1.0" calcmode="lin" valueType="num">
                                      <p:cBhvr>
                                        <p:cTn id="32" dur="200" decel="50000" autoRev="1" fill="hold">
                                          <p:stCondLst>
                                            <p:cond delay="600"/>
                                          </p:stCondLst>
                                        </p:cTn>
                                        <p:tgtEl>
                                          <p:spTgt spid="13"/>
                                        </p:tgtEl>
                                        <p:attrNameLst>
                                          <p:attrName>xshear</p:attrName>
                                        </p:attrNameLst>
                                      </p:cBhvr>
                                    </p:anim>
                                    <p:animScale>
                                      <p:cBhvr>
                                        <p:cTn id="33" dur="200" decel="100000" autoRev="1" fill="hold">
                                          <p:stCondLst>
                                            <p:cond delay="600"/>
                                          </p:stCondLst>
                                        </p:cTn>
                                        <p:tgtEl>
                                          <p:spTgt spid="13"/>
                                        </p:tgtEl>
                                      </p:cBhvr>
                                      <p:from x="100000" y="100000"/>
                                      <p:to x="80000" y="100000"/>
                                    </p:animScale>
                                    <p:anim by="(#ppt_h/3+#ppt_w*0.1)" calcmode="lin" valueType="num">
                                      <p:cBhvr additive="sum">
                                        <p:cTn id="34" dur="200" decel="100000" autoRev="1" fill="hold">
                                          <p:stCondLst>
                                            <p:cond delay="600"/>
                                          </p:stCondLst>
                                        </p:cTn>
                                        <p:tgtEl>
                                          <p:spTgt spid="13"/>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from="(-#ppt_w/2)" to="(#ppt_x)" calcmode="lin" valueType="num">
                                      <p:cBhvr>
                                        <p:cTn id="39" dur="600" fill="hold">
                                          <p:stCondLst>
                                            <p:cond delay="0"/>
                                          </p:stCondLst>
                                        </p:cTn>
                                        <p:tgtEl>
                                          <p:spTgt spid="16"/>
                                        </p:tgtEl>
                                        <p:attrNameLst>
                                          <p:attrName>ppt_x</p:attrName>
                                        </p:attrNameLst>
                                      </p:cBhvr>
                                    </p:anim>
                                    <p:anim from="0" to="-1.0" calcmode="lin" valueType="num">
                                      <p:cBhvr>
                                        <p:cTn id="40" dur="200" decel="50000" autoRev="1" fill="hold">
                                          <p:stCondLst>
                                            <p:cond delay="600"/>
                                          </p:stCondLst>
                                        </p:cTn>
                                        <p:tgtEl>
                                          <p:spTgt spid="16"/>
                                        </p:tgtEl>
                                        <p:attrNameLst>
                                          <p:attrName>xshear</p:attrName>
                                        </p:attrNameLst>
                                      </p:cBhvr>
                                    </p:anim>
                                    <p:animScale>
                                      <p:cBhvr>
                                        <p:cTn id="41" dur="200" decel="100000" autoRev="1" fill="hold">
                                          <p:stCondLst>
                                            <p:cond delay="600"/>
                                          </p:stCondLst>
                                        </p:cTn>
                                        <p:tgtEl>
                                          <p:spTgt spid="16"/>
                                        </p:tgtEl>
                                      </p:cBhvr>
                                      <p:from x="100000" y="100000"/>
                                      <p:to x="80000" y="100000"/>
                                    </p:animScale>
                                    <p:anim by="(#ppt_h/3+#ppt_w*0.1)" calcmode="lin" valueType="num">
                                      <p:cBhvr additive="sum">
                                        <p:cTn id="42" dur="200" decel="100000" autoRev="1" fill="hold">
                                          <p:stCondLst>
                                            <p:cond delay="600"/>
                                          </p:stCondLst>
                                        </p:cTn>
                                        <p:tgtEl>
                                          <p:spTgt spid="16"/>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 from="(-#ppt_w/2)" to="(#ppt_x)" calcmode="lin" valueType="num">
                                      <p:cBhvr>
                                        <p:cTn id="47" dur="600" fill="hold">
                                          <p:stCondLst>
                                            <p:cond delay="0"/>
                                          </p:stCondLst>
                                        </p:cTn>
                                        <p:tgtEl>
                                          <p:spTgt spid="19"/>
                                        </p:tgtEl>
                                        <p:attrNameLst>
                                          <p:attrName>ppt_x</p:attrName>
                                        </p:attrNameLst>
                                      </p:cBhvr>
                                    </p:anim>
                                    <p:anim from="0" to="-1.0" calcmode="lin" valueType="num">
                                      <p:cBhvr>
                                        <p:cTn id="48" dur="200" decel="50000" autoRev="1" fill="hold">
                                          <p:stCondLst>
                                            <p:cond delay="600"/>
                                          </p:stCondLst>
                                        </p:cTn>
                                        <p:tgtEl>
                                          <p:spTgt spid="19"/>
                                        </p:tgtEl>
                                        <p:attrNameLst>
                                          <p:attrName>xshear</p:attrName>
                                        </p:attrNameLst>
                                      </p:cBhvr>
                                    </p:anim>
                                    <p:animScale>
                                      <p:cBhvr>
                                        <p:cTn id="49" dur="200" decel="100000" autoRev="1" fill="hold">
                                          <p:stCondLst>
                                            <p:cond delay="600"/>
                                          </p:stCondLst>
                                        </p:cTn>
                                        <p:tgtEl>
                                          <p:spTgt spid="19"/>
                                        </p:tgtEl>
                                      </p:cBhvr>
                                      <p:from x="100000" y="100000"/>
                                      <p:to x="80000" y="100000"/>
                                    </p:animScale>
                                    <p:anim by="(#ppt_h/3+#ppt_w*0.1)" calcmode="lin" valueType="num">
                                      <p:cBhvr additive="sum">
                                        <p:cTn id="50" dur="200" decel="100000" autoRev="1" fill="hold">
                                          <p:stCondLst>
                                            <p:cond delay="600"/>
                                          </p:stCondLst>
                                        </p:cTn>
                                        <p:tgtEl>
                                          <p:spTgt spid="19"/>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 from="(-#ppt_w/2)" to="(#ppt_x)" calcmode="lin" valueType="num">
                                      <p:cBhvr>
                                        <p:cTn id="55" dur="600" fill="hold">
                                          <p:stCondLst>
                                            <p:cond delay="0"/>
                                          </p:stCondLst>
                                        </p:cTn>
                                        <p:tgtEl>
                                          <p:spTgt spid="22"/>
                                        </p:tgtEl>
                                        <p:attrNameLst>
                                          <p:attrName>ppt_x</p:attrName>
                                        </p:attrNameLst>
                                      </p:cBhvr>
                                    </p:anim>
                                    <p:anim from="0" to="-1.0" calcmode="lin" valueType="num">
                                      <p:cBhvr>
                                        <p:cTn id="56" dur="200" decel="50000" autoRev="1" fill="hold">
                                          <p:stCondLst>
                                            <p:cond delay="600"/>
                                          </p:stCondLst>
                                        </p:cTn>
                                        <p:tgtEl>
                                          <p:spTgt spid="22"/>
                                        </p:tgtEl>
                                        <p:attrNameLst>
                                          <p:attrName>xshear</p:attrName>
                                        </p:attrNameLst>
                                      </p:cBhvr>
                                    </p:anim>
                                    <p:animScale>
                                      <p:cBhvr>
                                        <p:cTn id="57" dur="200" decel="100000" autoRev="1" fill="hold">
                                          <p:stCondLst>
                                            <p:cond delay="600"/>
                                          </p:stCondLst>
                                        </p:cTn>
                                        <p:tgtEl>
                                          <p:spTgt spid="22"/>
                                        </p:tgtEl>
                                      </p:cBhvr>
                                      <p:from x="100000" y="100000"/>
                                      <p:to x="80000" y="100000"/>
                                    </p:animScale>
                                    <p:anim by="(#ppt_h/3+#ppt_w*0.1)" calcmode="lin" valueType="num">
                                      <p:cBhvr additive="sum">
                                        <p:cTn id="58" dur="200" decel="100000" autoRev="1" fill="hold">
                                          <p:stCondLst>
                                            <p:cond delay="600"/>
                                          </p:stCondLst>
                                        </p:cTn>
                                        <p:tgtEl>
                                          <p:spTgt spid="22"/>
                                        </p:tgtEl>
                                        <p:attrNameLst>
                                          <p:attrName>ppt_x</p:attrName>
                                        </p:attrNameLst>
                                      </p:cBhvr>
                                    </p:anim>
                                  </p:childTnLst>
                                </p:cTn>
                              </p:par>
                            </p:childTnLst>
                          </p:cTn>
                        </p:par>
                      </p:childTnLst>
                    </p:cTn>
                  </p:par>
                  <p:par>
                    <p:cTn id="59" fill="hold">
                      <p:stCondLst>
                        <p:cond delay="indefinite"/>
                      </p:stCondLst>
                      <p:childTnLst>
                        <p:par>
                          <p:cTn id="60" fill="hold">
                            <p:stCondLst>
                              <p:cond delay="0"/>
                            </p:stCondLst>
                            <p:childTnLst>
                              <p:par>
                                <p:cTn id="61" presetID="34" presetClass="entr" presetSubtype="0"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anim from="(-#ppt_w/2)" to="(#ppt_x)" calcmode="lin" valueType="num">
                                      <p:cBhvr>
                                        <p:cTn id="63" dur="600" fill="hold">
                                          <p:stCondLst>
                                            <p:cond delay="0"/>
                                          </p:stCondLst>
                                        </p:cTn>
                                        <p:tgtEl>
                                          <p:spTgt spid="25"/>
                                        </p:tgtEl>
                                        <p:attrNameLst>
                                          <p:attrName>ppt_x</p:attrName>
                                        </p:attrNameLst>
                                      </p:cBhvr>
                                    </p:anim>
                                    <p:anim from="0" to="-1.0" calcmode="lin" valueType="num">
                                      <p:cBhvr>
                                        <p:cTn id="64" dur="200" decel="50000" autoRev="1" fill="hold">
                                          <p:stCondLst>
                                            <p:cond delay="600"/>
                                          </p:stCondLst>
                                        </p:cTn>
                                        <p:tgtEl>
                                          <p:spTgt spid="25"/>
                                        </p:tgtEl>
                                        <p:attrNameLst>
                                          <p:attrName>xshear</p:attrName>
                                        </p:attrNameLst>
                                      </p:cBhvr>
                                    </p:anim>
                                    <p:animScale>
                                      <p:cBhvr>
                                        <p:cTn id="65" dur="200" decel="100000" autoRev="1" fill="hold">
                                          <p:stCondLst>
                                            <p:cond delay="600"/>
                                          </p:stCondLst>
                                        </p:cTn>
                                        <p:tgtEl>
                                          <p:spTgt spid="25"/>
                                        </p:tgtEl>
                                      </p:cBhvr>
                                      <p:from x="100000" y="100000"/>
                                      <p:to x="80000" y="100000"/>
                                    </p:animScale>
                                    <p:anim by="(#ppt_h/3+#ppt_w*0.1)" calcmode="lin" valueType="num">
                                      <p:cBhvr additive="sum">
                                        <p:cTn id="66" dur="200" decel="100000" autoRev="1" fill="hold">
                                          <p:stCondLst>
                                            <p:cond delay="600"/>
                                          </p:stCondLst>
                                        </p:cTn>
                                        <p:tgtEl>
                                          <p:spTgt spid="2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0646" y="373286"/>
            <a:ext cx="8377177" cy="44620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3" name="Rectangle 2"/>
          <p:cNvSpPr/>
          <p:nvPr/>
        </p:nvSpPr>
        <p:spPr>
          <a:xfrm>
            <a:off x="1204853" y="627509"/>
            <a:ext cx="6677507" cy="506730"/>
          </a:xfrm>
          <a:prstGeom prst="rect">
            <a:avLst/>
          </a:prstGeom>
        </p:spPr>
        <p:txBody>
          <a:bodyPr wrap="square">
            <a:spAutoFit/>
          </a:bodyPr>
          <a:lstStyle/>
          <a:p>
            <a:pPr algn="ctr"/>
            <a:r>
              <a:rPr lang="vi-VN" altLang="en-US" sz="2700" b="1" dirty="0" err="1" smtClean="0">
                <a:solidFill>
                  <a:srgbClr val="FF0000"/>
                </a:solidFill>
                <a:latin typeface="Times New Roman" panose="02020603050405020304" pitchFamily="18" charset="0"/>
                <a:cs typeface="Times New Roman" panose="02020603050405020304" pitchFamily="18" charset="0"/>
              </a:rPr>
              <a:t>* </a:t>
            </a:r>
            <a:r>
              <a:rPr lang="en-US" sz="2700" b="1" dirty="0" err="1" smtClean="0">
                <a:solidFill>
                  <a:srgbClr val="FF0000"/>
                </a:solidFill>
                <a:latin typeface="Times New Roman" panose="02020603050405020304" pitchFamily="18" charset="0"/>
                <a:cs typeface="Times New Roman" panose="02020603050405020304" pitchFamily="18" charset="0"/>
              </a:rPr>
              <a:t>Lưu</a:t>
            </a:r>
            <a:r>
              <a:rPr lang="en-US" sz="2700" b="1" dirty="0" smtClean="0">
                <a:solidFill>
                  <a:srgbClr val="FF0000"/>
                </a:solidFill>
                <a:latin typeface="Times New Roman" panose="02020603050405020304" pitchFamily="18" charset="0"/>
                <a:cs typeface="Times New Roman" panose="02020603050405020304" pitchFamily="18" charset="0"/>
              </a:rPr>
              <a:t> ý</a:t>
            </a:r>
            <a:endParaRPr lang="vi-VN" sz="2700" dirty="0" smtClean="0">
              <a:solidFill>
                <a:srgbClr val="FF0000"/>
              </a:solidFill>
              <a:latin typeface="Times New Roman" panose="02020603050405020304" pitchFamily="18" charset="0"/>
              <a:cs typeface="Times New Roman" panose="02020603050405020304" pitchFamily="18" charset="0"/>
            </a:endParaRPr>
          </a:p>
        </p:txBody>
      </p:sp>
      <p:pic>
        <p:nvPicPr>
          <p:cNvPr id="29" name="Picture 28" descr="—Pngtree—male professors, teachers, old peoples_4291115.png"/>
          <p:cNvPicPr>
            <a:picLocks noChangeAspect="1"/>
          </p:cNvPicPr>
          <p:nvPr/>
        </p:nvPicPr>
        <p:blipFill>
          <a:blip r:embed="rId1"/>
          <a:srcRect l="24156" t="16060" r="27743" b="16535"/>
          <a:stretch>
            <a:fillRect/>
          </a:stretch>
        </p:blipFill>
        <p:spPr>
          <a:xfrm>
            <a:off x="6679013" y="1849055"/>
            <a:ext cx="2192995" cy="3073079"/>
          </a:xfrm>
          <a:prstGeom prst="rect">
            <a:avLst/>
          </a:prstGeom>
        </p:spPr>
      </p:pic>
      <p:sp>
        <p:nvSpPr>
          <p:cNvPr id="30" name="Rectangle 29"/>
          <p:cNvSpPr/>
          <p:nvPr/>
        </p:nvSpPr>
        <p:spPr>
          <a:xfrm>
            <a:off x="1357126" y="1375653"/>
            <a:ext cx="4962646" cy="414020"/>
          </a:xfrm>
          <a:prstGeom prst="rect">
            <a:avLst/>
          </a:prstGeom>
        </p:spPr>
        <p:txBody>
          <a:bodyPr wrap="square">
            <a:spAutoFit/>
          </a:bodyPr>
          <a:lstStyle/>
          <a:p>
            <a:r>
              <a:rPr lang="vi-VN" sz="2100" dirty="0" smtClean="0">
                <a:latin typeface="+mj-lt"/>
              </a:rPr>
              <a:t>Tên văn bản cần viết chữ in hoa, khổ chữ to</a:t>
            </a:r>
            <a:endParaRPr lang="en-US" sz="2100" dirty="0">
              <a:latin typeface="+mj-lt"/>
            </a:endParaRPr>
          </a:p>
        </p:txBody>
      </p:sp>
      <p:pic>
        <p:nvPicPr>
          <p:cNvPr id="31" name="图片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92" y="1328195"/>
            <a:ext cx="434429" cy="434429"/>
          </a:xfrm>
          <a:prstGeom prst="rect">
            <a:avLst/>
          </a:prstGeom>
        </p:spPr>
      </p:pic>
      <p:sp>
        <p:nvSpPr>
          <p:cNvPr id="32" name="Rectangle 31"/>
          <p:cNvSpPr/>
          <p:nvPr/>
        </p:nvSpPr>
        <p:spPr>
          <a:xfrm>
            <a:off x="1375933" y="1958729"/>
            <a:ext cx="5586238" cy="1706880"/>
          </a:xfrm>
          <a:prstGeom prst="rect">
            <a:avLst/>
          </a:prstGeom>
        </p:spPr>
        <p:txBody>
          <a:bodyPr wrap="square">
            <a:spAutoFit/>
          </a:bodyPr>
          <a:lstStyle/>
          <a:p>
            <a:pPr algn="just"/>
            <a:r>
              <a:rPr lang="vi-VN" sz="2100" dirty="0" smtClean="0">
                <a:latin typeface="+mj-lt"/>
              </a:rPr>
              <a:t>Trình bày văn bản báo cáo cần sáng sủa, cân đối: các phần quốc hiệu và tiêu ngữ, tên văn bản, nơi nhận và nội dung báo cáo, mỗi phần cách nhau 2 - 3 dòng; không viết sát lề giấy, không để phần trên và phần dưới trang giấy có khoảng trống quá lớn.</a:t>
            </a:r>
            <a:endParaRPr lang="en-US" sz="2100" dirty="0">
              <a:latin typeface="+mj-lt"/>
            </a:endParaRPr>
          </a:p>
        </p:txBody>
      </p:sp>
      <p:pic>
        <p:nvPicPr>
          <p:cNvPr id="33" name="图片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901" y="1980721"/>
            <a:ext cx="434429" cy="434429"/>
          </a:xfrm>
          <a:prstGeom prst="rect">
            <a:avLst/>
          </a:prstGeom>
        </p:spPr>
      </p:pic>
      <p:sp>
        <p:nvSpPr>
          <p:cNvPr id="34" name="Rectangle 33"/>
          <p:cNvSpPr/>
          <p:nvPr/>
        </p:nvSpPr>
        <p:spPr>
          <a:xfrm>
            <a:off x="1368700" y="3766085"/>
            <a:ext cx="5586238" cy="1060450"/>
          </a:xfrm>
          <a:prstGeom prst="rect">
            <a:avLst/>
          </a:prstGeom>
        </p:spPr>
        <p:txBody>
          <a:bodyPr wrap="square">
            <a:spAutoFit/>
          </a:bodyPr>
          <a:lstStyle/>
          <a:p>
            <a:pPr algn="just"/>
            <a:r>
              <a:rPr lang="en-US" sz="2100" dirty="0" err="1" smtClean="0">
                <a:latin typeface="Times New Roman" panose="02020603050405020304" pitchFamily="18" charset="0"/>
                <a:cs typeface="Times New Roman" panose="02020603050405020304" pitchFamily="18" charset="0"/>
              </a:rPr>
              <a:t>Các</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kết</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quả</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phải</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được</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nêu</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rõ</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ràng</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với</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các</a:t>
            </a:r>
            <a:r>
              <a:rPr lang="en-US" sz="2100" dirty="0" smtClean="0">
                <a:latin typeface="Times New Roman" panose="02020603050405020304" pitchFamily="18" charset="0"/>
                <a:cs typeface="Times New Roman" panose="02020603050405020304" pitchFamily="18" charset="0"/>
              </a:rPr>
              <a:t> chi </a:t>
            </a:r>
            <a:r>
              <a:rPr lang="en-US" sz="2100" dirty="0" err="1" smtClean="0">
                <a:latin typeface="Times New Roman" panose="02020603050405020304" pitchFamily="18" charset="0"/>
                <a:cs typeface="Times New Roman" panose="02020603050405020304" pitchFamily="18" charset="0"/>
              </a:rPr>
              <a:t>tiết</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số</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liệu</a:t>
            </a:r>
            <a:r>
              <a:rPr lang="en-US" sz="2100" dirty="0" smtClean="0">
                <a:latin typeface="Times New Roman" panose="02020603050405020304" pitchFamily="18" charset="0"/>
                <a:cs typeface="Times New Roman" panose="02020603050405020304" pitchFamily="18" charset="0"/>
              </a:rPr>
              <a:t> chi </a:t>
            </a:r>
            <a:r>
              <a:rPr lang="en-US" sz="2100" dirty="0" err="1" smtClean="0">
                <a:latin typeface="Times New Roman" panose="02020603050405020304" pitchFamily="18" charset="0"/>
                <a:cs typeface="Times New Roman" panose="02020603050405020304" pitchFamily="18" charset="0"/>
              </a:rPr>
              <a:t>tiết</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cụ</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thể</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tránh</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tình</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trạng</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nói</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chung</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chung</a:t>
            </a:r>
            <a:endParaRPr lang="en-US" sz="2100" dirty="0">
              <a:latin typeface="Times New Roman" panose="02020603050405020304" pitchFamily="18" charset="0"/>
              <a:cs typeface="Times New Roman" panose="02020603050405020304" pitchFamily="18" charset="0"/>
            </a:endParaRPr>
          </a:p>
        </p:txBody>
      </p:sp>
      <p:pic>
        <p:nvPicPr>
          <p:cNvPr id="35" name="图片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67" y="3788077"/>
            <a:ext cx="434429" cy="43442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ppt_x"/>
                                          </p:val>
                                        </p:tav>
                                        <p:tav tm="100000">
                                          <p:val>
                                            <p:strVal val="#ppt_x"/>
                                          </p:val>
                                        </p:tav>
                                      </p:tavLst>
                                    </p:anim>
                                    <p:anim calcmode="lin" valueType="num">
                                      <p:cBhvr additive="base">
                                        <p:cTn id="3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ppt_x"/>
                                          </p:val>
                                        </p:tav>
                                        <p:tav tm="100000">
                                          <p:val>
                                            <p:strVal val="#ppt_x"/>
                                          </p:val>
                                        </p:tav>
                                      </p:tavLst>
                                    </p:anim>
                                    <p:anim calcmode="lin" valueType="num">
                                      <p:cBhvr additive="base">
                                        <p:cTn id="4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 grpId="0"/>
      <p:bldP spid="32" grpId="0"/>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圆角矩形 57"/>
          <p:cNvSpPr/>
          <p:nvPr/>
        </p:nvSpPr>
        <p:spPr>
          <a:xfrm>
            <a:off x="362801" y="681540"/>
            <a:ext cx="8475674" cy="4109441"/>
          </a:xfrm>
          <a:prstGeom prst="roundRect">
            <a:avLst>
              <a:gd name="adj" fmla="val 4166"/>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a:spLocks noChangeAspect="1"/>
          </p:cNvSpPr>
          <p:nvPr/>
        </p:nvSpPr>
        <p:spPr>
          <a:xfrm>
            <a:off x="2331074" y="1893780"/>
            <a:ext cx="1890000" cy="1890000"/>
          </a:xfrm>
          <a:prstGeom prst="ellipse">
            <a:avLst/>
          </a:prstGeom>
          <a:solidFill>
            <a:schemeClr val="bg1"/>
          </a:solidFill>
          <a:ln>
            <a:no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 name="椭圆 7"/>
          <p:cNvSpPr>
            <a:spLocks noChangeAspect="1"/>
          </p:cNvSpPr>
          <p:nvPr/>
        </p:nvSpPr>
        <p:spPr>
          <a:xfrm>
            <a:off x="2262066" y="1954162"/>
            <a:ext cx="1890000" cy="1890000"/>
          </a:xfrm>
          <a:prstGeom prst="ellipse">
            <a:avLst/>
          </a:prstGeom>
          <a:solidFill>
            <a:schemeClr val="accent1"/>
          </a:solidFill>
          <a:ln>
            <a:noFill/>
          </a:ln>
          <a:effectLst>
            <a:innerShdw blurRad="114300" dist="1143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 name="椭圆 8"/>
          <p:cNvSpPr>
            <a:spLocks noChangeAspect="1"/>
          </p:cNvSpPr>
          <p:nvPr/>
        </p:nvSpPr>
        <p:spPr>
          <a:xfrm>
            <a:off x="2472066" y="2164162"/>
            <a:ext cx="1470000" cy="1470000"/>
          </a:xfrm>
          <a:prstGeom prst="ellipse">
            <a:avLst/>
          </a:prstGeom>
          <a:gradFill flip="none" rotWithShape="1">
            <a:gsLst>
              <a:gs pos="0">
                <a:schemeClr val="accent6">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0" name="任意多边形 9"/>
          <p:cNvSpPr/>
          <p:nvPr/>
        </p:nvSpPr>
        <p:spPr>
          <a:xfrm>
            <a:off x="3143455" y="2311162"/>
            <a:ext cx="4018052" cy="1166042"/>
          </a:xfrm>
          <a:custGeom>
            <a:avLst/>
            <a:gdLst>
              <a:gd name="connsiteX0" fmla="*/ 0 w 2527652"/>
              <a:gd name="connsiteY0" fmla="*/ 0 h 1008000"/>
              <a:gd name="connsiteX1" fmla="*/ 2023652 w 2527652"/>
              <a:gd name="connsiteY1" fmla="*/ 0 h 1008000"/>
              <a:gd name="connsiteX2" fmla="*/ 2527652 w 2527652"/>
              <a:gd name="connsiteY2" fmla="*/ 504000 h 1008000"/>
              <a:gd name="connsiteX3" fmla="*/ 2023652 w 2527652"/>
              <a:gd name="connsiteY3" fmla="*/ 1008000 h 1008000"/>
              <a:gd name="connsiteX4" fmla="*/ 0 w 2527652"/>
              <a:gd name="connsiteY4" fmla="*/ 100800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52" h="1008000">
                <a:moveTo>
                  <a:pt x="0" y="0"/>
                </a:moveTo>
                <a:lnTo>
                  <a:pt x="2023652" y="0"/>
                </a:lnTo>
                <a:cubicBezTo>
                  <a:pt x="2302004" y="0"/>
                  <a:pt x="2527652" y="225648"/>
                  <a:pt x="2527652" y="504000"/>
                </a:cubicBezTo>
                <a:cubicBezTo>
                  <a:pt x="2527652" y="782352"/>
                  <a:pt x="2302004" y="1008000"/>
                  <a:pt x="2023652" y="1008000"/>
                </a:cubicBezTo>
                <a:lnTo>
                  <a:pt x="0" y="1008000"/>
                </a:lnTo>
                <a:close/>
              </a:path>
            </a:pathLst>
          </a:custGeom>
          <a:solidFill>
            <a:schemeClr val="accent2"/>
          </a:solidFill>
          <a:ln w="25400">
            <a:gradFill flip="none" rotWithShape="1">
              <a:gsLst>
                <a:gs pos="0">
                  <a:schemeClr val="accent1">
                    <a:lumMod val="5000"/>
                    <a:lumOff val="95000"/>
                  </a:schemeClr>
                </a:gs>
                <a:gs pos="100000">
                  <a:schemeClr val="bg1">
                    <a:lumMod val="65000"/>
                  </a:schemeClr>
                </a:gs>
              </a:gsLst>
              <a:lin ang="2700000" scaled="1"/>
              <a:tileRect/>
            </a:gra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1" name="椭圆 10"/>
          <p:cNvSpPr>
            <a:spLocks noChangeAspect="1"/>
          </p:cNvSpPr>
          <p:nvPr/>
        </p:nvSpPr>
        <p:spPr>
          <a:xfrm>
            <a:off x="2619066" y="2311162"/>
            <a:ext cx="1176000" cy="1176000"/>
          </a:xfrm>
          <a:prstGeom prst="ellipse">
            <a:avLst/>
          </a:prstGeom>
          <a:solidFill>
            <a:schemeClr val="accent1"/>
          </a:solidFill>
          <a:ln w="25400">
            <a:gradFill flip="none" rotWithShape="1">
              <a:gsLst>
                <a:gs pos="0">
                  <a:schemeClr val="bg1"/>
                </a:gs>
                <a:gs pos="100000">
                  <a:schemeClr val="tx1">
                    <a:lumMod val="65000"/>
                    <a:lumOff val="3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2" name="文本框 11"/>
          <p:cNvSpPr txBox="1"/>
          <p:nvPr/>
        </p:nvSpPr>
        <p:spPr>
          <a:xfrm>
            <a:off x="2672381" y="2408327"/>
            <a:ext cx="1165704" cy="923330"/>
          </a:xfrm>
          <a:prstGeom prst="rect">
            <a:avLst/>
          </a:prstGeom>
          <a:noFill/>
        </p:spPr>
        <p:txBody>
          <a:bodyPr wrap="none" rtlCol="0">
            <a:spAutoFit/>
          </a:bodyPr>
          <a:lstStyle/>
          <a:p>
            <a:r>
              <a:rPr lang="en-US" altLang="zh-CN" sz="5400" b="1" dirty="0" smtClean="0">
                <a:solidFill>
                  <a:schemeClr val="bg1"/>
                </a:solidFill>
                <a:latin typeface="Times New Roman" panose="02020603050405020304" pitchFamily="18" charset="0"/>
                <a:ea typeface="SimSun" panose="02010600030101010101" pitchFamily="2" charset="-122"/>
                <a:cs typeface="Times New Roman" panose="02020603050405020304" pitchFamily="18" charset="0"/>
              </a:rPr>
              <a:t>III.</a:t>
            </a:r>
            <a:endParaRPr lang="zh-CN" altLang="en-US" sz="5400" b="1" dirty="0">
              <a:solidFill>
                <a:schemeClr val="bg1"/>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13" name="文本框 12"/>
          <p:cNvSpPr txBox="1"/>
          <p:nvPr/>
        </p:nvSpPr>
        <p:spPr>
          <a:xfrm>
            <a:off x="3829928" y="2410281"/>
            <a:ext cx="3174723" cy="923330"/>
          </a:xfrm>
          <a:prstGeom prst="rect">
            <a:avLst/>
          </a:prstGeom>
          <a:noFill/>
        </p:spPr>
        <p:txBody>
          <a:bodyPr wrap="square" rtlCol="0">
            <a:spAutoFit/>
          </a:bodyPr>
          <a:lstStyle/>
          <a:p>
            <a:pPr algn="ctr"/>
            <a:r>
              <a:rPr lang="en-US" altLang="zh-CN" sz="5400" b="1" dirty="0" err="1" smtClean="0">
                <a:solidFill>
                  <a:schemeClr val="bg1"/>
                </a:solidFill>
                <a:latin typeface="Times New Roman" panose="02020603050405020304" pitchFamily="18" charset="0"/>
                <a:ea typeface="迷你简卡通" panose="03000509000000000000" pitchFamily="65" charset="-122"/>
                <a:cs typeface="Times New Roman" panose="02020603050405020304" pitchFamily="18" charset="0"/>
              </a:rPr>
              <a:t>Luyện</a:t>
            </a:r>
            <a:r>
              <a:rPr lang="en-US" altLang="zh-CN" sz="5400" b="1" dirty="0" smtClean="0">
                <a:solidFill>
                  <a:schemeClr val="bg1"/>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sz="5400" b="1" dirty="0" err="1" smtClean="0">
                <a:solidFill>
                  <a:schemeClr val="bg1"/>
                </a:solidFill>
                <a:latin typeface="Times New Roman" panose="02020603050405020304" pitchFamily="18" charset="0"/>
                <a:ea typeface="迷你简卡通" panose="03000509000000000000" pitchFamily="65" charset="-122"/>
                <a:cs typeface="Times New Roman" panose="02020603050405020304" pitchFamily="18" charset="0"/>
              </a:rPr>
              <a:t>tập</a:t>
            </a:r>
            <a:endParaRPr lang="zh-CN" altLang="en-US" sz="5400" b="1" dirty="0">
              <a:solidFill>
                <a:schemeClr val="bg1"/>
              </a:solidFill>
              <a:latin typeface="Times New Roman" panose="02020603050405020304" pitchFamily="18" charset="0"/>
              <a:ea typeface="迷你简卡通" panose="03000509000000000000" pitchFamily="65" charset="-122"/>
              <a:cs typeface="Times New Roman" panose="02020603050405020304" pitchFamily="18" charset="0"/>
            </a:endParaRPr>
          </a:p>
        </p:txBody>
      </p:sp>
      <p:pic>
        <p:nvPicPr>
          <p:cNvPr id="68" name="图片 6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7116792" y="2425975"/>
            <a:ext cx="1720199" cy="2302897"/>
          </a:xfrm>
          <a:prstGeom prst="rect">
            <a:avLst/>
          </a:prstGeom>
        </p:spPr>
      </p:pic>
      <p:pic>
        <p:nvPicPr>
          <p:cNvPr id="69" name="图片 6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3" y="752218"/>
            <a:ext cx="1995518" cy="2632976"/>
          </a:xfrm>
          <a:prstGeom prst="rect">
            <a:avLst/>
          </a:prstGeom>
        </p:spPr>
      </p:pic>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8" y="0"/>
            <a:ext cx="9156078" cy="1232822"/>
          </a:xfrm>
          <a:prstGeom prst="rect">
            <a:avLst/>
          </a:prstGeom>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2000"/>
                                        <p:tgtEl>
                                          <p:spTgt spid="57"/>
                                        </p:tgtEl>
                                      </p:cBhvr>
                                    </p:animEffect>
                                    <p:anim calcmode="lin" valueType="num">
                                      <p:cBhvr>
                                        <p:cTn id="8" dur="2000" fill="hold"/>
                                        <p:tgtEl>
                                          <p:spTgt spid="57"/>
                                        </p:tgtEl>
                                        <p:attrNameLst>
                                          <p:attrName>ppt_x</p:attrName>
                                        </p:attrNameLst>
                                      </p:cBhvr>
                                      <p:tavLst>
                                        <p:tav tm="0">
                                          <p:val>
                                            <p:strVal val="#ppt_x"/>
                                          </p:val>
                                        </p:tav>
                                        <p:tav tm="100000">
                                          <p:val>
                                            <p:strVal val="#ppt_x"/>
                                          </p:val>
                                        </p:tav>
                                      </p:tavLst>
                                    </p:anim>
                                    <p:anim calcmode="lin" valueType="num">
                                      <p:cBhvr>
                                        <p:cTn id="9" dur="2000" fill="hold"/>
                                        <p:tgtEl>
                                          <p:spTgt spid="57"/>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 presetClass="entr" presetSubtype="1" fill="hold" nodeType="after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additive="base">
                                        <p:cTn id="13" dur="1000" fill="hold"/>
                                        <p:tgtEl>
                                          <p:spTgt spid="69"/>
                                        </p:tgtEl>
                                        <p:attrNameLst>
                                          <p:attrName>ppt_x</p:attrName>
                                        </p:attrNameLst>
                                      </p:cBhvr>
                                      <p:tavLst>
                                        <p:tav tm="0">
                                          <p:val>
                                            <p:strVal val="#ppt_x"/>
                                          </p:val>
                                        </p:tav>
                                        <p:tav tm="100000">
                                          <p:val>
                                            <p:strVal val="#ppt_x"/>
                                          </p:val>
                                        </p:tav>
                                      </p:tavLst>
                                    </p:anim>
                                    <p:anim calcmode="lin" valueType="num">
                                      <p:cBhvr additive="base">
                                        <p:cTn id="14" dur="1000" fill="hold"/>
                                        <p:tgtEl>
                                          <p:spTgt spid="69"/>
                                        </p:tgtEl>
                                        <p:attrNameLst>
                                          <p:attrName>ppt_y</p:attrName>
                                        </p:attrNameLst>
                                      </p:cBhvr>
                                      <p:tavLst>
                                        <p:tav tm="0">
                                          <p:val>
                                            <p:strVal val="0-#ppt_h/2"/>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68"/>
                                        </p:tgtEl>
                                        <p:attrNameLst>
                                          <p:attrName>style.visibility</p:attrName>
                                        </p:attrNameLst>
                                      </p:cBhvr>
                                      <p:to>
                                        <p:strVal val="visible"/>
                                      </p:to>
                                    </p:set>
                                    <p:anim calcmode="lin" valueType="num">
                                      <p:cBhvr additive="base">
                                        <p:cTn id="17" dur="500" fill="hold"/>
                                        <p:tgtEl>
                                          <p:spTgt spid="68"/>
                                        </p:tgtEl>
                                        <p:attrNameLst>
                                          <p:attrName>ppt_x</p:attrName>
                                        </p:attrNameLst>
                                      </p:cBhvr>
                                      <p:tavLst>
                                        <p:tav tm="0">
                                          <p:val>
                                            <p:strVal val="1+#ppt_w/2"/>
                                          </p:val>
                                        </p:tav>
                                        <p:tav tm="100000">
                                          <p:val>
                                            <p:strVal val="#ppt_x"/>
                                          </p:val>
                                        </p:tav>
                                      </p:tavLst>
                                    </p:anim>
                                    <p:anim calcmode="lin" valueType="num">
                                      <p:cBhvr additive="base">
                                        <p:cTn id="18" dur="500" fill="hold"/>
                                        <p:tgtEl>
                                          <p:spTgt spid="68"/>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300"/>
                                        <p:tgtEl>
                                          <p:spTgt spid="7"/>
                                        </p:tgtEl>
                                      </p:cBhvr>
                                    </p:animEffect>
                                  </p:childTnLst>
                                </p:cTn>
                              </p:par>
                            </p:childTnLst>
                          </p:cTn>
                        </p:par>
                        <p:par>
                          <p:cTn id="23" fill="hold">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300"/>
                                        <p:tgtEl>
                                          <p:spTgt spid="8"/>
                                        </p:tgtEl>
                                      </p:cBhvr>
                                    </p:animEffect>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300"/>
                                        <p:tgtEl>
                                          <p:spTgt spid="9"/>
                                        </p:tgtEl>
                                      </p:cBhvr>
                                    </p:animEffect>
                                  </p:childTnLst>
                                </p:cTn>
                              </p:par>
                            </p:childTnLst>
                          </p:cTn>
                        </p:par>
                        <p:par>
                          <p:cTn id="31" fill="hold">
                            <p:stCondLst>
                              <p:cond delay="4500"/>
                            </p:stCondLst>
                            <p:childTnLst>
                              <p:par>
                                <p:cTn id="32" presetID="10"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300"/>
                                        <p:tgtEl>
                                          <p:spTgt spid="11"/>
                                        </p:tgtEl>
                                      </p:cBhvr>
                                    </p:animEffect>
                                  </p:childTnLst>
                                </p:cTn>
                              </p:par>
                            </p:childTnLst>
                          </p:cTn>
                        </p:par>
                        <p:par>
                          <p:cTn id="35" fill="hold">
                            <p:stCondLst>
                              <p:cond delay="5000"/>
                            </p:stCondLst>
                            <p:childTnLst>
                              <p:par>
                                <p:cTn id="36" presetID="10"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3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ssolve">
                                      <p:cBhvr>
                                        <p:cTn id="43" dur="500"/>
                                        <p:tgtEl>
                                          <p:spTgt spid="1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dissolv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4"/>
          <p:cNvGrpSpPr/>
          <p:nvPr/>
        </p:nvGrpSpPr>
        <p:grpSpPr>
          <a:xfrm>
            <a:off x="689330" y="1552852"/>
            <a:ext cx="3381422" cy="3274828"/>
            <a:chOff x="701730" y="2216846"/>
            <a:chExt cx="1872000" cy="1872000"/>
          </a:xfrm>
        </p:grpSpPr>
        <p:sp>
          <p:nvSpPr>
            <p:cNvPr id="3" name="椭圆 5"/>
            <p:cNvSpPr/>
            <p:nvPr/>
          </p:nvSpPr>
          <p:spPr>
            <a:xfrm>
              <a:off x="701730" y="2216846"/>
              <a:ext cx="1872000" cy="18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nvGrpSpPr>
            <p:cNvPr id="4" name="组合 6"/>
            <p:cNvGrpSpPr/>
            <p:nvPr/>
          </p:nvGrpSpPr>
          <p:grpSpPr>
            <a:xfrm>
              <a:off x="867297" y="2233186"/>
              <a:ext cx="1538850" cy="1693593"/>
              <a:chOff x="1038225" y="2390776"/>
              <a:chExt cx="1704975" cy="1876424"/>
            </a:xfrm>
          </p:grpSpPr>
          <p:sp>
            <p:nvSpPr>
              <p:cNvPr id="5" name="椭圆 7"/>
              <p:cNvSpPr/>
              <p:nvPr/>
            </p:nvSpPr>
            <p:spPr>
              <a:xfrm>
                <a:off x="1038225" y="2562225"/>
                <a:ext cx="1704975" cy="1704975"/>
              </a:xfrm>
              <a:prstGeom prst="ellipse">
                <a:avLst/>
              </a:prstGeom>
              <a:solidFill>
                <a:schemeClr val="accent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nvGrpSpPr>
              <p:cNvPr id="6" name="组合 8"/>
              <p:cNvGrpSpPr/>
              <p:nvPr/>
            </p:nvGrpSpPr>
            <p:grpSpPr>
              <a:xfrm>
                <a:off x="1650742" y="2390776"/>
                <a:ext cx="479940" cy="479940"/>
                <a:chOff x="1038225" y="2562226"/>
                <a:chExt cx="479940" cy="479940"/>
              </a:xfrm>
            </p:grpSpPr>
            <p:sp>
              <p:nvSpPr>
                <p:cNvPr id="8" name="椭圆 10"/>
                <p:cNvSpPr/>
                <p:nvPr/>
              </p:nvSpPr>
              <p:spPr>
                <a:xfrm>
                  <a:off x="1038225" y="2562226"/>
                  <a:ext cx="479940" cy="47994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文本框 11"/>
                <p:cNvSpPr txBox="1"/>
                <p:nvPr/>
              </p:nvSpPr>
              <p:spPr>
                <a:xfrm>
                  <a:off x="1173040" y="2616624"/>
                  <a:ext cx="223394" cy="331378"/>
                </a:xfrm>
                <a:prstGeom prst="rect">
                  <a:avLst/>
                </a:prstGeom>
                <a:noFill/>
              </p:spPr>
              <p:txBody>
                <a:bodyPr wrap="none" rtlCol="0">
                  <a:spAutoFit/>
                </a:bodyPr>
                <a:lstStyle/>
                <a:p>
                  <a:pPr algn="ctr"/>
                  <a:r>
                    <a:rPr lang="en-US" altLang="zh-CN" sz="28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1</a:t>
                  </a:r>
                  <a:endParaRPr lang="zh-CN" altLang="en-US" sz="28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sp>
            <p:nvSpPr>
              <p:cNvPr id="7" name="文本框 9"/>
              <p:cNvSpPr txBox="1"/>
              <p:nvPr/>
            </p:nvSpPr>
            <p:spPr>
              <a:xfrm>
                <a:off x="1123275" y="2916495"/>
                <a:ext cx="1584792" cy="1244855"/>
              </a:xfrm>
              <a:prstGeom prst="rect">
                <a:avLst/>
              </a:prstGeom>
              <a:noFill/>
            </p:spPr>
            <p:txBody>
              <a:bodyPr wrap="square" lIns="0" tIns="72000" rIns="0" rtlCol="0">
                <a:spAutoFit/>
              </a:bodyPr>
              <a:lstStyle/>
              <a:p>
                <a:pPr algn="ctr"/>
                <a:r>
                  <a:rPr lang="en-US" sz="2400" dirty="0" err="1" smtClean="0">
                    <a:solidFill>
                      <a:schemeClr val="bg1"/>
                    </a:solidFill>
                    <a:latin typeface="Times New Roman" panose="02020603050405020304" pitchFamily="18" charset="0"/>
                    <a:cs typeface="Times New Roman" panose="02020603050405020304" pitchFamily="18" charset="0"/>
                  </a:rPr>
                  <a:t>Hôm</a:t>
                </a:r>
                <a:r>
                  <a:rPr lang="en-US" sz="2400" dirty="0" smtClean="0">
                    <a:solidFill>
                      <a:schemeClr val="bg1"/>
                    </a:solidFill>
                    <a:latin typeface="Times New Roman" panose="02020603050405020304" pitchFamily="18" charset="0"/>
                    <a:cs typeface="Times New Roman" panose="02020603050405020304" pitchFamily="18" charset="0"/>
                  </a:rPr>
                  <a:t> nay </a:t>
                </a:r>
                <a:r>
                  <a:rPr lang="en-US" sz="2400" dirty="0" err="1" smtClean="0">
                    <a:solidFill>
                      <a:schemeClr val="bg1"/>
                    </a:solidFill>
                    <a:latin typeface="Times New Roman" panose="02020603050405020304" pitchFamily="18" charset="0"/>
                    <a:cs typeface="Times New Roman" panose="02020603050405020304" pitchFamily="18" charset="0"/>
                  </a:rPr>
                  <a:t>bị</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ốm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không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học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được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em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phải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viết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đơn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xin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phép</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thầy</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cô</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giáo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nghỉ</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học</a:t>
                </a:r>
                <a:r>
                  <a:rPr lang="en-US" sz="2400" dirty="0" smtClean="0">
                    <a:solidFill>
                      <a:schemeClr val="bg1"/>
                    </a:solidFill>
                    <a:latin typeface="Times New Roman" panose="02020603050405020304" pitchFamily="18" charset="0"/>
                    <a:cs typeface="Times New Roman" panose="02020603050405020304" pitchFamily="18" charset="0"/>
                  </a:rPr>
                  <a:t>.</a:t>
                </a:r>
                <a:endParaRPr lang="zh-CN" altLang="en-US" sz="2400"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grpSp>
      <p:grpSp>
        <p:nvGrpSpPr>
          <p:cNvPr id="10" name="组合 42"/>
          <p:cNvGrpSpPr/>
          <p:nvPr/>
        </p:nvGrpSpPr>
        <p:grpSpPr>
          <a:xfrm>
            <a:off x="5050189" y="1563009"/>
            <a:ext cx="3381422" cy="3274829"/>
            <a:chOff x="3423225" y="2690665"/>
            <a:chExt cx="1872000" cy="1872000"/>
          </a:xfrm>
        </p:grpSpPr>
        <p:sp>
          <p:nvSpPr>
            <p:cNvPr id="11" name="椭圆 4"/>
            <p:cNvSpPr/>
            <p:nvPr/>
          </p:nvSpPr>
          <p:spPr>
            <a:xfrm>
              <a:off x="3423225" y="2690665"/>
              <a:ext cx="1872000" cy="18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nvGrpSpPr>
            <p:cNvPr id="12" name="组合 18"/>
            <p:cNvGrpSpPr/>
            <p:nvPr/>
          </p:nvGrpSpPr>
          <p:grpSpPr>
            <a:xfrm>
              <a:off x="3589801" y="2699877"/>
              <a:ext cx="1538850" cy="1693592"/>
              <a:chOff x="1038225" y="2390776"/>
              <a:chExt cx="1704975" cy="1876424"/>
            </a:xfrm>
          </p:grpSpPr>
          <p:sp>
            <p:nvSpPr>
              <p:cNvPr id="13" name="椭圆 19"/>
              <p:cNvSpPr/>
              <p:nvPr/>
            </p:nvSpPr>
            <p:spPr>
              <a:xfrm>
                <a:off x="1038225" y="2562225"/>
                <a:ext cx="1704975" cy="1704975"/>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nvGrpSpPr>
              <p:cNvPr id="14" name="组合 20"/>
              <p:cNvGrpSpPr/>
              <p:nvPr/>
            </p:nvGrpSpPr>
            <p:grpSpPr>
              <a:xfrm>
                <a:off x="1650742" y="2390776"/>
                <a:ext cx="479940" cy="479940"/>
                <a:chOff x="1038225" y="2562226"/>
                <a:chExt cx="479940" cy="479940"/>
              </a:xfrm>
            </p:grpSpPr>
            <p:sp>
              <p:nvSpPr>
                <p:cNvPr id="16" name="椭圆 22"/>
                <p:cNvSpPr/>
                <p:nvPr/>
              </p:nvSpPr>
              <p:spPr>
                <a:xfrm>
                  <a:off x="1038225" y="2562226"/>
                  <a:ext cx="479940" cy="47994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7" name="文本框 23"/>
                <p:cNvSpPr txBox="1"/>
                <p:nvPr/>
              </p:nvSpPr>
              <p:spPr>
                <a:xfrm>
                  <a:off x="1166522" y="2636829"/>
                  <a:ext cx="223394" cy="331378"/>
                </a:xfrm>
                <a:prstGeom prst="rect">
                  <a:avLst/>
                </a:prstGeom>
                <a:noFill/>
              </p:spPr>
              <p:txBody>
                <a:bodyPr wrap="none" rtlCol="0">
                  <a:spAutoFit/>
                </a:bodyPr>
                <a:lstStyle/>
                <a:p>
                  <a:pPr algn="ctr"/>
                  <a:r>
                    <a:rPr lang="en-US" altLang="zh-CN" sz="28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2</a:t>
                  </a:r>
                  <a:endParaRPr lang="zh-CN" altLang="en-US" sz="28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sp>
            <p:nvSpPr>
              <p:cNvPr id="15" name="文本框 21"/>
              <p:cNvSpPr txBox="1"/>
              <p:nvPr/>
            </p:nvSpPr>
            <p:spPr>
              <a:xfrm>
                <a:off x="1075577" y="2824021"/>
                <a:ext cx="1623923" cy="1439784"/>
              </a:xfrm>
              <a:prstGeom prst="rect">
                <a:avLst/>
              </a:prstGeom>
              <a:noFill/>
            </p:spPr>
            <p:txBody>
              <a:bodyPr wrap="square" lIns="0" tIns="72000" rIns="0" rtlCol="0">
                <a:spAutoFit/>
              </a:bodyPr>
              <a:lstStyle/>
              <a:p>
                <a:pPr algn="ctr"/>
                <a:r>
                  <a:rPr lang="en-US" sz="2000" dirty="0" err="1" smtClean="0">
                    <a:solidFill>
                      <a:schemeClr val="bg1"/>
                    </a:solidFill>
                    <a:latin typeface="Times New Roman" panose="02020603050405020304" pitchFamily="18" charset="0"/>
                    <a:cs typeface="Times New Roman" panose="02020603050405020304" pitchFamily="18" charset="0"/>
                  </a:rPr>
                  <a:t>Có</a:t>
                </a:r>
                <a:r>
                  <a:rPr lang="en-US" sz="2000" dirty="0" smtClean="0">
                    <a:solidFill>
                      <a:schemeClr val="bg1"/>
                    </a:solidFill>
                    <a:latin typeface="Times New Roman" panose="02020603050405020304" pitchFamily="18" charset="0"/>
                    <a:cs typeface="Times New Roman" panose="02020603050405020304" pitchFamily="18" charset="0"/>
                  </a:rPr>
                  <a:t> 1vở </a:t>
                </a:r>
                <a:r>
                  <a:rPr lang="en-US" sz="2000" dirty="0" err="1" smtClean="0">
                    <a:solidFill>
                      <a:schemeClr val="bg1"/>
                    </a:solidFill>
                    <a:latin typeface="Times New Roman" panose="02020603050405020304" pitchFamily="18" charset="0"/>
                    <a:cs typeface="Times New Roman" panose="02020603050405020304" pitchFamily="18" charset="0"/>
                  </a:rPr>
                  <a:t>chèo</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rất</a:t>
                </a:r>
                <a:r>
                  <a:rPr lang="en-US" sz="2000" dirty="0" smtClean="0">
                    <a:solidFill>
                      <a:schemeClr val="bg1"/>
                    </a:solidFill>
                    <a:latin typeface="Times New Roman" panose="02020603050405020304" pitchFamily="18" charset="0"/>
                    <a:cs typeface="Times New Roman" panose="02020603050405020304" pitchFamily="18" charset="0"/>
                  </a:rPr>
                  <a:t> hay,</a:t>
                </a:r>
                <a:endParaRPr lang="en-US" sz="2000" dirty="0" smtClean="0">
                  <a:solidFill>
                    <a:schemeClr val="bg1"/>
                  </a:solidFill>
                  <a:latin typeface="Times New Roman" panose="02020603050405020304" pitchFamily="18" charset="0"/>
                  <a:cs typeface="Times New Roman" panose="02020603050405020304" pitchFamily="18" charset="0"/>
                </a:endParaRPr>
              </a:p>
              <a:p>
                <a:pPr algn="ctr"/>
                <a:r>
                  <a:rPr lang="en-US" sz="2000" dirty="0" err="1" smtClean="0">
                    <a:solidFill>
                      <a:schemeClr val="bg1"/>
                    </a:solidFill>
                    <a:latin typeface="Times New Roman" panose="02020603050405020304" pitchFamily="18" charset="0"/>
                    <a:cs typeface="Times New Roman" panose="02020603050405020304" pitchFamily="18" charset="0"/>
                  </a:rPr>
                  <a:t>liên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quan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tới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tác</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phẩm</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đang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học</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cả</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lớp</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cần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xem</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tập</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thể</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Em</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thay</a:t>
                </a:r>
                <a:r>
                  <a:rPr lang="en-US" sz="2000" dirty="0" smtClean="0">
                    <a:solidFill>
                      <a:schemeClr val="bg1"/>
                    </a:solidFill>
                    <a:latin typeface="Times New Roman" panose="02020603050405020304" pitchFamily="18" charset="0"/>
                    <a:cs typeface="Times New Roman" panose="02020603050405020304" pitchFamily="18" charset="0"/>
                  </a:rPr>
                  <a:t> </a:t>
                </a:r>
                <a:endParaRPr lang="en-US" sz="2000" dirty="0" smtClean="0">
                  <a:solidFill>
                    <a:schemeClr val="bg1"/>
                  </a:solidFill>
                  <a:latin typeface="Times New Roman" panose="02020603050405020304" pitchFamily="18" charset="0"/>
                  <a:cs typeface="Times New Roman" panose="02020603050405020304" pitchFamily="18" charset="0"/>
                </a:endParaRPr>
              </a:p>
              <a:p>
                <a:pPr algn="ctr"/>
                <a:r>
                  <a:rPr lang="en-US" sz="2000" dirty="0" err="1" smtClean="0">
                    <a:solidFill>
                      <a:schemeClr val="bg1"/>
                    </a:solidFill>
                    <a:latin typeface="Times New Roman" panose="02020603050405020304" pitchFamily="18" charset="0"/>
                    <a:cs typeface="Times New Roman" panose="02020603050405020304" pitchFamily="18" charset="0"/>
                  </a:rPr>
                  <a:t>mặt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tập</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thể</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lớp</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viết</a:t>
                </a:r>
                <a:r>
                  <a:rPr lang="en-US" sz="2000" dirty="0" smtClean="0">
                    <a:solidFill>
                      <a:schemeClr val="bg1"/>
                    </a:solidFill>
                    <a:latin typeface="Times New Roman" panose="02020603050405020304" pitchFamily="18" charset="0"/>
                    <a:cs typeface="Times New Roman" panose="02020603050405020304" pitchFamily="18" charset="0"/>
                  </a:rPr>
                  <a:t> 1 </a:t>
                </a:r>
                <a:endParaRPr lang="en-US" sz="2000" dirty="0" smtClean="0">
                  <a:solidFill>
                    <a:schemeClr val="bg1"/>
                  </a:solidFill>
                  <a:latin typeface="Times New Roman" panose="02020603050405020304" pitchFamily="18" charset="0"/>
                  <a:cs typeface="Times New Roman" panose="02020603050405020304" pitchFamily="18" charset="0"/>
                </a:endParaRPr>
              </a:p>
              <a:p>
                <a:pPr algn="ctr"/>
                <a:r>
                  <a:rPr lang="en-US" sz="2000" dirty="0" err="1" smtClean="0">
                    <a:solidFill>
                      <a:schemeClr val="bg1"/>
                    </a:solidFill>
                    <a:latin typeface="Times New Roman" panose="02020603050405020304" pitchFamily="18" charset="0"/>
                    <a:cs typeface="Times New Roman" panose="02020603050405020304" pitchFamily="18" charset="0"/>
                  </a:rPr>
                  <a:t>văn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bản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đề</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nghị</a:t>
                </a:r>
                <a:r>
                  <a:rPr lang="en-US" sz="2000" dirty="0" smtClean="0">
                    <a:solidFill>
                      <a:schemeClr val="bg1"/>
                    </a:solidFill>
                    <a:latin typeface="Times New Roman" panose="02020603050405020304" pitchFamily="18" charset="0"/>
                    <a:cs typeface="Times New Roman" panose="02020603050405020304" pitchFamily="18" charset="0"/>
                  </a:rPr>
                  <a:t> </a:t>
                </a:r>
                <a:endParaRPr lang="en-US" sz="2000" dirty="0" smtClean="0">
                  <a:solidFill>
                    <a:schemeClr val="bg1"/>
                  </a:solidFill>
                  <a:latin typeface="Times New Roman" panose="02020603050405020304" pitchFamily="18" charset="0"/>
                  <a:cs typeface="Times New Roman" panose="02020603050405020304" pitchFamily="18" charset="0"/>
                </a:endParaRPr>
              </a:p>
              <a:p>
                <a:pPr algn="ctr"/>
                <a:r>
                  <a:rPr lang="en-US" sz="2000" dirty="0" err="1" smtClean="0">
                    <a:solidFill>
                      <a:schemeClr val="bg1"/>
                    </a:solidFill>
                    <a:latin typeface="Times New Roman" panose="02020603050405020304" pitchFamily="18" charset="0"/>
                    <a:cs typeface="Times New Roman" panose="02020603050405020304" pitchFamily="18" charset="0"/>
                  </a:rPr>
                  <a:t>với</a:t>
                </a:r>
                <a:r>
                  <a:rPr lang="en-US" sz="2000" dirty="0" smtClean="0">
                    <a:solidFill>
                      <a:schemeClr val="bg1"/>
                    </a:solidFill>
                    <a:latin typeface="Times New Roman" panose="02020603050405020304" pitchFamily="18" charset="0"/>
                    <a:cs typeface="Times New Roman" panose="02020603050405020304" pitchFamily="18" charset="0"/>
                  </a:rPr>
                  <a:t> GVCN</a:t>
                </a:r>
                <a:endParaRPr lang="zh-CN" altLang="en-US" sz="2000"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grpSp>
      <p:sp>
        <p:nvSpPr>
          <p:cNvPr id="18" name="Rectangle 17"/>
          <p:cNvSpPr/>
          <p:nvPr/>
        </p:nvSpPr>
        <p:spPr>
          <a:xfrm>
            <a:off x="637954" y="270650"/>
            <a:ext cx="7868093" cy="954107"/>
          </a:xfrm>
          <a:prstGeom prst="rect">
            <a:avLst/>
          </a:prstGeom>
        </p:spPr>
        <p:txBody>
          <a:bodyPr wrap="square">
            <a:spAutoFit/>
          </a:bodyPr>
          <a:lstStyle/>
          <a:p>
            <a:pPr algn="ctr"/>
            <a:r>
              <a:rPr lang="en-US" sz="2800" b="1" i="1" dirty="0" err="1" smtClean="0">
                <a:solidFill>
                  <a:srgbClr val="FF0000"/>
                </a:solidFill>
                <a:latin typeface="Times New Roman" panose="02020603050405020304" pitchFamily="18" charset="0"/>
                <a:cs typeface="Times New Roman" panose="02020603050405020304" pitchFamily="18" charset="0"/>
              </a:rPr>
              <a:t>Đọc</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hai</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tình</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huống</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sau</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800" b="1" i="1" dirty="0" smtClean="0">
                <a:solidFill>
                  <a:srgbClr val="FF0000"/>
                </a:solidFill>
                <a:latin typeface="Times New Roman" panose="02020603050405020304" pitchFamily="18" charset="0"/>
                <a:cs typeface="Times New Roman" panose="02020603050405020304" pitchFamily="18" charset="0"/>
              </a:rPr>
              <a:t> So </a:t>
            </a:r>
            <a:r>
              <a:rPr lang="en-US" sz="2800" b="1" i="1" dirty="0" err="1" smtClean="0">
                <a:solidFill>
                  <a:srgbClr val="FF0000"/>
                </a:solidFill>
                <a:latin typeface="Times New Roman" panose="02020603050405020304" pitchFamily="18" charset="0"/>
                <a:cs typeface="Times New Roman" panose="02020603050405020304" pitchFamily="18" charset="0"/>
              </a:rPr>
              <a:t>sánh</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lí</a:t>
            </a:r>
            <a:r>
              <a:rPr lang="en-US" sz="2800" b="1" i="1" dirty="0" smtClean="0">
                <a:solidFill>
                  <a:srgbClr val="FF0000"/>
                </a:solidFill>
                <a:latin typeface="Times New Roman" panose="02020603050405020304" pitchFamily="18" charset="0"/>
                <a:cs typeface="Times New Roman" panose="02020603050405020304" pitchFamily="18" charset="0"/>
              </a:rPr>
              <a:t> do </a:t>
            </a:r>
            <a:r>
              <a:rPr lang="en-US" sz="2800" b="1" i="1" dirty="0" err="1" smtClean="0">
                <a:solidFill>
                  <a:srgbClr val="FF0000"/>
                </a:solidFill>
                <a:latin typeface="Times New Roman" panose="02020603050405020304" pitchFamily="18" charset="0"/>
                <a:cs typeface="Times New Roman" panose="02020603050405020304" pitchFamily="18" charset="0"/>
              </a:rPr>
              <a:t>viết</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đơn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và</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lí</a:t>
            </a:r>
            <a:r>
              <a:rPr lang="en-US" sz="2800" b="1" i="1" dirty="0" smtClean="0">
                <a:solidFill>
                  <a:srgbClr val="FF0000"/>
                </a:solidFill>
                <a:latin typeface="Times New Roman" panose="02020603050405020304" pitchFamily="18" charset="0"/>
                <a:cs typeface="Times New Roman" panose="02020603050405020304" pitchFamily="18" charset="0"/>
              </a:rPr>
              <a:t> do </a:t>
            </a:r>
            <a:r>
              <a:rPr lang="en-US" sz="2800" b="1" i="1" dirty="0" err="1" smtClean="0">
                <a:solidFill>
                  <a:srgbClr val="FF0000"/>
                </a:solidFill>
                <a:latin typeface="Times New Roman" panose="02020603050405020304" pitchFamily="18" charset="0"/>
                <a:cs typeface="Times New Roman" panose="02020603050405020304" pitchFamily="18" charset="0"/>
              </a:rPr>
              <a:t>viết</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đề</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nghị</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giống</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và</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khác</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nhau</a:t>
            </a:r>
            <a:r>
              <a:rPr lang="en-US" sz="2800" b="1" i="1" dirty="0" smtClean="0">
                <a:solidFill>
                  <a:srgbClr val="FF0000"/>
                </a:solidFill>
                <a:latin typeface="Times New Roman" panose="02020603050405020304" pitchFamily="18" charset="0"/>
                <a:cs typeface="Times New Roman" panose="02020603050405020304" pitchFamily="18" charset="0"/>
              </a:rPr>
              <a:t> ở </a:t>
            </a:r>
            <a:r>
              <a:rPr lang="en-US" sz="2800" b="1" i="1" dirty="0" err="1" smtClean="0">
                <a:solidFill>
                  <a:srgbClr val="FF0000"/>
                </a:solidFill>
                <a:latin typeface="Times New Roman" panose="02020603050405020304" pitchFamily="18" charset="0"/>
                <a:cs typeface="Times New Roman" panose="02020603050405020304" pitchFamily="18" charset="0"/>
              </a:rPr>
              <a:t>chỗ</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nào</a:t>
            </a:r>
            <a:r>
              <a:rPr lang="en-US" sz="2800" b="1" i="1" dirty="0" smtClean="0">
                <a:solidFill>
                  <a:srgbClr val="FF0000"/>
                </a:solidFill>
                <a:latin typeface="Times New Roman" panose="02020603050405020304" pitchFamily="18" charset="0"/>
                <a:cs typeface="Times New Roman" panose="02020603050405020304" pitchFamily="18" charset="0"/>
              </a:rPr>
              <a:t>.</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style.rotation</p:attrName>
                                        </p:attrNameLst>
                                      </p:cBhvr>
                                      <p:tavLst>
                                        <p:tav tm="0">
                                          <p:val>
                                            <p:fltVal val="360"/>
                                          </p:val>
                                        </p:tav>
                                        <p:tav tm="100000">
                                          <p:val>
                                            <p:fltVal val="0"/>
                                          </p:val>
                                        </p:tav>
                                      </p:tavLst>
                                    </p:anim>
                                    <p:animEffect transition="in" filter="fade">
                                      <p:cBhvr>
                                        <p:cTn id="10" dur="500"/>
                                        <p:tgtEl>
                                          <p:spTgt spid="18"/>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300" fill="hold"/>
                                        <p:tgtEl>
                                          <p:spTgt spid="2"/>
                                        </p:tgtEl>
                                        <p:attrNameLst>
                                          <p:attrName>ppt_x</p:attrName>
                                        </p:attrNameLst>
                                      </p:cBhvr>
                                      <p:tavLst>
                                        <p:tav tm="0">
                                          <p:val>
                                            <p:strVal val="0-#ppt_w/2"/>
                                          </p:val>
                                        </p:tav>
                                        <p:tav tm="100000">
                                          <p:val>
                                            <p:strVal val="#ppt_x"/>
                                          </p:val>
                                        </p:tav>
                                      </p:tavLst>
                                    </p:anim>
                                    <p:anim calcmode="lin" valueType="num">
                                      <p:cBhvr additive="base">
                                        <p:cTn id="15" dur="3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300" fill="hold"/>
                                        <p:tgtEl>
                                          <p:spTgt spid="10"/>
                                        </p:tgtEl>
                                        <p:attrNameLst>
                                          <p:attrName>ppt_x</p:attrName>
                                        </p:attrNameLst>
                                      </p:cBhvr>
                                      <p:tavLst>
                                        <p:tav tm="0">
                                          <p:val>
                                            <p:strVal val="#ppt_x"/>
                                          </p:val>
                                        </p:tav>
                                        <p:tav tm="100000">
                                          <p:val>
                                            <p:strVal val="#ppt_x"/>
                                          </p:val>
                                        </p:tav>
                                      </p:tavLst>
                                    </p:anim>
                                    <p:anim calcmode="lin" valueType="num">
                                      <p:cBhvr additive="base">
                                        <p:cTn id="20" dur="3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bwMode="auto">
          <a:xfrm rot="18900000">
            <a:off x="1218808" y="1475008"/>
            <a:ext cx="1309559" cy="1309938"/>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5" rIns="68571" bIns="34285" numCol="1" spcCol="0" rtlCol="0" fromWordArt="0" anchor="ctr" anchorCtr="0" forceAA="0" compatLnSpc="1">
            <a:noAutofit/>
          </a:bodyPr>
          <a:lstStyle/>
          <a:p>
            <a:pPr algn="ctr"/>
            <a:endParaRPr lang="ko-KR" altLang="en-US" sz="2000" dirty="0">
              <a:solidFill>
                <a:schemeClr val="lt1"/>
              </a:solidFill>
              <a:latin typeface="Microsoft YaHei" panose="020B0503020204020204" pitchFamily="34" charset="-122"/>
            </a:endParaRPr>
          </a:p>
        </p:txBody>
      </p:sp>
      <p:sp>
        <p:nvSpPr>
          <p:cNvPr id="3" name="Freeform 6"/>
          <p:cNvSpPr/>
          <p:nvPr/>
        </p:nvSpPr>
        <p:spPr bwMode="auto">
          <a:xfrm rot="18900000">
            <a:off x="1707051" y="2423562"/>
            <a:ext cx="1311892" cy="1309938"/>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5" rIns="68571" bIns="34285" numCol="1" spcCol="0" rtlCol="0" fromWordArt="0" anchor="ctr" anchorCtr="0" forceAA="0" compatLnSpc="1">
            <a:noAutofit/>
          </a:bodyPr>
          <a:lstStyle/>
          <a:p>
            <a:pPr algn="ctr"/>
            <a:endParaRPr lang="ko-KR" altLang="en-US" sz="2000" dirty="0">
              <a:solidFill>
                <a:schemeClr val="lt1"/>
              </a:solidFill>
              <a:latin typeface="Microsoft YaHei" panose="020B0503020204020204" pitchFamily="34" charset="-122"/>
            </a:endParaRPr>
          </a:p>
        </p:txBody>
      </p:sp>
      <p:sp>
        <p:nvSpPr>
          <p:cNvPr id="4" name="Freeform 5"/>
          <p:cNvSpPr/>
          <p:nvPr/>
        </p:nvSpPr>
        <p:spPr bwMode="auto">
          <a:xfrm rot="18900000">
            <a:off x="760762" y="2913939"/>
            <a:ext cx="1309559" cy="1309938"/>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5" rIns="68571" bIns="34285" numCol="1" spcCol="0" rtlCol="0" fromWordArt="0" anchor="ctr" anchorCtr="0" forceAA="0" compatLnSpc="1">
            <a:noAutofit/>
          </a:bodyPr>
          <a:lstStyle/>
          <a:p>
            <a:pPr algn="ctr"/>
            <a:endParaRPr lang="ko-KR" altLang="en-US" sz="2000" dirty="0">
              <a:solidFill>
                <a:schemeClr val="lt1"/>
              </a:solidFill>
              <a:latin typeface="Microsoft YaHei" panose="020B0503020204020204" pitchFamily="34" charset="-122"/>
            </a:endParaRPr>
          </a:p>
        </p:txBody>
      </p:sp>
      <p:sp>
        <p:nvSpPr>
          <p:cNvPr id="5" name="Freeform 8"/>
          <p:cNvSpPr/>
          <p:nvPr/>
        </p:nvSpPr>
        <p:spPr bwMode="auto">
          <a:xfrm rot="18900000">
            <a:off x="271353" y="1965382"/>
            <a:ext cx="1309559" cy="1309938"/>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5" rIns="68571" bIns="34285" numCol="1" spcCol="0" rtlCol="0" fromWordArt="0" anchor="ctr" anchorCtr="0" forceAA="0" compatLnSpc="1">
            <a:noAutofit/>
          </a:bodyPr>
          <a:lstStyle/>
          <a:p>
            <a:pPr algn="ctr"/>
            <a:endParaRPr lang="ko-KR" altLang="en-US" sz="2000" dirty="0">
              <a:solidFill>
                <a:schemeClr val="lt1"/>
              </a:solidFill>
              <a:latin typeface="Microsoft YaHei" panose="020B0503020204020204" pitchFamily="34" charset="-122"/>
            </a:endParaRPr>
          </a:p>
        </p:txBody>
      </p:sp>
      <p:cxnSp>
        <p:nvCxnSpPr>
          <p:cNvPr id="8" name="직선 연결선 250"/>
          <p:cNvCxnSpPr/>
          <p:nvPr/>
        </p:nvCxnSpPr>
        <p:spPr>
          <a:xfrm flipH="1">
            <a:off x="2304729" y="1643654"/>
            <a:ext cx="106951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9" name="직선 연결선 250"/>
          <p:cNvCxnSpPr/>
          <p:nvPr/>
        </p:nvCxnSpPr>
        <p:spPr>
          <a:xfrm flipH="1">
            <a:off x="3034198" y="3346856"/>
            <a:ext cx="340046"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1" name="矩形 10"/>
          <p:cNvSpPr>
            <a:spLocks noChangeArrowheads="1"/>
          </p:cNvSpPr>
          <p:nvPr/>
        </p:nvSpPr>
        <p:spPr bwMode="auto">
          <a:xfrm>
            <a:off x="3489481" y="1419869"/>
            <a:ext cx="1196463" cy="500127"/>
          </a:xfrm>
          <a:prstGeom prst="rect">
            <a:avLst/>
          </a:prstGeom>
          <a:noFill/>
          <a:ln w="9525">
            <a:noFill/>
            <a:miter lim="800000"/>
          </a:ln>
        </p:spPr>
        <p:txBody>
          <a:bodyPr wrap="none" lIns="68571" tIns="34285" rIns="68571" bIns="34285">
            <a:spAutoFit/>
          </a:bodyPr>
          <a:lstStyle/>
          <a:p>
            <a:r>
              <a:rPr lang="en-US" altLang="zh-CN" sz="2800" b="1" dirty="0" err="1" smtClean="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Giống</a:t>
            </a:r>
            <a:r>
              <a:rPr lang="en-US" altLang="zh-CN" sz="2800" b="1" dirty="0" smtClean="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a:t>
            </a:r>
            <a:endParaRPr lang="zh-CN" altLang="en-US" sz="28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3" name="矩形 10"/>
          <p:cNvSpPr>
            <a:spLocks noChangeArrowheads="1"/>
          </p:cNvSpPr>
          <p:nvPr/>
        </p:nvSpPr>
        <p:spPr bwMode="auto">
          <a:xfrm>
            <a:off x="3540263" y="3121212"/>
            <a:ext cx="1076238" cy="500127"/>
          </a:xfrm>
          <a:prstGeom prst="rect">
            <a:avLst/>
          </a:prstGeom>
          <a:noFill/>
          <a:ln w="9525">
            <a:noFill/>
            <a:miter lim="800000"/>
          </a:ln>
        </p:spPr>
        <p:txBody>
          <a:bodyPr wrap="none" lIns="68571" tIns="34285" rIns="68571" bIns="34285">
            <a:spAutoFit/>
          </a:bodyPr>
          <a:lstStyle/>
          <a:p>
            <a:r>
              <a:rPr lang="en-US" altLang="zh-CN" sz="2800" b="1" dirty="0" err="1" smtClean="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Khác</a:t>
            </a:r>
            <a:r>
              <a:rPr lang="en-US" altLang="zh-CN" sz="2800" b="1" dirty="0" smtClean="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a:t>
            </a:r>
            <a:endParaRPr lang="zh-CN" altLang="en-US" sz="28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4" name="Rectangle 13"/>
          <p:cNvSpPr/>
          <p:nvPr/>
        </p:nvSpPr>
        <p:spPr>
          <a:xfrm>
            <a:off x="4816549" y="993924"/>
            <a:ext cx="3795823" cy="1384995"/>
          </a:xfrm>
          <a:prstGeom prst="rect">
            <a:avLst/>
          </a:prstGeom>
        </p:spPr>
        <p:txBody>
          <a:bodyPr wrap="square">
            <a:spAutoFit/>
          </a:bodyPr>
          <a:lstStyle/>
          <a:p>
            <a:pPr algn="just"/>
            <a:r>
              <a:rPr lang="en-US" sz="2800" dirty="0" err="1" smtClean="0">
                <a:solidFill>
                  <a:srgbClr val="333333"/>
                </a:solidFill>
                <a:latin typeface="Times New Roman" panose="02020603050405020304" pitchFamily="18" charset="0"/>
                <a:cs typeface="Times New Roman" panose="02020603050405020304" pitchFamily="18" charset="0"/>
              </a:rPr>
              <a:t>Cả</a:t>
            </a:r>
            <a:r>
              <a:rPr lang="en-US" sz="2800" dirty="0" smtClean="0">
                <a:solidFill>
                  <a:srgbClr val="333333"/>
                </a:solidFill>
                <a:latin typeface="Times New Roman" panose="02020603050405020304" pitchFamily="18" charset="0"/>
                <a:cs typeface="Times New Roman" panose="02020603050405020304" pitchFamily="18" charset="0"/>
              </a:rPr>
              <a:t> 2 </a:t>
            </a:r>
            <a:r>
              <a:rPr lang="en-US" sz="2800" dirty="0" err="1" smtClean="0">
                <a:solidFill>
                  <a:srgbClr val="333333"/>
                </a:solidFill>
                <a:latin typeface="Times New Roman" panose="02020603050405020304" pitchFamily="18" charset="0"/>
                <a:cs typeface="Times New Roman" panose="02020603050405020304" pitchFamily="18" charset="0"/>
              </a:rPr>
              <a:t>đều</a:t>
            </a:r>
            <a:r>
              <a:rPr lang="en-US" sz="2800" dirty="0" smtClean="0">
                <a:solidFill>
                  <a:srgbClr val="333333"/>
                </a:solidFill>
                <a:latin typeface="Times New Roman" panose="02020603050405020304" pitchFamily="18" charset="0"/>
                <a:cs typeface="Times New Roman" panose="02020603050405020304" pitchFamily="18" charset="0"/>
              </a:rPr>
              <a:t> </a:t>
            </a:r>
            <a:r>
              <a:rPr lang="en-US" sz="2800" dirty="0" err="1" smtClean="0">
                <a:solidFill>
                  <a:srgbClr val="333333"/>
                </a:solidFill>
                <a:latin typeface="Times New Roman" panose="02020603050405020304" pitchFamily="18" charset="0"/>
                <a:cs typeface="Times New Roman" panose="02020603050405020304" pitchFamily="18" charset="0"/>
              </a:rPr>
              <a:t>là</a:t>
            </a:r>
            <a:r>
              <a:rPr lang="en-US" sz="2800" dirty="0" smtClean="0">
                <a:solidFill>
                  <a:srgbClr val="333333"/>
                </a:solidFill>
                <a:latin typeface="Times New Roman" panose="02020603050405020304" pitchFamily="18" charset="0"/>
                <a:cs typeface="Times New Roman" panose="02020603050405020304" pitchFamily="18" charset="0"/>
              </a:rPr>
              <a:t> </a:t>
            </a:r>
            <a:r>
              <a:rPr lang="en-US" sz="2800" dirty="0" err="1" smtClean="0">
                <a:solidFill>
                  <a:srgbClr val="333333"/>
                </a:solidFill>
                <a:latin typeface="Times New Roman" panose="02020603050405020304" pitchFamily="18" charset="0"/>
                <a:cs typeface="Times New Roman" panose="02020603050405020304" pitchFamily="18" charset="0"/>
              </a:rPr>
              <a:t>những</a:t>
            </a:r>
            <a:r>
              <a:rPr lang="en-US" sz="2800" dirty="0" smtClean="0">
                <a:solidFill>
                  <a:srgbClr val="333333"/>
                </a:solidFill>
                <a:latin typeface="Times New Roman" panose="02020603050405020304" pitchFamily="18" charset="0"/>
                <a:cs typeface="Times New Roman" panose="02020603050405020304" pitchFamily="18" charset="0"/>
              </a:rPr>
              <a:t> </a:t>
            </a:r>
            <a:r>
              <a:rPr lang="en-US" sz="2800" dirty="0" err="1" smtClean="0">
                <a:solidFill>
                  <a:srgbClr val="333333"/>
                </a:solidFill>
                <a:latin typeface="Times New Roman" panose="02020603050405020304" pitchFamily="18" charset="0"/>
                <a:cs typeface="Times New Roman" panose="02020603050405020304" pitchFamily="18" charset="0"/>
              </a:rPr>
              <a:t>nhu</a:t>
            </a:r>
            <a:r>
              <a:rPr lang="en-US" sz="2800" dirty="0" smtClean="0">
                <a:solidFill>
                  <a:srgbClr val="333333"/>
                </a:solidFill>
                <a:latin typeface="Times New Roman" panose="02020603050405020304" pitchFamily="18" charset="0"/>
                <a:cs typeface="Times New Roman" panose="02020603050405020304" pitchFamily="18" charset="0"/>
              </a:rPr>
              <a:t> </a:t>
            </a:r>
            <a:r>
              <a:rPr lang="en-US" sz="2800" dirty="0" err="1" smtClean="0">
                <a:solidFill>
                  <a:srgbClr val="333333"/>
                </a:solidFill>
                <a:latin typeface="Times New Roman" panose="02020603050405020304" pitchFamily="18" charset="0"/>
                <a:cs typeface="Times New Roman" panose="02020603050405020304" pitchFamily="18" charset="0"/>
              </a:rPr>
              <a:t>cầu</a:t>
            </a:r>
            <a:r>
              <a:rPr lang="en-US" sz="2800" dirty="0" smtClean="0">
                <a:solidFill>
                  <a:srgbClr val="333333"/>
                </a:solidFill>
                <a:latin typeface="Times New Roman" panose="02020603050405020304" pitchFamily="18" charset="0"/>
                <a:cs typeface="Times New Roman" panose="02020603050405020304" pitchFamily="18" charset="0"/>
              </a:rPr>
              <a:t> </a:t>
            </a:r>
            <a:r>
              <a:rPr lang="en-US" sz="2800" dirty="0" err="1" smtClean="0">
                <a:solidFill>
                  <a:srgbClr val="333333"/>
                </a:solidFill>
                <a:latin typeface="Times New Roman" panose="02020603050405020304" pitchFamily="18" charset="0"/>
                <a:cs typeface="Times New Roman" panose="02020603050405020304" pitchFamily="18" charset="0"/>
              </a:rPr>
              <a:t>và</a:t>
            </a:r>
            <a:r>
              <a:rPr lang="en-US" sz="2800" dirty="0" smtClean="0">
                <a:solidFill>
                  <a:srgbClr val="333333"/>
                </a:solidFill>
                <a:latin typeface="Times New Roman" panose="02020603050405020304" pitchFamily="18" charset="0"/>
                <a:cs typeface="Times New Roman" panose="02020603050405020304" pitchFamily="18" charset="0"/>
              </a:rPr>
              <a:t> </a:t>
            </a:r>
            <a:r>
              <a:rPr lang="en-US" sz="2800" dirty="0" err="1" smtClean="0">
                <a:solidFill>
                  <a:srgbClr val="333333"/>
                </a:solidFill>
                <a:latin typeface="Times New Roman" panose="02020603050405020304" pitchFamily="18" charset="0"/>
                <a:cs typeface="Times New Roman" panose="02020603050405020304" pitchFamily="18" charset="0"/>
              </a:rPr>
              <a:t>nguyện</a:t>
            </a:r>
            <a:r>
              <a:rPr lang="en-US" sz="2800" dirty="0" smtClean="0">
                <a:solidFill>
                  <a:srgbClr val="333333"/>
                </a:solidFill>
                <a:latin typeface="Times New Roman" panose="02020603050405020304" pitchFamily="18" charset="0"/>
                <a:cs typeface="Times New Roman" panose="02020603050405020304" pitchFamily="18" charset="0"/>
              </a:rPr>
              <a:t> </a:t>
            </a:r>
            <a:r>
              <a:rPr lang="en-US" sz="2800" dirty="0" err="1" smtClean="0">
                <a:solidFill>
                  <a:srgbClr val="333333"/>
                </a:solidFill>
                <a:latin typeface="Times New Roman" panose="02020603050405020304" pitchFamily="18" charset="0"/>
                <a:cs typeface="Times New Roman" panose="02020603050405020304" pitchFamily="18" charset="0"/>
              </a:rPr>
              <a:t>vọng</a:t>
            </a:r>
            <a:r>
              <a:rPr lang="en-US" sz="2800" dirty="0" smtClean="0">
                <a:solidFill>
                  <a:srgbClr val="333333"/>
                </a:solidFill>
                <a:latin typeface="Times New Roman" panose="02020603050405020304" pitchFamily="18" charset="0"/>
                <a:cs typeface="Times New Roman" panose="02020603050405020304" pitchFamily="18" charset="0"/>
              </a:rPr>
              <a:t> </a:t>
            </a:r>
            <a:r>
              <a:rPr lang="en-US" sz="2800" dirty="0" err="1" smtClean="0">
                <a:solidFill>
                  <a:srgbClr val="333333"/>
                </a:solidFill>
                <a:latin typeface="Times New Roman" panose="02020603050405020304" pitchFamily="18" charset="0"/>
                <a:cs typeface="Times New Roman" panose="02020603050405020304" pitchFamily="18" charset="0"/>
              </a:rPr>
              <a:t>chính</a:t>
            </a:r>
            <a:r>
              <a:rPr lang="en-US" sz="2800" dirty="0" smtClean="0">
                <a:solidFill>
                  <a:srgbClr val="333333"/>
                </a:solidFill>
                <a:latin typeface="Times New Roman" panose="02020603050405020304" pitchFamily="18" charset="0"/>
                <a:cs typeface="Times New Roman" panose="02020603050405020304" pitchFamily="18" charset="0"/>
              </a:rPr>
              <a:t> </a:t>
            </a:r>
            <a:r>
              <a:rPr lang="en-US" sz="2800" dirty="0" err="1" smtClean="0">
                <a:solidFill>
                  <a:srgbClr val="333333"/>
                </a:solidFill>
                <a:latin typeface="Times New Roman" panose="02020603050405020304" pitchFamily="18" charset="0"/>
                <a:cs typeface="Times New Roman" panose="02020603050405020304" pitchFamily="18" charset="0"/>
              </a:rPr>
              <a:t>đáng</a:t>
            </a:r>
            <a:endParaRPr lang="en-US" sz="2800" dirty="0">
              <a:latin typeface="Times New Roman" panose="02020603050405020304" pitchFamily="18" charset="0"/>
              <a:cs typeface="Times New Roman" panose="02020603050405020304" pitchFamily="18" charset="0"/>
            </a:endParaRPr>
          </a:p>
        </p:txBody>
      </p:sp>
      <p:sp>
        <p:nvSpPr>
          <p:cNvPr id="15" name="Rectangle 14"/>
          <p:cNvSpPr/>
          <p:nvPr/>
        </p:nvSpPr>
        <p:spPr>
          <a:xfrm>
            <a:off x="4735238" y="2790837"/>
            <a:ext cx="4572000" cy="523220"/>
          </a:xfrm>
          <a:prstGeom prst="rect">
            <a:avLst/>
          </a:prstGeom>
        </p:spPr>
        <p:txBody>
          <a:bodyPr>
            <a:spAutoFit/>
          </a:bodyPr>
          <a:lstStyle/>
          <a:p>
            <a:r>
              <a:rPr lang="en-US" sz="2800" b="1" i="1" dirty="0" err="1" smtClean="0">
                <a:solidFill>
                  <a:srgbClr val="333333"/>
                </a:solidFill>
                <a:latin typeface="Times New Roman" panose="02020603050405020304" pitchFamily="18" charset="0"/>
                <a:cs typeface="Times New Roman" panose="02020603050405020304" pitchFamily="18" charset="0"/>
              </a:rPr>
              <a:t>Đơn</a:t>
            </a:r>
            <a:r>
              <a:rPr lang="en-US" sz="2800" b="1" i="1" dirty="0" smtClean="0">
                <a:solidFill>
                  <a:srgbClr val="333333"/>
                </a:solidFill>
                <a:latin typeface="Times New Roman" panose="02020603050405020304" pitchFamily="18" charset="0"/>
                <a:cs typeface="Times New Roman" panose="02020603050405020304" pitchFamily="18" charset="0"/>
              </a:rPr>
              <a:t>: </a:t>
            </a:r>
            <a:r>
              <a:rPr lang="en-US" sz="2800" dirty="0" err="1" smtClean="0">
                <a:solidFill>
                  <a:srgbClr val="333333"/>
                </a:solidFill>
                <a:latin typeface="Times New Roman" panose="02020603050405020304" pitchFamily="18" charset="0"/>
                <a:cs typeface="Times New Roman" panose="02020603050405020304" pitchFamily="18" charset="0"/>
              </a:rPr>
              <a:t>Nguyện</a:t>
            </a:r>
            <a:r>
              <a:rPr lang="en-US" sz="2800" dirty="0" smtClean="0">
                <a:solidFill>
                  <a:srgbClr val="333333"/>
                </a:solidFill>
                <a:latin typeface="Times New Roman" panose="02020603050405020304" pitchFamily="18" charset="0"/>
                <a:cs typeface="Times New Roman" panose="02020603050405020304" pitchFamily="18" charset="0"/>
              </a:rPr>
              <a:t> </a:t>
            </a:r>
            <a:r>
              <a:rPr lang="en-US" sz="2800" dirty="0" err="1" smtClean="0">
                <a:solidFill>
                  <a:srgbClr val="333333"/>
                </a:solidFill>
                <a:latin typeface="Times New Roman" panose="02020603050405020304" pitchFamily="18" charset="0"/>
                <a:cs typeface="Times New Roman" panose="02020603050405020304" pitchFamily="18" charset="0"/>
              </a:rPr>
              <a:t>vọng</a:t>
            </a:r>
            <a:r>
              <a:rPr lang="en-US" sz="2800" dirty="0" smtClean="0">
                <a:solidFill>
                  <a:srgbClr val="333333"/>
                </a:solidFill>
                <a:latin typeface="Times New Roman" panose="02020603050405020304" pitchFamily="18" charset="0"/>
                <a:cs typeface="Times New Roman" panose="02020603050405020304" pitchFamily="18" charset="0"/>
              </a:rPr>
              <a:t> </a:t>
            </a:r>
            <a:r>
              <a:rPr lang="en-US" sz="2800" dirty="0" err="1" smtClean="0">
                <a:solidFill>
                  <a:srgbClr val="333333"/>
                </a:solidFill>
                <a:latin typeface="Times New Roman" panose="02020603050405020304" pitchFamily="18" charset="0"/>
                <a:cs typeface="Times New Roman" panose="02020603050405020304" pitchFamily="18" charset="0"/>
              </a:rPr>
              <a:t>cá</a:t>
            </a:r>
            <a:r>
              <a:rPr lang="en-US" sz="2800" dirty="0" smtClean="0">
                <a:solidFill>
                  <a:srgbClr val="333333"/>
                </a:solidFill>
                <a:latin typeface="Times New Roman" panose="02020603050405020304" pitchFamily="18" charset="0"/>
                <a:cs typeface="Times New Roman" panose="02020603050405020304" pitchFamily="18" charset="0"/>
              </a:rPr>
              <a:t> </a:t>
            </a:r>
            <a:r>
              <a:rPr lang="en-US" sz="2800" dirty="0" err="1" smtClean="0">
                <a:solidFill>
                  <a:srgbClr val="333333"/>
                </a:solidFill>
                <a:latin typeface="Times New Roman" panose="02020603050405020304" pitchFamily="18" charset="0"/>
                <a:cs typeface="Times New Roman" panose="02020603050405020304" pitchFamily="18" charset="0"/>
              </a:rPr>
              <a:t>nhân</a:t>
            </a:r>
            <a:endParaRPr lang="en-US" sz="2800" dirty="0">
              <a:latin typeface="Times New Roman" panose="02020603050405020304" pitchFamily="18" charset="0"/>
              <a:cs typeface="Times New Roman" panose="02020603050405020304" pitchFamily="18" charset="0"/>
            </a:endParaRPr>
          </a:p>
        </p:txBody>
      </p:sp>
      <p:sp>
        <p:nvSpPr>
          <p:cNvPr id="16" name="Rectangle 15"/>
          <p:cNvSpPr/>
          <p:nvPr/>
        </p:nvSpPr>
        <p:spPr>
          <a:xfrm>
            <a:off x="4738783" y="3570557"/>
            <a:ext cx="4572000" cy="523220"/>
          </a:xfrm>
          <a:prstGeom prst="rect">
            <a:avLst/>
          </a:prstGeom>
        </p:spPr>
        <p:txBody>
          <a:bodyPr>
            <a:spAutoFit/>
          </a:bodyPr>
          <a:lstStyle/>
          <a:p>
            <a:r>
              <a:rPr lang="en-US" sz="2800" b="1" i="1" dirty="0" err="1" smtClean="0">
                <a:solidFill>
                  <a:srgbClr val="333333"/>
                </a:solidFill>
                <a:latin typeface="Times New Roman" panose="02020603050405020304" pitchFamily="18" charset="0"/>
                <a:cs typeface="Times New Roman" panose="02020603050405020304" pitchFamily="18" charset="0"/>
              </a:rPr>
              <a:t>Đề</a:t>
            </a:r>
            <a:r>
              <a:rPr lang="en-US" sz="2800" b="1" i="1" dirty="0" smtClean="0">
                <a:solidFill>
                  <a:srgbClr val="333333"/>
                </a:solidFill>
                <a:latin typeface="Times New Roman" panose="02020603050405020304" pitchFamily="18" charset="0"/>
                <a:cs typeface="Times New Roman" panose="02020603050405020304" pitchFamily="18" charset="0"/>
              </a:rPr>
              <a:t> </a:t>
            </a:r>
            <a:r>
              <a:rPr lang="en-US" sz="2800" b="1" i="1" dirty="0" err="1" smtClean="0">
                <a:solidFill>
                  <a:srgbClr val="333333"/>
                </a:solidFill>
                <a:latin typeface="Times New Roman" panose="02020603050405020304" pitchFamily="18" charset="0"/>
                <a:cs typeface="Times New Roman" panose="02020603050405020304" pitchFamily="18" charset="0"/>
              </a:rPr>
              <a:t>nghị</a:t>
            </a:r>
            <a:r>
              <a:rPr lang="en-US" sz="2800" b="1" i="1" dirty="0" smtClean="0">
                <a:solidFill>
                  <a:srgbClr val="333333"/>
                </a:solidFill>
                <a:latin typeface="Times New Roman" panose="02020603050405020304" pitchFamily="18" charset="0"/>
                <a:cs typeface="Times New Roman" panose="02020603050405020304" pitchFamily="18" charset="0"/>
              </a:rPr>
              <a:t>: </a:t>
            </a:r>
            <a:r>
              <a:rPr lang="en-US" sz="2800" dirty="0" err="1" smtClean="0">
                <a:solidFill>
                  <a:srgbClr val="333333"/>
                </a:solidFill>
                <a:latin typeface="Times New Roman" panose="02020603050405020304" pitchFamily="18" charset="0"/>
                <a:cs typeface="Times New Roman" panose="02020603050405020304" pitchFamily="18" charset="0"/>
              </a:rPr>
              <a:t>Nhu</a:t>
            </a:r>
            <a:r>
              <a:rPr lang="en-US" sz="2800" dirty="0" smtClean="0">
                <a:solidFill>
                  <a:srgbClr val="333333"/>
                </a:solidFill>
                <a:latin typeface="Times New Roman" panose="02020603050405020304" pitchFamily="18" charset="0"/>
                <a:cs typeface="Times New Roman" panose="02020603050405020304" pitchFamily="18" charset="0"/>
              </a:rPr>
              <a:t> </a:t>
            </a:r>
            <a:r>
              <a:rPr lang="en-US" sz="2800" dirty="0" err="1" smtClean="0">
                <a:solidFill>
                  <a:srgbClr val="333333"/>
                </a:solidFill>
                <a:latin typeface="Times New Roman" panose="02020603050405020304" pitchFamily="18" charset="0"/>
                <a:cs typeface="Times New Roman" panose="02020603050405020304" pitchFamily="18" charset="0"/>
              </a:rPr>
              <a:t>cầu</a:t>
            </a:r>
            <a:r>
              <a:rPr lang="en-US" sz="2800" dirty="0" smtClean="0">
                <a:solidFill>
                  <a:srgbClr val="333333"/>
                </a:solidFill>
                <a:latin typeface="Times New Roman" panose="02020603050405020304" pitchFamily="18" charset="0"/>
                <a:cs typeface="Times New Roman" panose="02020603050405020304" pitchFamily="18" charset="0"/>
              </a:rPr>
              <a:t> </a:t>
            </a:r>
            <a:r>
              <a:rPr lang="en-US" sz="2800" dirty="0" err="1" smtClean="0">
                <a:solidFill>
                  <a:srgbClr val="333333"/>
                </a:solidFill>
                <a:latin typeface="Times New Roman" panose="02020603050405020304" pitchFamily="18" charset="0"/>
                <a:cs typeface="Times New Roman" panose="02020603050405020304" pitchFamily="18" charset="0"/>
              </a:rPr>
              <a:t>tập</a:t>
            </a:r>
            <a:r>
              <a:rPr lang="en-US" sz="2800" dirty="0" smtClean="0">
                <a:solidFill>
                  <a:srgbClr val="333333"/>
                </a:solidFill>
                <a:latin typeface="Times New Roman" panose="02020603050405020304" pitchFamily="18" charset="0"/>
                <a:cs typeface="Times New Roman" panose="02020603050405020304" pitchFamily="18" charset="0"/>
              </a:rPr>
              <a:t> </a:t>
            </a:r>
            <a:r>
              <a:rPr lang="en-US" sz="2800" dirty="0" err="1" smtClean="0">
                <a:solidFill>
                  <a:srgbClr val="333333"/>
                </a:solidFill>
                <a:latin typeface="Times New Roman" panose="02020603050405020304" pitchFamily="18" charset="0"/>
                <a:cs typeface="Times New Roman" panose="02020603050405020304" pitchFamily="18" charset="0"/>
              </a:rPr>
              <a:t>thể</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style.rotation</p:attrName>
                                        </p:attrNameLst>
                                      </p:cBhvr>
                                      <p:tavLst>
                                        <p:tav tm="0">
                                          <p:val>
                                            <p:fltVal val="360"/>
                                          </p:val>
                                        </p:tav>
                                        <p:tav tm="100000">
                                          <p:val>
                                            <p:fltVal val="0"/>
                                          </p:val>
                                        </p:tav>
                                      </p:tavLst>
                                    </p:anim>
                                    <p:animEffect transition="in" filter="fade">
                                      <p:cBhvr>
                                        <p:cTn id="24" dur="500"/>
                                        <p:tgtEl>
                                          <p:spTgt spid="4"/>
                                        </p:tgtEl>
                                      </p:cBhvr>
                                    </p:animEffect>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 calcmode="lin" valueType="num">
                                      <p:cBhvr>
                                        <p:cTn id="30" dur="500" fill="hold"/>
                                        <p:tgtEl>
                                          <p:spTgt spid="3"/>
                                        </p:tgtEl>
                                        <p:attrNameLst>
                                          <p:attrName>style.rotation</p:attrName>
                                        </p:attrNameLst>
                                      </p:cBhvr>
                                      <p:tavLst>
                                        <p:tav tm="0">
                                          <p:val>
                                            <p:fltVal val="360"/>
                                          </p:val>
                                        </p:tav>
                                        <p:tav tm="100000">
                                          <p:val>
                                            <p:fltVal val="0"/>
                                          </p:val>
                                        </p:tav>
                                      </p:tavLst>
                                    </p:anim>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dissolve">
                                      <p:cBhvr>
                                        <p:cTn id="36" dur="500"/>
                                        <p:tgtEl>
                                          <p:spTgt spid="11"/>
                                        </p:tgtEl>
                                      </p:cBhvr>
                                    </p:animEffect>
                                  </p:childTnLst>
                                </p:cTn>
                              </p:par>
                              <p:par>
                                <p:cTn id="37" presetID="9"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dissolv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ppt_x</p:attrName>
                                        </p:attrNameLst>
                                      </p:cBhvr>
                                      <p:tavLst>
                                        <p:tav tm="0">
                                          <p:val>
                                            <p:strVal val="#ppt_x-.2"/>
                                          </p:val>
                                        </p:tav>
                                        <p:tav tm="100000">
                                          <p:val>
                                            <p:strVal val="#ppt_x"/>
                                          </p:val>
                                        </p:tav>
                                      </p:tavLst>
                                    </p:anim>
                                    <p:anim calcmode="lin" valueType="num">
                                      <p:cBhvr>
                                        <p:cTn id="45"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6" dur="1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dissolve">
                                      <p:cBhvr>
                                        <p:cTn id="51" dur="500"/>
                                        <p:tgtEl>
                                          <p:spTgt spid="9"/>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dissolve">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ppt_x</p:attrName>
                                        </p:attrNameLst>
                                      </p:cBhvr>
                                      <p:tavLst>
                                        <p:tav tm="0">
                                          <p:val>
                                            <p:strVal val="#ppt_x-.2"/>
                                          </p:val>
                                        </p:tav>
                                        <p:tav tm="100000">
                                          <p:val>
                                            <p:strVal val="#ppt_x"/>
                                          </p:val>
                                        </p:tav>
                                      </p:tavLst>
                                    </p:anim>
                                    <p:anim calcmode="lin" valueType="num">
                                      <p:cBhvr>
                                        <p:cTn id="60"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61" dur="1000"/>
                                        <p:tgtEl>
                                          <p:spTgt spid="15"/>
                                        </p:tgtEl>
                                      </p:cBhvr>
                                    </p:animEffect>
                                  </p:childTnLst>
                                </p:cTn>
                              </p:par>
                              <p:par>
                                <p:cTn id="62" presetID="29"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1000" fill="hold"/>
                                        <p:tgtEl>
                                          <p:spTgt spid="16"/>
                                        </p:tgtEl>
                                        <p:attrNameLst>
                                          <p:attrName>ppt_x</p:attrName>
                                        </p:attrNameLst>
                                      </p:cBhvr>
                                      <p:tavLst>
                                        <p:tav tm="0">
                                          <p:val>
                                            <p:strVal val="#ppt_x-.2"/>
                                          </p:val>
                                        </p:tav>
                                        <p:tav tm="100000">
                                          <p:val>
                                            <p:strVal val="#ppt_x"/>
                                          </p:val>
                                        </p:tav>
                                      </p:tavLst>
                                    </p:anim>
                                    <p:anim calcmode="lin" valueType="num">
                                      <p:cBhvr>
                                        <p:cTn id="65"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6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1" grpId="0"/>
      <p:bldP spid="13" grpId="0"/>
      <p:bldP spid="1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0646" y="373286"/>
            <a:ext cx="8377177" cy="44620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3" name="Rectangle 2"/>
          <p:cNvSpPr/>
          <p:nvPr/>
        </p:nvSpPr>
        <p:spPr>
          <a:xfrm>
            <a:off x="1284790" y="1400475"/>
            <a:ext cx="5495081" cy="1568450"/>
          </a:xfrm>
          <a:prstGeom prst="rect">
            <a:avLst/>
          </a:prstGeom>
        </p:spPr>
        <p:txBody>
          <a:bodyPr wrap="square">
            <a:spAutoFit/>
          </a:bodyPr>
          <a:lstStyle/>
          <a:p>
            <a:pPr algn="ctr"/>
            <a:r>
              <a:rPr lang="en-US" sz="2400" b="1" dirty="0" smtClean="0">
                <a:latin typeface="Times New Roman" panose="02020603050405020304" pitchFamily="18" charset="0"/>
                <a:cs typeface="Times New Roman" panose="02020603050405020304" pitchFamily="18" charset="0"/>
              </a:rPr>
              <a:t>G</a:t>
            </a:r>
            <a:r>
              <a:rPr lang="vi-VN" sz="2400" b="1" dirty="0" smtClean="0">
                <a:latin typeface="+mj-lt"/>
              </a:rPr>
              <a:t>iới thiệu trước lớp một văn bản báo cáo </a:t>
            </a:r>
            <a:r>
              <a:rPr lang="en-US" sz="2400" b="1" dirty="0" err="1" smtClean="0">
                <a:latin typeface="Times New Roman" panose="02020603050405020304" pitchFamily="18" charset="0"/>
                <a:cs typeface="Times New Roman" panose="02020603050405020304" pitchFamily="18" charset="0"/>
              </a:rPr>
              <a:t>đã</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sưu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tầm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được</a:t>
            </a:r>
            <a:r>
              <a:rPr lang="en-US" sz="2400" b="1" dirty="0" smtClean="0">
                <a:latin typeface="Times New Roman" panose="02020603050405020304" pitchFamily="18" charset="0"/>
                <a:cs typeface="Times New Roman" panose="02020603050405020304" pitchFamily="18" charset="0"/>
              </a:rPr>
              <a:t> </a:t>
            </a:r>
            <a:r>
              <a:rPr lang="vi-VN" sz="2400" b="1" dirty="0" smtClean="0">
                <a:latin typeface="+mj-lt"/>
              </a:rPr>
              <a:t>(chỉ ra các nội dung, hình thức, phần, mục được trình bày trong văn bản đó).</a:t>
            </a:r>
            <a:endParaRPr lang="vi-VN" sz="2400" dirty="0" smtClean="0">
              <a:latin typeface="+mj-lt"/>
            </a:endParaRPr>
          </a:p>
        </p:txBody>
      </p:sp>
      <p:pic>
        <p:nvPicPr>
          <p:cNvPr id="4" name="Picture 3" descr="7678e03723da358099efe9d9c557620c.png"/>
          <p:cNvPicPr>
            <a:picLocks noChangeAspect="1"/>
          </p:cNvPicPr>
          <p:nvPr/>
        </p:nvPicPr>
        <p:blipFill>
          <a:blip r:embed="rId1" cstate="print"/>
          <a:stretch>
            <a:fillRect/>
          </a:stretch>
        </p:blipFill>
        <p:spPr>
          <a:xfrm>
            <a:off x="4760812" y="2202950"/>
            <a:ext cx="4232700" cy="265407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894" y="910598"/>
            <a:ext cx="8824826" cy="4108817"/>
          </a:xfrm>
          <a:prstGeom prst="rect">
            <a:avLst/>
          </a:prstGeom>
        </p:spPr>
        <p:txBody>
          <a:bodyPr wrap="square">
            <a:spAutoFit/>
          </a:bodyPr>
          <a:lstStyle/>
          <a:p>
            <a:pPr algn="ctr"/>
            <a:r>
              <a:rPr lang="vi-VN" dirty="0" smtClean="0">
                <a:latin typeface="+mj-lt"/>
              </a:rPr>
              <a:t>CỘNG HÒA XÃ HỘI CHỦ NGHĨA V</a:t>
            </a:r>
            <a:r>
              <a:rPr lang="en-US" dirty="0" smtClean="0">
                <a:latin typeface="Times New Roman" panose="02020603050405020304" pitchFamily="18" charset="0"/>
                <a:cs typeface="Times New Roman" panose="02020603050405020304" pitchFamily="18" charset="0"/>
              </a:rPr>
              <a:t>I</a:t>
            </a:r>
            <a:r>
              <a:rPr lang="vi-VN" dirty="0" smtClean="0">
                <a:latin typeface="+mj-lt"/>
              </a:rPr>
              <a:t>ỆT NAM</a:t>
            </a:r>
            <a:br>
              <a:rPr lang="vi-VN" dirty="0" smtClean="0">
                <a:latin typeface="+mj-lt"/>
              </a:rPr>
            </a:br>
            <a:r>
              <a:rPr lang="vi-VN" dirty="0" smtClean="0">
                <a:latin typeface="+mj-lt"/>
              </a:rPr>
              <a:t>Độc lập</a:t>
            </a:r>
            <a:r>
              <a:rPr lang="en-US" dirty="0" smtClean="0">
                <a:latin typeface="+mj-lt"/>
              </a:rPr>
              <a:t> </a:t>
            </a:r>
            <a:r>
              <a:rPr lang="vi-VN" dirty="0" smtClean="0">
                <a:latin typeface="+mj-lt"/>
              </a:rPr>
              <a:t>- Tự do</a:t>
            </a:r>
            <a:r>
              <a:rPr lang="en-US" dirty="0" smtClean="0">
                <a:latin typeface="+mj-lt"/>
              </a:rPr>
              <a:t> </a:t>
            </a:r>
            <a:r>
              <a:rPr lang="vi-VN" dirty="0" smtClean="0">
                <a:latin typeface="+mj-lt"/>
              </a:rPr>
              <a:t>- Hạnh phúc</a:t>
            </a:r>
            <a:br>
              <a:rPr lang="vi-VN" dirty="0" smtClean="0">
                <a:latin typeface="+mj-lt"/>
              </a:rPr>
            </a:br>
            <a:r>
              <a:rPr lang="vi-VN" dirty="0" smtClean="0">
                <a:latin typeface="+mj-lt"/>
              </a:rPr>
              <a:t>------------------</a:t>
            </a:r>
            <a:endParaRPr lang="en-US" dirty="0" smtClean="0">
              <a:latin typeface="+mj-lt"/>
            </a:endParaRPr>
          </a:p>
          <a:p>
            <a:pPr algn="ctr"/>
            <a:r>
              <a:rPr lang="en-US" dirty="0" smtClean="0">
                <a:latin typeface="+mj-lt"/>
              </a:rPr>
              <a:t>					</a:t>
            </a:r>
            <a:r>
              <a:rPr lang="vi-VN" dirty="0" smtClean="0">
                <a:latin typeface="+mj-lt"/>
              </a:rPr>
              <a:t>TP.Hồ Chí Minh, ngày 3 tháng 11 năm 2003</a:t>
            </a:r>
            <a:endParaRPr lang="en-US" dirty="0" smtClean="0">
              <a:latin typeface="+mj-lt"/>
            </a:endParaRPr>
          </a:p>
          <a:p>
            <a:pPr algn="ctr"/>
            <a:br>
              <a:rPr lang="vi-VN" dirty="0" smtClean="0">
                <a:latin typeface="+mj-lt"/>
              </a:rPr>
            </a:br>
            <a:r>
              <a:rPr lang="vi-VN" dirty="0" smtClean="0">
                <a:latin typeface="+mj-lt"/>
              </a:rPr>
              <a:t>G</a:t>
            </a:r>
            <a:r>
              <a:rPr lang="en-US" dirty="0" smtClean="0">
                <a:latin typeface="Times New Roman" panose="02020603050405020304" pitchFamily="18" charset="0"/>
                <a:cs typeface="Times New Roman" panose="02020603050405020304" pitchFamily="18" charset="0"/>
              </a:rPr>
              <a:t>I</a:t>
            </a:r>
            <a:r>
              <a:rPr lang="vi-VN" dirty="0" smtClean="0">
                <a:latin typeface="+mj-lt"/>
              </a:rPr>
              <a:t>ẤY ĐỀ NGHỊ</a:t>
            </a:r>
            <a:br>
              <a:rPr lang="vi-VN" dirty="0" smtClean="0">
                <a:latin typeface="+mj-lt"/>
              </a:rPr>
            </a:br>
            <a:endParaRPr lang="en-US" sz="900" dirty="0" smtClean="0">
              <a:latin typeface="+mj-lt"/>
            </a:endParaRPr>
          </a:p>
          <a:p>
            <a:pPr>
              <a:tabLst>
                <a:tab pos="569595" algn="l"/>
              </a:tabLst>
            </a:pPr>
            <a:r>
              <a:rPr lang="en-US" dirty="0" smtClean="0">
                <a:latin typeface="+mj-lt"/>
              </a:rPr>
              <a:t>	</a:t>
            </a:r>
            <a:r>
              <a:rPr lang="vi-VN" dirty="0" smtClean="0">
                <a:latin typeface="+mj-lt"/>
              </a:rPr>
              <a:t>Kính gửi: Cô giáo chủ nhiệm lớp 7C, Trường THCS Hoàng Diệu</a:t>
            </a:r>
            <a:endParaRPr lang="en-US" dirty="0" smtClean="0">
              <a:latin typeface="+mj-lt"/>
            </a:endParaRPr>
          </a:p>
          <a:p>
            <a:pPr algn="just">
              <a:tabLst>
                <a:tab pos="569595" algn="l"/>
              </a:tabLst>
            </a:pPr>
            <a:r>
              <a:rPr lang="en-US" dirty="0" smtClean="0">
                <a:latin typeface="+mj-lt"/>
              </a:rPr>
              <a:t>	</a:t>
            </a:r>
            <a:r>
              <a:rPr lang="vi-VN" dirty="0" smtClean="0">
                <a:latin typeface="+mj-lt"/>
              </a:rPr>
              <a:t>Tập thể lớp 7C chúng em xin trình bày với cô giáo một việc như sau: Tấm bảng đen của lớp em do sử dụng đã lâu, nay bị mờ, các bạn ngồi cuối lớp rất khó theo giỏi nội dung bài giảng của thầy, cô giáo ghi trên bảng.Chúng em kính đề nghị cô giáo cho sơn lại bảng kịp thời để việc học tập trên lớp được tốt hơn.</a:t>
            </a:r>
            <a:endParaRPr lang="en-US" dirty="0" smtClean="0">
              <a:latin typeface="+mj-lt"/>
            </a:endParaRPr>
          </a:p>
          <a:p>
            <a:pPr algn="just">
              <a:tabLst>
                <a:tab pos="569595" algn="l"/>
              </a:tabLst>
            </a:pPr>
            <a:r>
              <a:rPr lang="en-US" dirty="0" smtClean="0">
                <a:latin typeface="+mj-lt"/>
              </a:rPr>
              <a:t>							</a:t>
            </a:r>
            <a:r>
              <a:rPr lang="vi-VN" dirty="0" smtClean="0">
                <a:latin typeface="+mj-lt"/>
              </a:rPr>
              <a:t>Thay mặt lớp 7C</a:t>
            </a:r>
            <a:endParaRPr lang="en-US" dirty="0" smtClean="0">
              <a:latin typeface="+mj-lt"/>
            </a:endParaRPr>
          </a:p>
          <a:p>
            <a:pPr algn="just">
              <a:tabLst>
                <a:tab pos="569595" algn="l"/>
              </a:tabLst>
            </a:pPr>
            <a:r>
              <a:rPr lang="en-US" dirty="0" smtClean="0">
                <a:latin typeface="+mj-lt"/>
              </a:rPr>
              <a:t>							     </a:t>
            </a:r>
            <a:r>
              <a:rPr lang="vi-VN" dirty="0" smtClean="0">
                <a:latin typeface="+mj-lt"/>
              </a:rPr>
              <a:t>Lớp trưởng</a:t>
            </a:r>
            <a:endParaRPr lang="en-US" dirty="0" smtClean="0">
              <a:latin typeface="+mj-lt"/>
            </a:endParaRPr>
          </a:p>
          <a:p>
            <a:pPr algn="just">
              <a:tabLst>
                <a:tab pos="569595" algn="l"/>
              </a:tabLst>
            </a:pPr>
            <a:r>
              <a:rPr lang="en-US" dirty="0" smtClean="0">
                <a:latin typeface="+mj-lt"/>
              </a:rPr>
              <a:t>							</a:t>
            </a:r>
            <a:r>
              <a:rPr lang="vi-VN" dirty="0" smtClean="0">
                <a:latin typeface="+mj-lt"/>
              </a:rPr>
              <a:t>(Kí và ghi rõ họ tên)</a:t>
            </a:r>
            <a:endParaRPr lang="en-US" dirty="0">
              <a:latin typeface="+mj-lt"/>
            </a:endParaRPr>
          </a:p>
        </p:txBody>
      </p:sp>
      <p:sp>
        <p:nvSpPr>
          <p:cNvPr id="3" name="Rounded Rectangle 2"/>
          <p:cNvSpPr/>
          <p:nvPr/>
        </p:nvSpPr>
        <p:spPr>
          <a:xfrm>
            <a:off x="3648973" y="207032"/>
            <a:ext cx="1621767" cy="4313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anose="02020603050405020304" pitchFamily="18" charset="0"/>
                <a:cs typeface="Times New Roman" panose="02020603050405020304" pitchFamily="18" charset="0"/>
              </a:rPr>
              <a:t>VĂN BẢN 1</a:t>
            </a:r>
            <a:endParaRPr lang="en-US" b="1"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0646" y="373286"/>
            <a:ext cx="8377177" cy="44620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3" name="Rectangle 2"/>
          <p:cNvSpPr/>
          <p:nvPr/>
        </p:nvSpPr>
        <p:spPr>
          <a:xfrm>
            <a:off x="477455" y="627864"/>
            <a:ext cx="8177514" cy="4707890"/>
          </a:xfrm>
          <a:prstGeom prst="rect">
            <a:avLst/>
          </a:prstGeom>
        </p:spPr>
        <p:txBody>
          <a:bodyPr wrap="square">
            <a:spAutoFit/>
          </a:bodyPr>
          <a:lstStyle/>
          <a:p>
            <a:pPr algn="ctr"/>
            <a:r>
              <a:rPr lang="vi-VN" sz="1500" dirty="0" smtClean="0">
                <a:latin typeface="+mj-lt"/>
              </a:rPr>
              <a:t>CỘNG HÒA XÃ HỘI CHỦ NGHĨA VIỆT NAM</a:t>
            </a:r>
            <a:endParaRPr lang="vi-VN" sz="1500" dirty="0" smtClean="0">
              <a:latin typeface="+mj-lt"/>
            </a:endParaRPr>
          </a:p>
          <a:p>
            <a:pPr algn="ctr"/>
            <a:r>
              <a:rPr lang="vi-VN" sz="1500" dirty="0" smtClean="0">
                <a:latin typeface="+mj-lt"/>
              </a:rPr>
              <a:t>Độc lập - Tự do - Hạnh phúc</a:t>
            </a:r>
            <a:endParaRPr lang="vi-VN" sz="1500" dirty="0" smtClean="0">
              <a:latin typeface="+mj-lt"/>
            </a:endParaRPr>
          </a:p>
          <a:p>
            <a:pPr algn="r"/>
            <a:r>
              <a:rPr lang="vi-VN" sz="1500" dirty="0" smtClean="0">
                <a:latin typeface="+mj-lt"/>
              </a:rPr>
              <a:t>Hà Nội, ngày 25 tháng 1 năm 2018</a:t>
            </a:r>
            <a:endParaRPr lang="vi-VN" sz="1500" dirty="0" smtClean="0">
              <a:latin typeface="+mj-lt"/>
            </a:endParaRPr>
          </a:p>
          <a:p>
            <a:pPr algn="ctr"/>
            <a:r>
              <a:rPr lang="vi-VN" sz="1500" b="1" dirty="0" smtClean="0">
                <a:latin typeface="+mj-lt"/>
              </a:rPr>
              <a:t>BÁO CÁO </a:t>
            </a:r>
            <a:endParaRPr lang="vi-VN" sz="1500" dirty="0" smtClean="0">
              <a:latin typeface="+mj-lt"/>
            </a:endParaRPr>
          </a:p>
          <a:p>
            <a:pPr algn="ctr"/>
            <a:r>
              <a:rPr lang="vi-VN" sz="1500" b="1" dirty="0" smtClean="0">
                <a:latin typeface="+mj-lt"/>
              </a:rPr>
              <a:t>Về kết quả của phong trào Đôi bạn cùng tiến</a:t>
            </a:r>
            <a:endParaRPr lang="vi-VN" sz="1500" dirty="0" smtClean="0">
              <a:latin typeface="+mj-lt"/>
            </a:endParaRPr>
          </a:p>
          <a:p>
            <a:pPr>
              <a:tabLst>
                <a:tab pos="463550" algn="l"/>
              </a:tabLst>
            </a:pPr>
            <a:r>
              <a:rPr lang="en-US" sz="1500" dirty="0" smtClean="0">
                <a:latin typeface="+mj-lt"/>
              </a:rPr>
              <a:t>	</a:t>
            </a:r>
            <a:r>
              <a:rPr lang="vi-VN" sz="1500" dirty="0" smtClean="0">
                <a:latin typeface="+mj-lt"/>
              </a:rPr>
              <a:t>Kính gửi :Ban giám hiệu trường THCS Phan Chu Trinh</a:t>
            </a:r>
            <a:endParaRPr lang="vi-VN" sz="1500" dirty="0" smtClean="0">
              <a:latin typeface="+mj-lt"/>
            </a:endParaRPr>
          </a:p>
          <a:p>
            <a:pPr>
              <a:tabLst>
                <a:tab pos="463550" algn="l"/>
              </a:tabLst>
            </a:pPr>
            <a:r>
              <a:rPr lang="en-US" sz="1500" dirty="0" smtClean="0">
                <a:latin typeface="+mj-lt"/>
              </a:rPr>
              <a:t>	</a:t>
            </a:r>
            <a:r>
              <a:rPr lang="vi-VN" sz="1500" dirty="0" smtClean="0">
                <a:latin typeface="+mj-lt"/>
              </a:rPr>
              <a:t>Hưởng ứng phong trào Đôi ban cùng tiến do Nhà trường tổ chức, lớp 7A chúng em đã tích cực tham gia và đã thu được kết quả như sau:</a:t>
            </a:r>
            <a:endParaRPr lang="vi-VN" sz="1500" dirty="0" smtClean="0">
              <a:latin typeface="+mj-lt"/>
            </a:endParaRPr>
          </a:p>
          <a:p>
            <a:pPr>
              <a:tabLst>
                <a:tab pos="463550" algn="l"/>
              </a:tabLst>
            </a:pPr>
            <a:r>
              <a:rPr lang="en-US" sz="1500" dirty="0" smtClean="0">
                <a:latin typeface="+mj-lt"/>
              </a:rPr>
              <a:t>	</a:t>
            </a:r>
            <a:r>
              <a:rPr lang="vi-VN" sz="1500" dirty="0" smtClean="0">
                <a:latin typeface="+mj-lt"/>
              </a:rPr>
              <a:t>Về học tập : điểm Tổng kết cuối học kì, 100% các bạn đạt được điểm trung bình trở lên. Trong đó, 25% đạt điểm giỏi, 70% đạt điểm khá, 5% đạt điểm trung bình khá và không có điểm yếu.</a:t>
            </a:r>
            <a:endParaRPr lang="vi-VN" sz="1500" dirty="0" smtClean="0">
              <a:latin typeface="+mj-lt"/>
            </a:endParaRPr>
          </a:p>
          <a:p>
            <a:pPr>
              <a:tabLst>
                <a:tab pos="463550" algn="l"/>
              </a:tabLst>
            </a:pPr>
            <a:r>
              <a:rPr lang="en-US" sz="1500" dirty="0" smtClean="0">
                <a:latin typeface="+mj-lt"/>
              </a:rPr>
              <a:t>	</a:t>
            </a:r>
            <a:r>
              <a:rPr lang="vi-VN" sz="1500" dirty="0" smtClean="0">
                <a:latin typeface="+mj-lt"/>
              </a:rPr>
              <a:t>Về thái độ: Thực hiện tốt nội quy nhà trường, đI học đúng giờ, giữ trật từ trong lớp, các bạn hăng say phát biểu ý kiến. Trong lớp đặc biệt có đôI bạn Vũ Hồng Hà và Phạm Minh Hưng có nhiều điểm tiến bộ vượt bậc.</a:t>
            </a:r>
            <a:endParaRPr lang="vi-VN" sz="1500" dirty="0" smtClean="0">
              <a:latin typeface="+mj-lt"/>
            </a:endParaRPr>
          </a:p>
          <a:p>
            <a:pPr>
              <a:tabLst>
                <a:tab pos="509270" algn="l"/>
              </a:tabLst>
            </a:pPr>
            <a:r>
              <a:rPr lang="en-US" sz="1500" dirty="0" smtClean="0">
                <a:latin typeface="+mj-lt"/>
              </a:rPr>
              <a:t>	</a:t>
            </a:r>
            <a:r>
              <a:rPr lang="vi-VN" sz="1500" dirty="0" smtClean="0">
                <a:latin typeface="+mj-lt"/>
              </a:rPr>
              <a:t>Với việc duy trì phong trào trên, năm học này cả lớp sẽ phấn đấu đạt 100% các bạn có học lực khá.</a:t>
            </a:r>
            <a:endParaRPr lang="en-US" sz="1500" dirty="0" smtClean="0">
              <a:latin typeface="+mj-lt"/>
            </a:endParaRPr>
          </a:p>
          <a:p>
            <a:pPr>
              <a:tabLst>
                <a:tab pos="509270" algn="l"/>
              </a:tabLst>
            </a:pPr>
            <a:r>
              <a:rPr lang="en-US" sz="1500" dirty="0" smtClean="0">
                <a:latin typeface="+mj-lt"/>
              </a:rPr>
              <a:t>	</a:t>
            </a:r>
            <a:r>
              <a:rPr lang="vi-VN" sz="1500" dirty="0" smtClean="0">
                <a:latin typeface="+mj-lt"/>
              </a:rPr>
              <a:t>Thay mặt tập thể lớp 7A</a:t>
            </a:r>
            <a:endParaRPr lang="vi-VN" sz="1500" dirty="0" smtClean="0">
              <a:latin typeface="+mj-lt"/>
            </a:endParaRPr>
          </a:p>
          <a:p>
            <a:pPr lvl="8"/>
            <a:r>
              <a:rPr lang="en-US" sz="1500" dirty="0" smtClean="0">
                <a:latin typeface="+mj-lt"/>
              </a:rPr>
              <a:t>					</a:t>
            </a:r>
            <a:r>
              <a:rPr lang="vi-VN" sz="1500" dirty="0" smtClean="0">
                <a:latin typeface="+mj-lt"/>
              </a:rPr>
              <a:t>Lớp trưởng</a:t>
            </a:r>
            <a:endParaRPr lang="vi-VN" sz="1500" dirty="0" smtClean="0">
              <a:latin typeface="+mj-lt"/>
            </a:endParaRPr>
          </a:p>
          <a:p>
            <a:pPr lvl="8"/>
            <a:r>
              <a:rPr lang="en-US" sz="1500" dirty="0" smtClean="0">
                <a:latin typeface="+mj-lt"/>
              </a:rPr>
              <a:t>				         </a:t>
            </a:r>
            <a:r>
              <a:rPr lang="vi-VN" sz="1500" dirty="0" smtClean="0">
                <a:latin typeface="+mj-lt"/>
              </a:rPr>
              <a:t>Nguyễn Ái Nhân</a:t>
            </a:r>
            <a:endParaRPr lang="en-US" sz="1500" dirty="0">
              <a:latin typeface="+mj-lt"/>
            </a:endParaRPr>
          </a:p>
        </p:txBody>
      </p:sp>
    </p:spTree>
  </p:cSld>
  <p:clrMapOvr>
    <a:masterClrMapping/>
  </p:clrMapOvr>
  <p:transition>
    <p:spli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0646" y="373286"/>
            <a:ext cx="8377177" cy="44620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vi-VN" sz="1350" dirty="0" smtClean="0"/>
          </a:p>
        </p:txBody>
      </p:sp>
      <p:sp>
        <p:nvSpPr>
          <p:cNvPr id="3" name="Rectangle 2"/>
          <p:cNvSpPr/>
          <p:nvPr/>
        </p:nvSpPr>
        <p:spPr>
          <a:xfrm>
            <a:off x="1675435" y="1950982"/>
            <a:ext cx="5998580" cy="414020"/>
          </a:xfrm>
          <a:prstGeom prst="rect">
            <a:avLst/>
          </a:prstGeom>
        </p:spPr>
        <p:txBody>
          <a:bodyPr wrap="square">
            <a:spAutoFit/>
          </a:bodyPr>
          <a:lstStyle/>
          <a:p>
            <a:r>
              <a:rPr lang="vi-VN" sz="2100" dirty="0" smtClean="0">
                <a:latin typeface="+mj-lt"/>
              </a:rPr>
              <a:t>Tên văn bản viết chữ thường</a:t>
            </a:r>
            <a:endParaRPr lang="en-US" sz="2100" dirty="0">
              <a:latin typeface="+mj-lt"/>
            </a:endParaRPr>
          </a:p>
        </p:txBody>
      </p:sp>
      <p:sp>
        <p:nvSpPr>
          <p:cNvPr id="4" name="Rectangle 3"/>
          <p:cNvSpPr/>
          <p:nvPr/>
        </p:nvSpPr>
        <p:spPr>
          <a:xfrm>
            <a:off x="1122744" y="714708"/>
            <a:ext cx="6872469" cy="829945"/>
          </a:xfrm>
          <a:prstGeom prst="rect">
            <a:avLst/>
          </a:prstGeom>
        </p:spPr>
        <p:txBody>
          <a:bodyPr wrap="square">
            <a:spAutoFit/>
          </a:bodyPr>
          <a:lstStyle/>
          <a:p>
            <a:pPr algn="ctr"/>
            <a:r>
              <a:rPr lang="vi-VN" sz="2400" b="1" dirty="0" smtClean="0">
                <a:solidFill>
                  <a:srgbClr val="FF0000"/>
                </a:solidFill>
                <a:latin typeface="+mj-lt"/>
              </a:rPr>
              <a:t>Nêu và phân tích các lỗi cần tránh khi viết một văn bản báo cáo.</a:t>
            </a:r>
            <a:endParaRPr lang="vi-VN" sz="2400" dirty="0" smtClean="0">
              <a:solidFill>
                <a:srgbClr val="FF0000"/>
              </a:solidFill>
              <a:latin typeface="+mj-lt"/>
            </a:endParaRPr>
          </a:p>
        </p:txBody>
      </p:sp>
      <p:pic>
        <p:nvPicPr>
          <p:cNvPr id="5" name="Picture 4" descr="—Pngtree—cartoon hand drawn cute little_4463456.png"/>
          <p:cNvPicPr>
            <a:picLocks noChangeAspect="1"/>
          </p:cNvPicPr>
          <p:nvPr/>
        </p:nvPicPr>
        <p:blipFill>
          <a:blip r:embed="rId1" cstate="print"/>
          <a:stretch>
            <a:fillRect/>
          </a:stretch>
        </p:blipFill>
        <p:spPr>
          <a:xfrm>
            <a:off x="792862" y="1752840"/>
            <a:ext cx="813126" cy="813126"/>
          </a:xfrm>
          <a:prstGeom prst="rect">
            <a:avLst/>
          </a:prstGeom>
        </p:spPr>
      </p:pic>
      <p:sp>
        <p:nvSpPr>
          <p:cNvPr id="6" name="Rectangle 5"/>
          <p:cNvSpPr/>
          <p:nvPr/>
        </p:nvSpPr>
        <p:spPr>
          <a:xfrm>
            <a:off x="1685565" y="2603506"/>
            <a:ext cx="6361734" cy="737235"/>
          </a:xfrm>
          <a:prstGeom prst="rect">
            <a:avLst/>
          </a:prstGeom>
        </p:spPr>
        <p:txBody>
          <a:bodyPr wrap="square">
            <a:spAutoFit/>
          </a:bodyPr>
          <a:lstStyle/>
          <a:p>
            <a:r>
              <a:rPr lang="vi-VN" sz="2100" dirty="0" smtClean="0">
                <a:latin typeface="+mj-lt"/>
              </a:rPr>
              <a:t>Về hình thức: Các phần trong báo cáo trình bày không cân đối, tối nghĩa</a:t>
            </a:r>
            <a:endParaRPr lang="en-US" sz="2100" dirty="0">
              <a:latin typeface="+mj-lt"/>
            </a:endParaRPr>
          </a:p>
        </p:txBody>
      </p:sp>
      <p:pic>
        <p:nvPicPr>
          <p:cNvPr id="7" name="Picture 6" descr="—Pngtree—cartoon hand drawn cute little_4463456.png"/>
          <p:cNvPicPr>
            <a:picLocks noChangeAspect="1"/>
          </p:cNvPicPr>
          <p:nvPr/>
        </p:nvPicPr>
        <p:blipFill>
          <a:blip r:embed="rId1" cstate="print"/>
          <a:stretch>
            <a:fillRect/>
          </a:stretch>
        </p:blipFill>
        <p:spPr>
          <a:xfrm>
            <a:off x="802991" y="2518220"/>
            <a:ext cx="813126" cy="813126"/>
          </a:xfrm>
          <a:prstGeom prst="rect">
            <a:avLst/>
          </a:prstGeom>
        </p:spPr>
      </p:pic>
      <p:sp>
        <p:nvSpPr>
          <p:cNvPr id="8" name="Rectangle 7"/>
          <p:cNvSpPr/>
          <p:nvPr/>
        </p:nvSpPr>
        <p:spPr>
          <a:xfrm>
            <a:off x="1660969" y="3475786"/>
            <a:ext cx="6361734" cy="1060450"/>
          </a:xfrm>
          <a:prstGeom prst="rect">
            <a:avLst/>
          </a:prstGeom>
        </p:spPr>
        <p:txBody>
          <a:bodyPr wrap="square">
            <a:spAutoFit/>
          </a:bodyPr>
          <a:lstStyle/>
          <a:p>
            <a:r>
              <a:rPr lang="vi-VN" sz="2100" dirty="0" smtClean="0">
                <a:latin typeface="+mj-lt"/>
              </a:rPr>
              <a:t>Về nội dung: Các kết quả báo cáo không được nếu rõ ràng với các số liệu chi tiết, cụ thể mà chỉ nói chung chung.</a:t>
            </a:r>
            <a:endParaRPr lang="en-US" sz="2100" dirty="0">
              <a:latin typeface="+mj-lt"/>
            </a:endParaRPr>
          </a:p>
        </p:txBody>
      </p:sp>
      <p:pic>
        <p:nvPicPr>
          <p:cNvPr id="9" name="Picture 8" descr="—Pngtree—cartoon hand drawn cute little_4463456.png"/>
          <p:cNvPicPr>
            <a:picLocks noChangeAspect="1"/>
          </p:cNvPicPr>
          <p:nvPr/>
        </p:nvPicPr>
        <p:blipFill>
          <a:blip r:embed="rId1" cstate="print"/>
          <a:stretch>
            <a:fillRect/>
          </a:stretch>
        </p:blipFill>
        <p:spPr>
          <a:xfrm>
            <a:off x="778395" y="3381818"/>
            <a:ext cx="813126" cy="81312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25757" y="868803"/>
            <a:ext cx="5494866" cy="3021719"/>
          </a:xfrm>
          <a:prstGeom prst="rect">
            <a:avLst/>
          </a:prstGeom>
        </p:spPr>
      </p:pic>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8" y="0"/>
            <a:ext cx="9156078" cy="1232822"/>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2882" y="2400072"/>
            <a:ext cx="160377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9035" y="2701301"/>
            <a:ext cx="1259133" cy="2104013"/>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rcRect t="-2" b="552"/>
          <a:stretch>
            <a:fillRect/>
          </a:stretch>
        </p:blipFill>
        <p:spPr bwMode="auto">
          <a:xfrm>
            <a:off x="2381" y="2606279"/>
            <a:ext cx="9178529" cy="255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09634" y="3628869"/>
            <a:ext cx="531019"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
          <p:cNvSpPr txBox="1">
            <a:spLocks noChangeArrowheads="1"/>
          </p:cNvSpPr>
          <p:nvPr/>
        </p:nvSpPr>
        <p:spPr bwMode="auto">
          <a:xfrm>
            <a:off x="2758294" y="2424302"/>
            <a:ext cx="408958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r>
              <a:rPr lang="en-US" altLang="zh-CN" sz="5400" b="1" dirty="0" smtClean="0">
                <a:solidFill>
                  <a:schemeClr val="accent1"/>
                </a:solidFill>
                <a:latin typeface="Times New Roman" panose="02020603050405020304" pitchFamily="18" charset="0"/>
                <a:ea typeface="华康海报体W12" panose="040B0C09000000000000" pitchFamily="81" charset="-122"/>
                <a:cs typeface="Times New Roman" panose="02020603050405020304" pitchFamily="18" charset="0"/>
              </a:rPr>
              <a:t>Thank </a:t>
            </a:r>
            <a:r>
              <a:rPr lang="en-US" altLang="zh-CN" sz="5400" b="1" dirty="0" smtClean="0">
                <a:solidFill>
                  <a:srgbClr val="FF6600"/>
                </a:solidFill>
                <a:latin typeface="Times New Roman" panose="02020603050405020304" pitchFamily="18" charset="0"/>
                <a:ea typeface="华康海报体W12" panose="040B0C09000000000000" pitchFamily="81" charset="-122"/>
                <a:cs typeface="Times New Roman" panose="02020603050405020304" pitchFamily="18" charset="0"/>
              </a:rPr>
              <a:t>you!!!</a:t>
            </a:r>
            <a:endParaRPr lang="zh-CN" altLang="en-US" sz="5400" b="1" dirty="0">
              <a:solidFill>
                <a:srgbClr val="FF6600"/>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500"/>
                                        <p:tgtEl>
                                          <p:spTgt spid="16"/>
                                        </p:tgtEl>
                                      </p:cBhvr>
                                    </p:animEffect>
                                    <p:anim calcmode="lin" valueType="num">
                                      <p:cBhvr>
                                        <p:cTn id="19" dur="1500" fill="hold"/>
                                        <p:tgtEl>
                                          <p:spTgt spid="16"/>
                                        </p:tgtEl>
                                        <p:attrNameLst>
                                          <p:attrName>ppt_x</p:attrName>
                                        </p:attrNameLst>
                                      </p:cBhvr>
                                      <p:tavLst>
                                        <p:tav tm="0">
                                          <p:val>
                                            <p:strVal val="#ppt_x"/>
                                          </p:val>
                                        </p:tav>
                                        <p:tav tm="100000">
                                          <p:val>
                                            <p:strVal val="#ppt_x"/>
                                          </p:val>
                                        </p:tav>
                                      </p:tavLst>
                                    </p:anim>
                                    <p:anim calcmode="lin" valueType="num">
                                      <p:cBhvr>
                                        <p:cTn id="20" dur="1500" fill="hold"/>
                                        <p:tgtEl>
                                          <p:spTgt spid="1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anim calcmode="lin" valueType="num">
                                      <p:cBhvr>
                                        <p:cTn id="24" dur="2000" fill="hold"/>
                                        <p:tgtEl>
                                          <p:spTgt spid="7"/>
                                        </p:tgtEl>
                                        <p:attrNameLst>
                                          <p:attrName>ppt_x</p:attrName>
                                        </p:attrNameLst>
                                      </p:cBhvr>
                                      <p:tavLst>
                                        <p:tav tm="0">
                                          <p:val>
                                            <p:strVal val="#ppt_x"/>
                                          </p:val>
                                        </p:tav>
                                        <p:tav tm="100000">
                                          <p:val>
                                            <p:strVal val="#ppt_x"/>
                                          </p:val>
                                        </p:tav>
                                      </p:tavLst>
                                    </p:anim>
                                    <p:anim calcmode="lin" valueType="num">
                                      <p:cBhvr>
                                        <p:cTn id="25" dur="2000" fill="hold"/>
                                        <p:tgtEl>
                                          <p:spTgt spid="7"/>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1000" fill="hold"/>
                                        <p:tgtEl>
                                          <p:spTgt spid="6"/>
                                        </p:tgtEl>
                                        <p:attrNameLst>
                                          <p:attrName>ppt_x</p:attrName>
                                        </p:attrNameLst>
                                      </p:cBhvr>
                                      <p:tavLst>
                                        <p:tav tm="0">
                                          <p:val>
                                            <p:strVal val="#ppt_x"/>
                                          </p:val>
                                        </p:tav>
                                        <p:tav tm="100000">
                                          <p:val>
                                            <p:strVal val="#ppt_x"/>
                                          </p:val>
                                        </p:tav>
                                      </p:tavLst>
                                    </p:anim>
                                    <p:anim calcmode="lin" valueType="num">
                                      <p:cBhvr additive="base">
                                        <p:cTn id="29" dur="1000" fill="hold"/>
                                        <p:tgtEl>
                                          <p:spTgt spid="6"/>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2" presetClass="entr" presetSubtype="9" fill="hold" grpId="0" nodeType="afterEffect">
                                  <p:stCondLst>
                                    <p:cond delay="0"/>
                                  </p:stCondLst>
                                  <p:iterate type="lt">
                                    <p:tmPct val="10000"/>
                                  </p:iterate>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894" y="1091744"/>
            <a:ext cx="8824826" cy="3816429"/>
          </a:xfrm>
          <a:prstGeom prst="rect">
            <a:avLst/>
          </a:prstGeom>
        </p:spPr>
        <p:txBody>
          <a:bodyPr wrap="square">
            <a:spAutoFit/>
          </a:bodyPr>
          <a:lstStyle/>
          <a:p>
            <a:pPr algn="ctr"/>
            <a:r>
              <a:rPr lang="vi-VN" sz="1600" dirty="0" smtClean="0">
                <a:latin typeface="+mj-lt"/>
              </a:rPr>
              <a:t>CỘNG HÒA XÃ HỘI CHỦ NGHĨA V</a:t>
            </a:r>
            <a:r>
              <a:rPr lang="en-US" sz="1600" dirty="0" smtClean="0">
                <a:latin typeface="Times New Roman" panose="02020603050405020304" pitchFamily="18" charset="0"/>
                <a:cs typeface="Times New Roman" panose="02020603050405020304" pitchFamily="18" charset="0"/>
              </a:rPr>
              <a:t>I</a:t>
            </a:r>
            <a:r>
              <a:rPr lang="vi-VN" sz="1600" dirty="0" smtClean="0">
                <a:latin typeface="+mj-lt"/>
              </a:rPr>
              <a:t>ỆT NAM</a:t>
            </a:r>
            <a:br>
              <a:rPr lang="vi-VN" sz="1600" dirty="0" smtClean="0">
                <a:latin typeface="+mj-lt"/>
              </a:rPr>
            </a:br>
            <a:r>
              <a:rPr lang="vi-VN" sz="1600" dirty="0" smtClean="0">
                <a:latin typeface="+mj-lt"/>
              </a:rPr>
              <a:t>Độc lập</a:t>
            </a:r>
            <a:r>
              <a:rPr lang="en-US" sz="1600" dirty="0" smtClean="0">
                <a:latin typeface="+mj-lt"/>
              </a:rPr>
              <a:t> </a:t>
            </a:r>
            <a:r>
              <a:rPr lang="vi-VN" sz="1600" dirty="0" smtClean="0">
                <a:latin typeface="+mj-lt"/>
              </a:rPr>
              <a:t>- Tự do</a:t>
            </a:r>
            <a:r>
              <a:rPr lang="en-US" sz="1600" dirty="0" smtClean="0">
                <a:latin typeface="+mj-lt"/>
              </a:rPr>
              <a:t> </a:t>
            </a:r>
            <a:r>
              <a:rPr lang="vi-VN" sz="1600" dirty="0" smtClean="0">
                <a:latin typeface="+mj-lt"/>
              </a:rPr>
              <a:t>- Hạnh phúc</a:t>
            </a:r>
            <a:br>
              <a:rPr lang="vi-VN" sz="1600" dirty="0" smtClean="0">
                <a:latin typeface="+mj-lt"/>
              </a:rPr>
            </a:br>
            <a:r>
              <a:rPr lang="vi-VN" sz="1600" dirty="0" smtClean="0">
                <a:latin typeface="+mj-lt"/>
              </a:rPr>
              <a:t>------------------</a:t>
            </a:r>
            <a:endParaRPr lang="en-US" sz="1600" dirty="0" smtClean="0">
              <a:latin typeface="+mj-lt"/>
            </a:endParaRPr>
          </a:p>
          <a:p>
            <a:pPr algn="r"/>
            <a:r>
              <a:rPr lang="vi-VN" sz="1600" dirty="0" smtClean="0">
                <a:latin typeface="+mj-lt"/>
              </a:rPr>
              <a:t>Huế, ngày 6 tháng 10 năm 2003</a:t>
            </a:r>
            <a:endParaRPr lang="en-US" sz="1600" dirty="0" smtClean="0">
              <a:latin typeface="+mj-lt"/>
            </a:endParaRPr>
          </a:p>
          <a:p>
            <a:pPr algn="ctr"/>
            <a:r>
              <a:rPr lang="vi-VN" sz="600" dirty="0" smtClean="0"/>
              <a:t> </a:t>
            </a:r>
            <a:br>
              <a:rPr lang="vi-VN" sz="1600" dirty="0" smtClean="0">
                <a:latin typeface="+mj-lt"/>
              </a:rPr>
            </a:br>
            <a:r>
              <a:rPr lang="vi-VN" sz="1600" dirty="0" smtClean="0">
                <a:latin typeface="+mj-lt"/>
              </a:rPr>
              <a:t>G</a:t>
            </a:r>
            <a:r>
              <a:rPr lang="en-US" sz="1600" dirty="0" smtClean="0">
                <a:latin typeface="Times New Roman" panose="02020603050405020304" pitchFamily="18" charset="0"/>
                <a:cs typeface="Times New Roman" panose="02020603050405020304" pitchFamily="18" charset="0"/>
              </a:rPr>
              <a:t>I</a:t>
            </a:r>
            <a:r>
              <a:rPr lang="vi-VN" sz="1600" dirty="0" smtClean="0">
                <a:latin typeface="+mj-lt"/>
              </a:rPr>
              <a:t>ẤY ĐỀ NGHỊ</a:t>
            </a:r>
            <a:br>
              <a:rPr lang="vi-VN" sz="1600" dirty="0" smtClean="0">
                <a:latin typeface="+mj-lt"/>
              </a:rPr>
            </a:br>
            <a:endParaRPr lang="en-US" sz="800" dirty="0" smtClean="0">
              <a:latin typeface="+mj-lt"/>
            </a:endParaRPr>
          </a:p>
          <a:p>
            <a:pPr>
              <a:tabLst>
                <a:tab pos="569595" algn="l"/>
              </a:tabLst>
            </a:pPr>
            <a:r>
              <a:rPr lang="en-US" sz="1600" dirty="0" smtClean="0">
                <a:latin typeface="+mj-lt"/>
              </a:rPr>
              <a:t>	</a:t>
            </a:r>
            <a:r>
              <a:rPr lang="vi-VN" sz="1600" dirty="0" smtClean="0">
                <a:latin typeface="+mj-lt"/>
              </a:rPr>
              <a:t>Kính gửi: Ủy ban nhân dân phường ( xã, quận, huyện,…)</a:t>
            </a:r>
            <a:r>
              <a:rPr lang="en-US" sz="1600" dirty="0" smtClean="0">
                <a:latin typeface="+mj-lt"/>
              </a:rPr>
              <a:t> </a:t>
            </a:r>
            <a:r>
              <a:rPr lang="vi-VN" sz="1600" dirty="0" smtClean="0">
                <a:latin typeface="+mj-lt"/>
              </a:rPr>
              <a:t>M.</a:t>
            </a:r>
            <a:br>
              <a:rPr lang="vi-VN" sz="1600" dirty="0" smtClean="0">
                <a:latin typeface="+mj-lt"/>
              </a:rPr>
            </a:br>
            <a:r>
              <a:rPr lang="en-US" sz="1600" dirty="0" smtClean="0">
                <a:latin typeface="+mj-lt"/>
              </a:rPr>
              <a:t>	</a:t>
            </a:r>
            <a:r>
              <a:rPr lang="vi-VN" sz="1600" dirty="0" smtClean="0">
                <a:latin typeface="+mj-lt"/>
              </a:rPr>
              <a:t>Chúng tôi gồm các gia đình trong khu tập thể (khu phố,xóm,thôn,…)N.xin kiến nghị với UBND một việc như sau:</a:t>
            </a:r>
            <a:br>
              <a:rPr lang="vi-VN" sz="1600" dirty="0" smtClean="0">
                <a:latin typeface="+mj-lt"/>
              </a:rPr>
            </a:br>
            <a:r>
              <a:rPr lang="en-US" sz="1600" dirty="0" smtClean="0">
                <a:latin typeface="+mj-lt"/>
              </a:rPr>
              <a:t>	</a:t>
            </a:r>
            <a:r>
              <a:rPr lang="vi-VN" sz="1600" dirty="0" smtClean="0">
                <a:latin typeface="+mj-lt"/>
              </a:rPr>
              <a:t>Do việc lấn chiếm trái phép, một số gia đình trong khi xây dựng đã làm tắt hết các đường cống, gây ngập úng hết cả khu tập thể trong những ngày mưa bảo.Tình hình vệ sinh môi trường khu vực này không được đảm bảo, ảnh hưởng lớn đến đời sống khu dân cư…Vì vậy chúng tôi viết giấy này đề nghị chính quyền địa phương có biện pháp giải quyết kịp thời để chấn chỉnh tình hình trên.</a:t>
            </a:r>
            <a:endParaRPr lang="en-US" sz="1600" dirty="0" smtClean="0">
              <a:latin typeface="+mj-lt"/>
            </a:endParaRPr>
          </a:p>
          <a:p>
            <a:pPr algn="just">
              <a:tabLst>
                <a:tab pos="569595" algn="l"/>
              </a:tabLst>
            </a:pPr>
            <a:r>
              <a:rPr lang="en-US" sz="1600" dirty="0" smtClean="0">
                <a:latin typeface="+mj-lt"/>
              </a:rPr>
              <a:t>							</a:t>
            </a:r>
            <a:r>
              <a:rPr lang="vi-VN" sz="1600" dirty="0" smtClean="0">
                <a:latin typeface="+mj-lt"/>
              </a:rPr>
              <a:t>Thay mặt </a:t>
            </a:r>
            <a:r>
              <a:rPr lang="en-US" sz="1600" dirty="0" err="1" smtClean="0">
                <a:latin typeface="Times New Roman" panose="02020603050405020304" pitchFamily="18" charset="0"/>
                <a:cs typeface="Times New Roman" panose="02020603050405020304" pitchFamily="18" charset="0"/>
              </a:rPr>
              <a:t>các</a:t>
            </a:r>
            <a:r>
              <a:rPr lang="en-US" sz="1600" dirty="0" smtClean="0">
                <a:latin typeface="+mj-lt"/>
              </a:rPr>
              <a:t> </a:t>
            </a:r>
            <a:r>
              <a:rPr lang="en-US" sz="1600" dirty="0" err="1" smtClean="0">
                <a:latin typeface="Times New Roman" panose="02020603050405020304" pitchFamily="18" charset="0"/>
                <a:cs typeface="Times New Roman" panose="02020603050405020304" pitchFamily="18" charset="0"/>
              </a:rPr>
              <a:t>gia</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đình</a:t>
            </a:r>
            <a:endParaRPr lang="en-US" sz="1600" dirty="0" smtClean="0">
              <a:latin typeface="Times New Roman" panose="02020603050405020304" pitchFamily="18" charset="0"/>
              <a:cs typeface="Times New Roman" panose="02020603050405020304" pitchFamily="18" charset="0"/>
            </a:endParaRPr>
          </a:p>
          <a:p>
            <a:pPr algn="just">
              <a:tabLst>
                <a:tab pos="569595" algn="l"/>
              </a:tabLst>
            </a:pPr>
            <a:r>
              <a:rPr lang="en-US" sz="1600" dirty="0" smtClean="0">
                <a:latin typeface="+mj-lt"/>
              </a:rPr>
              <a:t>							(</a:t>
            </a:r>
            <a:r>
              <a:rPr lang="vi-VN" sz="1600" dirty="0" smtClean="0">
                <a:latin typeface="+mj-lt"/>
              </a:rPr>
              <a:t>Kí và ghi rõ họ tên)</a:t>
            </a:r>
            <a:endParaRPr lang="en-US" sz="1600" dirty="0">
              <a:latin typeface="+mj-lt"/>
            </a:endParaRPr>
          </a:p>
        </p:txBody>
      </p:sp>
      <p:sp>
        <p:nvSpPr>
          <p:cNvPr id="3" name="Rounded Rectangle 2"/>
          <p:cNvSpPr/>
          <p:nvPr/>
        </p:nvSpPr>
        <p:spPr>
          <a:xfrm>
            <a:off x="3648973" y="207032"/>
            <a:ext cx="1621767" cy="4313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anose="02020603050405020304" pitchFamily="18" charset="0"/>
                <a:cs typeface="Times New Roman" panose="02020603050405020304" pitchFamily="18" charset="0"/>
              </a:rPr>
              <a:t>VĂN BẢN 2</a:t>
            </a:r>
            <a:endParaRPr lang="en-US" b="1"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7"/>
          <p:cNvGrpSpPr/>
          <p:nvPr/>
        </p:nvGrpSpPr>
        <p:grpSpPr>
          <a:xfrm>
            <a:off x="704851" y="1545103"/>
            <a:ext cx="7907619" cy="1952832"/>
            <a:chOff x="-257174" y="1345323"/>
            <a:chExt cx="7907619" cy="1952832"/>
          </a:xfrm>
        </p:grpSpPr>
        <p:sp>
          <p:nvSpPr>
            <p:cNvPr id="3" name="任意多边形 39"/>
            <p:cNvSpPr/>
            <p:nvPr/>
          </p:nvSpPr>
          <p:spPr>
            <a:xfrm rot="2700000">
              <a:off x="5697613" y="1345323"/>
              <a:ext cx="1952832" cy="1952832"/>
            </a:xfrm>
            <a:custGeom>
              <a:avLst/>
              <a:gdLst>
                <a:gd name="connsiteX0" fmla="*/ 0 w 2342199"/>
                <a:gd name="connsiteY0" fmla="*/ 0 h 2342199"/>
                <a:gd name="connsiteX1" fmla="*/ 2342199 w 2342199"/>
                <a:gd name="connsiteY1" fmla="*/ 0 h 2342199"/>
                <a:gd name="connsiteX2" fmla="*/ 2135300 w 2342199"/>
                <a:gd name="connsiteY2" fmla="*/ 206898 h 2342199"/>
                <a:gd name="connsiteX3" fmla="*/ 2020356 w 2342199"/>
                <a:gd name="connsiteY3" fmla="*/ 321842 h 2342199"/>
                <a:gd name="connsiteX4" fmla="*/ 320319 w 2342199"/>
                <a:gd name="connsiteY4" fmla="*/ 321842 h 2342199"/>
                <a:gd name="connsiteX5" fmla="*/ 320319 w 2342199"/>
                <a:gd name="connsiteY5" fmla="*/ 2021879 h 2342199"/>
                <a:gd name="connsiteX6" fmla="*/ 205919 w 2342199"/>
                <a:gd name="connsiteY6" fmla="*/ 2136279 h 2342199"/>
                <a:gd name="connsiteX7" fmla="*/ 0 w 2342199"/>
                <a:gd name="connsiteY7" fmla="*/ 2342199 h 234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2199" h="2342199">
                  <a:moveTo>
                    <a:pt x="0" y="0"/>
                  </a:moveTo>
                  <a:lnTo>
                    <a:pt x="2342199" y="0"/>
                  </a:lnTo>
                  <a:lnTo>
                    <a:pt x="2135300" y="206898"/>
                  </a:lnTo>
                  <a:lnTo>
                    <a:pt x="2020356" y="321842"/>
                  </a:lnTo>
                  <a:lnTo>
                    <a:pt x="320319" y="321842"/>
                  </a:lnTo>
                  <a:lnTo>
                    <a:pt x="320319" y="2021879"/>
                  </a:lnTo>
                  <a:lnTo>
                    <a:pt x="205919" y="2136279"/>
                  </a:lnTo>
                  <a:lnTo>
                    <a:pt x="0" y="23421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a typeface="Microsoft YaHei" panose="020B0503020204020204" pitchFamily="34" charset="-122"/>
              </a:endParaRPr>
            </a:p>
          </p:txBody>
        </p:sp>
        <p:cxnSp>
          <p:nvCxnSpPr>
            <p:cNvPr id="4" name="直接连接符 40"/>
            <p:cNvCxnSpPr/>
            <p:nvPr/>
          </p:nvCxnSpPr>
          <p:spPr>
            <a:xfrm rot="10800000" flipV="1">
              <a:off x="-257174" y="2302688"/>
              <a:ext cx="5889797" cy="3118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4" name="组合 50"/>
          <p:cNvGrpSpPr/>
          <p:nvPr/>
        </p:nvGrpSpPr>
        <p:grpSpPr>
          <a:xfrm>
            <a:off x="704851" y="3716925"/>
            <a:ext cx="7907619" cy="1952832"/>
            <a:chOff x="-257174" y="1345323"/>
            <a:chExt cx="7907619" cy="1952832"/>
          </a:xfrm>
        </p:grpSpPr>
        <p:sp>
          <p:nvSpPr>
            <p:cNvPr id="15" name="任意多边形 51"/>
            <p:cNvSpPr/>
            <p:nvPr/>
          </p:nvSpPr>
          <p:spPr>
            <a:xfrm rot="2700000">
              <a:off x="5697613" y="1345323"/>
              <a:ext cx="1952832" cy="1952832"/>
            </a:xfrm>
            <a:custGeom>
              <a:avLst/>
              <a:gdLst>
                <a:gd name="connsiteX0" fmla="*/ 0 w 2342199"/>
                <a:gd name="connsiteY0" fmla="*/ 0 h 2342199"/>
                <a:gd name="connsiteX1" fmla="*/ 2342199 w 2342199"/>
                <a:gd name="connsiteY1" fmla="*/ 0 h 2342199"/>
                <a:gd name="connsiteX2" fmla="*/ 2135300 w 2342199"/>
                <a:gd name="connsiteY2" fmla="*/ 206898 h 2342199"/>
                <a:gd name="connsiteX3" fmla="*/ 2020356 w 2342199"/>
                <a:gd name="connsiteY3" fmla="*/ 321842 h 2342199"/>
                <a:gd name="connsiteX4" fmla="*/ 320319 w 2342199"/>
                <a:gd name="connsiteY4" fmla="*/ 321842 h 2342199"/>
                <a:gd name="connsiteX5" fmla="*/ 320319 w 2342199"/>
                <a:gd name="connsiteY5" fmla="*/ 2021879 h 2342199"/>
                <a:gd name="connsiteX6" fmla="*/ 205919 w 2342199"/>
                <a:gd name="connsiteY6" fmla="*/ 2136279 h 2342199"/>
                <a:gd name="connsiteX7" fmla="*/ 0 w 2342199"/>
                <a:gd name="connsiteY7" fmla="*/ 2342199 h 234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2199" h="2342199">
                  <a:moveTo>
                    <a:pt x="0" y="0"/>
                  </a:moveTo>
                  <a:lnTo>
                    <a:pt x="2342199" y="0"/>
                  </a:lnTo>
                  <a:lnTo>
                    <a:pt x="2135300" y="206898"/>
                  </a:lnTo>
                  <a:lnTo>
                    <a:pt x="2020356" y="321842"/>
                  </a:lnTo>
                  <a:lnTo>
                    <a:pt x="320319" y="321842"/>
                  </a:lnTo>
                  <a:lnTo>
                    <a:pt x="320319" y="2021879"/>
                  </a:lnTo>
                  <a:lnTo>
                    <a:pt x="205919" y="2136279"/>
                  </a:lnTo>
                  <a:lnTo>
                    <a:pt x="0" y="234219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a typeface="Microsoft YaHei" panose="020B0503020204020204" pitchFamily="34" charset="-122"/>
              </a:endParaRPr>
            </a:p>
          </p:txBody>
        </p:sp>
        <p:cxnSp>
          <p:nvCxnSpPr>
            <p:cNvPr id="16" name="直接连接符 52"/>
            <p:cNvCxnSpPr/>
            <p:nvPr/>
          </p:nvCxnSpPr>
          <p:spPr>
            <a:xfrm rot="10800000">
              <a:off x="-257174" y="2295649"/>
              <a:ext cx="5889799" cy="7043"/>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0" name="直角三角形 56"/>
          <p:cNvSpPr/>
          <p:nvPr/>
        </p:nvSpPr>
        <p:spPr>
          <a:xfrm rot="8100000">
            <a:off x="7238815" y="4543753"/>
            <a:ext cx="794476" cy="794476"/>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Microsoft YaHei" panose="020B0503020204020204" pitchFamily="34" charset="-122"/>
            </a:endParaRPr>
          </a:p>
        </p:txBody>
      </p:sp>
      <p:sp>
        <p:nvSpPr>
          <p:cNvPr id="25" name="Rectangle 24"/>
          <p:cNvSpPr/>
          <p:nvPr/>
        </p:nvSpPr>
        <p:spPr>
          <a:xfrm>
            <a:off x="0" y="1905685"/>
            <a:ext cx="6743700" cy="584775"/>
          </a:xfrm>
          <a:prstGeom prst="rect">
            <a:avLst/>
          </a:prstGeom>
        </p:spPr>
        <p:txBody>
          <a:bodyPr wrap="square">
            <a:spAutoFit/>
          </a:bodyPr>
          <a:lstStyle/>
          <a:p>
            <a:pPr algn="ctr"/>
            <a:r>
              <a:rPr lang="en-US" sz="3200" dirty="0" err="1" smtClean="0">
                <a:solidFill>
                  <a:srgbClr val="333333"/>
                </a:solidFill>
                <a:latin typeface="Times New Roman" panose="02020603050405020304" pitchFamily="18" charset="0"/>
                <a:cs typeface="Times New Roman" panose="02020603050405020304" pitchFamily="18" charset="0"/>
              </a:rPr>
              <a:t>Viết</a:t>
            </a:r>
            <a:r>
              <a:rPr lang="en-US" sz="3200" dirty="0" smtClean="0">
                <a:solidFill>
                  <a:srgbClr val="333333"/>
                </a:solidFill>
                <a:latin typeface="Times New Roman" panose="02020603050405020304" pitchFamily="18" charset="0"/>
                <a:cs typeface="Times New Roman" panose="02020603050405020304" pitchFamily="18" charset="0"/>
              </a:rPr>
              <a:t> </a:t>
            </a:r>
            <a:r>
              <a:rPr lang="en-US" sz="3200" dirty="0" err="1" smtClean="0">
                <a:solidFill>
                  <a:srgbClr val="333333"/>
                </a:solidFill>
                <a:latin typeface="Times New Roman" panose="02020603050405020304" pitchFamily="18" charset="0"/>
                <a:cs typeface="Times New Roman" panose="02020603050405020304" pitchFamily="18" charset="0"/>
              </a:rPr>
              <a:t>giấy</a:t>
            </a:r>
            <a:r>
              <a:rPr lang="en-US" sz="3200" dirty="0" smtClean="0">
                <a:solidFill>
                  <a:srgbClr val="333333"/>
                </a:solidFill>
                <a:latin typeface="Times New Roman" panose="02020603050405020304" pitchFamily="18" charset="0"/>
                <a:cs typeface="Times New Roman" panose="02020603050405020304" pitchFamily="18" charset="0"/>
              </a:rPr>
              <a:t> </a:t>
            </a:r>
            <a:r>
              <a:rPr lang="en-US" sz="3200" dirty="0" err="1" smtClean="0">
                <a:solidFill>
                  <a:srgbClr val="333333"/>
                </a:solidFill>
                <a:latin typeface="Times New Roman" panose="02020603050405020304" pitchFamily="18" charset="0"/>
                <a:cs typeface="Times New Roman" panose="02020603050405020304" pitchFamily="18" charset="0"/>
              </a:rPr>
              <a:t>đề</a:t>
            </a:r>
            <a:r>
              <a:rPr lang="en-US" sz="3200" dirty="0" smtClean="0">
                <a:solidFill>
                  <a:srgbClr val="333333"/>
                </a:solidFill>
                <a:latin typeface="Times New Roman" panose="02020603050405020304" pitchFamily="18" charset="0"/>
                <a:cs typeface="Times New Roman" panose="02020603050405020304" pitchFamily="18" charset="0"/>
              </a:rPr>
              <a:t> </a:t>
            </a:r>
            <a:r>
              <a:rPr lang="en-US" sz="3200" dirty="0" err="1" smtClean="0">
                <a:solidFill>
                  <a:srgbClr val="333333"/>
                </a:solidFill>
                <a:latin typeface="Times New Roman" panose="02020603050405020304" pitchFamily="18" charset="0"/>
                <a:cs typeface="Times New Roman" panose="02020603050405020304" pitchFamily="18" charset="0"/>
              </a:rPr>
              <a:t>nghị</a:t>
            </a:r>
            <a:r>
              <a:rPr lang="en-US" sz="3200" dirty="0" smtClean="0">
                <a:solidFill>
                  <a:srgbClr val="333333"/>
                </a:solidFill>
                <a:latin typeface="Times New Roman" panose="02020603050405020304" pitchFamily="18" charset="0"/>
                <a:cs typeface="Times New Roman" panose="02020603050405020304" pitchFamily="18" charset="0"/>
              </a:rPr>
              <a:t> </a:t>
            </a:r>
            <a:r>
              <a:rPr lang="en-US" sz="3200" dirty="0" err="1" smtClean="0">
                <a:solidFill>
                  <a:srgbClr val="333333"/>
                </a:solidFill>
                <a:latin typeface="Times New Roman" panose="02020603050405020304" pitchFamily="18" charset="0"/>
                <a:cs typeface="Times New Roman" panose="02020603050405020304" pitchFamily="18" charset="0"/>
              </a:rPr>
              <a:t>nhằm</a:t>
            </a:r>
            <a:r>
              <a:rPr lang="en-US" sz="3200" dirty="0" smtClean="0">
                <a:solidFill>
                  <a:srgbClr val="333333"/>
                </a:solidFill>
                <a:latin typeface="Times New Roman" panose="02020603050405020304" pitchFamily="18" charset="0"/>
                <a:cs typeface="Times New Roman" panose="02020603050405020304" pitchFamily="18" charset="0"/>
              </a:rPr>
              <a:t> </a:t>
            </a:r>
            <a:r>
              <a:rPr lang="en-US" sz="3200" dirty="0" err="1" smtClean="0">
                <a:solidFill>
                  <a:srgbClr val="333333"/>
                </a:solidFill>
                <a:latin typeface="Times New Roman" panose="02020603050405020304" pitchFamily="18" charset="0"/>
                <a:cs typeface="Times New Roman" panose="02020603050405020304" pitchFamily="18" charset="0"/>
              </a:rPr>
              <a:t>mục</a:t>
            </a:r>
            <a:r>
              <a:rPr lang="en-US" sz="3200" dirty="0" smtClean="0">
                <a:solidFill>
                  <a:srgbClr val="333333"/>
                </a:solidFill>
                <a:latin typeface="Times New Roman" panose="02020603050405020304" pitchFamily="18" charset="0"/>
                <a:cs typeface="Times New Roman" panose="02020603050405020304" pitchFamily="18" charset="0"/>
              </a:rPr>
              <a:t> </a:t>
            </a:r>
            <a:r>
              <a:rPr lang="en-US" sz="3200" dirty="0" err="1" smtClean="0">
                <a:solidFill>
                  <a:srgbClr val="333333"/>
                </a:solidFill>
                <a:latin typeface="Times New Roman" panose="02020603050405020304" pitchFamily="18" charset="0"/>
                <a:cs typeface="Times New Roman" panose="02020603050405020304" pitchFamily="18" charset="0"/>
              </a:rPr>
              <a:t>đích</a:t>
            </a:r>
            <a:r>
              <a:rPr lang="en-US" sz="3200" dirty="0" smtClean="0">
                <a:solidFill>
                  <a:srgbClr val="333333"/>
                </a:solidFill>
                <a:latin typeface="Times New Roman" panose="02020603050405020304" pitchFamily="18" charset="0"/>
                <a:cs typeface="Times New Roman" panose="02020603050405020304" pitchFamily="18" charset="0"/>
              </a:rPr>
              <a:t> </a:t>
            </a:r>
            <a:r>
              <a:rPr lang="en-US" sz="3200" dirty="0" err="1" smtClean="0">
                <a:solidFill>
                  <a:srgbClr val="333333"/>
                </a:solidFill>
                <a:latin typeface="Times New Roman" panose="02020603050405020304" pitchFamily="18" charset="0"/>
                <a:cs typeface="Times New Roman" panose="02020603050405020304" pitchFamily="18" charset="0"/>
              </a:rPr>
              <a:t>gì</a:t>
            </a:r>
            <a:r>
              <a:rPr lang="en-US" sz="3200" dirty="0" smtClean="0">
                <a:solidFill>
                  <a:srgbClr val="333333"/>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26" name="Rectangle 25"/>
          <p:cNvSpPr/>
          <p:nvPr/>
        </p:nvSpPr>
        <p:spPr>
          <a:xfrm>
            <a:off x="419100" y="3086785"/>
            <a:ext cx="5886450" cy="1568450"/>
          </a:xfrm>
          <a:prstGeom prst="rect">
            <a:avLst/>
          </a:prstGeom>
        </p:spPr>
        <p:txBody>
          <a:bodyPr wrap="square">
            <a:spAutoFit/>
          </a:bodyPr>
          <a:lstStyle/>
          <a:p>
            <a:pPr algn="ctr"/>
            <a:r>
              <a:rPr lang="en-US" sz="3200" dirty="0" err="1" smtClean="0">
                <a:solidFill>
                  <a:srgbClr val="333333"/>
                </a:solidFill>
                <a:latin typeface="Times New Roman" panose="02020603050405020304" pitchFamily="18" charset="0"/>
                <a:cs typeface="Times New Roman" panose="02020603050405020304" pitchFamily="18" charset="0"/>
              </a:rPr>
              <a:t>Giấy</a:t>
            </a:r>
            <a:r>
              <a:rPr lang="en-US" sz="3200" dirty="0" smtClean="0">
                <a:solidFill>
                  <a:srgbClr val="333333"/>
                </a:solidFill>
                <a:latin typeface="Times New Roman" panose="02020603050405020304" pitchFamily="18" charset="0"/>
                <a:cs typeface="Times New Roman" panose="02020603050405020304" pitchFamily="18" charset="0"/>
              </a:rPr>
              <a:t> </a:t>
            </a:r>
            <a:r>
              <a:rPr lang="en-US" sz="3200" dirty="0" err="1" smtClean="0">
                <a:solidFill>
                  <a:srgbClr val="333333"/>
                </a:solidFill>
                <a:latin typeface="Times New Roman" panose="02020603050405020304" pitchFamily="18" charset="0"/>
                <a:cs typeface="Times New Roman" panose="02020603050405020304" pitchFamily="18" charset="0"/>
              </a:rPr>
              <a:t>đề</a:t>
            </a:r>
            <a:r>
              <a:rPr lang="en-US" sz="3200" dirty="0" smtClean="0">
                <a:solidFill>
                  <a:srgbClr val="333333"/>
                </a:solidFill>
                <a:latin typeface="Times New Roman" panose="02020603050405020304" pitchFamily="18" charset="0"/>
                <a:cs typeface="Times New Roman" panose="02020603050405020304" pitchFamily="18" charset="0"/>
              </a:rPr>
              <a:t> </a:t>
            </a:r>
            <a:r>
              <a:rPr lang="en-US" sz="3200" dirty="0" err="1" smtClean="0">
                <a:solidFill>
                  <a:srgbClr val="333333"/>
                </a:solidFill>
                <a:latin typeface="Times New Roman" panose="02020603050405020304" pitchFamily="18" charset="0"/>
                <a:cs typeface="Times New Roman" panose="02020603050405020304" pitchFamily="18" charset="0"/>
              </a:rPr>
              <a:t>nghị</a:t>
            </a:r>
            <a:r>
              <a:rPr lang="en-US" sz="3200" dirty="0" smtClean="0">
                <a:solidFill>
                  <a:srgbClr val="333333"/>
                </a:solidFill>
                <a:latin typeface="Times New Roman" panose="02020603050405020304" pitchFamily="18" charset="0"/>
                <a:cs typeface="Times New Roman" panose="02020603050405020304" pitchFamily="18" charset="0"/>
              </a:rPr>
              <a:t> </a:t>
            </a:r>
            <a:r>
              <a:rPr lang="en-US" sz="3200" dirty="0" err="1" smtClean="0">
                <a:solidFill>
                  <a:srgbClr val="333333"/>
                </a:solidFill>
                <a:latin typeface="Times New Roman" panose="02020603050405020304" pitchFamily="18" charset="0"/>
                <a:cs typeface="Times New Roman" panose="02020603050405020304" pitchFamily="18" charset="0"/>
              </a:rPr>
              <a:t>cần</a:t>
            </a:r>
            <a:r>
              <a:rPr lang="en-US" sz="3200" dirty="0" smtClean="0">
                <a:solidFill>
                  <a:srgbClr val="333333"/>
                </a:solidFill>
                <a:latin typeface="Times New Roman" panose="02020603050405020304" pitchFamily="18" charset="0"/>
                <a:cs typeface="Times New Roman" panose="02020603050405020304" pitchFamily="18" charset="0"/>
              </a:rPr>
              <a:t> </a:t>
            </a:r>
            <a:r>
              <a:rPr lang="en-US" sz="3200" dirty="0" err="1" smtClean="0">
                <a:solidFill>
                  <a:srgbClr val="333333"/>
                </a:solidFill>
                <a:latin typeface="Times New Roman" panose="02020603050405020304" pitchFamily="18" charset="0"/>
                <a:cs typeface="Times New Roman" panose="02020603050405020304" pitchFamily="18" charset="0"/>
              </a:rPr>
              <a:t>chú</a:t>
            </a:r>
            <a:r>
              <a:rPr lang="en-US" sz="3200" dirty="0" smtClean="0">
                <a:solidFill>
                  <a:srgbClr val="333333"/>
                </a:solidFill>
                <a:latin typeface="Times New Roman" panose="02020603050405020304" pitchFamily="18" charset="0"/>
                <a:cs typeface="Times New Roman" panose="02020603050405020304" pitchFamily="18" charset="0"/>
              </a:rPr>
              <a:t> ý </a:t>
            </a:r>
            <a:r>
              <a:rPr lang="en-US" sz="3200" dirty="0" err="1" smtClean="0">
                <a:solidFill>
                  <a:srgbClr val="333333"/>
                </a:solidFill>
                <a:latin typeface="Times New Roman" panose="02020603050405020304" pitchFamily="18" charset="0"/>
                <a:cs typeface="Times New Roman" panose="02020603050405020304" pitchFamily="18" charset="0"/>
              </a:rPr>
              <a:t>những</a:t>
            </a:r>
            <a:r>
              <a:rPr lang="en-US" sz="3200" dirty="0" smtClean="0">
                <a:solidFill>
                  <a:srgbClr val="333333"/>
                </a:solidFill>
                <a:latin typeface="Times New Roman" panose="02020603050405020304" pitchFamily="18" charset="0"/>
                <a:cs typeface="Times New Roman" panose="02020603050405020304" pitchFamily="18" charset="0"/>
              </a:rPr>
              <a:t> </a:t>
            </a:r>
            <a:r>
              <a:rPr lang="en-US" sz="3200" dirty="0" err="1" smtClean="0">
                <a:solidFill>
                  <a:srgbClr val="333333"/>
                </a:solidFill>
                <a:latin typeface="Times New Roman" panose="02020603050405020304" pitchFamily="18" charset="0"/>
                <a:cs typeface="Times New Roman" panose="02020603050405020304" pitchFamily="18" charset="0"/>
              </a:rPr>
              <a:t>yêu</a:t>
            </a:r>
            <a:r>
              <a:rPr lang="en-US" sz="3200" dirty="0" smtClean="0">
                <a:solidFill>
                  <a:srgbClr val="333333"/>
                </a:solidFill>
                <a:latin typeface="Times New Roman" panose="02020603050405020304" pitchFamily="18" charset="0"/>
                <a:cs typeface="Times New Roman" panose="02020603050405020304" pitchFamily="18" charset="0"/>
              </a:rPr>
              <a:t> </a:t>
            </a:r>
            <a:r>
              <a:rPr lang="en-US" sz="3200" dirty="0" err="1" smtClean="0">
                <a:solidFill>
                  <a:srgbClr val="333333"/>
                </a:solidFill>
                <a:latin typeface="Times New Roman" panose="02020603050405020304" pitchFamily="18" charset="0"/>
                <a:cs typeface="Times New Roman" panose="02020603050405020304" pitchFamily="18" charset="0"/>
              </a:rPr>
              <a:t>cầu</a:t>
            </a:r>
            <a:r>
              <a:rPr lang="en-US" sz="3200" dirty="0" smtClean="0">
                <a:solidFill>
                  <a:srgbClr val="333333"/>
                </a:solidFill>
                <a:latin typeface="Times New Roman" panose="02020603050405020304" pitchFamily="18" charset="0"/>
                <a:cs typeface="Times New Roman" panose="02020603050405020304" pitchFamily="18" charset="0"/>
              </a:rPr>
              <a:t> </a:t>
            </a:r>
            <a:r>
              <a:rPr lang="en-US" sz="3200" dirty="0" err="1" smtClean="0">
                <a:solidFill>
                  <a:srgbClr val="333333"/>
                </a:solidFill>
                <a:latin typeface="Times New Roman" panose="02020603050405020304" pitchFamily="18" charset="0"/>
                <a:cs typeface="Times New Roman" panose="02020603050405020304" pitchFamily="18" charset="0"/>
              </a:rPr>
              <a:t>gì</a:t>
            </a:r>
            <a:r>
              <a:rPr lang="en-US" sz="3200" dirty="0" smtClean="0">
                <a:solidFill>
                  <a:srgbClr val="333333"/>
                </a:solidFill>
                <a:latin typeface="Times New Roman" panose="02020603050405020304" pitchFamily="18" charset="0"/>
                <a:cs typeface="Times New Roman" panose="02020603050405020304" pitchFamily="18" charset="0"/>
              </a:rPr>
              <a:t> </a:t>
            </a:r>
            <a:r>
              <a:rPr lang="en-US" sz="3200" dirty="0" err="1" smtClean="0">
                <a:solidFill>
                  <a:srgbClr val="333333"/>
                </a:solidFill>
                <a:latin typeface="Times New Roman" panose="02020603050405020304" pitchFamily="18" charset="0"/>
                <a:cs typeface="Times New Roman" panose="02020603050405020304" pitchFamily="18" charset="0"/>
              </a:rPr>
              <a:t>về</a:t>
            </a:r>
            <a:r>
              <a:rPr lang="en-US" sz="3200" dirty="0" smtClean="0">
                <a:solidFill>
                  <a:srgbClr val="333333"/>
                </a:solidFill>
                <a:latin typeface="Times New Roman" panose="02020603050405020304" pitchFamily="18" charset="0"/>
                <a:cs typeface="Times New Roman" panose="02020603050405020304" pitchFamily="18" charset="0"/>
              </a:rPr>
              <a:t> </a:t>
            </a:r>
            <a:r>
              <a:rPr lang="en-US" sz="3200" dirty="0" err="1" smtClean="0">
                <a:solidFill>
                  <a:srgbClr val="333333"/>
                </a:solidFill>
                <a:latin typeface="Times New Roman" panose="02020603050405020304" pitchFamily="18" charset="0"/>
                <a:cs typeface="Times New Roman" panose="02020603050405020304" pitchFamily="18" charset="0"/>
              </a:rPr>
              <a:t>nội</a:t>
            </a:r>
            <a:r>
              <a:rPr lang="en-US" sz="3200" dirty="0" smtClean="0">
                <a:solidFill>
                  <a:srgbClr val="333333"/>
                </a:solidFill>
                <a:latin typeface="Times New Roman" panose="02020603050405020304" pitchFamily="18" charset="0"/>
                <a:cs typeface="Times New Roman" panose="02020603050405020304" pitchFamily="18" charset="0"/>
              </a:rPr>
              <a:t> dung </a:t>
            </a:r>
            <a:r>
              <a:rPr lang="vi-VN" altLang="en-US" sz="3200" dirty="0" smtClean="0">
                <a:solidFill>
                  <a:srgbClr val="333333"/>
                </a:solidFill>
                <a:latin typeface="Times New Roman" panose="02020603050405020304" pitchFamily="18" charset="0"/>
                <a:cs typeface="Times New Roman" panose="02020603050405020304" pitchFamily="18" charset="0"/>
              </a:rPr>
              <a:t>+</a:t>
            </a:r>
            <a:r>
              <a:rPr lang="en-US" sz="3200" dirty="0" smtClean="0">
                <a:solidFill>
                  <a:srgbClr val="333333"/>
                </a:solidFill>
                <a:latin typeface="Times New Roman" panose="02020603050405020304" pitchFamily="18" charset="0"/>
                <a:cs typeface="Times New Roman" panose="02020603050405020304" pitchFamily="18" charset="0"/>
              </a:rPr>
              <a:t> </a:t>
            </a:r>
            <a:r>
              <a:rPr lang="en-US" sz="3200" dirty="0" err="1" smtClean="0">
                <a:solidFill>
                  <a:srgbClr val="333333"/>
                </a:solidFill>
                <a:latin typeface="Times New Roman" panose="02020603050405020304" pitchFamily="18" charset="0"/>
                <a:cs typeface="Times New Roman" panose="02020603050405020304" pitchFamily="18" charset="0"/>
              </a:rPr>
              <a:t>hình</a:t>
            </a:r>
            <a:r>
              <a:rPr lang="en-US" sz="3200" dirty="0" smtClean="0">
                <a:solidFill>
                  <a:srgbClr val="333333"/>
                </a:solidFill>
                <a:latin typeface="Times New Roman" panose="02020603050405020304" pitchFamily="18" charset="0"/>
                <a:cs typeface="Times New Roman" panose="02020603050405020304" pitchFamily="18" charset="0"/>
              </a:rPr>
              <a:t> </a:t>
            </a:r>
            <a:r>
              <a:rPr lang="en-US" sz="3200" dirty="0" err="1" smtClean="0">
                <a:solidFill>
                  <a:srgbClr val="333333"/>
                </a:solidFill>
                <a:latin typeface="Times New Roman" panose="02020603050405020304" pitchFamily="18" charset="0"/>
                <a:cs typeface="Times New Roman" panose="02020603050405020304" pitchFamily="18" charset="0"/>
              </a:rPr>
              <a:t>thức</a:t>
            </a:r>
            <a:r>
              <a:rPr lang="en-US" sz="3200" dirty="0" smtClean="0">
                <a:solidFill>
                  <a:srgbClr val="333333"/>
                </a:solidFill>
                <a:latin typeface="Times New Roman" panose="02020603050405020304" pitchFamily="18" charset="0"/>
                <a:cs typeface="Times New Roman" panose="02020603050405020304" pitchFamily="18" charset="0"/>
              </a:rPr>
              <a:t> </a:t>
            </a:r>
            <a:r>
              <a:rPr lang="en-US" sz="3200" dirty="0" err="1" smtClean="0">
                <a:solidFill>
                  <a:srgbClr val="333333"/>
                </a:solidFill>
                <a:latin typeface="Times New Roman" panose="02020603050405020304" pitchFamily="18" charset="0"/>
                <a:cs typeface="Times New Roman" panose="02020603050405020304" pitchFamily="18" charset="0"/>
              </a:rPr>
              <a:t>trình</a:t>
            </a:r>
            <a:r>
              <a:rPr lang="en-US" sz="3200" dirty="0" smtClean="0">
                <a:solidFill>
                  <a:srgbClr val="333333"/>
                </a:solidFill>
                <a:latin typeface="Times New Roman" panose="02020603050405020304" pitchFamily="18" charset="0"/>
                <a:cs typeface="Times New Roman" panose="02020603050405020304" pitchFamily="18" charset="0"/>
              </a:rPr>
              <a:t> </a:t>
            </a:r>
            <a:r>
              <a:rPr lang="en-US" sz="3200" dirty="0" err="1" smtClean="0">
                <a:solidFill>
                  <a:srgbClr val="333333"/>
                </a:solidFill>
                <a:latin typeface="Times New Roman" panose="02020603050405020304" pitchFamily="18" charset="0"/>
                <a:cs typeface="Times New Roman" panose="02020603050405020304" pitchFamily="18" charset="0"/>
              </a:rPr>
              <a:t>bày</a:t>
            </a:r>
            <a:r>
              <a:rPr lang="en-US" sz="3200" dirty="0" smtClean="0">
                <a:solidFill>
                  <a:srgbClr val="333333"/>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28" name="图片 66"/>
          <p:cNvPicPr>
            <a:picLocks noChangeAspect="1"/>
          </p:cNvPicPr>
          <p:nvPr/>
        </p:nvPicPr>
        <p:blipFill>
          <a:blip r:embed="rId1"/>
          <a:stretch>
            <a:fillRect/>
          </a:stretch>
        </p:blipFill>
        <p:spPr>
          <a:xfrm>
            <a:off x="2705100" y="-76200"/>
            <a:ext cx="3048000" cy="1333500"/>
          </a:xfrm>
          <a:prstGeom prst="rect">
            <a:avLst/>
          </a:prstGeom>
        </p:spPr>
      </p:pic>
      <p:sp>
        <p:nvSpPr>
          <p:cNvPr id="29" name="品 10"/>
          <p:cNvSpPr txBox="1"/>
          <p:nvPr/>
        </p:nvSpPr>
        <p:spPr>
          <a:xfrm>
            <a:off x="2887411" y="503985"/>
            <a:ext cx="2722220" cy="523220"/>
          </a:xfrm>
          <a:prstGeom prst="rect">
            <a:avLst/>
          </a:prstGeom>
          <a:noFill/>
        </p:spPr>
        <p:txBody>
          <a:bodyPr wrap="none" rtlCol="0">
            <a:spAutoFit/>
          </a:bodyPr>
          <a:lstStyle/>
          <a:p>
            <a:r>
              <a:rPr lang="en-US" altLang="zh-CN" sz="2800" b="1" dirty="0" err="1" smtClean="0">
                <a:solidFill>
                  <a:srgbClr val="78893D"/>
                </a:solidFill>
                <a:latin typeface="Times New Roman" panose="02020603050405020304" pitchFamily="18" charset="0"/>
                <a:ea typeface="汉仪白棋体简" panose="02010604000101010101" pitchFamily="2" charset="-122"/>
                <a:cs typeface="Times New Roman" panose="02020603050405020304" pitchFamily="18" charset="0"/>
              </a:rPr>
              <a:t>Thảo</a:t>
            </a:r>
            <a:r>
              <a:rPr lang="en-US" altLang="zh-CN" sz="2800" b="1" dirty="0" smtClean="0">
                <a:solidFill>
                  <a:srgbClr val="78893D"/>
                </a:solidFill>
                <a:latin typeface="Times New Roman" panose="02020603050405020304" pitchFamily="18" charset="0"/>
                <a:ea typeface="汉仪白棋体简" panose="02010604000101010101" pitchFamily="2" charset="-122"/>
                <a:cs typeface="Times New Roman" panose="02020603050405020304" pitchFamily="18" charset="0"/>
              </a:rPr>
              <a:t> </a:t>
            </a:r>
            <a:r>
              <a:rPr lang="en-US" altLang="zh-CN" sz="2800" b="1" dirty="0" err="1" smtClean="0">
                <a:solidFill>
                  <a:srgbClr val="78893D"/>
                </a:solidFill>
                <a:latin typeface="Times New Roman" panose="02020603050405020304" pitchFamily="18" charset="0"/>
                <a:ea typeface="汉仪白棋体简" panose="02010604000101010101" pitchFamily="2" charset="-122"/>
                <a:cs typeface="Times New Roman" panose="02020603050405020304" pitchFamily="18" charset="0"/>
              </a:rPr>
              <a:t>luận</a:t>
            </a:r>
            <a:r>
              <a:rPr lang="en-US" altLang="zh-CN" sz="2800" b="1" dirty="0" smtClean="0">
                <a:solidFill>
                  <a:srgbClr val="78893D"/>
                </a:solidFill>
                <a:latin typeface="Times New Roman" panose="02020603050405020304" pitchFamily="18" charset="0"/>
                <a:ea typeface="汉仪白棋体简" panose="02010604000101010101" pitchFamily="2" charset="-122"/>
                <a:cs typeface="Times New Roman" panose="02020603050405020304" pitchFamily="18" charset="0"/>
              </a:rPr>
              <a:t> </a:t>
            </a:r>
            <a:r>
              <a:rPr lang="en-US" altLang="zh-CN" sz="2800" b="1" dirty="0" err="1" smtClean="0">
                <a:solidFill>
                  <a:srgbClr val="78893D"/>
                </a:solidFill>
                <a:latin typeface="Times New Roman" panose="02020603050405020304" pitchFamily="18" charset="0"/>
                <a:ea typeface="汉仪白棋体简" panose="02010604000101010101" pitchFamily="2" charset="-122"/>
                <a:cs typeface="Times New Roman" panose="02020603050405020304" pitchFamily="18" charset="0"/>
              </a:rPr>
              <a:t>nhóm</a:t>
            </a:r>
            <a:endParaRPr lang="zh-CN" altLang="en-US" sz="2800" b="1" dirty="0">
              <a:solidFill>
                <a:srgbClr val="78893D"/>
              </a:solidFill>
              <a:latin typeface="Times New Roman" panose="02020603050405020304" pitchFamily="18" charset="0"/>
              <a:ea typeface="汉仪白棋体简" panose="0201060400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par>
                                <p:cTn id="8" presetID="9"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dissolv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par>
                                <p:cTn id="24" presetID="9"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500"/>
                                        <p:tgtEl>
                                          <p:spTgt spid="14"/>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dissolve">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P spid="26"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21"/>
          <p:cNvCxnSpPr/>
          <p:nvPr/>
        </p:nvCxnSpPr>
        <p:spPr>
          <a:xfrm flipV="1">
            <a:off x="2063065" y="1600200"/>
            <a:ext cx="1765985" cy="20931"/>
          </a:xfrm>
          <a:prstGeom prst="line">
            <a:avLst/>
          </a:prstGeom>
          <a:ln w="28575">
            <a:solidFill>
              <a:schemeClr val="accent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 name="Group 59"/>
          <p:cNvGrpSpPr/>
          <p:nvPr/>
        </p:nvGrpSpPr>
        <p:grpSpPr>
          <a:xfrm>
            <a:off x="330514" y="285750"/>
            <a:ext cx="2203135" cy="4291350"/>
            <a:chOff x="3753851" y="1202035"/>
            <a:chExt cx="1640290" cy="3516052"/>
          </a:xfrm>
        </p:grpSpPr>
        <p:sp>
          <p:nvSpPr>
            <p:cNvPr id="8" name="Freeform 21"/>
            <p:cNvSpPr/>
            <p:nvPr/>
          </p:nvSpPr>
          <p:spPr bwMode="auto">
            <a:xfrm>
              <a:off x="4300613" y="3341199"/>
              <a:ext cx="271386" cy="83812"/>
            </a:xfrm>
            <a:custGeom>
              <a:avLst/>
              <a:gdLst/>
              <a:ahLst/>
              <a:cxnLst>
                <a:cxn ang="0">
                  <a:pos x="68" y="0"/>
                </a:cxn>
                <a:cxn ang="0">
                  <a:pos x="14" y="0"/>
                </a:cxn>
                <a:cxn ang="0">
                  <a:pos x="14" y="0"/>
                </a:cxn>
                <a:cxn ang="0">
                  <a:pos x="13" y="2"/>
                </a:cxn>
                <a:cxn ang="0">
                  <a:pos x="7" y="2"/>
                </a:cxn>
                <a:cxn ang="0">
                  <a:pos x="7" y="2"/>
                </a:cxn>
                <a:cxn ang="0">
                  <a:pos x="4" y="3"/>
                </a:cxn>
                <a:cxn ang="0">
                  <a:pos x="2" y="4"/>
                </a:cxn>
                <a:cxn ang="0">
                  <a:pos x="0" y="6"/>
                </a:cxn>
                <a:cxn ang="0">
                  <a:pos x="0" y="8"/>
                </a:cxn>
                <a:cxn ang="0">
                  <a:pos x="0" y="8"/>
                </a:cxn>
                <a:cxn ang="0">
                  <a:pos x="1" y="14"/>
                </a:cxn>
                <a:cxn ang="0">
                  <a:pos x="3" y="18"/>
                </a:cxn>
                <a:cxn ang="0">
                  <a:pos x="5" y="21"/>
                </a:cxn>
                <a:cxn ang="0">
                  <a:pos x="68" y="21"/>
                </a:cxn>
                <a:cxn ang="0">
                  <a:pos x="68" y="0"/>
                </a:cxn>
              </a:cxnLst>
              <a:rect l="0" t="0" r="r" b="b"/>
              <a:pathLst>
                <a:path w="68" h="21">
                  <a:moveTo>
                    <a:pt x="68" y="0"/>
                  </a:moveTo>
                  <a:lnTo>
                    <a:pt x="14" y="0"/>
                  </a:lnTo>
                  <a:lnTo>
                    <a:pt x="14" y="0"/>
                  </a:lnTo>
                  <a:lnTo>
                    <a:pt x="13" y="2"/>
                  </a:lnTo>
                  <a:lnTo>
                    <a:pt x="7" y="2"/>
                  </a:lnTo>
                  <a:lnTo>
                    <a:pt x="7" y="2"/>
                  </a:lnTo>
                  <a:lnTo>
                    <a:pt x="4" y="3"/>
                  </a:lnTo>
                  <a:lnTo>
                    <a:pt x="2" y="4"/>
                  </a:lnTo>
                  <a:lnTo>
                    <a:pt x="0" y="6"/>
                  </a:lnTo>
                  <a:lnTo>
                    <a:pt x="0" y="8"/>
                  </a:lnTo>
                  <a:lnTo>
                    <a:pt x="0" y="8"/>
                  </a:lnTo>
                  <a:lnTo>
                    <a:pt x="1" y="14"/>
                  </a:lnTo>
                  <a:lnTo>
                    <a:pt x="3" y="18"/>
                  </a:lnTo>
                  <a:lnTo>
                    <a:pt x="5" y="21"/>
                  </a:lnTo>
                  <a:lnTo>
                    <a:pt x="68" y="21"/>
                  </a:lnTo>
                  <a:lnTo>
                    <a:pt x="68"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p>
              <a:endParaRPr lang="en-US" dirty="0">
                <a:latin typeface="Microsoft YaHei" panose="020B0503020204020204" pitchFamily="34" charset="-122"/>
                <a:ea typeface="Microsoft YaHei" panose="020B0503020204020204" pitchFamily="34" charset="-122"/>
              </a:endParaRPr>
            </a:p>
          </p:txBody>
        </p:sp>
        <p:sp>
          <p:nvSpPr>
            <p:cNvPr id="9" name="Freeform 22"/>
            <p:cNvSpPr/>
            <p:nvPr/>
          </p:nvSpPr>
          <p:spPr bwMode="auto">
            <a:xfrm>
              <a:off x="4152949" y="3425010"/>
              <a:ext cx="419054" cy="550755"/>
            </a:xfrm>
            <a:custGeom>
              <a:avLst/>
              <a:gdLst/>
              <a:ahLst/>
              <a:cxnLst>
                <a:cxn ang="0">
                  <a:pos x="42" y="0"/>
                </a:cxn>
                <a:cxn ang="0">
                  <a:pos x="42" y="0"/>
                </a:cxn>
                <a:cxn ang="0">
                  <a:pos x="44" y="1"/>
                </a:cxn>
                <a:cxn ang="0">
                  <a:pos x="47" y="1"/>
                </a:cxn>
                <a:cxn ang="0">
                  <a:pos x="47" y="1"/>
                </a:cxn>
                <a:cxn ang="0">
                  <a:pos x="43" y="18"/>
                </a:cxn>
                <a:cxn ang="0">
                  <a:pos x="39" y="34"/>
                </a:cxn>
                <a:cxn ang="0">
                  <a:pos x="28" y="68"/>
                </a:cxn>
                <a:cxn ang="0">
                  <a:pos x="15" y="103"/>
                </a:cxn>
                <a:cxn ang="0">
                  <a:pos x="0" y="138"/>
                </a:cxn>
                <a:cxn ang="0">
                  <a:pos x="60" y="138"/>
                </a:cxn>
                <a:cxn ang="0">
                  <a:pos x="60" y="138"/>
                </a:cxn>
                <a:cxn ang="0">
                  <a:pos x="71" y="94"/>
                </a:cxn>
                <a:cxn ang="0">
                  <a:pos x="77" y="65"/>
                </a:cxn>
                <a:cxn ang="0">
                  <a:pos x="80" y="53"/>
                </a:cxn>
                <a:cxn ang="0">
                  <a:pos x="81" y="44"/>
                </a:cxn>
                <a:cxn ang="0">
                  <a:pos x="105" y="44"/>
                </a:cxn>
                <a:cxn ang="0">
                  <a:pos x="105" y="44"/>
                </a:cxn>
                <a:cxn ang="0">
                  <a:pos x="105" y="0"/>
                </a:cxn>
                <a:cxn ang="0">
                  <a:pos x="42" y="0"/>
                </a:cxn>
              </a:cxnLst>
              <a:rect l="0" t="0" r="r" b="b"/>
              <a:pathLst>
                <a:path w="105" h="138">
                  <a:moveTo>
                    <a:pt x="42" y="0"/>
                  </a:moveTo>
                  <a:lnTo>
                    <a:pt x="42" y="0"/>
                  </a:lnTo>
                  <a:lnTo>
                    <a:pt x="44" y="1"/>
                  </a:lnTo>
                  <a:lnTo>
                    <a:pt x="47" y="1"/>
                  </a:lnTo>
                  <a:lnTo>
                    <a:pt x="47" y="1"/>
                  </a:lnTo>
                  <a:lnTo>
                    <a:pt x="43" y="18"/>
                  </a:lnTo>
                  <a:lnTo>
                    <a:pt x="39" y="34"/>
                  </a:lnTo>
                  <a:lnTo>
                    <a:pt x="28" y="68"/>
                  </a:lnTo>
                  <a:lnTo>
                    <a:pt x="15" y="103"/>
                  </a:lnTo>
                  <a:lnTo>
                    <a:pt x="0" y="138"/>
                  </a:lnTo>
                  <a:lnTo>
                    <a:pt x="60" y="138"/>
                  </a:lnTo>
                  <a:lnTo>
                    <a:pt x="60" y="138"/>
                  </a:lnTo>
                  <a:lnTo>
                    <a:pt x="71" y="94"/>
                  </a:lnTo>
                  <a:lnTo>
                    <a:pt x="77" y="65"/>
                  </a:lnTo>
                  <a:lnTo>
                    <a:pt x="80" y="53"/>
                  </a:lnTo>
                  <a:lnTo>
                    <a:pt x="81" y="44"/>
                  </a:lnTo>
                  <a:lnTo>
                    <a:pt x="105" y="44"/>
                  </a:lnTo>
                  <a:lnTo>
                    <a:pt x="105" y="44"/>
                  </a:lnTo>
                  <a:lnTo>
                    <a:pt x="105" y="0"/>
                  </a:lnTo>
                  <a:lnTo>
                    <a:pt x="42" y="0"/>
                  </a:lnTo>
                  <a:close/>
                </a:path>
              </a:pathLst>
            </a:custGeom>
            <a:solidFill>
              <a:schemeClr val="accent4">
                <a:lumMod val="75000"/>
              </a:schemeClr>
            </a:solidFill>
            <a:ln w="9525">
              <a:noFill/>
              <a:round/>
            </a:ln>
          </p:spPr>
          <p:txBody>
            <a:bodyPr vert="horz" wrap="square" lIns="91440" tIns="45720" rIns="91440" bIns="45720" numCol="1" anchor="t" anchorCtr="0" compatLnSpc="1"/>
            <a:lstStyle/>
            <a:p>
              <a:endParaRPr lang="en-US" dirty="0">
                <a:latin typeface="Microsoft YaHei" panose="020B0503020204020204" pitchFamily="34" charset="-122"/>
                <a:ea typeface="Microsoft YaHei" panose="020B0503020204020204" pitchFamily="34" charset="-122"/>
              </a:endParaRPr>
            </a:p>
          </p:txBody>
        </p:sp>
        <p:sp>
          <p:nvSpPr>
            <p:cNvPr id="10" name="Freeform 23"/>
            <p:cNvSpPr/>
            <p:nvPr/>
          </p:nvSpPr>
          <p:spPr bwMode="auto">
            <a:xfrm>
              <a:off x="4472227" y="1202035"/>
              <a:ext cx="99776" cy="502863"/>
            </a:xfrm>
            <a:custGeom>
              <a:avLst/>
              <a:gdLst/>
              <a:ahLst/>
              <a:cxnLst>
                <a:cxn ang="0">
                  <a:pos x="25" y="0"/>
                </a:cxn>
                <a:cxn ang="0">
                  <a:pos x="25" y="0"/>
                </a:cxn>
                <a:cxn ang="0">
                  <a:pos x="24" y="0"/>
                </a:cxn>
                <a:cxn ang="0">
                  <a:pos x="24" y="34"/>
                </a:cxn>
                <a:cxn ang="0">
                  <a:pos x="24" y="34"/>
                </a:cxn>
                <a:cxn ang="0">
                  <a:pos x="23" y="35"/>
                </a:cxn>
                <a:cxn ang="0">
                  <a:pos x="21" y="37"/>
                </a:cxn>
                <a:cxn ang="0">
                  <a:pos x="21" y="69"/>
                </a:cxn>
                <a:cxn ang="0">
                  <a:pos x="19" y="69"/>
                </a:cxn>
                <a:cxn ang="0">
                  <a:pos x="19" y="69"/>
                </a:cxn>
                <a:cxn ang="0">
                  <a:pos x="17" y="69"/>
                </a:cxn>
                <a:cxn ang="0">
                  <a:pos x="16" y="70"/>
                </a:cxn>
                <a:cxn ang="0">
                  <a:pos x="14" y="72"/>
                </a:cxn>
                <a:cxn ang="0">
                  <a:pos x="14" y="73"/>
                </a:cxn>
                <a:cxn ang="0">
                  <a:pos x="14" y="73"/>
                </a:cxn>
                <a:cxn ang="0">
                  <a:pos x="15" y="76"/>
                </a:cxn>
                <a:cxn ang="0">
                  <a:pos x="12" y="76"/>
                </a:cxn>
                <a:cxn ang="0">
                  <a:pos x="12" y="76"/>
                </a:cxn>
                <a:cxn ang="0">
                  <a:pos x="8" y="77"/>
                </a:cxn>
                <a:cxn ang="0">
                  <a:pos x="6" y="78"/>
                </a:cxn>
                <a:cxn ang="0">
                  <a:pos x="5" y="80"/>
                </a:cxn>
                <a:cxn ang="0">
                  <a:pos x="4" y="83"/>
                </a:cxn>
                <a:cxn ang="0">
                  <a:pos x="4" y="88"/>
                </a:cxn>
                <a:cxn ang="0">
                  <a:pos x="4" y="88"/>
                </a:cxn>
                <a:cxn ang="0">
                  <a:pos x="5" y="91"/>
                </a:cxn>
                <a:cxn ang="0">
                  <a:pos x="5" y="91"/>
                </a:cxn>
                <a:cxn ang="0">
                  <a:pos x="3" y="92"/>
                </a:cxn>
                <a:cxn ang="0">
                  <a:pos x="1" y="93"/>
                </a:cxn>
                <a:cxn ang="0">
                  <a:pos x="0" y="95"/>
                </a:cxn>
                <a:cxn ang="0">
                  <a:pos x="0" y="98"/>
                </a:cxn>
                <a:cxn ang="0">
                  <a:pos x="0" y="98"/>
                </a:cxn>
                <a:cxn ang="0">
                  <a:pos x="2" y="111"/>
                </a:cxn>
                <a:cxn ang="0">
                  <a:pos x="4" y="120"/>
                </a:cxn>
                <a:cxn ang="0">
                  <a:pos x="5" y="124"/>
                </a:cxn>
                <a:cxn ang="0">
                  <a:pos x="7" y="126"/>
                </a:cxn>
                <a:cxn ang="0">
                  <a:pos x="25" y="126"/>
                </a:cxn>
                <a:cxn ang="0">
                  <a:pos x="25" y="0"/>
                </a:cxn>
              </a:cxnLst>
              <a:rect l="0" t="0" r="r" b="b"/>
              <a:pathLst>
                <a:path w="25" h="126">
                  <a:moveTo>
                    <a:pt x="25" y="0"/>
                  </a:moveTo>
                  <a:lnTo>
                    <a:pt x="25" y="0"/>
                  </a:lnTo>
                  <a:lnTo>
                    <a:pt x="24" y="0"/>
                  </a:lnTo>
                  <a:lnTo>
                    <a:pt x="24" y="34"/>
                  </a:lnTo>
                  <a:lnTo>
                    <a:pt x="24" y="34"/>
                  </a:lnTo>
                  <a:lnTo>
                    <a:pt x="23" y="35"/>
                  </a:lnTo>
                  <a:lnTo>
                    <a:pt x="21" y="37"/>
                  </a:lnTo>
                  <a:lnTo>
                    <a:pt x="21" y="69"/>
                  </a:lnTo>
                  <a:lnTo>
                    <a:pt x="19" y="69"/>
                  </a:lnTo>
                  <a:lnTo>
                    <a:pt x="19" y="69"/>
                  </a:lnTo>
                  <a:lnTo>
                    <a:pt x="17" y="69"/>
                  </a:lnTo>
                  <a:lnTo>
                    <a:pt x="16" y="70"/>
                  </a:lnTo>
                  <a:lnTo>
                    <a:pt x="14" y="72"/>
                  </a:lnTo>
                  <a:lnTo>
                    <a:pt x="14" y="73"/>
                  </a:lnTo>
                  <a:lnTo>
                    <a:pt x="14" y="73"/>
                  </a:lnTo>
                  <a:lnTo>
                    <a:pt x="15" y="76"/>
                  </a:lnTo>
                  <a:lnTo>
                    <a:pt x="12" y="76"/>
                  </a:lnTo>
                  <a:lnTo>
                    <a:pt x="12" y="76"/>
                  </a:lnTo>
                  <a:lnTo>
                    <a:pt x="8" y="77"/>
                  </a:lnTo>
                  <a:lnTo>
                    <a:pt x="6" y="78"/>
                  </a:lnTo>
                  <a:lnTo>
                    <a:pt x="5" y="80"/>
                  </a:lnTo>
                  <a:lnTo>
                    <a:pt x="4" y="83"/>
                  </a:lnTo>
                  <a:lnTo>
                    <a:pt x="4" y="88"/>
                  </a:lnTo>
                  <a:lnTo>
                    <a:pt x="4" y="88"/>
                  </a:lnTo>
                  <a:lnTo>
                    <a:pt x="5" y="91"/>
                  </a:lnTo>
                  <a:lnTo>
                    <a:pt x="5" y="91"/>
                  </a:lnTo>
                  <a:lnTo>
                    <a:pt x="3" y="92"/>
                  </a:lnTo>
                  <a:lnTo>
                    <a:pt x="1" y="93"/>
                  </a:lnTo>
                  <a:lnTo>
                    <a:pt x="0" y="95"/>
                  </a:lnTo>
                  <a:lnTo>
                    <a:pt x="0" y="98"/>
                  </a:lnTo>
                  <a:lnTo>
                    <a:pt x="0" y="98"/>
                  </a:lnTo>
                  <a:lnTo>
                    <a:pt x="2" y="111"/>
                  </a:lnTo>
                  <a:lnTo>
                    <a:pt x="4" y="120"/>
                  </a:lnTo>
                  <a:lnTo>
                    <a:pt x="5" y="124"/>
                  </a:lnTo>
                  <a:lnTo>
                    <a:pt x="7" y="126"/>
                  </a:lnTo>
                  <a:lnTo>
                    <a:pt x="25" y="126"/>
                  </a:lnTo>
                  <a:lnTo>
                    <a:pt x="25" y="0"/>
                  </a:lnTo>
                  <a:close/>
                </a:path>
              </a:pathLst>
            </a:custGeom>
            <a:solidFill>
              <a:schemeClr val="accent6">
                <a:lumMod val="75000"/>
              </a:schemeClr>
            </a:solidFill>
            <a:ln w="9525">
              <a:noFill/>
              <a:round/>
            </a:ln>
          </p:spPr>
          <p:txBody>
            <a:bodyPr vert="horz" wrap="square" lIns="91440" tIns="45720" rIns="91440" bIns="45720" numCol="1" anchor="t" anchorCtr="0" compatLnSpc="1"/>
            <a:lstStyle/>
            <a:p>
              <a:endParaRPr lang="en-US" dirty="0">
                <a:latin typeface="Microsoft YaHei" panose="020B0503020204020204" pitchFamily="34" charset="-122"/>
                <a:ea typeface="Microsoft YaHei" panose="020B0503020204020204" pitchFamily="34" charset="-122"/>
              </a:endParaRPr>
            </a:p>
          </p:txBody>
        </p:sp>
        <p:sp>
          <p:nvSpPr>
            <p:cNvPr id="11" name="Freeform 24"/>
            <p:cNvSpPr/>
            <p:nvPr/>
          </p:nvSpPr>
          <p:spPr bwMode="auto">
            <a:xfrm>
              <a:off x="4356487" y="1704898"/>
              <a:ext cx="215513" cy="1636301"/>
            </a:xfrm>
            <a:custGeom>
              <a:avLst/>
              <a:gdLst/>
              <a:ahLst/>
              <a:cxnLst>
                <a:cxn ang="0">
                  <a:pos x="36" y="0"/>
                </a:cxn>
                <a:cxn ang="0">
                  <a:pos x="36" y="0"/>
                </a:cxn>
                <a:cxn ang="0">
                  <a:pos x="36" y="0"/>
                </a:cxn>
                <a:cxn ang="0">
                  <a:pos x="37" y="0"/>
                </a:cxn>
                <a:cxn ang="0">
                  <a:pos x="37" y="0"/>
                </a:cxn>
                <a:cxn ang="0">
                  <a:pos x="37" y="30"/>
                </a:cxn>
                <a:cxn ang="0">
                  <a:pos x="36" y="59"/>
                </a:cxn>
                <a:cxn ang="0">
                  <a:pos x="33" y="122"/>
                </a:cxn>
                <a:cxn ang="0">
                  <a:pos x="29" y="183"/>
                </a:cxn>
                <a:cxn ang="0">
                  <a:pos x="22" y="243"/>
                </a:cxn>
                <a:cxn ang="0">
                  <a:pos x="15" y="297"/>
                </a:cxn>
                <a:cxn ang="0">
                  <a:pos x="9" y="346"/>
                </a:cxn>
                <a:cxn ang="0">
                  <a:pos x="0" y="410"/>
                </a:cxn>
                <a:cxn ang="0">
                  <a:pos x="54" y="410"/>
                </a:cxn>
                <a:cxn ang="0">
                  <a:pos x="54" y="0"/>
                </a:cxn>
                <a:cxn ang="0">
                  <a:pos x="36" y="0"/>
                </a:cxn>
              </a:cxnLst>
              <a:rect l="0" t="0" r="r" b="b"/>
              <a:pathLst>
                <a:path w="54" h="410">
                  <a:moveTo>
                    <a:pt x="36" y="0"/>
                  </a:moveTo>
                  <a:lnTo>
                    <a:pt x="36" y="0"/>
                  </a:lnTo>
                  <a:lnTo>
                    <a:pt x="36" y="0"/>
                  </a:lnTo>
                  <a:lnTo>
                    <a:pt x="37" y="0"/>
                  </a:lnTo>
                  <a:lnTo>
                    <a:pt x="37" y="0"/>
                  </a:lnTo>
                  <a:lnTo>
                    <a:pt x="37" y="30"/>
                  </a:lnTo>
                  <a:lnTo>
                    <a:pt x="36" y="59"/>
                  </a:lnTo>
                  <a:lnTo>
                    <a:pt x="33" y="122"/>
                  </a:lnTo>
                  <a:lnTo>
                    <a:pt x="29" y="183"/>
                  </a:lnTo>
                  <a:lnTo>
                    <a:pt x="22" y="243"/>
                  </a:lnTo>
                  <a:lnTo>
                    <a:pt x="15" y="297"/>
                  </a:lnTo>
                  <a:lnTo>
                    <a:pt x="9" y="346"/>
                  </a:lnTo>
                  <a:lnTo>
                    <a:pt x="0" y="410"/>
                  </a:lnTo>
                  <a:lnTo>
                    <a:pt x="54" y="410"/>
                  </a:lnTo>
                  <a:lnTo>
                    <a:pt x="54" y="0"/>
                  </a:lnTo>
                  <a:lnTo>
                    <a:pt x="36" y="0"/>
                  </a:lnTo>
                  <a:close/>
                </a:path>
              </a:pathLst>
            </a:custGeom>
            <a:solidFill>
              <a:schemeClr val="accent3">
                <a:lumMod val="75000"/>
              </a:schemeClr>
            </a:solidFill>
            <a:ln w="9525">
              <a:noFill/>
              <a:round/>
            </a:ln>
          </p:spPr>
          <p:txBody>
            <a:bodyPr vert="horz" wrap="square" lIns="91440" tIns="45720" rIns="91440" bIns="45720" numCol="1" anchor="t" anchorCtr="0" compatLnSpc="1"/>
            <a:lstStyle/>
            <a:p>
              <a:endParaRPr lang="en-US" dirty="0">
                <a:latin typeface="Microsoft YaHei" panose="020B0503020204020204" pitchFamily="34" charset="-122"/>
                <a:ea typeface="Microsoft YaHei" panose="020B0503020204020204" pitchFamily="34" charset="-122"/>
              </a:endParaRPr>
            </a:p>
          </p:txBody>
        </p:sp>
        <p:sp>
          <p:nvSpPr>
            <p:cNvPr id="12" name="Freeform 25"/>
            <p:cNvSpPr/>
            <p:nvPr/>
          </p:nvSpPr>
          <p:spPr bwMode="auto">
            <a:xfrm>
              <a:off x="3753851" y="4143386"/>
              <a:ext cx="818151" cy="574701"/>
            </a:xfrm>
            <a:custGeom>
              <a:avLst/>
              <a:gdLst/>
              <a:ahLst/>
              <a:cxnLst>
                <a:cxn ang="0">
                  <a:pos x="81" y="0"/>
                </a:cxn>
                <a:cxn ang="0">
                  <a:pos x="81" y="0"/>
                </a:cxn>
                <a:cxn ang="0">
                  <a:pos x="65" y="29"/>
                </a:cxn>
                <a:cxn ang="0">
                  <a:pos x="51" y="56"/>
                </a:cxn>
                <a:cxn ang="0">
                  <a:pos x="25" y="102"/>
                </a:cxn>
                <a:cxn ang="0">
                  <a:pos x="6" y="133"/>
                </a:cxn>
                <a:cxn ang="0">
                  <a:pos x="0" y="144"/>
                </a:cxn>
                <a:cxn ang="0">
                  <a:pos x="82" y="144"/>
                </a:cxn>
                <a:cxn ang="0">
                  <a:pos x="86" y="144"/>
                </a:cxn>
                <a:cxn ang="0">
                  <a:pos x="86" y="144"/>
                </a:cxn>
                <a:cxn ang="0">
                  <a:pos x="86" y="133"/>
                </a:cxn>
                <a:cxn ang="0">
                  <a:pos x="88" y="122"/>
                </a:cxn>
                <a:cxn ang="0">
                  <a:pos x="92" y="111"/>
                </a:cxn>
                <a:cxn ang="0">
                  <a:pos x="96" y="101"/>
                </a:cxn>
                <a:cxn ang="0">
                  <a:pos x="100" y="92"/>
                </a:cxn>
                <a:cxn ang="0">
                  <a:pos x="107" y="82"/>
                </a:cxn>
                <a:cxn ang="0">
                  <a:pos x="114" y="75"/>
                </a:cxn>
                <a:cxn ang="0">
                  <a:pos x="121" y="67"/>
                </a:cxn>
                <a:cxn ang="0">
                  <a:pos x="130" y="59"/>
                </a:cxn>
                <a:cxn ang="0">
                  <a:pos x="139" y="54"/>
                </a:cxn>
                <a:cxn ang="0">
                  <a:pos x="149" y="48"/>
                </a:cxn>
                <a:cxn ang="0">
                  <a:pos x="159" y="44"/>
                </a:cxn>
                <a:cxn ang="0">
                  <a:pos x="170" y="40"/>
                </a:cxn>
                <a:cxn ang="0">
                  <a:pos x="181" y="37"/>
                </a:cxn>
                <a:cxn ang="0">
                  <a:pos x="193" y="35"/>
                </a:cxn>
                <a:cxn ang="0">
                  <a:pos x="205" y="35"/>
                </a:cxn>
                <a:cxn ang="0">
                  <a:pos x="205" y="35"/>
                </a:cxn>
                <a:cxn ang="0">
                  <a:pos x="205" y="35"/>
                </a:cxn>
                <a:cxn ang="0">
                  <a:pos x="205" y="0"/>
                </a:cxn>
                <a:cxn ang="0">
                  <a:pos x="81" y="0"/>
                </a:cxn>
              </a:cxnLst>
              <a:rect l="0" t="0" r="r" b="b"/>
              <a:pathLst>
                <a:path w="205" h="144">
                  <a:moveTo>
                    <a:pt x="81" y="0"/>
                  </a:moveTo>
                  <a:lnTo>
                    <a:pt x="81" y="0"/>
                  </a:lnTo>
                  <a:lnTo>
                    <a:pt x="65" y="29"/>
                  </a:lnTo>
                  <a:lnTo>
                    <a:pt x="51" y="56"/>
                  </a:lnTo>
                  <a:lnTo>
                    <a:pt x="25" y="102"/>
                  </a:lnTo>
                  <a:lnTo>
                    <a:pt x="6" y="133"/>
                  </a:lnTo>
                  <a:lnTo>
                    <a:pt x="0" y="144"/>
                  </a:lnTo>
                  <a:lnTo>
                    <a:pt x="82" y="144"/>
                  </a:lnTo>
                  <a:lnTo>
                    <a:pt x="86" y="144"/>
                  </a:lnTo>
                  <a:lnTo>
                    <a:pt x="86" y="144"/>
                  </a:lnTo>
                  <a:lnTo>
                    <a:pt x="86" y="133"/>
                  </a:lnTo>
                  <a:lnTo>
                    <a:pt x="88" y="122"/>
                  </a:lnTo>
                  <a:lnTo>
                    <a:pt x="92" y="111"/>
                  </a:lnTo>
                  <a:lnTo>
                    <a:pt x="96" y="101"/>
                  </a:lnTo>
                  <a:lnTo>
                    <a:pt x="100" y="92"/>
                  </a:lnTo>
                  <a:lnTo>
                    <a:pt x="107" y="82"/>
                  </a:lnTo>
                  <a:lnTo>
                    <a:pt x="114" y="75"/>
                  </a:lnTo>
                  <a:lnTo>
                    <a:pt x="121" y="67"/>
                  </a:lnTo>
                  <a:lnTo>
                    <a:pt x="130" y="59"/>
                  </a:lnTo>
                  <a:lnTo>
                    <a:pt x="139" y="54"/>
                  </a:lnTo>
                  <a:lnTo>
                    <a:pt x="149" y="48"/>
                  </a:lnTo>
                  <a:lnTo>
                    <a:pt x="159" y="44"/>
                  </a:lnTo>
                  <a:lnTo>
                    <a:pt x="170" y="40"/>
                  </a:lnTo>
                  <a:lnTo>
                    <a:pt x="181" y="37"/>
                  </a:lnTo>
                  <a:lnTo>
                    <a:pt x="193" y="35"/>
                  </a:lnTo>
                  <a:lnTo>
                    <a:pt x="205" y="35"/>
                  </a:lnTo>
                  <a:lnTo>
                    <a:pt x="205" y="35"/>
                  </a:lnTo>
                  <a:lnTo>
                    <a:pt x="205" y="35"/>
                  </a:lnTo>
                  <a:lnTo>
                    <a:pt x="205" y="0"/>
                  </a:lnTo>
                  <a:lnTo>
                    <a:pt x="81" y="0"/>
                  </a:lnTo>
                  <a:close/>
                </a:path>
              </a:pathLst>
            </a:custGeom>
            <a:solidFill>
              <a:schemeClr val="accent1">
                <a:lumMod val="75000"/>
              </a:schemeClr>
            </a:solidFill>
            <a:ln w="9525">
              <a:noFill/>
              <a:round/>
            </a:ln>
          </p:spPr>
          <p:txBody>
            <a:bodyPr vert="horz" wrap="square" lIns="91440" tIns="45720" rIns="91440" bIns="45720" numCol="1" anchor="t" anchorCtr="0" compatLnSpc="1"/>
            <a:lstStyle/>
            <a:p>
              <a:endParaRPr lang="en-US" dirty="0">
                <a:latin typeface="Microsoft YaHei" panose="020B0503020204020204" pitchFamily="34" charset="-122"/>
                <a:ea typeface="Microsoft YaHei" panose="020B0503020204020204" pitchFamily="34" charset="-122"/>
              </a:endParaRPr>
            </a:p>
          </p:txBody>
        </p:sp>
        <p:sp>
          <p:nvSpPr>
            <p:cNvPr id="13" name="Freeform 26"/>
            <p:cNvSpPr/>
            <p:nvPr/>
          </p:nvSpPr>
          <p:spPr bwMode="auto">
            <a:xfrm>
              <a:off x="4077119" y="3975765"/>
              <a:ext cx="494881" cy="167621"/>
            </a:xfrm>
            <a:custGeom>
              <a:avLst/>
              <a:gdLst/>
              <a:ahLst/>
              <a:cxnLst>
                <a:cxn ang="0">
                  <a:pos x="124" y="3"/>
                </a:cxn>
                <a:cxn ang="0">
                  <a:pos x="124" y="3"/>
                </a:cxn>
                <a:cxn ang="0">
                  <a:pos x="79" y="3"/>
                </a:cxn>
                <a:cxn ang="0">
                  <a:pos x="79" y="3"/>
                </a:cxn>
                <a:cxn ang="0">
                  <a:pos x="79" y="0"/>
                </a:cxn>
                <a:cxn ang="0">
                  <a:pos x="19" y="0"/>
                </a:cxn>
                <a:cxn ang="0">
                  <a:pos x="19" y="0"/>
                </a:cxn>
                <a:cxn ang="0">
                  <a:pos x="18" y="2"/>
                </a:cxn>
                <a:cxn ang="0">
                  <a:pos x="0" y="2"/>
                </a:cxn>
                <a:cxn ang="0">
                  <a:pos x="0" y="41"/>
                </a:cxn>
                <a:cxn ang="0">
                  <a:pos x="0" y="41"/>
                </a:cxn>
                <a:cxn ang="0">
                  <a:pos x="0" y="42"/>
                </a:cxn>
                <a:cxn ang="0">
                  <a:pos x="124" y="42"/>
                </a:cxn>
                <a:cxn ang="0">
                  <a:pos x="124" y="3"/>
                </a:cxn>
              </a:cxnLst>
              <a:rect l="0" t="0" r="r" b="b"/>
              <a:pathLst>
                <a:path w="124" h="42">
                  <a:moveTo>
                    <a:pt x="124" y="3"/>
                  </a:moveTo>
                  <a:lnTo>
                    <a:pt x="124" y="3"/>
                  </a:lnTo>
                  <a:lnTo>
                    <a:pt x="79" y="3"/>
                  </a:lnTo>
                  <a:lnTo>
                    <a:pt x="79" y="3"/>
                  </a:lnTo>
                  <a:lnTo>
                    <a:pt x="79" y="0"/>
                  </a:lnTo>
                  <a:lnTo>
                    <a:pt x="19" y="0"/>
                  </a:lnTo>
                  <a:lnTo>
                    <a:pt x="19" y="0"/>
                  </a:lnTo>
                  <a:lnTo>
                    <a:pt x="18" y="2"/>
                  </a:lnTo>
                  <a:lnTo>
                    <a:pt x="0" y="2"/>
                  </a:lnTo>
                  <a:lnTo>
                    <a:pt x="0" y="41"/>
                  </a:lnTo>
                  <a:lnTo>
                    <a:pt x="0" y="41"/>
                  </a:lnTo>
                  <a:lnTo>
                    <a:pt x="0" y="42"/>
                  </a:lnTo>
                  <a:lnTo>
                    <a:pt x="124" y="42"/>
                  </a:lnTo>
                  <a:lnTo>
                    <a:pt x="124" y="3"/>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p>
              <a:endParaRPr lang="en-US" dirty="0">
                <a:latin typeface="Microsoft YaHei" panose="020B0503020204020204" pitchFamily="34" charset="-122"/>
                <a:ea typeface="Microsoft YaHei" panose="020B0503020204020204" pitchFamily="34" charset="-122"/>
              </a:endParaRPr>
            </a:p>
          </p:txBody>
        </p:sp>
        <p:sp>
          <p:nvSpPr>
            <p:cNvPr id="14" name="Freeform 27"/>
            <p:cNvSpPr/>
            <p:nvPr/>
          </p:nvSpPr>
          <p:spPr bwMode="auto">
            <a:xfrm>
              <a:off x="4572000" y="3975765"/>
              <a:ext cx="498873" cy="167621"/>
            </a:xfrm>
            <a:custGeom>
              <a:avLst/>
              <a:gdLst/>
              <a:ahLst/>
              <a:cxnLst>
                <a:cxn ang="0">
                  <a:pos x="125" y="40"/>
                </a:cxn>
                <a:cxn ang="0">
                  <a:pos x="125" y="2"/>
                </a:cxn>
                <a:cxn ang="0">
                  <a:pos x="106" y="2"/>
                </a:cxn>
                <a:cxn ang="0">
                  <a:pos x="106" y="2"/>
                </a:cxn>
                <a:cxn ang="0">
                  <a:pos x="106" y="0"/>
                </a:cxn>
                <a:cxn ang="0">
                  <a:pos x="46" y="0"/>
                </a:cxn>
                <a:cxn ang="0">
                  <a:pos x="46" y="0"/>
                </a:cxn>
                <a:cxn ang="0">
                  <a:pos x="47" y="3"/>
                </a:cxn>
                <a:cxn ang="0">
                  <a:pos x="1" y="3"/>
                </a:cxn>
                <a:cxn ang="0">
                  <a:pos x="0" y="3"/>
                </a:cxn>
                <a:cxn ang="0">
                  <a:pos x="0" y="42"/>
                </a:cxn>
                <a:cxn ang="0">
                  <a:pos x="125" y="42"/>
                </a:cxn>
                <a:cxn ang="0">
                  <a:pos x="125" y="42"/>
                </a:cxn>
                <a:cxn ang="0">
                  <a:pos x="125" y="40"/>
                </a:cxn>
                <a:cxn ang="0">
                  <a:pos x="125" y="40"/>
                </a:cxn>
              </a:cxnLst>
              <a:rect l="0" t="0" r="r" b="b"/>
              <a:pathLst>
                <a:path w="125" h="42">
                  <a:moveTo>
                    <a:pt x="125" y="40"/>
                  </a:moveTo>
                  <a:lnTo>
                    <a:pt x="125" y="2"/>
                  </a:lnTo>
                  <a:lnTo>
                    <a:pt x="106" y="2"/>
                  </a:lnTo>
                  <a:lnTo>
                    <a:pt x="106" y="2"/>
                  </a:lnTo>
                  <a:lnTo>
                    <a:pt x="106" y="0"/>
                  </a:lnTo>
                  <a:lnTo>
                    <a:pt x="46" y="0"/>
                  </a:lnTo>
                  <a:lnTo>
                    <a:pt x="46" y="0"/>
                  </a:lnTo>
                  <a:lnTo>
                    <a:pt x="47" y="3"/>
                  </a:lnTo>
                  <a:lnTo>
                    <a:pt x="1" y="3"/>
                  </a:lnTo>
                  <a:lnTo>
                    <a:pt x="0" y="3"/>
                  </a:lnTo>
                  <a:lnTo>
                    <a:pt x="0" y="42"/>
                  </a:lnTo>
                  <a:lnTo>
                    <a:pt x="125" y="42"/>
                  </a:lnTo>
                  <a:lnTo>
                    <a:pt x="125" y="42"/>
                  </a:lnTo>
                  <a:lnTo>
                    <a:pt x="125" y="40"/>
                  </a:lnTo>
                  <a:lnTo>
                    <a:pt x="125" y="4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p>
              <a:endParaRPr lang="en-US" dirty="0">
                <a:latin typeface="Microsoft YaHei" panose="020B0503020204020204" pitchFamily="34" charset="-122"/>
                <a:ea typeface="Microsoft YaHei" panose="020B0503020204020204" pitchFamily="34" charset="-122"/>
              </a:endParaRPr>
            </a:p>
          </p:txBody>
        </p:sp>
        <p:sp>
          <p:nvSpPr>
            <p:cNvPr id="15" name="Freeform 28"/>
            <p:cNvSpPr/>
            <p:nvPr/>
          </p:nvSpPr>
          <p:spPr bwMode="auto">
            <a:xfrm>
              <a:off x="4572000" y="4143386"/>
              <a:ext cx="822141" cy="574701"/>
            </a:xfrm>
            <a:custGeom>
              <a:avLst/>
              <a:gdLst/>
              <a:ahLst/>
              <a:cxnLst>
                <a:cxn ang="0">
                  <a:pos x="125" y="0"/>
                </a:cxn>
                <a:cxn ang="0">
                  <a:pos x="0" y="0"/>
                </a:cxn>
                <a:cxn ang="0">
                  <a:pos x="0" y="35"/>
                </a:cxn>
                <a:cxn ang="0">
                  <a:pos x="0" y="35"/>
                </a:cxn>
                <a:cxn ang="0">
                  <a:pos x="1" y="35"/>
                </a:cxn>
                <a:cxn ang="0">
                  <a:pos x="1" y="35"/>
                </a:cxn>
                <a:cxn ang="0">
                  <a:pos x="1" y="35"/>
                </a:cxn>
                <a:cxn ang="0">
                  <a:pos x="1" y="35"/>
                </a:cxn>
                <a:cxn ang="0">
                  <a:pos x="13" y="35"/>
                </a:cxn>
                <a:cxn ang="0">
                  <a:pos x="24" y="37"/>
                </a:cxn>
                <a:cxn ang="0">
                  <a:pos x="36" y="40"/>
                </a:cxn>
                <a:cxn ang="0">
                  <a:pos x="46" y="43"/>
                </a:cxn>
                <a:cxn ang="0">
                  <a:pos x="57" y="48"/>
                </a:cxn>
                <a:cxn ang="0">
                  <a:pos x="67" y="54"/>
                </a:cxn>
                <a:cxn ang="0">
                  <a:pos x="75" y="59"/>
                </a:cxn>
                <a:cxn ang="0">
                  <a:pos x="84" y="67"/>
                </a:cxn>
                <a:cxn ang="0">
                  <a:pos x="92" y="75"/>
                </a:cxn>
                <a:cxn ang="0">
                  <a:pos x="99" y="82"/>
                </a:cxn>
                <a:cxn ang="0">
                  <a:pos x="105" y="92"/>
                </a:cxn>
                <a:cxn ang="0">
                  <a:pos x="109" y="101"/>
                </a:cxn>
                <a:cxn ang="0">
                  <a:pos x="114" y="111"/>
                </a:cxn>
                <a:cxn ang="0">
                  <a:pos x="117" y="122"/>
                </a:cxn>
                <a:cxn ang="0">
                  <a:pos x="119" y="133"/>
                </a:cxn>
                <a:cxn ang="0">
                  <a:pos x="120" y="144"/>
                </a:cxn>
                <a:cxn ang="0">
                  <a:pos x="126" y="144"/>
                </a:cxn>
                <a:cxn ang="0">
                  <a:pos x="206" y="144"/>
                </a:cxn>
                <a:cxn ang="0">
                  <a:pos x="206" y="144"/>
                </a:cxn>
                <a:cxn ang="0">
                  <a:pos x="199" y="133"/>
                </a:cxn>
                <a:cxn ang="0">
                  <a:pos x="181" y="102"/>
                </a:cxn>
                <a:cxn ang="0">
                  <a:pos x="154" y="56"/>
                </a:cxn>
                <a:cxn ang="0">
                  <a:pos x="140" y="29"/>
                </a:cxn>
                <a:cxn ang="0">
                  <a:pos x="125" y="0"/>
                </a:cxn>
                <a:cxn ang="0">
                  <a:pos x="125" y="0"/>
                </a:cxn>
              </a:cxnLst>
              <a:rect l="0" t="0" r="r" b="b"/>
              <a:pathLst>
                <a:path w="206" h="144">
                  <a:moveTo>
                    <a:pt x="125" y="0"/>
                  </a:moveTo>
                  <a:lnTo>
                    <a:pt x="0" y="0"/>
                  </a:lnTo>
                  <a:lnTo>
                    <a:pt x="0" y="35"/>
                  </a:lnTo>
                  <a:lnTo>
                    <a:pt x="0" y="35"/>
                  </a:lnTo>
                  <a:lnTo>
                    <a:pt x="1" y="35"/>
                  </a:lnTo>
                  <a:lnTo>
                    <a:pt x="1" y="35"/>
                  </a:lnTo>
                  <a:lnTo>
                    <a:pt x="1" y="35"/>
                  </a:lnTo>
                  <a:lnTo>
                    <a:pt x="1" y="35"/>
                  </a:lnTo>
                  <a:lnTo>
                    <a:pt x="13" y="35"/>
                  </a:lnTo>
                  <a:lnTo>
                    <a:pt x="24" y="37"/>
                  </a:lnTo>
                  <a:lnTo>
                    <a:pt x="36" y="40"/>
                  </a:lnTo>
                  <a:lnTo>
                    <a:pt x="46" y="43"/>
                  </a:lnTo>
                  <a:lnTo>
                    <a:pt x="57" y="48"/>
                  </a:lnTo>
                  <a:lnTo>
                    <a:pt x="67" y="54"/>
                  </a:lnTo>
                  <a:lnTo>
                    <a:pt x="75" y="59"/>
                  </a:lnTo>
                  <a:lnTo>
                    <a:pt x="84" y="67"/>
                  </a:lnTo>
                  <a:lnTo>
                    <a:pt x="92" y="75"/>
                  </a:lnTo>
                  <a:lnTo>
                    <a:pt x="99" y="82"/>
                  </a:lnTo>
                  <a:lnTo>
                    <a:pt x="105" y="92"/>
                  </a:lnTo>
                  <a:lnTo>
                    <a:pt x="109" y="101"/>
                  </a:lnTo>
                  <a:lnTo>
                    <a:pt x="114" y="111"/>
                  </a:lnTo>
                  <a:lnTo>
                    <a:pt x="117" y="122"/>
                  </a:lnTo>
                  <a:lnTo>
                    <a:pt x="119" y="133"/>
                  </a:lnTo>
                  <a:lnTo>
                    <a:pt x="120" y="144"/>
                  </a:lnTo>
                  <a:lnTo>
                    <a:pt x="126" y="144"/>
                  </a:lnTo>
                  <a:lnTo>
                    <a:pt x="206" y="144"/>
                  </a:lnTo>
                  <a:lnTo>
                    <a:pt x="206" y="144"/>
                  </a:lnTo>
                  <a:lnTo>
                    <a:pt x="199" y="133"/>
                  </a:lnTo>
                  <a:lnTo>
                    <a:pt x="181" y="102"/>
                  </a:lnTo>
                  <a:lnTo>
                    <a:pt x="154" y="56"/>
                  </a:lnTo>
                  <a:lnTo>
                    <a:pt x="140" y="29"/>
                  </a:lnTo>
                  <a:lnTo>
                    <a:pt x="125" y="0"/>
                  </a:lnTo>
                  <a:lnTo>
                    <a:pt x="125" y="0"/>
                  </a:lnTo>
                  <a:close/>
                </a:path>
              </a:pathLst>
            </a:custGeom>
            <a:solidFill>
              <a:schemeClr val="accent1"/>
            </a:solidFill>
            <a:ln w="9525">
              <a:noFill/>
              <a:round/>
            </a:ln>
          </p:spPr>
          <p:txBody>
            <a:bodyPr vert="horz" wrap="square" lIns="91440" tIns="45720" rIns="91440" bIns="45720" numCol="1" anchor="t" anchorCtr="0" compatLnSpc="1"/>
            <a:lstStyle/>
            <a:p>
              <a:endParaRPr lang="en-US" dirty="0">
                <a:latin typeface="Microsoft YaHei" panose="020B0503020204020204" pitchFamily="34" charset="-122"/>
                <a:ea typeface="Microsoft YaHei" panose="020B0503020204020204" pitchFamily="34" charset="-122"/>
              </a:endParaRPr>
            </a:p>
          </p:txBody>
        </p:sp>
        <p:sp>
          <p:nvSpPr>
            <p:cNvPr id="16" name="Freeform 29"/>
            <p:cNvSpPr/>
            <p:nvPr/>
          </p:nvSpPr>
          <p:spPr bwMode="auto">
            <a:xfrm>
              <a:off x="4572000" y="1202035"/>
              <a:ext cx="103765" cy="502863"/>
            </a:xfrm>
            <a:custGeom>
              <a:avLst/>
              <a:gdLst/>
              <a:ahLst/>
              <a:cxnLst>
                <a:cxn ang="0">
                  <a:pos x="26" y="98"/>
                </a:cxn>
                <a:cxn ang="0">
                  <a:pos x="26" y="98"/>
                </a:cxn>
                <a:cxn ang="0">
                  <a:pos x="26" y="95"/>
                </a:cxn>
                <a:cxn ang="0">
                  <a:pos x="25" y="93"/>
                </a:cxn>
                <a:cxn ang="0">
                  <a:pos x="23" y="92"/>
                </a:cxn>
                <a:cxn ang="0">
                  <a:pos x="21" y="91"/>
                </a:cxn>
                <a:cxn ang="0">
                  <a:pos x="21" y="91"/>
                </a:cxn>
                <a:cxn ang="0">
                  <a:pos x="22" y="88"/>
                </a:cxn>
                <a:cxn ang="0">
                  <a:pos x="22" y="83"/>
                </a:cxn>
                <a:cxn ang="0">
                  <a:pos x="22" y="83"/>
                </a:cxn>
                <a:cxn ang="0">
                  <a:pos x="22" y="80"/>
                </a:cxn>
                <a:cxn ang="0">
                  <a:pos x="19" y="78"/>
                </a:cxn>
                <a:cxn ang="0">
                  <a:pos x="17" y="77"/>
                </a:cxn>
                <a:cxn ang="0">
                  <a:pos x="14" y="76"/>
                </a:cxn>
                <a:cxn ang="0">
                  <a:pos x="12" y="76"/>
                </a:cxn>
                <a:cxn ang="0">
                  <a:pos x="12" y="76"/>
                </a:cxn>
                <a:cxn ang="0">
                  <a:pos x="12" y="73"/>
                </a:cxn>
                <a:cxn ang="0">
                  <a:pos x="12" y="73"/>
                </a:cxn>
                <a:cxn ang="0">
                  <a:pos x="12" y="72"/>
                </a:cxn>
                <a:cxn ang="0">
                  <a:pos x="11" y="70"/>
                </a:cxn>
                <a:cxn ang="0">
                  <a:pos x="9" y="69"/>
                </a:cxn>
                <a:cxn ang="0">
                  <a:pos x="6" y="69"/>
                </a:cxn>
                <a:cxn ang="0">
                  <a:pos x="4" y="69"/>
                </a:cxn>
                <a:cxn ang="0">
                  <a:pos x="4" y="37"/>
                </a:cxn>
                <a:cxn ang="0">
                  <a:pos x="4" y="37"/>
                </a:cxn>
                <a:cxn ang="0">
                  <a:pos x="3" y="35"/>
                </a:cxn>
                <a:cxn ang="0">
                  <a:pos x="2" y="34"/>
                </a:cxn>
                <a:cxn ang="0">
                  <a:pos x="2" y="0"/>
                </a:cxn>
                <a:cxn ang="0">
                  <a:pos x="1" y="0"/>
                </a:cxn>
                <a:cxn ang="0">
                  <a:pos x="0" y="0"/>
                </a:cxn>
                <a:cxn ang="0">
                  <a:pos x="0" y="126"/>
                </a:cxn>
                <a:cxn ang="0">
                  <a:pos x="19" y="126"/>
                </a:cxn>
                <a:cxn ang="0">
                  <a:pos x="19" y="126"/>
                </a:cxn>
                <a:cxn ang="0">
                  <a:pos x="21" y="124"/>
                </a:cxn>
                <a:cxn ang="0">
                  <a:pos x="22" y="120"/>
                </a:cxn>
                <a:cxn ang="0">
                  <a:pos x="24" y="111"/>
                </a:cxn>
                <a:cxn ang="0">
                  <a:pos x="26" y="98"/>
                </a:cxn>
                <a:cxn ang="0">
                  <a:pos x="26" y="98"/>
                </a:cxn>
              </a:cxnLst>
              <a:rect l="0" t="0" r="r" b="b"/>
              <a:pathLst>
                <a:path w="26" h="126">
                  <a:moveTo>
                    <a:pt x="26" y="98"/>
                  </a:moveTo>
                  <a:lnTo>
                    <a:pt x="26" y="98"/>
                  </a:lnTo>
                  <a:lnTo>
                    <a:pt x="26" y="95"/>
                  </a:lnTo>
                  <a:lnTo>
                    <a:pt x="25" y="93"/>
                  </a:lnTo>
                  <a:lnTo>
                    <a:pt x="23" y="92"/>
                  </a:lnTo>
                  <a:lnTo>
                    <a:pt x="21" y="91"/>
                  </a:lnTo>
                  <a:lnTo>
                    <a:pt x="21" y="91"/>
                  </a:lnTo>
                  <a:lnTo>
                    <a:pt x="22" y="88"/>
                  </a:lnTo>
                  <a:lnTo>
                    <a:pt x="22" y="83"/>
                  </a:lnTo>
                  <a:lnTo>
                    <a:pt x="22" y="83"/>
                  </a:lnTo>
                  <a:lnTo>
                    <a:pt x="22" y="80"/>
                  </a:lnTo>
                  <a:lnTo>
                    <a:pt x="19" y="78"/>
                  </a:lnTo>
                  <a:lnTo>
                    <a:pt x="17" y="77"/>
                  </a:lnTo>
                  <a:lnTo>
                    <a:pt x="14" y="76"/>
                  </a:lnTo>
                  <a:lnTo>
                    <a:pt x="12" y="76"/>
                  </a:lnTo>
                  <a:lnTo>
                    <a:pt x="12" y="76"/>
                  </a:lnTo>
                  <a:lnTo>
                    <a:pt x="12" y="73"/>
                  </a:lnTo>
                  <a:lnTo>
                    <a:pt x="12" y="73"/>
                  </a:lnTo>
                  <a:lnTo>
                    <a:pt x="12" y="72"/>
                  </a:lnTo>
                  <a:lnTo>
                    <a:pt x="11" y="70"/>
                  </a:lnTo>
                  <a:lnTo>
                    <a:pt x="9" y="69"/>
                  </a:lnTo>
                  <a:lnTo>
                    <a:pt x="6" y="69"/>
                  </a:lnTo>
                  <a:lnTo>
                    <a:pt x="4" y="69"/>
                  </a:lnTo>
                  <a:lnTo>
                    <a:pt x="4" y="37"/>
                  </a:lnTo>
                  <a:lnTo>
                    <a:pt x="4" y="37"/>
                  </a:lnTo>
                  <a:lnTo>
                    <a:pt x="3" y="35"/>
                  </a:lnTo>
                  <a:lnTo>
                    <a:pt x="2" y="34"/>
                  </a:lnTo>
                  <a:lnTo>
                    <a:pt x="2" y="0"/>
                  </a:lnTo>
                  <a:lnTo>
                    <a:pt x="1" y="0"/>
                  </a:lnTo>
                  <a:lnTo>
                    <a:pt x="0" y="0"/>
                  </a:lnTo>
                  <a:lnTo>
                    <a:pt x="0" y="126"/>
                  </a:lnTo>
                  <a:lnTo>
                    <a:pt x="19" y="126"/>
                  </a:lnTo>
                  <a:lnTo>
                    <a:pt x="19" y="126"/>
                  </a:lnTo>
                  <a:lnTo>
                    <a:pt x="21" y="124"/>
                  </a:lnTo>
                  <a:lnTo>
                    <a:pt x="22" y="120"/>
                  </a:lnTo>
                  <a:lnTo>
                    <a:pt x="24" y="111"/>
                  </a:lnTo>
                  <a:lnTo>
                    <a:pt x="26" y="98"/>
                  </a:lnTo>
                  <a:lnTo>
                    <a:pt x="26" y="98"/>
                  </a:lnTo>
                  <a:close/>
                </a:path>
              </a:pathLst>
            </a:custGeom>
            <a:solidFill>
              <a:schemeClr val="accent6"/>
            </a:solidFill>
            <a:ln w="9525">
              <a:noFill/>
              <a:round/>
            </a:ln>
          </p:spPr>
          <p:txBody>
            <a:bodyPr vert="horz" wrap="square" lIns="91440" tIns="45720" rIns="91440" bIns="45720" numCol="1" anchor="t" anchorCtr="0" compatLnSpc="1"/>
            <a:lstStyle/>
            <a:p>
              <a:endParaRPr lang="en-US" dirty="0">
                <a:latin typeface="Microsoft YaHei" panose="020B0503020204020204" pitchFamily="34" charset="-122"/>
                <a:ea typeface="Microsoft YaHei" panose="020B0503020204020204" pitchFamily="34" charset="-122"/>
              </a:endParaRPr>
            </a:p>
          </p:txBody>
        </p:sp>
        <p:sp>
          <p:nvSpPr>
            <p:cNvPr id="17" name="Freeform 30"/>
            <p:cNvSpPr/>
            <p:nvPr/>
          </p:nvSpPr>
          <p:spPr bwMode="auto">
            <a:xfrm>
              <a:off x="4572000" y="1704898"/>
              <a:ext cx="223495" cy="1636301"/>
            </a:xfrm>
            <a:custGeom>
              <a:avLst/>
              <a:gdLst/>
              <a:ahLst/>
              <a:cxnLst>
                <a:cxn ang="0">
                  <a:pos x="56" y="410"/>
                </a:cxn>
                <a:cxn ang="0">
                  <a:pos x="56" y="410"/>
                </a:cxn>
                <a:cxn ang="0">
                  <a:pos x="46" y="346"/>
                </a:cxn>
                <a:cxn ang="0">
                  <a:pos x="39" y="297"/>
                </a:cxn>
                <a:cxn ang="0">
                  <a:pos x="33" y="243"/>
                </a:cxn>
                <a:cxn ang="0">
                  <a:pos x="26" y="183"/>
                </a:cxn>
                <a:cxn ang="0">
                  <a:pos x="22" y="122"/>
                </a:cxn>
                <a:cxn ang="0">
                  <a:pos x="18" y="59"/>
                </a:cxn>
                <a:cxn ang="0">
                  <a:pos x="17" y="30"/>
                </a:cxn>
                <a:cxn ang="0">
                  <a:pos x="17" y="0"/>
                </a:cxn>
                <a:cxn ang="0">
                  <a:pos x="18" y="0"/>
                </a:cxn>
                <a:cxn ang="0">
                  <a:pos x="18" y="0"/>
                </a:cxn>
                <a:cxn ang="0">
                  <a:pos x="19" y="0"/>
                </a:cxn>
                <a:cxn ang="0">
                  <a:pos x="0" y="0"/>
                </a:cxn>
                <a:cxn ang="0">
                  <a:pos x="0" y="410"/>
                </a:cxn>
                <a:cxn ang="0">
                  <a:pos x="56" y="410"/>
                </a:cxn>
              </a:cxnLst>
              <a:rect l="0" t="0" r="r" b="b"/>
              <a:pathLst>
                <a:path w="56" h="410">
                  <a:moveTo>
                    <a:pt x="56" y="410"/>
                  </a:moveTo>
                  <a:lnTo>
                    <a:pt x="56" y="410"/>
                  </a:lnTo>
                  <a:lnTo>
                    <a:pt x="46" y="346"/>
                  </a:lnTo>
                  <a:lnTo>
                    <a:pt x="39" y="297"/>
                  </a:lnTo>
                  <a:lnTo>
                    <a:pt x="33" y="243"/>
                  </a:lnTo>
                  <a:lnTo>
                    <a:pt x="26" y="183"/>
                  </a:lnTo>
                  <a:lnTo>
                    <a:pt x="22" y="122"/>
                  </a:lnTo>
                  <a:lnTo>
                    <a:pt x="18" y="59"/>
                  </a:lnTo>
                  <a:lnTo>
                    <a:pt x="17" y="30"/>
                  </a:lnTo>
                  <a:lnTo>
                    <a:pt x="17" y="0"/>
                  </a:lnTo>
                  <a:lnTo>
                    <a:pt x="18" y="0"/>
                  </a:lnTo>
                  <a:lnTo>
                    <a:pt x="18" y="0"/>
                  </a:lnTo>
                  <a:lnTo>
                    <a:pt x="19" y="0"/>
                  </a:lnTo>
                  <a:lnTo>
                    <a:pt x="0" y="0"/>
                  </a:lnTo>
                  <a:lnTo>
                    <a:pt x="0" y="410"/>
                  </a:lnTo>
                  <a:lnTo>
                    <a:pt x="56" y="410"/>
                  </a:lnTo>
                  <a:close/>
                </a:path>
              </a:pathLst>
            </a:custGeom>
            <a:solidFill>
              <a:schemeClr val="accent3"/>
            </a:solidFill>
            <a:ln w="9525">
              <a:noFill/>
              <a:round/>
            </a:ln>
          </p:spPr>
          <p:txBody>
            <a:bodyPr vert="horz" wrap="square" lIns="91440" tIns="45720" rIns="91440" bIns="45720" numCol="1" anchor="t" anchorCtr="0" compatLnSpc="1"/>
            <a:lstStyle/>
            <a:p>
              <a:endParaRPr lang="en-US" dirty="0">
                <a:latin typeface="Microsoft YaHei" panose="020B0503020204020204" pitchFamily="34" charset="-122"/>
                <a:ea typeface="Microsoft YaHei" panose="020B0503020204020204" pitchFamily="34" charset="-122"/>
              </a:endParaRPr>
            </a:p>
          </p:txBody>
        </p:sp>
        <p:sp>
          <p:nvSpPr>
            <p:cNvPr id="18" name="Freeform 31"/>
            <p:cNvSpPr/>
            <p:nvPr/>
          </p:nvSpPr>
          <p:spPr bwMode="auto">
            <a:xfrm>
              <a:off x="4572000" y="3341199"/>
              <a:ext cx="279368" cy="83812"/>
            </a:xfrm>
            <a:custGeom>
              <a:avLst/>
              <a:gdLst/>
              <a:ahLst/>
              <a:cxnLst>
                <a:cxn ang="0">
                  <a:pos x="70" y="8"/>
                </a:cxn>
                <a:cxn ang="0">
                  <a:pos x="70" y="8"/>
                </a:cxn>
                <a:cxn ang="0">
                  <a:pos x="69" y="6"/>
                </a:cxn>
                <a:cxn ang="0">
                  <a:pos x="68" y="4"/>
                </a:cxn>
                <a:cxn ang="0">
                  <a:pos x="66" y="3"/>
                </a:cxn>
                <a:cxn ang="0">
                  <a:pos x="62" y="2"/>
                </a:cxn>
                <a:cxn ang="0">
                  <a:pos x="56" y="2"/>
                </a:cxn>
                <a:cxn ang="0">
                  <a:pos x="56" y="2"/>
                </a:cxn>
                <a:cxn ang="0">
                  <a:pos x="56" y="0"/>
                </a:cxn>
                <a:cxn ang="0">
                  <a:pos x="0" y="0"/>
                </a:cxn>
                <a:cxn ang="0">
                  <a:pos x="0" y="21"/>
                </a:cxn>
                <a:cxn ang="0">
                  <a:pos x="63" y="21"/>
                </a:cxn>
                <a:cxn ang="0">
                  <a:pos x="63" y="21"/>
                </a:cxn>
                <a:cxn ang="0">
                  <a:pos x="67" y="18"/>
                </a:cxn>
                <a:cxn ang="0">
                  <a:pos x="68" y="14"/>
                </a:cxn>
                <a:cxn ang="0">
                  <a:pos x="70" y="8"/>
                </a:cxn>
                <a:cxn ang="0">
                  <a:pos x="70" y="8"/>
                </a:cxn>
              </a:cxnLst>
              <a:rect l="0" t="0" r="r" b="b"/>
              <a:pathLst>
                <a:path w="70" h="21">
                  <a:moveTo>
                    <a:pt x="70" y="8"/>
                  </a:moveTo>
                  <a:lnTo>
                    <a:pt x="70" y="8"/>
                  </a:lnTo>
                  <a:lnTo>
                    <a:pt x="69" y="6"/>
                  </a:lnTo>
                  <a:lnTo>
                    <a:pt x="68" y="4"/>
                  </a:lnTo>
                  <a:lnTo>
                    <a:pt x="66" y="3"/>
                  </a:lnTo>
                  <a:lnTo>
                    <a:pt x="62" y="2"/>
                  </a:lnTo>
                  <a:lnTo>
                    <a:pt x="56" y="2"/>
                  </a:lnTo>
                  <a:lnTo>
                    <a:pt x="56" y="2"/>
                  </a:lnTo>
                  <a:lnTo>
                    <a:pt x="56" y="0"/>
                  </a:lnTo>
                  <a:lnTo>
                    <a:pt x="0" y="0"/>
                  </a:lnTo>
                  <a:lnTo>
                    <a:pt x="0" y="21"/>
                  </a:lnTo>
                  <a:lnTo>
                    <a:pt x="63" y="21"/>
                  </a:lnTo>
                  <a:lnTo>
                    <a:pt x="63" y="21"/>
                  </a:lnTo>
                  <a:lnTo>
                    <a:pt x="67" y="18"/>
                  </a:lnTo>
                  <a:lnTo>
                    <a:pt x="68" y="14"/>
                  </a:lnTo>
                  <a:lnTo>
                    <a:pt x="70" y="8"/>
                  </a:lnTo>
                  <a:lnTo>
                    <a:pt x="70" y="8"/>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p>
              <a:endParaRPr lang="en-US" dirty="0">
                <a:latin typeface="Microsoft YaHei" panose="020B0503020204020204" pitchFamily="34" charset="-122"/>
                <a:ea typeface="Microsoft YaHei" panose="020B0503020204020204" pitchFamily="34" charset="-122"/>
              </a:endParaRPr>
            </a:p>
          </p:txBody>
        </p:sp>
        <p:sp>
          <p:nvSpPr>
            <p:cNvPr id="19" name="Freeform 32"/>
            <p:cNvSpPr/>
            <p:nvPr/>
          </p:nvSpPr>
          <p:spPr bwMode="auto">
            <a:xfrm>
              <a:off x="4572000" y="3425010"/>
              <a:ext cx="423043" cy="550755"/>
            </a:xfrm>
            <a:custGeom>
              <a:avLst/>
              <a:gdLst/>
              <a:ahLst/>
              <a:cxnLst>
                <a:cxn ang="0">
                  <a:pos x="59" y="1"/>
                </a:cxn>
                <a:cxn ang="0">
                  <a:pos x="62" y="1"/>
                </a:cxn>
                <a:cxn ang="0">
                  <a:pos x="62" y="1"/>
                </a:cxn>
                <a:cxn ang="0">
                  <a:pos x="63" y="0"/>
                </a:cxn>
                <a:cxn ang="0">
                  <a:pos x="0" y="0"/>
                </a:cxn>
                <a:cxn ang="0">
                  <a:pos x="0" y="44"/>
                </a:cxn>
                <a:cxn ang="0">
                  <a:pos x="1" y="44"/>
                </a:cxn>
                <a:cxn ang="0">
                  <a:pos x="25" y="44"/>
                </a:cxn>
                <a:cxn ang="0">
                  <a:pos x="25" y="44"/>
                </a:cxn>
                <a:cxn ang="0">
                  <a:pos x="33" y="84"/>
                </a:cxn>
                <a:cxn ang="0">
                  <a:pos x="39" y="114"/>
                </a:cxn>
                <a:cxn ang="0">
                  <a:pos x="46" y="138"/>
                </a:cxn>
                <a:cxn ang="0">
                  <a:pos x="106" y="138"/>
                </a:cxn>
                <a:cxn ang="0">
                  <a:pos x="106" y="138"/>
                </a:cxn>
                <a:cxn ang="0">
                  <a:pos x="91" y="103"/>
                </a:cxn>
                <a:cxn ang="0">
                  <a:pos x="78" y="68"/>
                </a:cxn>
                <a:cxn ang="0">
                  <a:pos x="67" y="34"/>
                </a:cxn>
                <a:cxn ang="0">
                  <a:pos x="62" y="18"/>
                </a:cxn>
                <a:cxn ang="0">
                  <a:pos x="59" y="1"/>
                </a:cxn>
                <a:cxn ang="0">
                  <a:pos x="59" y="1"/>
                </a:cxn>
              </a:cxnLst>
              <a:rect l="0" t="0" r="r" b="b"/>
              <a:pathLst>
                <a:path w="106" h="138">
                  <a:moveTo>
                    <a:pt x="59" y="1"/>
                  </a:moveTo>
                  <a:lnTo>
                    <a:pt x="62" y="1"/>
                  </a:lnTo>
                  <a:lnTo>
                    <a:pt x="62" y="1"/>
                  </a:lnTo>
                  <a:lnTo>
                    <a:pt x="63" y="0"/>
                  </a:lnTo>
                  <a:lnTo>
                    <a:pt x="0" y="0"/>
                  </a:lnTo>
                  <a:lnTo>
                    <a:pt x="0" y="44"/>
                  </a:lnTo>
                  <a:lnTo>
                    <a:pt x="1" y="44"/>
                  </a:lnTo>
                  <a:lnTo>
                    <a:pt x="25" y="44"/>
                  </a:lnTo>
                  <a:lnTo>
                    <a:pt x="25" y="44"/>
                  </a:lnTo>
                  <a:lnTo>
                    <a:pt x="33" y="84"/>
                  </a:lnTo>
                  <a:lnTo>
                    <a:pt x="39" y="114"/>
                  </a:lnTo>
                  <a:lnTo>
                    <a:pt x="46" y="138"/>
                  </a:lnTo>
                  <a:lnTo>
                    <a:pt x="106" y="138"/>
                  </a:lnTo>
                  <a:lnTo>
                    <a:pt x="106" y="138"/>
                  </a:lnTo>
                  <a:lnTo>
                    <a:pt x="91" y="103"/>
                  </a:lnTo>
                  <a:lnTo>
                    <a:pt x="78" y="68"/>
                  </a:lnTo>
                  <a:lnTo>
                    <a:pt x="67" y="34"/>
                  </a:lnTo>
                  <a:lnTo>
                    <a:pt x="62" y="18"/>
                  </a:lnTo>
                  <a:lnTo>
                    <a:pt x="59" y="1"/>
                  </a:lnTo>
                  <a:lnTo>
                    <a:pt x="59" y="1"/>
                  </a:lnTo>
                  <a:close/>
                </a:path>
              </a:pathLst>
            </a:custGeom>
            <a:solidFill>
              <a:schemeClr val="accent4"/>
            </a:solidFill>
            <a:ln w="9525">
              <a:noFill/>
              <a:round/>
            </a:ln>
          </p:spPr>
          <p:txBody>
            <a:bodyPr vert="horz" wrap="square" lIns="91440" tIns="45720" rIns="91440" bIns="45720" numCol="1" anchor="t" anchorCtr="0" compatLnSpc="1"/>
            <a:lstStyle/>
            <a:p>
              <a:endParaRPr lang="en-US" dirty="0">
                <a:latin typeface="Microsoft YaHei" panose="020B0503020204020204" pitchFamily="34" charset="-122"/>
                <a:ea typeface="Microsoft YaHei" panose="020B0503020204020204" pitchFamily="34" charset="-122"/>
              </a:endParaRPr>
            </a:p>
          </p:txBody>
        </p:sp>
      </p:grpSp>
      <p:cxnSp>
        <p:nvCxnSpPr>
          <p:cNvPr id="24" name="Straight Connector 79"/>
          <p:cNvCxnSpPr/>
          <p:nvPr/>
        </p:nvCxnSpPr>
        <p:spPr>
          <a:xfrm>
            <a:off x="2410729" y="3740457"/>
            <a:ext cx="1278504" cy="2011"/>
          </a:xfrm>
          <a:prstGeom prst="line">
            <a:avLst/>
          </a:prstGeom>
          <a:ln w="285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962150" y="915085"/>
            <a:ext cx="1847850" cy="584775"/>
          </a:xfrm>
          <a:prstGeom prst="rect">
            <a:avLst/>
          </a:prstGeom>
        </p:spPr>
        <p:txBody>
          <a:bodyPr wrap="square">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Mục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đích</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4114800" y="591235"/>
            <a:ext cx="4705350" cy="1569660"/>
          </a:xfrm>
          <a:prstGeom prst="rect">
            <a:avLst/>
          </a:prstGeom>
        </p:spPr>
        <p:txBody>
          <a:bodyPr wrap="square">
            <a:spAutoFit/>
          </a:bodyPr>
          <a:lstStyle/>
          <a:p>
            <a:pPr algn="just"/>
            <a:r>
              <a:rPr lang="en-US" sz="3200" dirty="0" err="1" smtClean="0">
                <a:solidFill>
                  <a:srgbClr val="333333"/>
                </a:solidFill>
                <a:latin typeface="Times New Roman" panose="02020603050405020304" pitchFamily="18" charset="0"/>
                <a:cs typeface="Times New Roman" panose="02020603050405020304" pitchFamily="18" charset="0"/>
              </a:rPr>
              <a:t>Đề</a:t>
            </a:r>
            <a:r>
              <a:rPr lang="en-US" sz="3200" dirty="0" smtClean="0">
                <a:solidFill>
                  <a:srgbClr val="333333"/>
                </a:solidFill>
                <a:latin typeface="Times New Roman" panose="02020603050405020304" pitchFamily="18" charset="0"/>
                <a:cs typeface="Times New Roman" panose="02020603050405020304" pitchFamily="18" charset="0"/>
              </a:rPr>
              <a:t> </a:t>
            </a:r>
            <a:r>
              <a:rPr lang="en-US" sz="3200" dirty="0" err="1" smtClean="0">
                <a:solidFill>
                  <a:srgbClr val="333333"/>
                </a:solidFill>
                <a:latin typeface="Times New Roman" panose="02020603050405020304" pitchFamily="18" charset="0"/>
                <a:cs typeface="Times New Roman" panose="02020603050405020304" pitchFamily="18" charset="0"/>
              </a:rPr>
              <a:t>đạt</a:t>
            </a:r>
            <a:r>
              <a:rPr lang="en-US" sz="3200" dirty="0" smtClean="0">
                <a:solidFill>
                  <a:srgbClr val="333333"/>
                </a:solidFill>
                <a:latin typeface="Times New Roman" panose="02020603050405020304" pitchFamily="18" charset="0"/>
                <a:cs typeface="Times New Roman" panose="02020603050405020304" pitchFamily="18" charset="0"/>
              </a:rPr>
              <a:t> </a:t>
            </a:r>
            <a:r>
              <a:rPr lang="en-US" sz="3200" dirty="0" err="1" smtClean="0">
                <a:solidFill>
                  <a:srgbClr val="333333"/>
                </a:solidFill>
                <a:latin typeface="Times New Roman" panose="02020603050405020304" pitchFamily="18" charset="0"/>
                <a:cs typeface="Times New Roman" panose="02020603050405020304" pitchFamily="18" charset="0"/>
              </a:rPr>
              <a:t>nguyện</a:t>
            </a:r>
            <a:r>
              <a:rPr lang="en-US" sz="3200" dirty="0" smtClean="0">
                <a:solidFill>
                  <a:srgbClr val="333333"/>
                </a:solidFill>
                <a:latin typeface="Times New Roman" panose="02020603050405020304" pitchFamily="18" charset="0"/>
                <a:cs typeface="Times New Roman" panose="02020603050405020304" pitchFamily="18" charset="0"/>
              </a:rPr>
              <a:t> </a:t>
            </a:r>
            <a:r>
              <a:rPr lang="en-US" sz="3200" dirty="0" err="1" smtClean="0">
                <a:solidFill>
                  <a:srgbClr val="333333"/>
                </a:solidFill>
                <a:latin typeface="Times New Roman" panose="02020603050405020304" pitchFamily="18" charset="0"/>
                <a:cs typeface="Times New Roman" panose="02020603050405020304" pitchFamily="18" charset="0"/>
              </a:rPr>
              <a:t>vọng</a:t>
            </a:r>
            <a:r>
              <a:rPr lang="en-US" sz="3200" dirty="0" smtClean="0">
                <a:solidFill>
                  <a:srgbClr val="333333"/>
                </a:solidFill>
                <a:latin typeface="Times New Roman" panose="02020603050405020304" pitchFamily="18" charset="0"/>
                <a:cs typeface="Times New Roman" panose="02020603050405020304" pitchFamily="18" charset="0"/>
              </a:rPr>
              <a:t> </a:t>
            </a:r>
            <a:r>
              <a:rPr lang="en-US" sz="3200" dirty="0" err="1" smtClean="0">
                <a:solidFill>
                  <a:srgbClr val="333333"/>
                </a:solidFill>
                <a:latin typeface="Times New Roman" panose="02020603050405020304" pitchFamily="18" charset="0"/>
                <a:cs typeface="Times New Roman" panose="02020603050405020304" pitchFamily="18" charset="0"/>
              </a:rPr>
              <a:t>mong</a:t>
            </a:r>
            <a:r>
              <a:rPr lang="en-US" sz="3200" dirty="0" smtClean="0">
                <a:solidFill>
                  <a:srgbClr val="333333"/>
                </a:solidFill>
                <a:latin typeface="Times New Roman" panose="02020603050405020304" pitchFamily="18" charset="0"/>
                <a:cs typeface="Times New Roman" panose="02020603050405020304" pitchFamily="18" charset="0"/>
              </a:rPr>
              <a:t> </a:t>
            </a:r>
            <a:r>
              <a:rPr lang="en-US" sz="3200" dirty="0" err="1" smtClean="0">
                <a:solidFill>
                  <a:srgbClr val="333333"/>
                </a:solidFill>
                <a:latin typeface="Times New Roman" panose="02020603050405020304" pitchFamily="18" charset="0"/>
                <a:cs typeface="Times New Roman" panose="02020603050405020304" pitchFamily="18" charset="0"/>
              </a:rPr>
              <a:t>muốn</a:t>
            </a:r>
            <a:r>
              <a:rPr lang="en-US" sz="3200" dirty="0" smtClean="0">
                <a:solidFill>
                  <a:srgbClr val="333333"/>
                </a:solidFill>
                <a:latin typeface="Times New Roman" panose="02020603050405020304" pitchFamily="18" charset="0"/>
                <a:cs typeface="Times New Roman" panose="02020603050405020304" pitchFamily="18" charset="0"/>
              </a:rPr>
              <a:t> </a:t>
            </a:r>
            <a:r>
              <a:rPr lang="en-US" sz="3200" dirty="0" err="1" smtClean="0">
                <a:solidFill>
                  <a:srgbClr val="333333"/>
                </a:solidFill>
                <a:latin typeface="Times New Roman" panose="02020603050405020304" pitchFamily="18" charset="0"/>
                <a:cs typeface="Times New Roman" panose="02020603050405020304" pitchFamily="18" charset="0"/>
              </a:rPr>
              <a:t>chính</a:t>
            </a:r>
            <a:r>
              <a:rPr lang="en-US" sz="3200" dirty="0" smtClean="0">
                <a:solidFill>
                  <a:srgbClr val="333333"/>
                </a:solidFill>
                <a:latin typeface="Times New Roman" panose="02020603050405020304" pitchFamily="18" charset="0"/>
                <a:cs typeface="Times New Roman" panose="02020603050405020304" pitchFamily="18" charset="0"/>
              </a:rPr>
              <a:t> </a:t>
            </a:r>
            <a:r>
              <a:rPr lang="en-US" sz="3200" dirty="0" err="1" smtClean="0">
                <a:solidFill>
                  <a:srgbClr val="333333"/>
                </a:solidFill>
                <a:latin typeface="Times New Roman" panose="02020603050405020304" pitchFamily="18" charset="0"/>
                <a:cs typeface="Times New Roman" panose="02020603050405020304" pitchFamily="18" charset="0"/>
              </a:rPr>
              <a:t>đáng</a:t>
            </a:r>
            <a:r>
              <a:rPr lang="en-US" sz="3200" dirty="0" smtClean="0">
                <a:solidFill>
                  <a:srgbClr val="333333"/>
                </a:solidFill>
                <a:latin typeface="Times New Roman" panose="02020603050405020304" pitchFamily="18" charset="0"/>
                <a:cs typeface="Times New Roman" panose="02020603050405020304" pitchFamily="18" charset="0"/>
              </a:rPr>
              <a:t> </a:t>
            </a:r>
            <a:r>
              <a:rPr lang="en-US" sz="3200" dirty="0" err="1" smtClean="0">
                <a:solidFill>
                  <a:srgbClr val="333333"/>
                </a:solidFill>
                <a:latin typeface="Times New Roman" panose="02020603050405020304" pitchFamily="18" charset="0"/>
                <a:cs typeface="Times New Roman" panose="02020603050405020304" pitchFamily="18" charset="0"/>
              </a:rPr>
              <a:t>cần</a:t>
            </a:r>
            <a:r>
              <a:rPr lang="en-US" sz="3200" dirty="0" smtClean="0">
                <a:solidFill>
                  <a:srgbClr val="333333"/>
                </a:solidFill>
                <a:latin typeface="Times New Roman" panose="02020603050405020304" pitchFamily="18" charset="0"/>
                <a:cs typeface="Times New Roman" panose="02020603050405020304" pitchFamily="18" charset="0"/>
              </a:rPr>
              <a:t> </a:t>
            </a:r>
            <a:r>
              <a:rPr lang="en-US" sz="3200" dirty="0" err="1" smtClean="0">
                <a:solidFill>
                  <a:srgbClr val="333333"/>
                </a:solidFill>
                <a:latin typeface="Times New Roman" panose="02020603050405020304" pitchFamily="18" charset="0"/>
                <a:cs typeface="Times New Roman" panose="02020603050405020304" pitchFamily="18" charset="0"/>
              </a:rPr>
              <a:t>được</a:t>
            </a:r>
            <a:r>
              <a:rPr lang="en-US" sz="3200" dirty="0" smtClean="0">
                <a:solidFill>
                  <a:srgbClr val="333333"/>
                </a:solidFill>
                <a:latin typeface="Times New Roman" panose="02020603050405020304" pitchFamily="18" charset="0"/>
                <a:cs typeface="Times New Roman" panose="02020603050405020304" pitchFamily="18" charset="0"/>
              </a:rPr>
              <a:t> </a:t>
            </a:r>
            <a:r>
              <a:rPr lang="en-US" sz="3200" dirty="0" err="1" smtClean="0">
                <a:solidFill>
                  <a:srgbClr val="333333"/>
                </a:solidFill>
                <a:latin typeface="Times New Roman" panose="02020603050405020304" pitchFamily="18" charset="0"/>
                <a:cs typeface="Times New Roman" panose="02020603050405020304" pitchFamily="18" charset="0"/>
              </a:rPr>
              <a:t>giúp</a:t>
            </a:r>
            <a:r>
              <a:rPr lang="en-US" sz="3200" dirty="0" smtClean="0">
                <a:solidFill>
                  <a:srgbClr val="333333"/>
                </a:solidFill>
                <a:latin typeface="Times New Roman" panose="02020603050405020304" pitchFamily="18" charset="0"/>
                <a:cs typeface="Times New Roman" panose="02020603050405020304" pitchFamily="18" charset="0"/>
              </a:rPr>
              <a:t> </a:t>
            </a:r>
            <a:r>
              <a:rPr lang="en-US" sz="3200" dirty="0" err="1" smtClean="0">
                <a:solidFill>
                  <a:srgbClr val="333333"/>
                </a:solidFill>
                <a:latin typeface="Times New Roman" panose="02020603050405020304" pitchFamily="18" charset="0"/>
                <a:cs typeface="Times New Roman" panose="02020603050405020304" pitchFamily="18" charset="0"/>
              </a:rPr>
              <a:t>đỡ</a:t>
            </a:r>
            <a:r>
              <a:rPr lang="en-US" sz="3200" dirty="0" smtClean="0">
                <a:solidFill>
                  <a:srgbClr val="333333"/>
                </a:solidFill>
                <a:latin typeface="Times New Roman" panose="02020603050405020304" pitchFamily="18" charset="0"/>
                <a:cs typeface="Times New Roman" panose="02020603050405020304" pitchFamily="18" charset="0"/>
              </a:rPr>
              <a:t>, </a:t>
            </a:r>
            <a:r>
              <a:rPr lang="en-US" sz="3200" dirty="0" err="1" smtClean="0">
                <a:solidFill>
                  <a:srgbClr val="333333"/>
                </a:solidFill>
                <a:latin typeface="Times New Roman" panose="02020603050405020304" pitchFamily="18" charset="0"/>
                <a:cs typeface="Times New Roman" panose="02020603050405020304" pitchFamily="18" charset="0"/>
              </a:rPr>
              <a:t>xem</a:t>
            </a:r>
            <a:r>
              <a:rPr lang="en-US" sz="3200" dirty="0" smtClean="0">
                <a:solidFill>
                  <a:srgbClr val="333333"/>
                </a:solidFill>
                <a:latin typeface="Times New Roman" panose="02020603050405020304" pitchFamily="18" charset="0"/>
                <a:cs typeface="Times New Roman" panose="02020603050405020304" pitchFamily="18" charset="0"/>
              </a:rPr>
              <a:t> </a:t>
            </a:r>
            <a:r>
              <a:rPr lang="en-US" sz="3200" dirty="0" err="1" smtClean="0">
                <a:solidFill>
                  <a:srgbClr val="333333"/>
                </a:solidFill>
                <a:latin typeface="Times New Roman" panose="02020603050405020304" pitchFamily="18" charset="0"/>
                <a:cs typeface="Times New Roman" panose="02020603050405020304" pitchFamily="18" charset="0"/>
              </a:rPr>
              <a:t>xét</a:t>
            </a:r>
            <a:r>
              <a:rPr lang="en-US" sz="3200" dirty="0" smtClean="0">
                <a:solidFill>
                  <a:srgbClr val="333333"/>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29" name="Rectangle 28"/>
          <p:cNvSpPr/>
          <p:nvPr/>
        </p:nvSpPr>
        <p:spPr>
          <a:xfrm>
            <a:off x="2362200" y="3067735"/>
            <a:ext cx="1447800" cy="584775"/>
          </a:xfrm>
          <a:prstGeom prst="rect">
            <a:avLst/>
          </a:prstGeom>
        </p:spPr>
        <p:txBody>
          <a:bodyPr wrap="square">
            <a:spAutoFit/>
          </a:bodyPr>
          <a:lstStyle/>
          <a:p>
            <a:pPr algn="ctr"/>
            <a:r>
              <a:rPr lang="en-US" sz="3200" b="1" dirty="0" err="1" smtClean="0">
                <a:solidFill>
                  <a:srgbClr val="00B050"/>
                </a:solidFill>
                <a:latin typeface="Times New Roman" panose="02020603050405020304" pitchFamily="18" charset="0"/>
                <a:cs typeface="Times New Roman" panose="02020603050405020304" pitchFamily="18" charset="0"/>
              </a:rPr>
              <a:t>Lưu</a:t>
            </a:r>
            <a:r>
              <a:rPr lang="en-US" sz="3200" b="1" dirty="0" smtClean="0">
                <a:solidFill>
                  <a:srgbClr val="00B050"/>
                </a:solidFill>
                <a:latin typeface="Times New Roman" panose="02020603050405020304" pitchFamily="18" charset="0"/>
                <a:cs typeface="Times New Roman" panose="02020603050405020304" pitchFamily="18" charset="0"/>
              </a:rPr>
              <a:t> ý</a:t>
            </a:r>
            <a:endParaRPr lang="en-US" sz="3200" dirty="0">
              <a:solidFill>
                <a:srgbClr val="00B050"/>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4019550" y="2562136"/>
            <a:ext cx="4781550" cy="1077218"/>
          </a:xfrm>
          <a:prstGeom prst="rect">
            <a:avLst/>
          </a:prstGeom>
        </p:spPr>
        <p:txBody>
          <a:bodyPr wrap="square">
            <a:spAutoFit/>
          </a:bodyPr>
          <a:lstStyle/>
          <a:p>
            <a:pPr algn="just"/>
            <a:r>
              <a:rPr lang="en-US" sz="3200" b="1" dirty="0" err="1" smtClean="0">
                <a:solidFill>
                  <a:srgbClr val="333333"/>
                </a:solidFill>
                <a:latin typeface="Times New Roman" panose="02020603050405020304" pitchFamily="18" charset="0"/>
                <a:cs typeface="Times New Roman" panose="02020603050405020304" pitchFamily="18" charset="0"/>
              </a:rPr>
              <a:t>Nội</a:t>
            </a:r>
            <a:r>
              <a:rPr lang="en-US" sz="3200" b="1" dirty="0" smtClean="0">
                <a:solidFill>
                  <a:srgbClr val="333333"/>
                </a:solidFill>
                <a:latin typeface="Times New Roman" panose="02020603050405020304" pitchFamily="18" charset="0"/>
                <a:cs typeface="Times New Roman" panose="02020603050405020304" pitchFamily="18" charset="0"/>
              </a:rPr>
              <a:t> dung: </a:t>
            </a:r>
            <a:r>
              <a:rPr lang="en-US" sz="3000" dirty="0" smtClean="0">
                <a:solidFill>
                  <a:srgbClr val="333333"/>
                </a:solidFill>
                <a:latin typeface="Times New Roman" panose="02020603050405020304" pitchFamily="18" charset="0"/>
                <a:cs typeface="Times New Roman" panose="02020603050405020304" pitchFamily="18" charset="0"/>
              </a:rPr>
              <a:t>Ai </a:t>
            </a:r>
            <a:r>
              <a:rPr lang="en-US" sz="3000" dirty="0" err="1" smtClean="0">
                <a:solidFill>
                  <a:srgbClr val="333333"/>
                </a:solidFill>
                <a:latin typeface="Times New Roman" panose="02020603050405020304" pitchFamily="18" charset="0"/>
                <a:cs typeface="Times New Roman" panose="02020603050405020304" pitchFamily="18" charset="0"/>
              </a:rPr>
              <a:t>đề</a:t>
            </a:r>
            <a:r>
              <a:rPr lang="en-US" sz="3000" dirty="0" smtClean="0">
                <a:solidFill>
                  <a:srgbClr val="333333"/>
                </a:solidFill>
                <a:latin typeface="Times New Roman" panose="02020603050405020304" pitchFamily="18" charset="0"/>
                <a:cs typeface="Times New Roman" panose="02020603050405020304" pitchFamily="18" charset="0"/>
              </a:rPr>
              <a:t> </a:t>
            </a:r>
            <a:r>
              <a:rPr lang="en-US" sz="3000" dirty="0" err="1" smtClean="0">
                <a:solidFill>
                  <a:srgbClr val="333333"/>
                </a:solidFill>
                <a:latin typeface="Times New Roman" panose="02020603050405020304" pitchFamily="18" charset="0"/>
                <a:cs typeface="Times New Roman" panose="02020603050405020304" pitchFamily="18" charset="0"/>
              </a:rPr>
              <a:t>nghị</a:t>
            </a:r>
            <a:r>
              <a:rPr lang="en-US" sz="3000" dirty="0" smtClean="0">
                <a:solidFill>
                  <a:srgbClr val="333333"/>
                </a:solidFill>
                <a:latin typeface="Times New Roman" panose="02020603050405020304" pitchFamily="18" charset="0"/>
                <a:cs typeface="Times New Roman" panose="02020603050405020304" pitchFamily="18" charset="0"/>
              </a:rPr>
              <a:t>? </a:t>
            </a:r>
            <a:r>
              <a:rPr lang="en-US" sz="3000" dirty="0" err="1" smtClean="0">
                <a:solidFill>
                  <a:srgbClr val="333333"/>
                </a:solidFill>
                <a:latin typeface="Times New Roman" panose="02020603050405020304" pitchFamily="18" charset="0"/>
                <a:cs typeface="Times New Roman" panose="02020603050405020304" pitchFamily="18" charset="0"/>
              </a:rPr>
              <a:t>Đề</a:t>
            </a:r>
            <a:r>
              <a:rPr lang="en-US" sz="3000" dirty="0" smtClean="0">
                <a:solidFill>
                  <a:srgbClr val="333333"/>
                </a:solidFill>
                <a:latin typeface="Times New Roman" panose="02020603050405020304" pitchFamily="18" charset="0"/>
                <a:cs typeface="Times New Roman" panose="02020603050405020304" pitchFamily="18" charset="0"/>
              </a:rPr>
              <a:t> </a:t>
            </a:r>
            <a:r>
              <a:rPr lang="en-US" sz="3000" dirty="0" err="1" smtClean="0">
                <a:solidFill>
                  <a:srgbClr val="333333"/>
                </a:solidFill>
                <a:latin typeface="Times New Roman" panose="02020603050405020304" pitchFamily="18" charset="0"/>
                <a:cs typeface="Times New Roman" panose="02020603050405020304" pitchFamily="18" charset="0"/>
              </a:rPr>
              <a:t>nghị</a:t>
            </a:r>
            <a:r>
              <a:rPr lang="en-US" sz="3000" dirty="0" smtClean="0">
                <a:solidFill>
                  <a:srgbClr val="333333"/>
                </a:solidFill>
                <a:latin typeface="Times New Roman" panose="02020603050405020304" pitchFamily="18" charset="0"/>
                <a:cs typeface="Times New Roman" panose="02020603050405020304" pitchFamily="18" charset="0"/>
              </a:rPr>
              <a:t> </a:t>
            </a:r>
            <a:r>
              <a:rPr lang="en-US" sz="3000" dirty="0" err="1" smtClean="0">
                <a:solidFill>
                  <a:srgbClr val="333333"/>
                </a:solidFill>
                <a:latin typeface="Times New Roman" panose="02020603050405020304" pitchFamily="18" charset="0"/>
                <a:cs typeface="Times New Roman" panose="02020603050405020304" pitchFamily="18" charset="0"/>
              </a:rPr>
              <a:t>ai</a:t>
            </a:r>
            <a:r>
              <a:rPr lang="en-US" sz="3000" dirty="0" smtClean="0">
                <a:solidFill>
                  <a:srgbClr val="333333"/>
                </a:solidFill>
                <a:latin typeface="Times New Roman" panose="02020603050405020304" pitchFamily="18" charset="0"/>
                <a:cs typeface="Times New Roman" panose="02020603050405020304" pitchFamily="18" charset="0"/>
              </a:rPr>
              <a:t>? </a:t>
            </a:r>
            <a:r>
              <a:rPr lang="en-US" sz="3000" dirty="0" err="1" smtClean="0">
                <a:solidFill>
                  <a:srgbClr val="333333"/>
                </a:solidFill>
                <a:latin typeface="Times New Roman" panose="02020603050405020304" pitchFamily="18" charset="0"/>
                <a:cs typeface="Times New Roman" panose="02020603050405020304" pitchFamily="18" charset="0"/>
              </a:rPr>
              <a:t>Đề</a:t>
            </a:r>
            <a:r>
              <a:rPr lang="en-US" sz="3000" dirty="0" smtClean="0">
                <a:solidFill>
                  <a:srgbClr val="333333"/>
                </a:solidFill>
                <a:latin typeface="Times New Roman" panose="02020603050405020304" pitchFamily="18" charset="0"/>
                <a:cs typeface="Times New Roman" panose="02020603050405020304" pitchFamily="18" charset="0"/>
              </a:rPr>
              <a:t> </a:t>
            </a:r>
            <a:r>
              <a:rPr lang="en-US" sz="3000" dirty="0" err="1" smtClean="0">
                <a:solidFill>
                  <a:srgbClr val="333333"/>
                </a:solidFill>
                <a:latin typeface="Times New Roman" panose="02020603050405020304" pitchFamily="18" charset="0"/>
                <a:cs typeface="Times New Roman" panose="02020603050405020304" pitchFamily="18" charset="0"/>
              </a:rPr>
              <a:t>nghị</a:t>
            </a:r>
            <a:r>
              <a:rPr lang="en-US" sz="3000" dirty="0" smtClean="0">
                <a:solidFill>
                  <a:srgbClr val="333333"/>
                </a:solidFill>
                <a:latin typeface="Times New Roman" panose="02020603050405020304" pitchFamily="18" charset="0"/>
                <a:cs typeface="Times New Roman" panose="02020603050405020304" pitchFamily="18" charset="0"/>
              </a:rPr>
              <a:t> </a:t>
            </a:r>
            <a:r>
              <a:rPr lang="en-US" sz="3000" dirty="0" err="1" smtClean="0">
                <a:solidFill>
                  <a:srgbClr val="333333"/>
                </a:solidFill>
                <a:latin typeface="Times New Roman" panose="02020603050405020304" pitchFamily="18" charset="0"/>
                <a:cs typeface="Times New Roman" panose="02020603050405020304" pitchFamily="18" charset="0"/>
              </a:rPr>
              <a:t>điều</a:t>
            </a:r>
            <a:r>
              <a:rPr lang="en-US" sz="3000" dirty="0" smtClean="0">
                <a:solidFill>
                  <a:srgbClr val="333333"/>
                </a:solidFill>
                <a:latin typeface="Times New Roman" panose="02020603050405020304" pitchFamily="18" charset="0"/>
                <a:cs typeface="Times New Roman" panose="02020603050405020304" pitchFamily="18" charset="0"/>
              </a:rPr>
              <a:t> </a:t>
            </a:r>
            <a:r>
              <a:rPr lang="en-US" sz="3000" dirty="0" err="1" smtClean="0">
                <a:solidFill>
                  <a:srgbClr val="333333"/>
                </a:solidFill>
                <a:latin typeface="Times New Roman" panose="02020603050405020304" pitchFamily="18" charset="0"/>
                <a:cs typeface="Times New Roman" panose="02020603050405020304" pitchFamily="18" charset="0"/>
              </a:rPr>
              <a:t>gì</a:t>
            </a:r>
            <a:r>
              <a:rPr lang="en-US" sz="3000" dirty="0" smtClean="0">
                <a:solidFill>
                  <a:srgbClr val="333333"/>
                </a:solidFill>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
        <p:nvSpPr>
          <p:cNvPr id="32" name="Rectangle 31"/>
          <p:cNvSpPr/>
          <p:nvPr/>
        </p:nvSpPr>
        <p:spPr>
          <a:xfrm>
            <a:off x="4000500" y="3762286"/>
            <a:ext cx="5067300" cy="1046440"/>
          </a:xfrm>
          <a:prstGeom prst="rect">
            <a:avLst/>
          </a:prstGeom>
        </p:spPr>
        <p:txBody>
          <a:bodyPr wrap="square">
            <a:spAutoFit/>
          </a:bodyPr>
          <a:lstStyle/>
          <a:p>
            <a:pPr algn="just"/>
            <a:r>
              <a:rPr lang="en-US" sz="3200" b="1" dirty="0" err="1" smtClean="0">
                <a:solidFill>
                  <a:srgbClr val="333333"/>
                </a:solidFill>
                <a:latin typeface="Times New Roman" panose="02020603050405020304" pitchFamily="18" charset="0"/>
                <a:cs typeface="Times New Roman" panose="02020603050405020304" pitchFamily="18" charset="0"/>
              </a:rPr>
              <a:t>Hình</a:t>
            </a:r>
            <a:r>
              <a:rPr lang="en-US" sz="3200" b="1" dirty="0" smtClean="0">
                <a:solidFill>
                  <a:srgbClr val="333333"/>
                </a:solidFill>
                <a:latin typeface="Times New Roman" panose="02020603050405020304" pitchFamily="18" charset="0"/>
                <a:cs typeface="Times New Roman" panose="02020603050405020304" pitchFamily="18" charset="0"/>
              </a:rPr>
              <a:t> </a:t>
            </a:r>
            <a:r>
              <a:rPr lang="en-US" sz="3200" b="1" dirty="0" err="1" smtClean="0">
                <a:solidFill>
                  <a:srgbClr val="333333"/>
                </a:solidFill>
                <a:latin typeface="Times New Roman" panose="02020603050405020304" pitchFamily="18" charset="0"/>
                <a:cs typeface="Times New Roman" panose="02020603050405020304" pitchFamily="18" charset="0"/>
              </a:rPr>
              <a:t>thức</a:t>
            </a:r>
            <a:r>
              <a:rPr lang="en-US" sz="3200" b="1" dirty="0" smtClean="0">
                <a:solidFill>
                  <a:srgbClr val="333333"/>
                </a:solidFill>
                <a:latin typeface="Times New Roman" panose="02020603050405020304" pitchFamily="18" charset="0"/>
                <a:cs typeface="Times New Roman" panose="02020603050405020304" pitchFamily="18" charset="0"/>
              </a:rPr>
              <a:t>: </a:t>
            </a:r>
            <a:r>
              <a:rPr lang="en-US" sz="3000" dirty="0" err="1" smtClean="0">
                <a:solidFill>
                  <a:srgbClr val="333333"/>
                </a:solidFill>
                <a:latin typeface="Times New Roman" panose="02020603050405020304" pitchFamily="18" charset="0"/>
                <a:cs typeface="Times New Roman" panose="02020603050405020304" pitchFamily="18" charset="0"/>
              </a:rPr>
              <a:t>Trang</a:t>
            </a:r>
            <a:r>
              <a:rPr lang="en-US" sz="3000" dirty="0" smtClean="0">
                <a:solidFill>
                  <a:srgbClr val="333333"/>
                </a:solidFill>
                <a:latin typeface="Times New Roman" panose="02020603050405020304" pitchFamily="18" charset="0"/>
                <a:cs typeface="Times New Roman" panose="02020603050405020304" pitchFamily="18" charset="0"/>
              </a:rPr>
              <a:t> </a:t>
            </a:r>
            <a:r>
              <a:rPr lang="en-US" sz="3000" dirty="0" err="1" smtClean="0">
                <a:solidFill>
                  <a:srgbClr val="333333"/>
                </a:solidFill>
                <a:latin typeface="Times New Roman" panose="02020603050405020304" pitchFamily="18" charset="0"/>
                <a:cs typeface="Times New Roman" panose="02020603050405020304" pitchFamily="18" charset="0"/>
              </a:rPr>
              <a:t>trọng</a:t>
            </a:r>
            <a:r>
              <a:rPr lang="en-US" sz="3000" dirty="0" smtClean="0">
                <a:solidFill>
                  <a:srgbClr val="333333"/>
                </a:solidFill>
                <a:latin typeface="Times New Roman" panose="02020603050405020304" pitchFamily="18" charset="0"/>
                <a:cs typeface="Times New Roman" panose="02020603050405020304" pitchFamily="18" charset="0"/>
              </a:rPr>
              <a:t>, </a:t>
            </a:r>
            <a:r>
              <a:rPr lang="en-US" sz="3000" dirty="0" err="1" smtClean="0">
                <a:solidFill>
                  <a:srgbClr val="333333"/>
                </a:solidFill>
                <a:latin typeface="Times New Roman" panose="02020603050405020304" pitchFamily="18" charset="0"/>
                <a:cs typeface="Times New Roman" panose="02020603050405020304" pitchFamily="18" charset="0"/>
              </a:rPr>
              <a:t>ngắn</a:t>
            </a:r>
            <a:r>
              <a:rPr lang="en-US" sz="3000" dirty="0" smtClean="0">
                <a:solidFill>
                  <a:srgbClr val="333333"/>
                </a:solidFill>
                <a:latin typeface="Times New Roman" panose="02020603050405020304" pitchFamily="18" charset="0"/>
                <a:cs typeface="Times New Roman" panose="02020603050405020304" pitchFamily="18" charset="0"/>
              </a:rPr>
              <a:t> </a:t>
            </a:r>
            <a:r>
              <a:rPr lang="en-US" sz="3000" dirty="0" err="1" smtClean="0">
                <a:solidFill>
                  <a:srgbClr val="333333"/>
                </a:solidFill>
                <a:latin typeface="Times New Roman" panose="02020603050405020304" pitchFamily="18" charset="0"/>
                <a:cs typeface="Times New Roman" panose="02020603050405020304" pitchFamily="18" charset="0"/>
              </a:rPr>
              <a:t>gọn</a:t>
            </a:r>
            <a:r>
              <a:rPr lang="en-US" sz="3000" dirty="0" smtClean="0">
                <a:solidFill>
                  <a:srgbClr val="333333"/>
                </a:solidFill>
                <a:latin typeface="Times New Roman" panose="02020603050405020304" pitchFamily="18" charset="0"/>
                <a:cs typeface="Times New Roman" panose="02020603050405020304" pitchFamily="18" charset="0"/>
              </a:rPr>
              <a:t>, </a:t>
            </a:r>
            <a:r>
              <a:rPr lang="en-US" sz="3000" dirty="0" err="1" smtClean="0">
                <a:solidFill>
                  <a:srgbClr val="333333"/>
                </a:solidFill>
                <a:latin typeface="Times New Roman" panose="02020603050405020304" pitchFamily="18" charset="0"/>
                <a:cs typeface="Times New Roman" panose="02020603050405020304" pitchFamily="18" charset="0"/>
              </a:rPr>
              <a:t>sáng</a:t>
            </a:r>
            <a:r>
              <a:rPr lang="en-US" sz="3000" dirty="0" smtClean="0">
                <a:solidFill>
                  <a:srgbClr val="333333"/>
                </a:solidFill>
                <a:latin typeface="Times New Roman" panose="02020603050405020304" pitchFamily="18" charset="0"/>
                <a:cs typeface="Times New Roman" panose="02020603050405020304" pitchFamily="18" charset="0"/>
              </a:rPr>
              <a:t> </a:t>
            </a:r>
            <a:r>
              <a:rPr lang="en-US" sz="3000" dirty="0" err="1" smtClean="0">
                <a:solidFill>
                  <a:srgbClr val="333333"/>
                </a:solidFill>
                <a:latin typeface="Times New Roman" panose="02020603050405020304" pitchFamily="18" charset="0"/>
                <a:cs typeface="Times New Roman" panose="02020603050405020304" pitchFamily="18" charset="0"/>
              </a:rPr>
              <a:t>sủa</a:t>
            </a:r>
            <a:r>
              <a:rPr lang="en-US" sz="3000" dirty="0" smtClean="0">
                <a:solidFill>
                  <a:srgbClr val="333333"/>
                </a:solidFill>
                <a:latin typeface="Times New Roman" panose="02020603050405020304" pitchFamily="18" charset="0"/>
                <a:cs typeface="Times New Roman" panose="02020603050405020304" pitchFamily="18" charset="0"/>
              </a:rPr>
              <a:t>, </a:t>
            </a:r>
            <a:r>
              <a:rPr lang="en-US" sz="3000" dirty="0" err="1" smtClean="0">
                <a:solidFill>
                  <a:srgbClr val="333333"/>
                </a:solidFill>
                <a:latin typeface="Times New Roman" panose="02020603050405020304" pitchFamily="18" charset="0"/>
                <a:cs typeface="Times New Roman" panose="02020603050405020304" pitchFamily="18" charset="0"/>
              </a:rPr>
              <a:t>đúng</a:t>
            </a:r>
            <a:r>
              <a:rPr lang="en-US" sz="3000" dirty="0" smtClean="0">
                <a:solidFill>
                  <a:srgbClr val="333333"/>
                </a:solidFill>
                <a:latin typeface="Times New Roman" panose="02020603050405020304" pitchFamily="18" charset="0"/>
                <a:cs typeface="Times New Roman" panose="02020603050405020304" pitchFamily="18" charset="0"/>
              </a:rPr>
              <a:t> </a:t>
            </a:r>
            <a:r>
              <a:rPr lang="en-US" sz="3000" dirty="0" err="1" smtClean="0">
                <a:solidFill>
                  <a:srgbClr val="333333"/>
                </a:solidFill>
                <a:latin typeface="Times New Roman" panose="02020603050405020304" pitchFamily="18" charset="0"/>
                <a:cs typeface="Times New Roman" panose="02020603050405020304" pitchFamily="18" charset="0"/>
              </a:rPr>
              <a:t>mực</a:t>
            </a:r>
            <a:r>
              <a:rPr lang="en-US" sz="3000" dirty="0" smtClean="0">
                <a:solidFill>
                  <a:srgbClr val="333333"/>
                </a:solidFill>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Horizontal)">
                                      <p:cBhvr>
                                        <p:cTn id="12" dur="500"/>
                                        <p:tgtEl>
                                          <p:spTgt spid="25"/>
                                        </p:tgtEl>
                                      </p:cBhvr>
                                    </p:animEffect>
                                  </p:childTnLst>
                                </p:cTn>
                              </p:par>
                              <p:par>
                                <p:cTn id="13" presetID="16" presetClass="entr" presetSubtype="2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dissolv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Horizontal)">
                                      <p:cBhvr>
                                        <p:cTn id="25" dur="500"/>
                                        <p:tgtEl>
                                          <p:spTgt spid="24"/>
                                        </p:tgtEl>
                                      </p:cBhvr>
                                    </p:animEffect>
                                  </p:childTnLst>
                                </p:cTn>
                              </p:par>
                              <p:par>
                                <p:cTn id="26" presetID="16" presetClass="entr" presetSubtype="26"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Horizontal)">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dissolve">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dissolve">
                                      <p:cBhvr>
                                        <p:cTn id="3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9"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689" y="207134"/>
            <a:ext cx="7793664" cy="954107"/>
          </a:xfrm>
          <a:prstGeom prst="rect">
            <a:avLst/>
          </a:prstGeom>
        </p:spPr>
        <p:txBody>
          <a:bodyPr wrap="square">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Trong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các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tình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huống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sau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đây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tình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huống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nào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phải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viết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giấy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đề</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nghị</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深色1"/>
          <p:cNvSpPr txBox="1"/>
          <p:nvPr/>
        </p:nvSpPr>
        <p:spPr>
          <a:xfrm>
            <a:off x="1123999" y="1448015"/>
            <a:ext cx="441146"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smtClean="0">
                <a:ln>
                  <a:noFill/>
                </a:ln>
                <a:solidFill>
                  <a:schemeClr val="accent1"/>
                </a:solidFill>
                <a:effectLst/>
                <a:uLnTx/>
                <a:uFillTx/>
                <a:latin typeface="Arial Black" panose="020B0A04020102020204" pitchFamily="34" charset="0"/>
                <a:ea typeface="Microsoft YaHei" panose="020B0503020204020204" pitchFamily="34" charset="-122"/>
              </a:rPr>
              <a:t>1</a:t>
            </a:r>
            <a:endParaRPr kumimoji="0" lang="zh-CN" altLang="en-US" sz="3600" b="0" i="0" u="none" strike="noStrike" kern="0" cap="none" spc="0" normalizeH="0" baseline="0" noProof="0" dirty="0">
              <a:ln>
                <a:noFill/>
              </a:ln>
              <a:solidFill>
                <a:schemeClr val="accent1"/>
              </a:solidFill>
              <a:effectLst/>
              <a:uLnTx/>
              <a:uFillTx/>
              <a:latin typeface="Arial Black" panose="020B0A04020102020204" pitchFamily="34" charset="0"/>
              <a:ea typeface="Microsoft YaHei" panose="020B0503020204020204" pitchFamily="34" charset="-122"/>
            </a:endParaRPr>
          </a:p>
        </p:txBody>
      </p:sp>
      <p:sp>
        <p:nvSpPr>
          <p:cNvPr id="4" name="深色2"/>
          <p:cNvSpPr txBox="1"/>
          <p:nvPr/>
        </p:nvSpPr>
        <p:spPr>
          <a:xfrm>
            <a:off x="3321509" y="1448015"/>
            <a:ext cx="441146"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smtClean="0">
                <a:ln>
                  <a:noFill/>
                </a:ln>
                <a:solidFill>
                  <a:schemeClr val="accent1"/>
                </a:solidFill>
                <a:effectLst/>
                <a:uLnTx/>
                <a:uFillTx/>
                <a:latin typeface="Arial Black" panose="020B0A04020102020204" pitchFamily="34" charset="0"/>
                <a:ea typeface="Microsoft YaHei" panose="020B0503020204020204" pitchFamily="34" charset="-122"/>
              </a:rPr>
              <a:t>2</a:t>
            </a:r>
            <a:endParaRPr kumimoji="0" lang="zh-CN" altLang="en-US" sz="3600" b="0" i="0" u="none" strike="noStrike" kern="0" cap="none" spc="0" normalizeH="0" baseline="0" noProof="0" dirty="0">
              <a:ln>
                <a:noFill/>
              </a:ln>
              <a:solidFill>
                <a:schemeClr val="accent1"/>
              </a:solidFill>
              <a:effectLst/>
              <a:uLnTx/>
              <a:uFillTx/>
              <a:latin typeface="Arial Black" panose="020B0A04020102020204" pitchFamily="34" charset="0"/>
              <a:ea typeface="Microsoft YaHei" panose="020B0503020204020204" pitchFamily="34" charset="-122"/>
            </a:endParaRPr>
          </a:p>
        </p:txBody>
      </p:sp>
      <p:sp>
        <p:nvSpPr>
          <p:cNvPr id="5" name="深色3"/>
          <p:cNvSpPr txBox="1"/>
          <p:nvPr/>
        </p:nvSpPr>
        <p:spPr>
          <a:xfrm>
            <a:off x="5474083" y="1448015"/>
            <a:ext cx="441146"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smtClean="0">
                <a:ln>
                  <a:noFill/>
                </a:ln>
                <a:solidFill>
                  <a:schemeClr val="accent1"/>
                </a:solidFill>
                <a:effectLst/>
                <a:uLnTx/>
                <a:uFillTx/>
                <a:latin typeface="Arial Black" panose="020B0A04020102020204" pitchFamily="34" charset="0"/>
                <a:ea typeface="Microsoft YaHei" panose="020B0503020204020204" pitchFamily="34" charset="-122"/>
              </a:rPr>
              <a:t>3</a:t>
            </a:r>
            <a:endParaRPr kumimoji="0" lang="zh-CN" altLang="en-US" sz="3600" b="0" i="0" u="none" strike="noStrike" kern="0" cap="none" spc="0" normalizeH="0" baseline="0" noProof="0" dirty="0">
              <a:ln>
                <a:noFill/>
              </a:ln>
              <a:solidFill>
                <a:schemeClr val="accent1"/>
              </a:solidFill>
              <a:effectLst/>
              <a:uLnTx/>
              <a:uFillTx/>
              <a:latin typeface="Arial Black" panose="020B0A04020102020204" pitchFamily="34" charset="0"/>
              <a:ea typeface="Microsoft YaHei" panose="020B0503020204020204" pitchFamily="34" charset="-122"/>
            </a:endParaRPr>
          </a:p>
        </p:txBody>
      </p:sp>
      <p:grpSp>
        <p:nvGrpSpPr>
          <p:cNvPr id="6" name="文本1"/>
          <p:cNvGrpSpPr/>
          <p:nvPr/>
        </p:nvGrpSpPr>
        <p:grpSpPr>
          <a:xfrm>
            <a:off x="482293" y="1771180"/>
            <a:ext cx="1733333" cy="2991690"/>
            <a:chOff x="1649869" y="1988839"/>
            <a:chExt cx="1584222" cy="2991690"/>
          </a:xfr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p:grpSpPr>
        <p:sp>
          <p:nvSpPr>
            <p:cNvPr id="7" name="矩形 2"/>
            <p:cNvSpPr/>
            <p:nvPr/>
          </p:nvSpPr>
          <p:spPr>
            <a:xfrm>
              <a:off x="1649869" y="1988839"/>
              <a:ext cx="1584176" cy="2991690"/>
            </a:xfrm>
            <a:custGeom>
              <a:avLst/>
              <a:gdLst/>
              <a:ahLst/>
              <a:cxnLst/>
              <a:rect l="l" t="t" r="r" b="b"/>
              <a:pathLst>
                <a:path w="1584176" h="2991690">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solidFill>
              <a:schemeClr val="accent1"/>
            </a:soli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zh-CN" altLang="en-US" sz="2800" b="0" i="0" u="none" strike="noStrike" kern="0" cap="none" spc="0" normalizeH="0" baseline="0" noProof="0" dirty="0">
                <a:ln>
                  <a:noFill/>
                </a:ln>
                <a:solidFill>
                  <a:srgbClr val="FFFFFF"/>
                </a:solidFill>
                <a:effectLst/>
                <a:uLnTx/>
                <a:uFillTx/>
                <a:latin typeface="Impact" panose="020B0806030902050204" pitchFamily="34" charset="0"/>
                <a:ea typeface="Microsoft YaHei" panose="020B0503020204020204" pitchFamily="34" charset="-122"/>
                <a:cs typeface="+mn-cs"/>
              </a:endParaRPr>
            </a:p>
          </p:txBody>
        </p:sp>
        <p:sp>
          <p:nvSpPr>
            <p:cNvPr id="9" name="TextBox 53"/>
            <p:cNvSpPr txBox="1">
              <a:spLocks noChangeArrowheads="1"/>
            </p:cNvSpPr>
            <p:nvPr/>
          </p:nvSpPr>
          <p:spPr bwMode="auto">
            <a:xfrm>
              <a:off x="1649869" y="2708920"/>
              <a:ext cx="1584222"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fontAlgn="base">
                <a:spcBef>
                  <a:spcPct val="0"/>
                </a:spcBef>
                <a:spcAft>
                  <a:spcPct val="0"/>
                </a:spcAft>
                <a:defRPr/>
              </a:pPr>
              <a:endParaRPr kumimoji="0" lang="zh-CN" altLang="en-US" sz="2000" b="0" i="0" u="none" strike="noStrike" kern="0" cap="none" spc="0" normalizeH="0" baseline="0" noProof="0" dirty="0" smtClean="0">
                <a:ln>
                  <a:noFill/>
                </a:ln>
                <a:solidFill>
                  <a:schemeClr val="bg1"/>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grpSp>
      <p:sp>
        <p:nvSpPr>
          <p:cNvPr id="11" name="矩形 2"/>
          <p:cNvSpPr/>
          <p:nvPr/>
        </p:nvSpPr>
        <p:spPr>
          <a:xfrm>
            <a:off x="2679803" y="1771180"/>
            <a:ext cx="1733283" cy="2991690"/>
          </a:xfrm>
          <a:custGeom>
            <a:avLst/>
            <a:gdLst/>
            <a:ahLst/>
            <a:cxnLst/>
            <a:rect l="l" t="t" r="r" b="b"/>
            <a:pathLst>
              <a:path w="1584176" h="2991690">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solidFill>
            <a:schemeClr val="accent2"/>
          </a:soli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zh-CN" altLang="en-US" sz="2800" b="0" i="0" u="none" strike="noStrike" kern="0" cap="none" spc="0" normalizeH="0" baseline="0" noProof="0" dirty="0">
              <a:ln>
                <a:noFill/>
              </a:ln>
              <a:solidFill>
                <a:srgbClr val="FFFFFF"/>
              </a:solidFill>
              <a:effectLst/>
              <a:uLnTx/>
              <a:uFillTx/>
              <a:latin typeface="Impact" panose="020B0806030902050204" pitchFamily="34" charset="0"/>
              <a:ea typeface="Microsoft YaHei" panose="020B0503020204020204" pitchFamily="34" charset="-122"/>
              <a:cs typeface="+mn-cs"/>
            </a:endParaRPr>
          </a:p>
        </p:txBody>
      </p:sp>
      <p:sp>
        <p:nvSpPr>
          <p:cNvPr id="15" name="矩形 2"/>
          <p:cNvSpPr/>
          <p:nvPr/>
        </p:nvSpPr>
        <p:spPr>
          <a:xfrm>
            <a:off x="4821744" y="1771180"/>
            <a:ext cx="1733283" cy="2991690"/>
          </a:xfrm>
          <a:custGeom>
            <a:avLst/>
            <a:gdLst/>
            <a:ahLst/>
            <a:cxnLst/>
            <a:rect l="l" t="t" r="r" b="b"/>
            <a:pathLst>
              <a:path w="1584176" h="2991690">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solidFill>
            <a:schemeClr val="accent1"/>
          </a:soli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zh-CN" altLang="en-US" sz="2800" b="0" i="0" u="none" strike="noStrike" kern="0" cap="none" spc="0" normalizeH="0" baseline="0" noProof="0" dirty="0">
              <a:ln>
                <a:noFill/>
              </a:ln>
              <a:solidFill>
                <a:srgbClr val="FFFFFF"/>
              </a:solidFill>
              <a:effectLst/>
              <a:uLnTx/>
              <a:uFillTx/>
              <a:latin typeface="Impact" panose="020B0806030902050204" pitchFamily="34" charset="0"/>
              <a:ea typeface="Microsoft YaHei" panose="020B0503020204020204" pitchFamily="34" charset="-122"/>
              <a:cs typeface="+mn-cs"/>
            </a:endParaRPr>
          </a:p>
        </p:txBody>
      </p:sp>
      <p:sp>
        <p:nvSpPr>
          <p:cNvPr id="18" name="深色3"/>
          <p:cNvSpPr txBox="1"/>
          <p:nvPr/>
        </p:nvSpPr>
        <p:spPr>
          <a:xfrm>
            <a:off x="7637759" y="1448015"/>
            <a:ext cx="441146"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smtClean="0">
                <a:ln>
                  <a:noFill/>
                </a:ln>
                <a:solidFill>
                  <a:schemeClr val="accent1"/>
                </a:solidFill>
                <a:effectLst/>
                <a:uLnTx/>
                <a:uFillTx/>
                <a:latin typeface="Arial Black" panose="020B0A04020102020204" pitchFamily="34" charset="0"/>
                <a:ea typeface="Microsoft YaHei" panose="020B0503020204020204" pitchFamily="34" charset="-122"/>
              </a:rPr>
              <a:t>4</a:t>
            </a:r>
            <a:endParaRPr kumimoji="0" lang="zh-CN" altLang="en-US" sz="3600" b="0" i="0" u="none" strike="noStrike" kern="0" cap="none" spc="0" normalizeH="0" baseline="0" noProof="0" dirty="0">
              <a:ln>
                <a:noFill/>
              </a:ln>
              <a:solidFill>
                <a:schemeClr val="accent1"/>
              </a:solidFill>
              <a:effectLst/>
              <a:uLnTx/>
              <a:uFillTx/>
              <a:latin typeface="Arial Black" panose="020B0A04020102020204" pitchFamily="34" charset="0"/>
              <a:ea typeface="Microsoft YaHei" panose="020B0503020204020204" pitchFamily="34" charset="-122"/>
            </a:endParaRPr>
          </a:p>
        </p:txBody>
      </p:sp>
      <p:sp>
        <p:nvSpPr>
          <p:cNvPr id="20" name="矩形 2"/>
          <p:cNvSpPr/>
          <p:nvPr/>
        </p:nvSpPr>
        <p:spPr>
          <a:xfrm>
            <a:off x="6985420" y="1771180"/>
            <a:ext cx="1733283" cy="2991690"/>
          </a:xfrm>
          <a:custGeom>
            <a:avLst/>
            <a:gdLst/>
            <a:ahLst/>
            <a:cxnLst/>
            <a:rect l="l" t="t" r="r" b="b"/>
            <a:pathLst>
              <a:path w="1584176" h="2991690">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solidFill>
            <a:schemeClr val="accent2"/>
          </a:soli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zh-CN" altLang="en-US" sz="2800" b="0" i="0" u="none" strike="noStrike" kern="0" cap="none" spc="0" normalizeH="0" baseline="0" noProof="0" dirty="0">
              <a:ln>
                <a:noFill/>
              </a:ln>
              <a:solidFill>
                <a:srgbClr val="FFFFFF"/>
              </a:solidFill>
              <a:effectLst/>
              <a:uLnTx/>
              <a:uFillTx/>
              <a:latin typeface="Impact" panose="020B0806030902050204" pitchFamily="34" charset="0"/>
              <a:ea typeface="Microsoft YaHei" panose="020B0503020204020204" pitchFamily="34" charset="-122"/>
              <a:cs typeface="+mn-cs"/>
            </a:endParaRPr>
          </a:p>
        </p:txBody>
      </p:sp>
      <p:sp>
        <p:nvSpPr>
          <p:cNvPr id="23" name="Rectangle 22"/>
          <p:cNvSpPr/>
          <p:nvPr/>
        </p:nvSpPr>
        <p:spPr>
          <a:xfrm>
            <a:off x="499723" y="2312382"/>
            <a:ext cx="1690584" cy="2354491"/>
          </a:xfrm>
          <a:prstGeom prst="rect">
            <a:avLst/>
          </a:prstGeom>
        </p:spPr>
        <p:txBody>
          <a:bodyPr wrap="square">
            <a:spAutoFit/>
          </a:bodyPr>
          <a:lstStyle/>
          <a:p>
            <a:pPr lvl="0" algn="ctr" fontAlgn="base">
              <a:spcBef>
                <a:spcPct val="0"/>
              </a:spcBef>
              <a:spcAft>
                <a:spcPct val="0"/>
              </a:spcAft>
              <a:defRPr/>
            </a:pPr>
            <a:r>
              <a:rPr lang="en-US" sz="2100" dirty="0" err="1" smtClean="0">
                <a:solidFill>
                  <a:schemeClr val="bg1"/>
                </a:solidFill>
                <a:latin typeface="Times New Roman" panose="02020603050405020304" pitchFamily="18" charset="0"/>
                <a:cs typeface="Times New Roman" panose="02020603050405020304" pitchFamily="18" charset="0"/>
              </a:rPr>
              <a:t>Có</a:t>
            </a:r>
            <a:r>
              <a:rPr lang="en-US" sz="2100" dirty="0" smtClean="0">
                <a:solidFill>
                  <a:schemeClr val="bg1"/>
                </a:solidFill>
                <a:latin typeface="Times New Roman" panose="02020603050405020304" pitchFamily="18" charset="0"/>
                <a:cs typeface="Times New Roman" panose="02020603050405020304" pitchFamily="18" charset="0"/>
              </a:rPr>
              <a:t> 1 </a:t>
            </a:r>
            <a:r>
              <a:rPr lang="en-US" sz="2100" dirty="0" err="1" smtClean="0">
                <a:solidFill>
                  <a:schemeClr val="bg1"/>
                </a:solidFill>
                <a:latin typeface="Times New Roman" panose="02020603050405020304" pitchFamily="18" charset="0"/>
                <a:cs typeface="Times New Roman" panose="02020603050405020304" pitchFamily="18" charset="0"/>
              </a:rPr>
              <a:t>bộ</a:t>
            </a:r>
            <a:r>
              <a:rPr lang="en-US" sz="2100" dirty="0" smtClean="0">
                <a:solidFill>
                  <a:schemeClr val="bg1"/>
                </a:solidFill>
                <a:latin typeface="Times New Roman" panose="02020603050405020304" pitchFamily="18" charset="0"/>
                <a:cs typeface="Times New Roman" panose="02020603050405020304" pitchFamily="18" charset="0"/>
              </a:rPr>
              <a:t> </a:t>
            </a:r>
            <a:r>
              <a:rPr lang="en-US" sz="2100" dirty="0" err="1" smtClean="0">
                <a:solidFill>
                  <a:schemeClr val="bg1"/>
                </a:solidFill>
                <a:latin typeface="Times New Roman" panose="02020603050405020304" pitchFamily="18" charset="0"/>
                <a:cs typeface="Times New Roman" panose="02020603050405020304" pitchFamily="18" charset="0"/>
              </a:rPr>
              <a:t>phim</a:t>
            </a:r>
            <a:r>
              <a:rPr lang="en-US" sz="2100" dirty="0" smtClean="0">
                <a:solidFill>
                  <a:schemeClr val="bg1"/>
                </a:solidFill>
                <a:latin typeface="Times New Roman" panose="02020603050405020304" pitchFamily="18" charset="0"/>
                <a:cs typeface="Times New Roman" panose="02020603050405020304" pitchFamily="18" charset="0"/>
              </a:rPr>
              <a:t> </a:t>
            </a:r>
            <a:r>
              <a:rPr lang="en-US" sz="2100" dirty="0" err="1" smtClean="0">
                <a:solidFill>
                  <a:schemeClr val="bg1"/>
                </a:solidFill>
                <a:latin typeface="Times New Roman" panose="02020603050405020304" pitchFamily="18" charset="0"/>
                <a:cs typeface="Times New Roman" panose="02020603050405020304" pitchFamily="18" charset="0"/>
              </a:rPr>
              <a:t>truyện</a:t>
            </a:r>
            <a:r>
              <a:rPr lang="en-US" sz="2100" dirty="0" smtClean="0">
                <a:solidFill>
                  <a:schemeClr val="bg1"/>
                </a:solidFill>
                <a:latin typeface="Times New Roman" panose="02020603050405020304" pitchFamily="18" charset="0"/>
                <a:cs typeface="Times New Roman" panose="02020603050405020304" pitchFamily="18" charset="0"/>
              </a:rPr>
              <a:t> </a:t>
            </a:r>
            <a:r>
              <a:rPr lang="en-US" sz="2100" dirty="0" err="1" smtClean="0">
                <a:solidFill>
                  <a:schemeClr val="bg1"/>
                </a:solidFill>
                <a:latin typeface="Times New Roman" panose="02020603050405020304" pitchFamily="18" charset="0"/>
                <a:cs typeface="Times New Roman" panose="02020603050405020304" pitchFamily="18" charset="0"/>
              </a:rPr>
              <a:t>rất</a:t>
            </a:r>
            <a:r>
              <a:rPr lang="en-US" sz="2100" dirty="0" smtClean="0">
                <a:solidFill>
                  <a:schemeClr val="bg1"/>
                </a:solidFill>
                <a:latin typeface="Times New Roman" panose="02020603050405020304" pitchFamily="18" charset="0"/>
                <a:cs typeface="Times New Roman" panose="02020603050405020304" pitchFamily="18" charset="0"/>
              </a:rPr>
              <a:t> hay, </a:t>
            </a:r>
            <a:r>
              <a:rPr lang="en-US" sz="2100" dirty="0" err="1" smtClean="0">
                <a:solidFill>
                  <a:schemeClr val="bg1"/>
                </a:solidFill>
                <a:latin typeface="Times New Roman" panose="02020603050405020304" pitchFamily="18" charset="0"/>
                <a:cs typeface="Times New Roman" panose="02020603050405020304" pitchFamily="18" charset="0"/>
              </a:rPr>
              <a:t>liên</a:t>
            </a:r>
            <a:r>
              <a:rPr lang="en-US" sz="2100" dirty="0" smtClean="0">
                <a:solidFill>
                  <a:schemeClr val="bg1"/>
                </a:solidFill>
                <a:latin typeface="Times New Roman" panose="02020603050405020304" pitchFamily="18" charset="0"/>
                <a:cs typeface="Times New Roman" panose="02020603050405020304" pitchFamily="18" charset="0"/>
              </a:rPr>
              <a:t> </a:t>
            </a:r>
            <a:r>
              <a:rPr lang="en-US" sz="2100" dirty="0" err="1" smtClean="0">
                <a:solidFill>
                  <a:schemeClr val="bg1"/>
                </a:solidFill>
                <a:latin typeface="Times New Roman" panose="02020603050405020304" pitchFamily="18" charset="0"/>
                <a:cs typeface="Times New Roman" panose="02020603050405020304" pitchFamily="18" charset="0"/>
              </a:rPr>
              <a:t>quan</a:t>
            </a:r>
            <a:r>
              <a:rPr lang="en-US" sz="2100" dirty="0" smtClean="0">
                <a:solidFill>
                  <a:schemeClr val="bg1"/>
                </a:solidFill>
                <a:latin typeface="Times New Roman" panose="02020603050405020304" pitchFamily="18" charset="0"/>
                <a:cs typeface="Times New Roman" panose="02020603050405020304" pitchFamily="18" charset="0"/>
              </a:rPr>
              <a:t> </a:t>
            </a:r>
            <a:r>
              <a:rPr lang="en-US" sz="2100" dirty="0" err="1" smtClean="0">
                <a:solidFill>
                  <a:schemeClr val="bg1"/>
                </a:solidFill>
                <a:latin typeface="Times New Roman" panose="02020603050405020304" pitchFamily="18" charset="0"/>
                <a:cs typeface="Times New Roman" panose="02020603050405020304" pitchFamily="18" charset="0"/>
              </a:rPr>
              <a:t>tới</a:t>
            </a:r>
            <a:r>
              <a:rPr lang="en-US" sz="2100" dirty="0" smtClean="0">
                <a:solidFill>
                  <a:schemeClr val="bg1"/>
                </a:solidFill>
                <a:latin typeface="Times New Roman" panose="02020603050405020304" pitchFamily="18" charset="0"/>
                <a:cs typeface="Times New Roman" panose="02020603050405020304" pitchFamily="18" charset="0"/>
              </a:rPr>
              <a:t> </a:t>
            </a:r>
            <a:r>
              <a:rPr lang="en-US" sz="2100" dirty="0" err="1" smtClean="0">
                <a:solidFill>
                  <a:schemeClr val="bg1"/>
                </a:solidFill>
                <a:latin typeface="Times New Roman" panose="02020603050405020304" pitchFamily="18" charset="0"/>
                <a:cs typeface="Times New Roman" panose="02020603050405020304" pitchFamily="18" charset="0"/>
              </a:rPr>
              <a:t>tác</a:t>
            </a:r>
            <a:r>
              <a:rPr lang="en-US" sz="2100" dirty="0" smtClean="0">
                <a:solidFill>
                  <a:schemeClr val="bg1"/>
                </a:solidFill>
                <a:latin typeface="Times New Roman" panose="02020603050405020304" pitchFamily="18" charset="0"/>
                <a:cs typeface="Times New Roman" panose="02020603050405020304" pitchFamily="18" charset="0"/>
              </a:rPr>
              <a:t> </a:t>
            </a:r>
            <a:r>
              <a:rPr lang="en-US" sz="2100" dirty="0" err="1" smtClean="0">
                <a:solidFill>
                  <a:schemeClr val="bg1"/>
                </a:solidFill>
                <a:latin typeface="Times New Roman" panose="02020603050405020304" pitchFamily="18" charset="0"/>
                <a:cs typeface="Times New Roman" panose="02020603050405020304" pitchFamily="18" charset="0"/>
              </a:rPr>
              <a:t>phẩm</a:t>
            </a:r>
            <a:r>
              <a:rPr lang="en-US" sz="2100" dirty="0" smtClean="0">
                <a:solidFill>
                  <a:schemeClr val="bg1"/>
                </a:solidFill>
                <a:latin typeface="Times New Roman" panose="02020603050405020304" pitchFamily="18" charset="0"/>
                <a:cs typeface="Times New Roman" panose="02020603050405020304" pitchFamily="18" charset="0"/>
              </a:rPr>
              <a:t> </a:t>
            </a:r>
            <a:r>
              <a:rPr lang="en-US" sz="2100" dirty="0" err="1" smtClean="0">
                <a:solidFill>
                  <a:schemeClr val="bg1"/>
                </a:solidFill>
                <a:latin typeface="Times New Roman" panose="02020603050405020304" pitchFamily="18" charset="0"/>
                <a:cs typeface="Times New Roman" panose="02020603050405020304" pitchFamily="18" charset="0"/>
              </a:rPr>
              <a:t>đang</a:t>
            </a:r>
            <a:r>
              <a:rPr lang="en-US" sz="2100" dirty="0" smtClean="0">
                <a:solidFill>
                  <a:schemeClr val="bg1"/>
                </a:solidFill>
                <a:latin typeface="Times New Roman" panose="02020603050405020304" pitchFamily="18" charset="0"/>
                <a:cs typeface="Times New Roman" panose="02020603050405020304" pitchFamily="18" charset="0"/>
              </a:rPr>
              <a:t> </a:t>
            </a:r>
            <a:r>
              <a:rPr lang="en-US" sz="2100" dirty="0" err="1" smtClean="0">
                <a:solidFill>
                  <a:schemeClr val="bg1"/>
                </a:solidFill>
                <a:latin typeface="Times New Roman" panose="02020603050405020304" pitchFamily="18" charset="0"/>
                <a:cs typeface="Times New Roman" panose="02020603050405020304" pitchFamily="18" charset="0"/>
              </a:rPr>
              <a:t>học</a:t>
            </a:r>
            <a:r>
              <a:rPr lang="en-US" sz="2100" dirty="0" smtClean="0">
                <a:solidFill>
                  <a:schemeClr val="bg1"/>
                </a:solidFill>
                <a:latin typeface="Times New Roman" panose="02020603050405020304" pitchFamily="18" charset="0"/>
                <a:cs typeface="Times New Roman" panose="02020603050405020304" pitchFamily="18" charset="0"/>
              </a:rPr>
              <a:t>, </a:t>
            </a:r>
            <a:r>
              <a:rPr lang="en-US" sz="2100" dirty="0" err="1" smtClean="0">
                <a:solidFill>
                  <a:schemeClr val="bg1"/>
                </a:solidFill>
                <a:latin typeface="Times New Roman" panose="02020603050405020304" pitchFamily="18" charset="0"/>
                <a:cs typeface="Times New Roman" panose="02020603050405020304" pitchFamily="18" charset="0"/>
              </a:rPr>
              <a:t>cả</a:t>
            </a:r>
            <a:r>
              <a:rPr lang="en-US" sz="2100" dirty="0" smtClean="0">
                <a:solidFill>
                  <a:schemeClr val="bg1"/>
                </a:solidFill>
                <a:latin typeface="Times New Roman" panose="02020603050405020304" pitchFamily="18" charset="0"/>
                <a:cs typeface="Times New Roman" panose="02020603050405020304" pitchFamily="18" charset="0"/>
              </a:rPr>
              <a:t> </a:t>
            </a:r>
            <a:r>
              <a:rPr lang="en-US" sz="2100" dirty="0" err="1" smtClean="0">
                <a:solidFill>
                  <a:schemeClr val="bg1"/>
                </a:solidFill>
                <a:latin typeface="Times New Roman" panose="02020603050405020304" pitchFamily="18" charset="0"/>
                <a:cs typeface="Times New Roman" panose="02020603050405020304" pitchFamily="18" charset="0"/>
              </a:rPr>
              <a:t>lớp</a:t>
            </a:r>
            <a:r>
              <a:rPr lang="en-US" sz="2100" dirty="0" smtClean="0">
                <a:solidFill>
                  <a:schemeClr val="bg1"/>
                </a:solidFill>
                <a:latin typeface="Times New Roman" panose="02020603050405020304" pitchFamily="18" charset="0"/>
                <a:cs typeface="Times New Roman" panose="02020603050405020304" pitchFamily="18" charset="0"/>
              </a:rPr>
              <a:t> </a:t>
            </a:r>
            <a:r>
              <a:rPr lang="en-US" sz="2100" dirty="0" err="1" smtClean="0">
                <a:solidFill>
                  <a:schemeClr val="bg1"/>
                </a:solidFill>
                <a:latin typeface="Times New Roman" panose="02020603050405020304" pitchFamily="18" charset="0"/>
                <a:cs typeface="Times New Roman" panose="02020603050405020304" pitchFamily="18" charset="0"/>
              </a:rPr>
              <a:t>cần</a:t>
            </a:r>
            <a:r>
              <a:rPr lang="en-US" sz="2100" dirty="0" smtClean="0">
                <a:solidFill>
                  <a:schemeClr val="bg1"/>
                </a:solidFill>
                <a:latin typeface="Times New Roman" panose="02020603050405020304" pitchFamily="18" charset="0"/>
                <a:cs typeface="Times New Roman" panose="02020603050405020304" pitchFamily="18" charset="0"/>
              </a:rPr>
              <a:t> </a:t>
            </a:r>
            <a:r>
              <a:rPr lang="en-US" sz="2100" dirty="0" err="1" smtClean="0">
                <a:solidFill>
                  <a:schemeClr val="bg1"/>
                </a:solidFill>
                <a:latin typeface="Times New Roman" panose="02020603050405020304" pitchFamily="18" charset="0"/>
                <a:cs typeface="Times New Roman" panose="02020603050405020304" pitchFamily="18" charset="0"/>
              </a:rPr>
              <a:t>đi</a:t>
            </a:r>
            <a:r>
              <a:rPr lang="en-US" sz="2100" dirty="0" smtClean="0">
                <a:solidFill>
                  <a:schemeClr val="bg1"/>
                </a:solidFill>
                <a:latin typeface="Times New Roman" panose="02020603050405020304" pitchFamily="18" charset="0"/>
                <a:cs typeface="Times New Roman" panose="02020603050405020304" pitchFamily="18" charset="0"/>
              </a:rPr>
              <a:t> </a:t>
            </a:r>
            <a:r>
              <a:rPr lang="en-US" sz="2100" dirty="0" err="1" smtClean="0">
                <a:solidFill>
                  <a:schemeClr val="bg1"/>
                </a:solidFill>
                <a:latin typeface="Times New Roman" panose="02020603050405020304" pitchFamily="18" charset="0"/>
                <a:cs typeface="Times New Roman" panose="02020603050405020304" pitchFamily="18" charset="0"/>
              </a:rPr>
              <a:t>xem</a:t>
            </a:r>
            <a:r>
              <a:rPr lang="en-US" sz="2100" dirty="0" smtClean="0">
                <a:solidFill>
                  <a:schemeClr val="bg1"/>
                </a:solidFill>
                <a:latin typeface="Times New Roman" panose="02020603050405020304" pitchFamily="18" charset="0"/>
                <a:cs typeface="Times New Roman" panose="02020603050405020304" pitchFamily="18" charset="0"/>
              </a:rPr>
              <a:t> </a:t>
            </a:r>
            <a:r>
              <a:rPr lang="en-US" sz="2100" dirty="0" err="1" smtClean="0">
                <a:solidFill>
                  <a:schemeClr val="bg1"/>
                </a:solidFill>
                <a:latin typeface="Times New Roman" panose="02020603050405020304" pitchFamily="18" charset="0"/>
                <a:cs typeface="Times New Roman" panose="02020603050405020304" pitchFamily="18" charset="0"/>
              </a:rPr>
              <a:t>tập</a:t>
            </a:r>
            <a:r>
              <a:rPr lang="en-US" sz="2100" dirty="0" smtClean="0">
                <a:solidFill>
                  <a:schemeClr val="bg1"/>
                </a:solidFill>
                <a:latin typeface="Times New Roman" panose="02020603050405020304" pitchFamily="18" charset="0"/>
                <a:cs typeface="Times New Roman" panose="02020603050405020304" pitchFamily="18" charset="0"/>
              </a:rPr>
              <a:t> </a:t>
            </a:r>
            <a:r>
              <a:rPr lang="en-US" sz="2100" dirty="0" err="1" smtClean="0">
                <a:solidFill>
                  <a:schemeClr val="bg1"/>
                </a:solidFill>
                <a:latin typeface="Times New Roman" panose="02020603050405020304" pitchFamily="18" charset="0"/>
                <a:cs typeface="Times New Roman" panose="02020603050405020304" pitchFamily="18" charset="0"/>
              </a:rPr>
              <a:t>thể</a:t>
            </a:r>
            <a:r>
              <a:rPr lang="en-US" sz="2100" dirty="0" smtClean="0">
                <a:solidFill>
                  <a:schemeClr val="bg1"/>
                </a:solidFill>
                <a:latin typeface="Times New Roman" panose="02020603050405020304" pitchFamily="18" charset="0"/>
                <a:cs typeface="Times New Roman" panose="02020603050405020304" pitchFamily="18" charset="0"/>
              </a:rPr>
              <a:t>.</a:t>
            </a:r>
            <a:endParaRPr lang="zh-CN" altLang="en-US" sz="2100" kern="0" dirty="0" smtClean="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4" name="Rectangle 23"/>
          <p:cNvSpPr/>
          <p:nvPr/>
        </p:nvSpPr>
        <p:spPr>
          <a:xfrm>
            <a:off x="2682949" y="2560484"/>
            <a:ext cx="1729563" cy="1785104"/>
          </a:xfrm>
          <a:prstGeom prst="rect">
            <a:avLst/>
          </a:prstGeom>
        </p:spPr>
        <p:txBody>
          <a:bodyPr wrap="square">
            <a:spAutoFit/>
          </a:bodyPr>
          <a:lstStyle/>
          <a:p>
            <a:pPr lvl="0" algn="ctr" fontAlgn="base">
              <a:spcBef>
                <a:spcPct val="0"/>
              </a:spcBef>
              <a:spcAft>
                <a:spcPct val="0"/>
              </a:spcAft>
              <a:defRPr/>
            </a:pPr>
            <a:r>
              <a:rPr lang="en-US" sz="2200" dirty="0" err="1" smtClean="0">
                <a:solidFill>
                  <a:schemeClr val="bg1"/>
                </a:solidFill>
                <a:latin typeface="Times New Roman" panose="02020603050405020304" pitchFamily="18" charset="0"/>
                <a:cs typeface="Times New Roman" panose="02020603050405020304" pitchFamily="18" charset="0"/>
              </a:rPr>
              <a:t>Em</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đi</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học</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nhóm</a:t>
            </a:r>
            <a:r>
              <a:rPr lang="en-US" sz="2200" dirty="0" smtClean="0">
                <a:solidFill>
                  <a:schemeClr val="bg1"/>
                </a:solidFill>
                <a:latin typeface="Times New Roman" panose="02020603050405020304" pitchFamily="18" charset="0"/>
                <a:cs typeface="Times New Roman" panose="02020603050405020304" pitchFamily="18" charset="0"/>
              </a:rPr>
              <a:t>, do </a:t>
            </a:r>
            <a:r>
              <a:rPr lang="en-US" sz="2200" dirty="0" err="1" smtClean="0">
                <a:solidFill>
                  <a:schemeClr val="bg1"/>
                </a:solidFill>
                <a:latin typeface="Times New Roman" panose="02020603050405020304" pitchFamily="18" charset="0"/>
                <a:cs typeface="Times New Roman" panose="02020603050405020304" pitchFamily="18" charset="0"/>
              </a:rPr>
              <a:t>sơ</a:t>
            </a:r>
            <a:r>
              <a:rPr lang="en-US" sz="2200" dirty="0" smtClean="0">
                <a:solidFill>
                  <a:schemeClr val="bg1"/>
                </a:solidFill>
                <a:latin typeface="Times New Roman" panose="02020603050405020304" pitchFamily="18" charset="0"/>
                <a:cs typeface="Times New Roman" panose="02020603050405020304" pitchFamily="18" charset="0"/>
              </a:rPr>
              <a:t> ý </a:t>
            </a:r>
            <a:r>
              <a:rPr lang="en-US" sz="2200" dirty="0" err="1" smtClean="0">
                <a:solidFill>
                  <a:schemeClr val="bg1"/>
                </a:solidFill>
                <a:latin typeface="Times New Roman" panose="02020603050405020304" pitchFamily="18" charset="0"/>
                <a:cs typeface="Times New Roman" panose="02020603050405020304" pitchFamily="18" charset="0"/>
              </a:rPr>
              <a:t>nên</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bị</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kẻ</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gian</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lấy</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mất</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xe</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đạp</a:t>
            </a:r>
            <a:r>
              <a:rPr lang="en-US" sz="2200" dirty="0" smtClean="0">
                <a:solidFill>
                  <a:schemeClr val="bg1"/>
                </a:solidFill>
                <a:latin typeface="Times New Roman" panose="02020603050405020304" pitchFamily="18" charset="0"/>
                <a:cs typeface="Times New Roman" panose="02020603050405020304" pitchFamily="18" charset="0"/>
              </a:rPr>
              <a:t>.</a:t>
            </a:r>
            <a:endParaRPr lang="zh-CN" altLang="en-US" sz="2200" kern="0" dirty="0" smtClean="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5" name="Rectangle 24"/>
          <p:cNvSpPr/>
          <p:nvPr/>
        </p:nvSpPr>
        <p:spPr>
          <a:xfrm>
            <a:off x="4834272" y="2574663"/>
            <a:ext cx="1704751" cy="1785104"/>
          </a:xfrm>
          <a:prstGeom prst="rect">
            <a:avLst/>
          </a:prstGeom>
        </p:spPr>
        <p:txBody>
          <a:bodyPr wrap="square">
            <a:spAutoFit/>
          </a:bodyPr>
          <a:lstStyle/>
          <a:p>
            <a:pPr lvl="0" algn="ctr" fontAlgn="base">
              <a:spcBef>
                <a:spcPct val="0"/>
              </a:spcBef>
              <a:spcAft>
                <a:spcPct val="0"/>
              </a:spcAft>
              <a:defRPr/>
            </a:pPr>
            <a:r>
              <a:rPr lang="en-US" sz="2200" dirty="0" err="1" smtClean="0">
                <a:solidFill>
                  <a:schemeClr val="bg1"/>
                </a:solidFill>
                <a:latin typeface="Times New Roman" panose="02020603050405020304" pitchFamily="18" charset="0"/>
                <a:cs typeface="Times New Roman" panose="02020603050405020304" pitchFamily="18" charset="0"/>
              </a:rPr>
              <a:t>Sắp</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thi</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học</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kì</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cả</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lớp</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cần</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sinh</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hoạt</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trao</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đỏi</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thêm</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về</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môn</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Toán</a:t>
            </a:r>
            <a:endParaRPr lang="zh-CN" altLang="en-US" sz="2200" kern="0" dirty="0" smtClean="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6" name="Rectangle 25"/>
          <p:cNvSpPr/>
          <p:nvPr/>
        </p:nvSpPr>
        <p:spPr>
          <a:xfrm>
            <a:off x="7017495" y="2269850"/>
            <a:ext cx="1711835" cy="2462213"/>
          </a:xfrm>
          <a:prstGeom prst="rect">
            <a:avLst/>
          </a:prstGeom>
        </p:spPr>
        <p:txBody>
          <a:bodyPr wrap="square">
            <a:spAutoFit/>
          </a:bodyPr>
          <a:lstStyle/>
          <a:p>
            <a:pPr lvl="0" algn="ctr" fontAlgn="base">
              <a:spcBef>
                <a:spcPct val="0"/>
              </a:spcBef>
              <a:spcAft>
                <a:spcPct val="0"/>
              </a:spcAft>
              <a:defRPr/>
            </a:pPr>
            <a:r>
              <a:rPr lang="en-US" sz="2200" dirty="0" err="1" smtClean="0">
                <a:solidFill>
                  <a:schemeClr val="bg1"/>
                </a:solidFill>
                <a:latin typeface="Times New Roman" panose="02020603050405020304" pitchFamily="18" charset="0"/>
                <a:cs typeface="Times New Roman" panose="02020603050405020304" pitchFamily="18" charset="0"/>
              </a:rPr>
              <a:t>Trong</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giờ</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học</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em</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và</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bạn</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cãi</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nhau</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gây</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mất</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trật</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tư</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giáo</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viên</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phải</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dừng</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lại</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giải</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quyết</a:t>
            </a:r>
            <a:r>
              <a:rPr lang="en-US" sz="2200" dirty="0" smtClean="0">
                <a:solidFill>
                  <a:schemeClr val="bg1"/>
                </a:solidFill>
                <a:latin typeface="Times New Roman" panose="02020603050405020304" pitchFamily="18" charset="0"/>
                <a:cs typeface="Times New Roman" panose="02020603050405020304" pitchFamily="18" charset="0"/>
              </a:rPr>
              <a:t>.</a:t>
            </a:r>
            <a:endParaRPr lang="zh-CN" altLang="en-US" sz="2200" kern="0" dirty="0" smtClean="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dissolv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dissolv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500"/>
                                        <p:tgtEl>
                                          <p:spTgt spid="5"/>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dissolv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dissolve">
                                      <p:cBhvr>
                                        <p:cTn id="45" dur="500"/>
                                        <p:tgtEl>
                                          <p:spTgt spid="18"/>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dissolve">
                                      <p:cBhvr>
                                        <p:cTn id="48" dur="500"/>
                                        <p:tgtEl>
                                          <p:spTgt spid="20"/>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dissolve">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mph" presetSubtype="0" fill="hold" grpId="1" nodeType="clickEffect">
                                  <p:stCondLst>
                                    <p:cond delay="0"/>
                                  </p:stCondLst>
                                  <p:childTnLst>
                                    <p:animScale>
                                      <p:cBhvr>
                                        <p:cTn id="55" dur="2000" fill="hold"/>
                                        <p:tgtEl>
                                          <p:spTgt spid="3"/>
                                        </p:tgtEl>
                                      </p:cBhvr>
                                      <p:by x="150000" y="150000"/>
                                    </p:animScale>
                                  </p:childTnLst>
                                </p:cTn>
                              </p:par>
                              <p:par>
                                <p:cTn id="56" presetID="6" presetClass="emph" presetSubtype="0" fill="hold" grpId="1" nodeType="withEffect">
                                  <p:stCondLst>
                                    <p:cond delay="0"/>
                                  </p:stCondLst>
                                  <p:childTnLst>
                                    <p:animScale>
                                      <p:cBhvr>
                                        <p:cTn id="57"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p:bldP spid="5" grpId="0"/>
      <p:bldP spid="5" grpId="1"/>
      <p:bldP spid="11" grpId="0" animBg="1"/>
      <p:bldP spid="15" grpId="0" animBg="1"/>
      <p:bldP spid="18" grpId="0"/>
      <p:bldP spid="20" grpId="0" animBg="1"/>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3"/>
          <p:cNvSpPr/>
          <p:nvPr/>
        </p:nvSpPr>
        <p:spPr bwMode="gray">
          <a:xfrm flipV="1">
            <a:off x="1568193" y="2231399"/>
            <a:ext cx="1206386" cy="2064157"/>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2"/>
          </a:solidFill>
          <a:ln>
            <a:noFill/>
          </a:ln>
          <a:effectLst/>
        </p:spPr>
        <p:txBody>
          <a:bodyPr wrap="none" lIns="68571" tIns="34285" rIns="68571" bIns="34285"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400" dirty="0">
              <a:solidFill>
                <a:sysClr val="windowText" lastClr="000000"/>
              </a:solidFill>
              <a:latin typeface="Calibri" panose="020F0502020204030204"/>
              <a:ea typeface="Microsoft YaHei" panose="020B0503020204020204" pitchFamily="34" charset="-122"/>
            </a:endParaRPr>
          </a:p>
        </p:txBody>
      </p:sp>
      <p:sp>
        <p:nvSpPr>
          <p:cNvPr id="3" name="箭头2"/>
          <p:cNvSpPr/>
          <p:nvPr/>
        </p:nvSpPr>
        <p:spPr bwMode="gray">
          <a:xfrm rot="16200000">
            <a:off x="1886210" y="1893991"/>
            <a:ext cx="358296" cy="1433956"/>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2"/>
          </a:solidFill>
          <a:ln>
            <a:noFill/>
          </a:ln>
          <a:effectLst/>
        </p:spPr>
        <p:txBody>
          <a:bodyPr wrap="none" lIns="68571" tIns="34285" rIns="68571" bIns="34285"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400" dirty="0">
              <a:solidFill>
                <a:sysClr val="windowText" lastClr="000000"/>
              </a:solidFill>
              <a:latin typeface="Calibri" panose="020F0502020204030204"/>
              <a:ea typeface="Microsoft YaHei" panose="020B0503020204020204" pitchFamily="34" charset="-122"/>
            </a:endParaRPr>
          </a:p>
        </p:txBody>
      </p:sp>
      <p:sp>
        <p:nvSpPr>
          <p:cNvPr id="4" name="箭头1"/>
          <p:cNvSpPr/>
          <p:nvPr/>
        </p:nvSpPr>
        <p:spPr bwMode="gray">
          <a:xfrm>
            <a:off x="1560435" y="925039"/>
            <a:ext cx="1206386" cy="1765004"/>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2"/>
          </a:solidFill>
          <a:ln>
            <a:noFill/>
          </a:ln>
          <a:effectLst/>
        </p:spPr>
        <p:txBody>
          <a:bodyPr wrap="none" lIns="68571" tIns="34285" rIns="68571" bIns="34285"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400" dirty="0">
              <a:solidFill>
                <a:sysClr val="windowText" lastClr="000000"/>
              </a:solidFill>
              <a:latin typeface="Calibri" panose="020F0502020204030204"/>
              <a:ea typeface="Microsoft YaHei" panose="020B0503020204020204" pitchFamily="34" charset="-122"/>
            </a:endParaRPr>
          </a:p>
        </p:txBody>
      </p:sp>
      <p:sp>
        <p:nvSpPr>
          <p:cNvPr id="5" name="标题1"/>
          <p:cNvSpPr>
            <a:spLocks noChangeArrowheads="1"/>
          </p:cNvSpPr>
          <p:nvPr/>
        </p:nvSpPr>
        <p:spPr bwMode="gray">
          <a:xfrm>
            <a:off x="2850168" y="711435"/>
            <a:ext cx="1360326" cy="866499"/>
          </a:xfrm>
          <a:prstGeom prst="roundRect">
            <a:avLst>
              <a:gd name="adj" fmla="val 11921"/>
            </a:avLst>
          </a:prstGeom>
          <a:solidFill>
            <a:schemeClr val="accent1"/>
          </a:solidFill>
          <a:ln w="25400" cap="flat" cmpd="sng" algn="ctr">
            <a:noFill/>
            <a:prstDash val="solid"/>
          </a:ln>
          <a:effectLst>
            <a:outerShdw blurRad="50800" dist="38100" dir="2700000" algn="tl" rotWithShape="0">
              <a:prstClr val="black">
                <a:alpha val="40000"/>
              </a:prstClr>
            </a:outerShdw>
          </a:effectLst>
        </p:spPr>
        <p:txBody>
          <a:bodyPr lIns="68571" tIns="34285" rIns="68571"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en-US" altLang="zh-CN" sz="2000" b="1" dirty="0" err="1" smtClean="0">
                <a:solidFill>
                  <a:sysClr val="window" lastClr="FFFFFF">
                    <a:lumMod val="95000"/>
                  </a:sysClr>
                </a:solidFill>
                <a:latin typeface="Times New Roman" panose="02020603050405020304" pitchFamily="18" charset="0"/>
                <a:ea typeface="Microsoft YaHei" panose="020B0503020204020204" pitchFamily="34" charset="-122"/>
                <a:cs typeface="Times New Roman" panose="02020603050405020304" pitchFamily="18" charset="0"/>
              </a:rPr>
              <a:t>Mục</a:t>
            </a:r>
            <a:r>
              <a:rPr lang="en-US" altLang="zh-CN" sz="2000" b="1" dirty="0" smtClean="0">
                <a:solidFill>
                  <a:sysClr val="window" lastClr="FFFFFF">
                    <a:lumMod val="95000"/>
                  </a:sys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b="1" dirty="0" err="1" smtClean="0">
                <a:solidFill>
                  <a:sysClr val="window" lastClr="FFFFFF">
                    <a:lumMod val="95000"/>
                  </a:sysClr>
                </a:solidFill>
                <a:latin typeface="Times New Roman" panose="02020603050405020304" pitchFamily="18" charset="0"/>
                <a:ea typeface="Microsoft YaHei" panose="020B0503020204020204" pitchFamily="34" charset="-122"/>
                <a:cs typeface="Times New Roman" panose="02020603050405020304" pitchFamily="18" charset="0"/>
              </a:rPr>
              <a:t>đích</a:t>
            </a:r>
            <a:endParaRPr lang="zh-CN" altLang="zh-CN" sz="2000" b="1" dirty="0">
              <a:solidFill>
                <a:sysClr val="window" lastClr="FFFFFF">
                  <a:lumMod val="95000"/>
                </a:sys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标题2"/>
          <p:cNvSpPr>
            <a:spLocks noChangeArrowheads="1"/>
          </p:cNvSpPr>
          <p:nvPr/>
        </p:nvSpPr>
        <p:spPr bwMode="gray">
          <a:xfrm>
            <a:off x="2859688" y="2192756"/>
            <a:ext cx="1353829" cy="866499"/>
          </a:xfrm>
          <a:prstGeom prst="roundRect">
            <a:avLst>
              <a:gd name="adj" fmla="val 11921"/>
            </a:avLst>
          </a:prstGeom>
          <a:solidFill>
            <a:schemeClr val="accent1"/>
          </a:solidFill>
          <a:ln w="25400" cap="flat" cmpd="sng" algn="ctr">
            <a:noFill/>
            <a:prstDash val="solid"/>
          </a:ln>
          <a:effectLst>
            <a:outerShdw blurRad="50800" dist="38100" dir="2700000" algn="tl" rotWithShape="0">
              <a:prstClr val="black">
                <a:alpha val="40000"/>
              </a:prstClr>
            </a:outerShdw>
          </a:effectLst>
        </p:spPr>
        <p:txBody>
          <a:bodyPr lIns="68571" tIns="34285" rIns="68571"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en-US" altLang="zh-CN" sz="2000" b="1" dirty="0" err="1" smtClean="0">
                <a:solidFill>
                  <a:sysClr val="window" lastClr="FFFFFF">
                    <a:lumMod val="95000"/>
                  </a:sysClr>
                </a:solidFill>
                <a:latin typeface="Times New Roman" panose="02020603050405020304" pitchFamily="18" charset="0"/>
                <a:ea typeface="Microsoft YaHei" panose="020B0503020204020204" pitchFamily="34" charset="-122"/>
                <a:cs typeface="Times New Roman" panose="02020603050405020304" pitchFamily="18" charset="0"/>
              </a:rPr>
              <a:t>Nội</a:t>
            </a:r>
            <a:r>
              <a:rPr lang="en-US" altLang="zh-CN" sz="2000" b="1" dirty="0" smtClean="0">
                <a:solidFill>
                  <a:sysClr val="window" lastClr="FFFFFF">
                    <a:lumMod val="95000"/>
                  </a:sysClr>
                </a:solidFill>
                <a:latin typeface="Times New Roman" panose="02020603050405020304" pitchFamily="18" charset="0"/>
                <a:ea typeface="Microsoft YaHei" panose="020B0503020204020204" pitchFamily="34" charset="-122"/>
                <a:cs typeface="Times New Roman" panose="02020603050405020304" pitchFamily="18" charset="0"/>
              </a:rPr>
              <a:t> dung</a:t>
            </a:r>
            <a:endParaRPr lang="zh-CN" altLang="zh-CN" sz="2000" b="1" dirty="0">
              <a:solidFill>
                <a:sysClr val="window" lastClr="FFFFFF">
                  <a:lumMod val="95000"/>
                </a:sys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标题3"/>
          <p:cNvSpPr>
            <a:spLocks noChangeArrowheads="1"/>
          </p:cNvSpPr>
          <p:nvPr/>
        </p:nvSpPr>
        <p:spPr bwMode="gray">
          <a:xfrm>
            <a:off x="2845407" y="3592397"/>
            <a:ext cx="1363575" cy="865719"/>
          </a:xfrm>
          <a:prstGeom prst="roundRect">
            <a:avLst>
              <a:gd name="adj" fmla="val 11921"/>
            </a:avLst>
          </a:prstGeom>
          <a:solidFill>
            <a:schemeClr val="accent1"/>
          </a:solidFill>
          <a:ln w="25400" cap="flat" cmpd="sng" algn="ctr">
            <a:noFill/>
            <a:prstDash val="solid"/>
          </a:ln>
          <a:effectLst>
            <a:outerShdw blurRad="50800" dist="38100" dir="2700000" algn="tl" rotWithShape="0">
              <a:prstClr val="black">
                <a:alpha val="40000"/>
              </a:prstClr>
            </a:outerShdw>
          </a:effectLst>
        </p:spPr>
        <p:txBody>
          <a:bodyPr lIns="68571" tIns="34285" rIns="68571"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en-US" altLang="zh-CN" sz="2000" b="1" dirty="0" err="1" smtClean="0">
                <a:solidFill>
                  <a:sysClr val="window" lastClr="FFFFFF">
                    <a:lumMod val="95000"/>
                  </a:sysClr>
                </a:solidFill>
                <a:latin typeface="Times New Roman" panose="02020603050405020304" pitchFamily="18" charset="0"/>
                <a:ea typeface="Microsoft YaHei" panose="020B0503020204020204" pitchFamily="34" charset="-122"/>
                <a:cs typeface="Times New Roman" panose="02020603050405020304" pitchFamily="18" charset="0"/>
              </a:rPr>
              <a:t>Hình</a:t>
            </a:r>
            <a:r>
              <a:rPr lang="en-US" altLang="zh-CN" sz="2000" b="1" dirty="0" smtClean="0">
                <a:solidFill>
                  <a:sysClr val="window" lastClr="FFFFFF">
                    <a:lumMod val="95000"/>
                  </a:sys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b="1" dirty="0" err="1" smtClean="0">
                <a:solidFill>
                  <a:sysClr val="window" lastClr="FFFFFF">
                    <a:lumMod val="95000"/>
                  </a:sysClr>
                </a:solidFill>
                <a:latin typeface="Times New Roman" panose="02020603050405020304" pitchFamily="18" charset="0"/>
                <a:ea typeface="Microsoft YaHei" panose="020B0503020204020204" pitchFamily="34" charset="-122"/>
                <a:cs typeface="Times New Roman" panose="02020603050405020304" pitchFamily="18" charset="0"/>
              </a:rPr>
              <a:t>thức</a:t>
            </a:r>
            <a:endParaRPr lang="zh-CN" altLang="zh-CN" sz="2000" b="1" dirty="0">
              <a:solidFill>
                <a:sysClr val="window" lastClr="FFFFFF">
                  <a:lumMod val="95000"/>
                </a:sys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19"/>
          <p:cNvSpPr>
            <a:spLocks noChangeArrowheads="1"/>
          </p:cNvSpPr>
          <p:nvPr/>
        </p:nvSpPr>
        <p:spPr bwMode="auto">
          <a:xfrm>
            <a:off x="154170" y="1855392"/>
            <a:ext cx="1885950" cy="1447800"/>
          </a:xfrm>
          <a:prstGeom prst="roundRect">
            <a:avLst/>
          </a:prstGeom>
          <a:solidFill>
            <a:schemeClr val="accent1"/>
          </a:solidFill>
          <a:ln w="3175" cap="flat" cmpd="sng" algn="ctr">
            <a:noFill/>
            <a:prstDash val="solid"/>
          </a:ln>
          <a:effectLst>
            <a:outerShdw blurRad="50800" dist="38100" dir="2700000" algn="tl" rotWithShape="0">
              <a:prstClr val="black">
                <a:alpha val="40000"/>
              </a:prstClr>
            </a:outerShdw>
          </a:effectLst>
        </p:spPr>
        <p:txBody>
          <a:bodyPr lIns="94487" tIns="34285" rIns="94487" bIns="134982" anchor="ctr"/>
          <a:lstStyle/>
          <a:p>
            <a:pPr algn="ctr">
              <a:lnSpc>
                <a:spcPct val="120000"/>
              </a:lnSpc>
            </a:pPr>
            <a:r>
              <a:rPr lang="en-US" altLang="zh-CN" sz="2400" b="1" kern="0" dirty="0" err="1" smtClean="0">
                <a:solidFill>
                  <a:srgbClr val="F9F9F9"/>
                </a:solidFill>
                <a:latin typeface="Times New Roman" panose="02020603050405020304" pitchFamily="18" charset="0"/>
                <a:ea typeface="Microsoft YaHei" panose="020B0503020204020204" pitchFamily="34" charset="-122"/>
                <a:cs typeface="Times New Roman" panose="02020603050405020304" pitchFamily="18" charset="0"/>
              </a:rPr>
              <a:t>Đặc</a:t>
            </a:r>
            <a:r>
              <a:rPr lang="en-US" altLang="zh-CN" sz="2400" b="1" kern="0" dirty="0" smtClean="0">
                <a:solidFill>
                  <a:srgbClr val="F9F9F9"/>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b="1" kern="0" dirty="0" err="1" smtClean="0">
                <a:solidFill>
                  <a:srgbClr val="F9F9F9"/>
                </a:solidFill>
                <a:latin typeface="Times New Roman" panose="02020603050405020304" pitchFamily="18" charset="0"/>
                <a:ea typeface="Microsoft YaHei" panose="020B0503020204020204" pitchFamily="34" charset="-122"/>
                <a:cs typeface="Times New Roman" panose="02020603050405020304" pitchFamily="18" charset="0"/>
              </a:rPr>
              <a:t>điểm</a:t>
            </a:r>
            <a:r>
              <a:rPr lang="en-US" altLang="zh-CN" sz="2400" b="1" kern="0" dirty="0" smtClean="0">
                <a:solidFill>
                  <a:srgbClr val="F9F9F9"/>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b="1" kern="0" dirty="0" err="1" smtClean="0">
                <a:solidFill>
                  <a:srgbClr val="F9F9F9"/>
                </a:solidFill>
                <a:latin typeface="Times New Roman" panose="02020603050405020304" pitchFamily="18" charset="0"/>
                <a:ea typeface="Microsoft YaHei" panose="020B0503020204020204" pitchFamily="34" charset="-122"/>
                <a:cs typeface="Times New Roman" panose="02020603050405020304" pitchFamily="18" charset="0"/>
              </a:rPr>
              <a:t>của</a:t>
            </a:r>
            <a:r>
              <a:rPr lang="en-US" altLang="zh-CN" sz="2400" b="1" kern="0" dirty="0" smtClean="0">
                <a:solidFill>
                  <a:srgbClr val="F9F9F9"/>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b="1" kern="0" dirty="0" err="1" smtClean="0">
                <a:solidFill>
                  <a:srgbClr val="F9F9F9"/>
                </a:solidFill>
                <a:latin typeface="Times New Roman" panose="02020603050405020304" pitchFamily="18" charset="0"/>
                <a:ea typeface="Microsoft YaHei" panose="020B0503020204020204" pitchFamily="34" charset="-122"/>
                <a:cs typeface="Times New Roman" panose="02020603050405020304" pitchFamily="18" charset="0"/>
              </a:rPr>
              <a:t>văn</a:t>
            </a:r>
            <a:r>
              <a:rPr lang="en-US" altLang="zh-CN" sz="2400" b="1" kern="0" dirty="0" smtClean="0">
                <a:solidFill>
                  <a:srgbClr val="F9F9F9"/>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b="1" kern="0" dirty="0" err="1" smtClean="0">
                <a:solidFill>
                  <a:srgbClr val="F9F9F9"/>
                </a:solidFill>
                <a:latin typeface="Times New Roman" panose="02020603050405020304" pitchFamily="18" charset="0"/>
                <a:ea typeface="Microsoft YaHei" panose="020B0503020204020204" pitchFamily="34" charset="-122"/>
                <a:cs typeface="Times New Roman" panose="02020603050405020304" pitchFamily="18" charset="0"/>
              </a:rPr>
              <a:t>bản</a:t>
            </a:r>
            <a:r>
              <a:rPr lang="en-US" altLang="zh-CN" sz="2400" b="1" kern="0" dirty="0" smtClean="0">
                <a:solidFill>
                  <a:srgbClr val="F9F9F9"/>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b="1" kern="0" dirty="0" err="1" smtClean="0">
                <a:solidFill>
                  <a:srgbClr val="F9F9F9"/>
                </a:solidFill>
                <a:latin typeface="Times New Roman" panose="02020603050405020304" pitchFamily="18" charset="0"/>
                <a:ea typeface="Microsoft YaHei" panose="020B0503020204020204" pitchFamily="34" charset="-122"/>
                <a:cs typeface="Times New Roman" panose="02020603050405020304" pitchFamily="18" charset="0"/>
              </a:rPr>
              <a:t>đề</a:t>
            </a:r>
            <a:r>
              <a:rPr lang="en-US" altLang="zh-CN" sz="2400" b="1" kern="0" dirty="0" smtClean="0">
                <a:solidFill>
                  <a:srgbClr val="F9F9F9"/>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b="1" kern="0" dirty="0" err="1" smtClean="0">
                <a:solidFill>
                  <a:srgbClr val="F9F9F9"/>
                </a:solidFill>
                <a:latin typeface="Times New Roman" panose="02020603050405020304" pitchFamily="18" charset="0"/>
                <a:ea typeface="Microsoft YaHei" panose="020B0503020204020204" pitchFamily="34" charset="-122"/>
                <a:cs typeface="Times New Roman" panose="02020603050405020304" pitchFamily="18" charset="0"/>
              </a:rPr>
              <a:t>nghị</a:t>
            </a:r>
            <a:endParaRPr lang="zh-CN" altLang="en-US" sz="2400" b="1" kern="0" dirty="0">
              <a:solidFill>
                <a:srgbClr val="F9F9F9"/>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文本1"/>
          <p:cNvSpPr>
            <a:spLocks noChangeArrowheads="1"/>
          </p:cNvSpPr>
          <p:nvPr/>
        </p:nvSpPr>
        <p:spPr bwMode="gray">
          <a:xfrm>
            <a:off x="4248108" y="680487"/>
            <a:ext cx="4619445" cy="908422"/>
          </a:xfrm>
          <a:prstGeom prst="roundRect">
            <a:avLst>
              <a:gd name="adj" fmla="val 11505"/>
            </a:avLst>
          </a:prstGeom>
          <a:solidFill>
            <a:schemeClr val="accent2"/>
          </a:solidFill>
          <a:ln w="25400" cap="flat" cmpd="sng" algn="ctr">
            <a:noFill/>
            <a:prstDash val="solid"/>
          </a:ln>
          <a:effectLst>
            <a:outerShdw blurRad="50800" dist="38100" dir="2700000" algn="tl" rotWithShape="0">
              <a:prstClr val="black">
                <a:alpha val="40000"/>
              </a:prstClr>
            </a:outerShdw>
          </a:effectLst>
        </p:spPr>
        <p:txBody>
          <a:bodyPr lIns="68571" tIns="34285" rIns="68571"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base">
              <a:spcBef>
                <a:spcPct val="0"/>
              </a:spcBef>
              <a:spcAft>
                <a:spcPct val="0"/>
              </a:spcAft>
              <a:defRPr/>
            </a:pPr>
            <a:r>
              <a:rPr lang="en-US" sz="2400" dirty="0" err="1" smtClean="0">
                <a:solidFill>
                  <a:srgbClr val="333333"/>
                </a:solidFill>
                <a:latin typeface="Times New Roman" panose="02020603050405020304" pitchFamily="18" charset="0"/>
                <a:cs typeface="Times New Roman" panose="02020603050405020304" pitchFamily="18" charset="0"/>
              </a:rPr>
              <a:t>Đề</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đạt</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nguyện</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vọng</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mong</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muốn</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chính</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cần</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được</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giúp</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đỡ</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xem</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xét</a:t>
            </a:r>
            <a:r>
              <a:rPr lang="en-US" sz="2400" dirty="0" smtClean="0">
                <a:solidFill>
                  <a:srgbClr val="333333"/>
                </a:solidFill>
                <a:latin typeface="Times New Roman" panose="02020603050405020304" pitchFamily="18" charset="0"/>
                <a:cs typeface="Times New Roman" panose="02020603050405020304" pitchFamily="18" charset="0"/>
              </a:rPr>
              <a:t>,…</a:t>
            </a:r>
            <a:endParaRPr lang="zh-CN" altLang="zh-CN" sz="2400" dirty="0">
              <a:solidFill>
                <a:srgbClr val="4D4D4D"/>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0" name="文本2"/>
          <p:cNvSpPr>
            <a:spLocks noChangeArrowheads="1"/>
          </p:cNvSpPr>
          <p:nvPr/>
        </p:nvSpPr>
        <p:spPr bwMode="gray">
          <a:xfrm>
            <a:off x="4248108" y="2204340"/>
            <a:ext cx="4619445" cy="908422"/>
          </a:xfrm>
          <a:prstGeom prst="roundRect">
            <a:avLst>
              <a:gd name="adj" fmla="val 11505"/>
            </a:avLst>
          </a:prstGeom>
          <a:solidFill>
            <a:schemeClr val="accent2"/>
          </a:solidFill>
          <a:ln w="25400" cap="flat" cmpd="sng" algn="ctr">
            <a:noFill/>
            <a:prstDash val="solid"/>
          </a:ln>
          <a:effectLst>
            <a:outerShdw blurRad="50800" dist="38100" dir="2700000" algn="tl" rotWithShape="0">
              <a:prstClr val="black">
                <a:alpha val="40000"/>
              </a:prstClr>
            </a:outerShdw>
          </a:effectLst>
        </p:spPr>
        <p:txBody>
          <a:bodyPr lIns="68571" tIns="34285" rIns="68571"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spcBef>
                <a:spcPct val="0"/>
              </a:spcBef>
              <a:spcAft>
                <a:spcPct val="0"/>
              </a:spcAft>
              <a:defRPr/>
            </a:pPr>
            <a:r>
              <a:rPr lang="en-US" sz="2400" dirty="0" smtClean="0">
                <a:solidFill>
                  <a:srgbClr val="333333"/>
                </a:solidFill>
                <a:latin typeface="Times New Roman" panose="02020603050405020304" pitchFamily="18" charset="0"/>
                <a:cs typeface="Times New Roman" panose="02020603050405020304" pitchFamily="18" charset="0"/>
              </a:rPr>
              <a:t>Ai </a:t>
            </a:r>
            <a:r>
              <a:rPr lang="en-US" sz="2400" dirty="0" err="1" smtClean="0">
                <a:solidFill>
                  <a:srgbClr val="333333"/>
                </a:solidFill>
                <a:latin typeface="Times New Roman" panose="02020603050405020304" pitchFamily="18" charset="0"/>
                <a:cs typeface="Times New Roman" panose="02020603050405020304" pitchFamily="18" charset="0"/>
              </a:rPr>
              <a:t>đề</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nghị</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Đề</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nghị</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ai</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Đề</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nghị</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điều</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gì</a:t>
            </a:r>
            <a:r>
              <a:rPr lang="en-US" sz="2400" dirty="0" smtClean="0">
                <a:solidFill>
                  <a:srgbClr val="333333"/>
                </a:solidFill>
                <a:latin typeface="Times New Roman" panose="02020603050405020304" pitchFamily="18" charset="0"/>
                <a:cs typeface="Times New Roman" panose="02020603050405020304" pitchFamily="18" charset="0"/>
              </a:rPr>
              <a:t>?</a:t>
            </a:r>
            <a:endParaRPr lang="zh-CN" altLang="zh-CN" sz="2400" dirty="0">
              <a:solidFill>
                <a:srgbClr val="4D4D4D"/>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1" name="文本3"/>
          <p:cNvSpPr>
            <a:spLocks noChangeArrowheads="1"/>
          </p:cNvSpPr>
          <p:nvPr/>
        </p:nvSpPr>
        <p:spPr bwMode="ltGray">
          <a:xfrm>
            <a:off x="4248108" y="3565568"/>
            <a:ext cx="4623784" cy="900116"/>
          </a:xfrm>
          <a:prstGeom prst="roundRect">
            <a:avLst>
              <a:gd name="adj" fmla="val 11505"/>
            </a:avLst>
          </a:prstGeom>
          <a:solidFill>
            <a:schemeClr val="accent2"/>
          </a:solidFill>
          <a:ln w="25400" cap="flat" cmpd="sng" algn="ctr">
            <a:noFill/>
            <a:prstDash val="solid"/>
          </a:ln>
          <a:effectLst>
            <a:outerShdw blurRad="50800" dist="38100" dir="2700000" algn="tl" rotWithShape="0">
              <a:prstClr val="black">
                <a:alpha val="40000"/>
              </a:prstClr>
            </a:outerShdw>
          </a:effectLst>
        </p:spPr>
        <p:txBody>
          <a:bodyPr lIns="68571" tIns="34285" rIns="68571"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base">
              <a:spcBef>
                <a:spcPct val="0"/>
              </a:spcBef>
              <a:spcAft>
                <a:spcPct val="0"/>
              </a:spcAft>
              <a:defRPr/>
            </a:pPr>
            <a:r>
              <a:rPr lang="en-US" sz="2400" dirty="0" err="1" smtClean="0">
                <a:solidFill>
                  <a:srgbClr val="333333"/>
                </a:solidFill>
                <a:latin typeface="Times New Roman" panose="02020603050405020304" pitchFamily="18" charset="0"/>
                <a:cs typeface="Times New Roman" panose="02020603050405020304" pitchFamily="18" charset="0"/>
              </a:rPr>
              <a:t>Trang</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trọng</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ngắn</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gọn</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sáng</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sủa</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đúng</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mực</a:t>
            </a:r>
            <a:r>
              <a:rPr lang="en-US" sz="2400" dirty="0" smtClean="0">
                <a:solidFill>
                  <a:srgbClr val="333333"/>
                </a:solidFill>
                <a:latin typeface="Times New Roman" panose="02020603050405020304" pitchFamily="18" charset="0"/>
                <a:cs typeface="Times New Roman" panose="02020603050405020304" pitchFamily="18" charset="0"/>
              </a:rPr>
              <a:t>.</a:t>
            </a:r>
            <a:endParaRPr lang="zh-CN" altLang="zh-CN" sz="2400" dirty="0">
              <a:solidFill>
                <a:srgbClr val="4D4D4D"/>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Horizontal)">
                                      <p:cBhvr>
                                        <p:cTn id="25" dur="500"/>
                                        <p:tgtEl>
                                          <p:spTgt spid="3"/>
                                        </p:tgtEl>
                                      </p:cBhvr>
                                    </p:animEffect>
                                  </p:childTnLst>
                                </p:cTn>
                              </p:par>
                              <p:par>
                                <p:cTn id="26" presetID="16" presetClass="entr" presetSubtype="26"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Horizontal)">
                                      <p:cBhvr>
                                        <p:cTn id="38" dur="500"/>
                                        <p:tgtEl>
                                          <p:spTgt spid="2"/>
                                        </p:tgtEl>
                                      </p:cBhvr>
                                    </p:animEffect>
                                  </p:childTnLst>
                                </p:cTn>
                              </p:par>
                              <p:par>
                                <p:cTn id="39" presetID="16" presetClass="entr" presetSubtype="26"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Horizont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dissolv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圆角矩形 57"/>
          <p:cNvSpPr/>
          <p:nvPr/>
        </p:nvSpPr>
        <p:spPr>
          <a:xfrm>
            <a:off x="362801" y="681540"/>
            <a:ext cx="8475674" cy="4109441"/>
          </a:xfrm>
          <a:prstGeom prst="roundRect">
            <a:avLst>
              <a:gd name="adj" fmla="val 4166"/>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a:spLocks noChangeAspect="1"/>
          </p:cNvSpPr>
          <p:nvPr/>
        </p:nvSpPr>
        <p:spPr>
          <a:xfrm>
            <a:off x="2331074" y="1893780"/>
            <a:ext cx="1890000" cy="1890000"/>
          </a:xfrm>
          <a:prstGeom prst="ellipse">
            <a:avLst/>
          </a:prstGeom>
          <a:solidFill>
            <a:schemeClr val="bg1"/>
          </a:solidFill>
          <a:ln>
            <a:no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 name="椭圆 7"/>
          <p:cNvSpPr>
            <a:spLocks noChangeAspect="1"/>
          </p:cNvSpPr>
          <p:nvPr/>
        </p:nvSpPr>
        <p:spPr>
          <a:xfrm>
            <a:off x="2262066" y="1954162"/>
            <a:ext cx="1890000" cy="1890000"/>
          </a:xfrm>
          <a:prstGeom prst="ellipse">
            <a:avLst/>
          </a:prstGeom>
          <a:solidFill>
            <a:schemeClr val="accent1"/>
          </a:solidFill>
          <a:ln>
            <a:noFill/>
          </a:ln>
          <a:effectLst>
            <a:innerShdw blurRad="114300" dist="1143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 name="椭圆 8"/>
          <p:cNvSpPr>
            <a:spLocks noChangeAspect="1"/>
          </p:cNvSpPr>
          <p:nvPr/>
        </p:nvSpPr>
        <p:spPr>
          <a:xfrm>
            <a:off x="2472066" y="2164162"/>
            <a:ext cx="1470000" cy="1470000"/>
          </a:xfrm>
          <a:prstGeom prst="ellipse">
            <a:avLst/>
          </a:prstGeom>
          <a:gradFill flip="none" rotWithShape="1">
            <a:gsLst>
              <a:gs pos="0">
                <a:schemeClr val="accent6">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0" name="任意多边形 9"/>
          <p:cNvSpPr/>
          <p:nvPr/>
        </p:nvSpPr>
        <p:spPr>
          <a:xfrm>
            <a:off x="3143455" y="2311162"/>
            <a:ext cx="4018052" cy="1166042"/>
          </a:xfrm>
          <a:custGeom>
            <a:avLst/>
            <a:gdLst>
              <a:gd name="connsiteX0" fmla="*/ 0 w 2527652"/>
              <a:gd name="connsiteY0" fmla="*/ 0 h 1008000"/>
              <a:gd name="connsiteX1" fmla="*/ 2023652 w 2527652"/>
              <a:gd name="connsiteY1" fmla="*/ 0 h 1008000"/>
              <a:gd name="connsiteX2" fmla="*/ 2527652 w 2527652"/>
              <a:gd name="connsiteY2" fmla="*/ 504000 h 1008000"/>
              <a:gd name="connsiteX3" fmla="*/ 2023652 w 2527652"/>
              <a:gd name="connsiteY3" fmla="*/ 1008000 h 1008000"/>
              <a:gd name="connsiteX4" fmla="*/ 0 w 2527652"/>
              <a:gd name="connsiteY4" fmla="*/ 100800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52" h="1008000">
                <a:moveTo>
                  <a:pt x="0" y="0"/>
                </a:moveTo>
                <a:lnTo>
                  <a:pt x="2023652" y="0"/>
                </a:lnTo>
                <a:cubicBezTo>
                  <a:pt x="2302004" y="0"/>
                  <a:pt x="2527652" y="225648"/>
                  <a:pt x="2527652" y="504000"/>
                </a:cubicBezTo>
                <a:cubicBezTo>
                  <a:pt x="2527652" y="782352"/>
                  <a:pt x="2302004" y="1008000"/>
                  <a:pt x="2023652" y="1008000"/>
                </a:cubicBezTo>
                <a:lnTo>
                  <a:pt x="0" y="1008000"/>
                </a:lnTo>
                <a:close/>
              </a:path>
            </a:pathLst>
          </a:custGeom>
          <a:solidFill>
            <a:schemeClr val="accent2"/>
          </a:solidFill>
          <a:ln w="25400">
            <a:gradFill flip="none" rotWithShape="1">
              <a:gsLst>
                <a:gs pos="0">
                  <a:schemeClr val="accent1">
                    <a:lumMod val="5000"/>
                    <a:lumOff val="95000"/>
                  </a:schemeClr>
                </a:gs>
                <a:gs pos="100000">
                  <a:schemeClr val="bg1">
                    <a:lumMod val="65000"/>
                  </a:schemeClr>
                </a:gs>
              </a:gsLst>
              <a:lin ang="2700000" scaled="1"/>
              <a:tileRect/>
            </a:gra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1" name="椭圆 10"/>
          <p:cNvSpPr>
            <a:spLocks noChangeAspect="1"/>
          </p:cNvSpPr>
          <p:nvPr/>
        </p:nvSpPr>
        <p:spPr>
          <a:xfrm>
            <a:off x="2619066" y="2311162"/>
            <a:ext cx="1176000" cy="1176000"/>
          </a:xfrm>
          <a:prstGeom prst="ellipse">
            <a:avLst/>
          </a:prstGeom>
          <a:solidFill>
            <a:schemeClr val="accent1"/>
          </a:solidFill>
          <a:ln w="25400">
            <a:gradFill flip="none" rotWithShape="1">
              <a:gsLst>
                <a:gs pos="0">
                  <a:schemeClr val="bg1"/>
                </a:gs>
                <a:gs pos="100000">
                  <a:schemeClr val="tx1">
                    <a:lumMod val="65000"/>
                    <a:lumOff val="3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2" name="文本框 11"/>
          <p:cNvSpPr txBox="1"/>
          <p:nvPr/>
        </p:nvSpPr>
        <p:spPr>
          <a:xfrm>
            <a:off x="2819023" y="2408327"/>
            <a:ext cx="697230" cy="922020"/>
          </a:xfrm>
          <a:prstGeom prst="rect">
            <a:avLst/>
          </a:prstGeom>
          <a:noFill/>
        </p:spPr>
        <p:txBody>
          <a:bodyPr wrap="none" rtlCol="0">
            <a:spAutoFit/>
          </a:bodyPr>
          <a:lstStyle/>
          <a:p>
            <a:r>
              <a:rPr lang="vi-VN" altLang="en-US" sz="5400" b="1" dirty="0" smtClean="0">
                <a:solidFill>
                  <a:schemeClr val="bg1"/>
                </a:solidFill>
                <a:latin typeface="Times New Roman" panose="02020603050405020304" pitchFamily="18" charset="0"/>
                <a:ea typeface="SimSun" panose="02010600030101010101" pitchFamily="2" charset="-122"/>
                <a:cs typeface="Times New Roman" panose="02020603050405020304" pitchFamily="18" charset="0"/>
              </a:rPr>
              <a:t>2</a:t>
            </a:r>
            <a:r>
              <a:rPr lang="en-US" altLang="zh-CN" sz="5400" b="1" dirty="0" smtClean="0">
                <a:solidFill>
                  <a:schemeClr val="bg1"/>
                </a:solidFill>
                <a:latin typeface="Times New Roman" panose="02020603050405020304" pitchFamily="18" charset="0"/>
                <a:ea typeface="SimSun" panose="02010600030101010101" pitchFamily="2" charset="-122"/>
                <a:cs typeface="Times New Roman" panose="02020603050405020304" pitchFamily="18" charset="0"/>
              </a:rPr>
              <a:t>.</a:t>
            </a:r>
            <a:endParaRPr lang="zh-CN" altLang="en-US" sz="5400" b="1" dirty="0">
              <a:solidFill>
                <a:schemeClr val="bg1"/>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13" name="文本框 12"/>
          <p:cNvSpPr txBox="1"/>
          <p:nvPr/>
        </p:nvSpPr>
        <p:spPr>
          <a:xfrm>
            <a:off x="3804051" y="2315395"/>
            <a:ext cx="2959066" cy="1198880"/>
          </a:xfrm>
          <a:prstGeom prst="rect">
            <a:avLst/>
          </a:prstGeom>
          <a:noFill/>
        </p:spPr>
        <p:txBody>
          <a:bodyPr wrap="square" rtlCol="0">
            <a:spAutoFit/>
          </a:bodyPr>
          <a:lstStyle/>
          <a:p>
            <a:pPr algn="ctr"/>
            <a:r>
              <a:rPr lang="en-US" altLang="zh-CN" sz="3600" u="sng" dirty="0" err="1" smtClean="0">
                <a:solidFill>
                  <a:schemeClr val="bg1"/>
                </a:solidFill>
                <a:latin typeface="Times New Roman" panose="02020603050405020304" pitchFamily="18" charset="0"/>
                <a:ea typeface="迷你简卡通" panose="03000509000000000000" pitchFamily="65" charset="-122"/>
                <a:cs typeface="Times New Roman" panose="02020603050405020304" pitchFamily="18" charset="0"/>
              </a:rPr>
              <a:t>Cách</a:t>
            </a:r>
            <a:r>
              <a:rPr lang="en-US" altLang="zh-CN" sz="3600" u="sng" dirty="0" smtClean="0">
                <a:solidFill>
                  <a:schemeClr val="bg1"/>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sz="3600" u="sng" dirty="0" err="1" smtClean="0">
                <a:solidFill>
                  <a:schemeClr val="bg1"/>
                </a:solidFill>
                <a:latin typeface="Times New Roman" panose="02020603050405020304" pitchFamily="18" charset="0"/>
                <a:ea typeface="迷你简卡通" panose="03000509000000000000" pitchFamily="65" charset="-122"/>
                <a:cs typeface="Times New Roman" panose="02020603050405020304" pitchFamily="18" charset="0"/>
              </a:rPr>
              <a:t>làm</a:t>
            </a:r>
            <a:r>
              <a:rPr lang="en-US" altLang="zh-CN" sz="3600" u="sng" dirty="0" smtClean="0">
                <a:solidFill>
                  <a:schemeClr val="bg1"/>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sz="3600" u="sng" dirty="0" err="1" smtClean="0">
                <a:solidFill>
                  <a:schemeClr val="bg1"/>
                </a:solidFill>
                <a:latin typeface="Times New Roman" panose="02020603050405020304" pitchFamily="18" charset="0"/>
                <a:ea typeface="迷你简卡通" panose="03000509000000000000" pitchFamily="65" charset="-122"/>
                <a:cs typeface="Times New Roman" panose="02020603050405020304" pitchFamily="18" charset="0"/>
              </a:rPr>
              <a:t>văn</a:t>
            </a:r>
            <a:r>
              <a:rPr lang="en-US" altLang="zh-CN" sz="3600" u="sng" dirty="0" smtClean="0">
                <a:solidFill>
                  <a:schemeClr val="bg1"/>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sz="3600" u="sng" dirty="0" err="1" smtClean="0">
                <a:solidFill>
                  <a:schemeClr val="bg1"/>
                </a:solidFill>
                <a:latin typeface="Times New Roman" panose="02020603050405020304" pitchFamily="18" charset="0"/>
                <a:ea typeface="迷你简卡通" panose="03000509000000000000" pitchFamily="65" charset="-122"/>
                <a:cs typeface="Times New Roman" panose="02020603050405020304" pitchFamily="18" charset="0"/>
              </a:rPr>
              <a:t>bản</a:t>
            </a:r>
            <a:r>
              <a:rPr lang="en-US" altLang="zh-CN" sz="3600" u="sng" dirty="0" smtClean="0">
                <a:solidFill>
                  <a:schemeClr val="bg1"/>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sz="3600" u="sng" dirty="0" err="1" smtClean="0">
                <a:solidFill>
                  <a:schemeClr val="bg1"/>
                </a:solidFill>
                <a:latin typeface="Times New Roman" panose="02020603050405020304" pitchFamily="18" charset="0"/>
                <a:ea typeface="迷你简卡通" panose="03000509000000000000" pitchFamily="65" charset="-122"/>
                <a:cs typeface="Times New Roman" panose="02020603050405020304" pitchFamily="18" charset="0"/>
              </a:rPr>
              <a:t>đề</a:t>
            </a:r>
            <a:r>
              <a:rPr lang="en-US" altLang="zh-CN" sz="3600" u="sng" dirty="0" smtClean="0">
                <a:solidFill>
                  <a:schemeClr val="bg1"/>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sz="3600" u="sng" dirty="0" err="1" smtClean="0">
                <a:solidFill>
                  <a:schemeClr val="bg1"/>
                </a:solidFill>
                <a:latin typeface="Times New Roman" panose="02020603050405020304" pitchFamily="18" charset="0"/>
                <a:ea typeface="迷你简卡通" panose="03000509000000000000" pitchFamily="65" charset="-122"/>
                <a:cs typeface="Times New Roman" panose="02020603050405020304" pitchFamily="18" charset="0"/>
              </a:rPr>
              <a:t>nghị</a:t>
            </a:r>
            <a:endParaRPr lang="zh-CN" altLang="en-US" sz="3600" u="sng" dirty="0">
              <a:solidFill>
                <a:schemeClr val="bg1"/>
              </a:solidFill>
              <a:latin typeface="Times New Roman" panose="02020603050405020304" pitchFamily="18" charset="0"/>
              <a:ea typeface="迷你简卡通" panose="03000509000000000000" pitchFamily="65" charset="-122"/>
              <a:cs typeface="Times New Roman" panose="02020603050405020304" pitchFamily="18" charset="0"/>
            </a:endParaRPr>
          </a:p>
        </p:txBody>
      </p:sp>
      <p:pic>
        <p:nvPicPr>
          <p:cNvPr id="68" name="图片 6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7116792" y="2425975"/>
            <a:ext cx="1720199" cy="2302897"/>
          </a:xfrm>
          <a:prstGeom prst="rect">
            <a:avLst/>
          </a:prstGeom>
        </p:spPr>
      </p:pic>
      <p:pic>
        <p:nvPicPr>
          <p:cNvPr id="69" name="图片 6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3" y="752218"/>
            <a:ext cx="1995518" cy="2632976"/>
          </a:xfrm>
          <a:prstGeom prst="rect">
            <a:avLst/>
          </a:prstGeom>
        </p:spPr>
      </p:pic>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8" y="0"/>
            <a:ext cx="9156078" cy="1232822"/>
          </a:xfrm>
          <a:prstGeom prst="rect">
            <a:avLst/>
          </a:prstGeom>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2000"/>
                                        <p:tgtEl>
                                          <p:spTgt spid="57"/>
                                        </p:tgtEl>
                                      </p:cBhvr>
                                    </p:animEffect>
                                    <p:anim calcmode="lin" valueType="num">
                                      <p:cBhvr>
                                        <p:cTn id="8" dur="2000" fill="hold"/>
                                        <p:tgtEl>
                                          <p:spTgt spid="57"/>
                                        </p:tgtEl>
                                        <p:attrNameLst>
                                          <p:attrName>ppt_x</p:attrName>
                                        </p:attrNameLst>
                                      </p:cBhvr>
                                      <p:tavLst>
                                        <p:tav tm="0">
                                          <p:val>
                                            <p:strVal val="#ppt_x"/>
                                          </p:val>
                                        </p:tav>
                                        <p:tav tm="100000">
                                          <p:val>
                                            <p:strVal val="#ppt_x"/>
                                          </p:val>
                                        </p:tav>
                                      </p:tavLst>
                                    </p:anim>
                                    <p:anim calcmode="lin" valueType="num">
                                      <p:cBhvr>
                                        <p:cTn id="9" dur="2000" fill="hold"/>
                                        <p:tgtEl>
                                          <p:spTgt spid="57"/>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 presetClass="entr" presetSubtype="1" fill="hold" nodeType="after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additive="base">
                                        <p:cTn id="13" dur="1000" fill="hold"/>
                                        <p:tgtEl>
                                          <p:spTgt spid="69"/>
                                        </p:tgtEl>
                                        <p:attrNameLst>
                                          <p:attrName>ppt_x</p:attrName>
                                        </p:attrNameLst>
                                      </p:cBhvr>
                                      <p:tavLst>
                                        <p:tav tm="0">
                                          <p:val>
                                            <p:strVal val="#ppt_x"/>
                                          </p:val>
                                        </p:tav>
                                        <p:tav tm="100000">
                                          <p:val>
                                            <p:strVal val="#ppt_x"/>
                                          </p:val>
                                        </p:tav>
                                      </p:tavLst>
                                    </p:anim>
                                    <p:anim calcmode="lin" valueType="num">
                                      <p:cBhvr additive="base">
                                        <p:cTn id="14" dur="1000" fill="hold"/>
                                        <p:tgtEl>
                                          <p:spTgt spid="69"/>
                                        </p:tgtEl>
                                        <p:attrNameLst>
                                          <p:attrName>ppt_y</p:attrName>
                                        </p:attrNameLst>
                                      </p:cBhvr>
                                      <p:tavLst>
                                        <p:tav tm="0">
                                          <p:val>
                                            <p:strVal val="0-#ppt_h/2"/>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68"/>
                                        </p:tgtEl>
                                        <p:attrNameLst>
                                          <p:attrName>style.visibility</p:attrName>
                                        </p:attrNameLst>
                                      </p:cBhvr>
                                      <p:to>
                                        <p:strVal val="visible"/>
                                      </p:to>
                                    </p:set>
                                    <p:anim calcmode="lin" valueType="num">
                                      <p:cBhvr additive="base">
                                        <p:cTn id="17" dur="500" fill="hold"/>
                                        <p:tgtEl>
                                          <p:spTgt spid="68"/>
                                        </p:tgtEl>
                                        <p:attrNameLst>
                                          <p:attrName>ppt_x</p:attrName>
                                        </p:attrNameLst>
                                      </p:cBhvr>
                                      <p:tavLst>
                                        <p:tav tm="0">
                                          <p:val>
                                            <p:strVal val="1+#ppt_w/2"/>
                                          </p:val>
                                        </p:tav>
                                        <p:tav tm="100000">
                                          <p:val>
                                            <p:strVal val="#ppt_x"/>
                                          </p:val>
                                        </p:tav>
                                      </p:tavLst>
                                    </p:anim>
                                    <p:anim calcmode="lin" valueType="num">
                                      <p:cBhvr additive="base">
                                        <p:cTn id="18" dur="500" fill="hold"/>
                                        <p:tgtEl>
                                          <p:spTgt spid="68"/>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300"/>
                                        <p:tgtEl>
                                          <p:spTgt spid="7"/>
                                        </p:tgtEl>
                                      </p:cBhvr>
                                    </p:animEffect>
                                  </p:childTnLst>
                                </p:cTn>
                              </p:par>
                            </p:childTnLst>
                          </p:cTn>
                        </p:par>
                        <p:par>
                          <p:cTn id="23" fill="hold">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300"/>
                                        <p:tgtEl>
                                          <p:spTgt spid="8"/>
                                        </p:tgtEl>
                                      </p:cBhvr>
                                    </p:animEffect>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300"/>
                                        <p:tgtEl>
                                          <p:spTgt spid="9"/>
                                        </p:tgtEl>
                                      </p:cBhvr>
                                    </p:animEffect>
                                  </p:childTnLst>
                                </p:cTn>
                              </p:par>
                            </p:childTnLst>
                          </p:cTn>
                        </p:par>
                        <p:par>
                          <p:cTn id="31" fill="hold">
                            <p:stCondLst>
                              <p:cond delay="4500"/>
                            </p:stCondLst>
                            <p:childTnLst>
                              <p:par>
                                <p:cTn id="32" presetID="10"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300"/>
                                        <p:tgtEl>
                                          <p:spTgt spid="11"/>
                                        </p:tgtEl>
                                      </p:cBhvr>
                                    </p:animEffect>
                                  </p:childTnLst>
                                </p:cTn>
                              </p:par>
                            </p:childTnLst>
                          </p:cTn>
                        </p:par>
                        <p:par>
                          <p:cTn id="35" fill="hold">
                            <p:stCondLst>
                              <p:cond delay="5000"/>
                            </p:stCondLst>
                            <p:childTnLst>
                              <p:par>
                                <p:cTn id="36" presetID="10"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3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500"/>
                                        <p:tgtEl>
                                          <p:spTgt spid="13"/>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dissolv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P spid="13" grpId="0"/>
    </p:bldLst>
  </p:timing>
</p:sld>
</file>

<file path=ppt/tags/tag1.xml><?xml version="1.0" encoding="utf-8"?>
<p:tagLst xmlns:p="http://schemas.openxmlformats.org/presentationml/2006/main">
  <p:tag name="ISPRING_ULTRA_SCORM_COURSE_ID" val="E9FD2775-7754-4701-99DB-64791898A5ED"/>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炫彩四色">
      <a:dk1>
        <a:sysClr val="windowText" lastClr="000000"/>
      </a:dk1>
      <a:lt1>
        <a:sysClr val="window" lastClr="FFFFFF"/>
      </a:lt1>
      <a:dk2>
        <a:srgbClr val="000000"/>
      </a:dk2>
      <a:lt2>
        <a:srgbClr val="000000"/>
      </a:lt2>
      <a:accent1>
        <a:srgbClr val="00826F"/>
      </a:accent1>
      <a:accent2>
        <a:srgbClr val="FDB733"/>
      </a:accent2>
      <a:accent3>
        <a:srgbClr val="FC043F"/>
      </a:accent3>
      <a:accent4>
        <a:srgbClr val="00826F"/>
      </a:accent4>
      <a:accent5>
        <a:srgbClr val="FDB733"/>
      </a:accent5>
      <a:accent6>
        <a:srgbClr val="FC043F"/>
      </a:accent6>
      <a:hlink>
        <a:srgbClr val="00826F"/>
      </a:hlink>
      <a:folHlink>
        <a:srgbClr val="FDB733"/>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8824</Words>
  <Application>WPS Presentation</Application>
  <PresentationFormat>On-screen Show (16:9)</PresentationFormat>
  <Paragraphs>290</Paragraphs>
  <Slides>32</Slides>
  <Notes>6</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32</vt:i4>
      </vt:variant>
    </vt:vector>
  </HeadingPairs>
  <TitlesOfParts>
    <vt:vector size="54" baseType="lpstr">
      <vt:lpstr>Arial</vt:lpstr>
      <vt:lpstr>SimSun</vt:lpstr>
      <vt:lpstr>Wingdings</vt:lpstr>
      <vt:lpstr>Gulim</vt:lpstr>
      <vt:lpstr>Malgun Gothic</vt:lpstr>
      <vt:lpstr>Times New Roman</vt:lpstr>
      <vt:lpstr>华康海报体W12</vt:lpstr>
      <vt:lpstr>迷你简卡通</vt:lpstr>
      <vt:lpstr>Microsoft YaHei</vt:lpstr>
      <vt:lpstr>汉仪白棋体简</vt:lpstr>
      <vt:lpstr>Arial Black</vt:lpstr>
      <vt:lpstr>Impact</vt:lpstr>
      <vt:lpstr>Calibri</vt:lpstr>
      <vt:lpstr>Arial Unicode MS</vt:lpstr>
      <vt:lpstr>Calibri Light</vt:lpstr>
      <vt:lpstr>굴림</vt:lpstr>
      <vt:lpstr>Amazone</vt:lpstr>
      <vt:lpstr>Segoe Print</vt:lpstr>
      <vt:lpstr>FontAwesome</vt:lpstr>
      <vt:lpstr>小单纯体</vt:lpstr>
      <vt:lpstr>851tegakizatsu</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
  <cp:lastModifiedBy>asus</cp:lastModifiedBy>
  <cp:revision>4</cp:revision>
  <dcterms:created xsi:type="dcterms:W3CDTF">2017-09-19T21:46:00Z</dcterms:created>
  <dcterms:modified xsi:type="dcterms:W3CDTF">2022-04-06T03:15:07Z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3CB3612D7ED9422CBC66D6DB07ACB48E</vt:lpwstr>
  </property>
  <property fmtid="{D5CDD505-2E9C-101B-9397-08002B2CF9AE}" pid="3" name="KSOProductBuildVer">
    <vt:lpwstr>1033-11.2.0.11042</vt:lpwstr>
  </property>
</Properties>
</file>