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65" r:id="rId10"/>
    <p:sldId id="266" r:id="rId11"/>
    <p:sldId id="270" r:id="rId12"/>
    <p:sldId id="287" r:id="rId13"/>
    <p:sldId id="260" r:id="rId14"/>
    <p:sldId id="285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11/04/2022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11/04/2022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11/04/2022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11/04/2022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u="none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ẾN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ỚI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ẾT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="" xmlns:a16="http://schemas.microsoft.com/office/drawing/2014/main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="" xmlns:a16="http://schemas.microsoft.com/office/drawing/2014/main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="" xmlns:a16="http://schemas.microsoft.com/office/drawing/2014/main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="" xmlns:a16="http://schemas.microsoft.com/office/drawing/2014/main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=""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="" xmlns:a16="http://schemas.microsoft.com/office/drawing/2014/main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749160" imgH="203040" progId="Equation.DSMT4">
                  <p:embed/>
                </p:oleObj>
              </mc:Choice>
              <mc:Fallback>
                <p:oleObj name="Equation" r:id="rId11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="" xmlns:a16="http://schemas.microsoft.com/office/drawing/2014/main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="" xmlns:a16="http://schemas.microsoft.com/office/drawing/2014/main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="" xmlns:a16="http://schemas.microsoft.com/office/drawing/2014/main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="" xmlns:a16="http://schemas.microsoft.com/office/drawing/2014/main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="" xmlns:a16="http://schemas.microsoft.com/office/drawing/2014/main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="" xmlns:a16="http://schemas.microsoft.com/office/drawing/2014/main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="" xmlns:a16="http://schemas.microsoft.com/office/drawing/2014/main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="" xmlns:a16="http://schemas.microsoft.com/office/drawing/2014/main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628774"/>
            <a:ext cx="11344277" cy="4901453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231&quot;&gt;&lt;object type=&quot;3&quot; unique_id=&quot;10232&quot;&gt;&lt;property id=&quot;20148&quot; value=&quot;5&quot;/&gt;&lt;property id=&quot;20300&quot; value=&quot;Slide 1 - &amp;quot;CHÀO MỪNG  CÁC EM ĐẾN VỚI TIẾT HỌC  &amp;quot;&quot;/&gt;&lt;property id=&quot;20307&quot; value=&quot;257&quot;/&gt;&lt;/object&gt;&lt;object type=&quot;3&quot; unique_id=&quot;10233&quot;&gt;&lt;property id=&quot;20148&quot; value=&quot;5&quot;/&gt;&lt;property id=&quot;20300&quot; value=&quot;Slide 2&quot;/&gt;&lt;property id=&quot;20307&quot; value=&quot;258&quot;/&gt;&lt;/object&gt;&lt;object type=&quot;3&quot; unique_id=&quot;10234&quot;&gt;&lt;property id=&quot;20148&quot; value=&quot;5&quot;/&gt;&lt;property id=&quot;20300&quot; value=&quot;Slide 3&quot;/&gt;&lt;property id=&quot;20307&quot; value=&quot;259&quot;/&gt;&lt;/object&gt;&lt;object type=&quot;3&quot; unique_id=&quot;10235&quot;&gt;&lt;property id=&quot;20148&quot; value=&quot;5&quot;/&gt;&lt;property id=&quot;20300&quot; value=&quot;Slide 4&quot;/&gt;&lt;property id=&quot;20307&quot; value=&quot;256&quot;/&gt;&lt;/object&gt;&lt;object type=&quot;3&quot; unique_id=&quot;10236&quot;&gt;&lt;property id=&quot;20148&quot; value=&quot;5&quot;/&gt;&lt;property id=&quot;20300&quot; value=&quot;Slide 5&quot;/&gt;&lt;property id=&quot;20307&quot; value=&quot;288&quot;/&gt;&lt;/object&gt;&lt;object type=&quot;3&quot; unique_id=&quot;10237&quot;&gt;&lt;property id=&quot;20148&quot; value=&quot;5&quot;/&gt;&lt;property id=&quot;20300&quot; value=&quot;Slide 6&quot;/&gt;&lt;property id=&quot;20307&quot; value=&quot;289&quot;/&gt;&lt;/object&gt;&lt;object type=&quot;3&quot; unique_id=&quot;10238&quot;&gt;&lt;property id=&quot;20148&quot; value=&quot;5&quot;/&gt;&lt;property id=&quot;20300&quot; value=&quot;Slide 7&quot;/&gt;&lt;property id=&quot;20307&quot; value=&quot;293&quot;/&gt;&lt;/object&gt;&lt;object type=&quot;3&quot; unique_id=&quot;10239&quot;&gt;&lt;property id=&quot;20148&quot; value=&quot;5&quot;/&gt;&lt;property id=&quot;20300&quot; value=&quot;Slide 8&quot;/&gt;&lt;property id=&quot;20307&quot; value=&quot;294&quot;/&gt;&lt;/object&gt;&lt;object type=&quot;3&quot; unique_id=&quot;10240&quot;&gt;&lt;property id=&quot;20148&quot; value=&quot;5&quot;/&gt;&lt;property id=&quot;20300&quot; value=&quot;Slide 9&quot;/&gt;&lt;property id=&quot;20307&quot; value=&quot;265&quot;/&gt;&lt;/object&gt;&lt;object type=&quot;3&quot; unique_id=&quot;10241&quot;&gt;&lt;property id=&quot;20148&quot; value=&quot;5&quot;/&gt;&lt;property id=&quot;20300&quot; value=&quot;Slide 10&quot;/&gt;&lt;property id=&quot;20307&quot; value=&quot;266&quot;/&gt;&lt;/object&gt;&lt;object type=&quot;3&quot; unique_id=&quot;10242&quot;&gt;&lt;property id=&quot;20148&quot; value=&quot;5&quot;/&gt;&lt;property id=&quot;20300&quot; value=&quot;Slide 11&quot;/&gt;&lt;property id=&quot;20307&quot; value=&quot;270&quot;/&gt;&lt;/object&gt;&lt;object type=&quot;3&quot; unique_id=&quot;10243&quot;&gt;&lt;property id=&quot;20148&quot; value=&quot;5&quot;/&gt;&lt;property id=&quot;20300&quot; value=&quot;Slide 12&quot;/&gt;&lt;property id=&quot;20307&quot; value=&quot;287&quot;/&gt;&lt;/object&gt;&lt;object type=&quot;3&quot; unique_id=&quot;10244&quot;&gt;&lt;property id=&quot;20148&quot; value=&quot;5&quot;/&gt;&lt;property id=&quot;20300&quot; value=&quot;Slide 13&quot;/&gt;&lt;property id=&quot;20307&quot; value=&quot;260&quot;/&gt;&lt;/object&gt;&lt;object type=&quot;3&quot; unique_id=&quot;10245&quot;&gt;&lt;property id=&quot;20148&quot; value=&quot;5&quot;/&gt;&lt;property id=&quot;20300&quot; value=&quot;Slide 14&quot;/&gt;&lt;property id=&quot;20307&quot; value=&quot;285&quot;/&gt;&lt;/object&gt;&lt;/object&gt;&lt;object type=&quot;8&quot; unique_id=&quot;10261&quot;&gt;&lt;/object&gt;&lt;/object&gt;&lt;/database&gt;"/>
  <p:tag name="MMPROD_NEXTUNIQUEID" val="10011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3361</TotalTime>
  <Words>629</Words>
  <Application>Microsoft Office PowerPoint</Application>
  <PresentationFormat>Custom</PresentationFormat>
  <Paragraphs>96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Nature Illustration 16x9</vt:lpstr>
      <vt:lpstr>Equation</vt:lpstr>
      <vt:lpstr>CHÀO MỪNG  CÁC EM ĐẾN VỚI TIẾT HỌC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Admin</cp:lastModifiedBy>
  <cp:revision>30</cp:revision>
  <dcterms:created xsi:type="dcterms:W3CDTF">2021-07-12T02:53:41Z</dcterms:created>
  <dcterms:modified xsi:type="dcterms:W3CDTF">2022-04-11T10:52:55Z</dcterms:modified>
</cp:coreProperties>
</file>