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81" r:id="rId3"/>
    <p:sldId id="256" r:id="rId4"/>
    <p:sldId id="259" r:id="rId5"/>
    <p:sldId id="260" r:id="rId6"/>
    <p:sldId id="307" r:id="rId7"/>
    <p:sldId id="346" r:id="rId8"/>
    <p:sldId id="262" r:id="rId9"/>
    <p:sldId id="327" r:id="rId10"/>
    <p:sldId id="328" r:id="rId11"/>
    <p:sldId id="347" r:id="rId12"/>
    <p:sldId id="265" r:id="rId13"/>
    <p:sldId id="308" r:id="rId14"/>
    <p:sldId id="287" r:id="rId15"/>
    <p:sldId id="266" r:id="rId16"/>
    <p:sldId id="288" r:id="rId17"/>
    <p:sldId id="289" r:id="rId18"/>
    <p:sldId id="292" r:id="rId19"/>
    <p:sldId id="267" r:id="rId20"/>
    <p:sldId id="277" r:id="rId21"/>
    <p:sldId id="270" r:id="rId23"/>
    <p:sldId id="268" r:id="rId24"/>
    <p:sldId id="291" r:id="rId25"/>
    <p:sldId id="271" r:id="rId26"/>
    <p:sldId id="272" r:id="rId27"/>
    <p:sldId id="278" r:id="rId28"/>
    <p:sldId id="279" r:id="rId29"/>
    <p:sldId id="274" r:id="rId30"/>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01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7441"/>
    <p:restoredTop sz="94660"/>
  </p:normalViewPr>
  <p:slideViewPr>
    <p:cSldViewPr snapToGrid="0" showGuides="1">
      <p:cViewPr varScale="1">
        <p:scale>
          <a:sx n="56" d="100"/>
          <a:sy n="56" d="100"/>
        </p:scale>
        <p:origin x="90" y="396"/>
      </p:cViewPr>
      <p:guideLst>
        <p:guide orient="horz" pos="2160"/>
        <p:guide pos="3884"/>
      </p:guideLst>
    </p:cSldViewPr>
  </p:slideViewPr>
  <p:notesTextViewPr>
    <p:cViewPr>
      <p:scale>
        <a:sx n="1" d="1"/>
        <a:sy n="1" d="1"/>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B0529ED-7792-4BA3-8442-4495EDADCD5F}" type="doc">
      <dgm:prSet loTypeId="list" loCatId="list" qsTypeId="urn:microsoft.com/office/officeart/2005/8/quickstyle/simple1" qsCatId="simple" csTypeId="urn:microsoft.com/office/officeart/2005/8/colors/colorful3" csCatId="colorful" phldr="1"/>
      <dgm:spPr/>
      <dgm:t>
        <a:bodyPr/>
        <a:lstStyle/>
        <a:p>
          <a:endParaRPr lang="en-US"/>
        </a:p>
      </dgm:t>
    </dgm:pt>
    <dgm:pt modelId="{D8C0FDB5-BBC2-4652-A924-7EAA31D19742}">
      <dgm:prSet phldrT="[Text]" phldr="0" custT="1"/>
      <dgm:spPr>
        <a:effectLst>
          <a:outerShdw blurRad="50800" dist="38100" dir="8100000" algn="tr" rotWithShape="0">
            <a:prstClr val="black">
              <a:alpha val="40000"/>
            </a:prstClr>
          </a:outerShdw>
        </a:effectLst>
      </dgm:spPr>
      <dgm:t>
        <a:bodyPr vert="horz" wrap="square"/>
        <a:p>
          <a:pPr algn="ctr">
            <a:lnSpc>
              <a:spcPct val="100000"/>
            </a:lnSpc>
            <a:spcBef>
              <a:spcPct val="0"/>
            </a:spcBef>
            <a:spcAft>
              <a:spcPct val="35000"/>
            </a:spcAft>
          </a:pP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1</a:t>
          </a:r>
          <a:r>
            <a:rPr lang="en-US" sz="2400" b="1" dirty="0" smtClean="0">
              <a:solidFill>
                <a:schemeClr val="tx1"/>
              </a:solidFill>
              <a:latin typeface="Times New Roman" panose="02020603050405020304" pitchFamily="18" charset="0"/>
              <a:cs typeface="Times New Roman" panose="02020603050405020304" pitchFamily="18" charset="0"/>
            </a:rPr>
            <a:t/>
          </a:r>
          <a:endParaRPr lang="en-US" sz="2400" b="1" dirty="0" smtClean="0">
            <a:solidFill>
              <a:schemeClr val="tx1"/>
            </a:solidFill>
            <a:latin typeface="Times New Roman" panose="02020603050405020304" pitchFamily="18" charset="0"/>
            <a:cs typeface="Times New Roman" panose="02020603050405020304" pitchFamily="18" charset="0"/>
          </a:endParaRPr>
        </a:p>
      </dgm:t>
    </dgm:pt>
    <dgm:pt modelId="{D1E8B978-F185-4088-907A-9BA4604FCCF5}" cxnId="{0096956D-1598-484E-A192-2F55E090E28E}" type="parTrans">
      <dgm:prSet/>
      <dgm:spPr/>
      <dgm:t>
        <a:bodyPr/>
        <a:lstStyle/>
        <a:p>
          <a:endParaRPr lang="en-US"/>
        </a:p>
      </dgm:t>
    </dgm:pt>
    <dgm:pt modelId="{767477FD-FB0A-4AA2-822B-CC3BD81DF5C6}" cxnId="{0096956D-1598-484E-A192-2F55E090E28E}" type="sibTrans">
      <dgm:prSet/>
      <dgm:spPr/>
      <dgm:t>
        <a:bodyPr/>
        <a:lstStyle/>
        <a:p>
          <a:endParaRPr lang="en-US"/>
        </a:p>
      </dgm:t>
    </dgm:pt>
    <dgm:pt modelId="{9422E719-12D3-409E-AD31-2817D0F09D6D}">
      <dgm:prSet phldrT="[Text]" custT="1"/>
      <dgm:spPr>
        <a:effectLst>
          <a:outerShdw blurRad="50800" dist="38100" dir="8100000" algn="tr" rotWithShape="0">
            <a:prstClr val="black">
              <a:alpha val="40000"/>
            </a:prstClr>
          </a:outerShdw>
        </a:effectLst>
      </dgm:spPr>
      <dgm:t>
        <a:bodyPr/>
        <a:lstStyle/>
        <a:p>
          <a:pPr algn="just">
            <a:lnSpc>
              <a:spcPct val="100000"/>
            </a:lnSpc>
          </a:pPr>
          <a:r>
            <a:rPr lang="en-US" sz="2400" dirty="0" smtClean="0">
              <a:latin typeface="Times New Roman" panose="02020603050405020304" pitchFamily="18" charset="0"/>
              <a:cs typeface="Times New Roman" panose="02020603050405020304" pitchFamily="18" charset="0"/>
            </a:rPr>
            <a:t>Nghi ngờ một địa điểm là nơi buôn bán, tiêm chích ma túy em sẽ xử lí như thế nào?</a:t>
          </a:r>
          <a:endParaRPr lang="en-US" sz="2400" dirty="0">
            <a:latin typeface="Times New Roman" panose="02020603050405020304" pitchFamily="18" charset="0"/>
            <a:cs typeface="Times New Roman" panose="02020603050405020304" pitchFamily="18" charset="0"/>
          </a:endParaRPr>
        </a:p>
      </dgm:t>
    </dgm:pt>
    <dgm:pt modelId="{90D5686A-4F64-40A5-A489-7846FFC44400}" cxnId="{B4C991E5-312E-409C-BC98-F5B20729DDD0}" type="parTrans">
      <dgm:prSet/>
      <dgm:spPr/>
      <dgm:t>
        <a:bodyPr/>
        <a:lstStyle/>
        <a:p>
          <a:endParaRPr lang="en-US"/>
        </a:p>
      </dgm:t>
    </dgm:pt>
    <dgm:pt modelId="{A3F57278-719A-4AE3-9DC4-9AA79194DAFD}" cxnId="{B4C991E5-312E-409C-BC98-F5B20729DDD0}" type="sibTrans">
      <dgm:prSet/>
      <dgm:spPr/>
      <dgm:t>
        <a:bodyPr/>
        <a:lstStyle/>
        <a:p>
          <a:endParaRPr lang="en-US"/>
        </a:p>
      </dgm:t>
    </dgm:pt>
    <dgm:pt modelId="{D908A1C2-C5EF-48F7-AF42-D70C954082B3}">
      <dgm:prSet phldrT="[Text]" phldr="0" custT="1"/>
      <dgm:spPr>
        <a:effectLst>
          <a:outerShdw blurRad="50800" dist="38100" dir="8100000" algn="tr" rotWithShape="0">
            <a:prstClr val="black">
              <a:alpha val="40000"/>
            </a:prstClr>
          </a:outerShdw>
        </a:effectLst>
      </dgm:spPr>
      <dgm:t>
        <a:bodyPr vert="horz" wrap="square"/>
        <a:p>
          <a:pPr algn="ctr">
            <a:lnSpc>
              <a:spcPct val="100000"/>
            </a:lnSpc>
            <a:spcBef>
              <a:spcPct val="0"/>
            </a:spcBef>
            <a:spcAft>
              <a:spcPct val="35000"/>
            </a:spcAft>
          </a:pP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2</a:t>
          </a:r>
          <a:r>
            <a:rPr lang="en-US" sz="2400" b="1" dirty="0" smtClean="0">
              <a:solidFill>
                <a:schemeClr val="tx1"/>
              </a:solidFill>
              <a:latin typeface="Times New Roman" panose="02020603050405020304" pitchFamily="18" charset="0"/>
              <a:cs typeface="Times New Roman" panose="02020603050405020304" pitchFamily="18" charset="0"/>
            </a:rPr>
            <a:t/>
          </a:r>
          <a:endParaRPr lang="en-US" sz="2400" b="1" dirty="0" smtClean="0">
            <a:solidFill>
              <a:schemeClr val="tx1"/>
            </a:solidFill>
            <a:latin typeface="Times New Roman" panose="02020603050405020304" pitchFamily="18" charset="0"/>
            <a:cs typeface="Times New Roman" panose="02020603050405020304" pitchFamily="18" charset="0"/>
          </a:endParaRPr>
        </a:p>
      </dgm:t>
    </dgm:pt>
    <dgm:pt modelId="{BDC227E5-EB54-47BA-ADCE-BC1D7AC9EC9C}" cxnId="{D4E539C4-D8EB-4CE7-A43B-12C952DE12DB}" type="parTrans">
      <dgm:prSet/>
      <dgm:spPr/>
      <dgm:t>
        <a:bodyPr/>
        <a:lstStyle/>
        <a:p>
          <a:endParaRPr lang="en-US"/>
        </a:p>
      </dgm:t>
    </dgm:pt>
    <dgm:pt modelId="{78342E0E-0CAC-4E8E-8DD6-D09077C56C0E}" cxnId="{D4E539C4-D8EB-4CE7-A43B-12C952DE12DB}" type="sibTrans">
      <dgm:prSet/>
      <dgm:spPr/>
      <dgm:t>
        <a:bodyPr/>
        <a:lstStyle/>
        <a:p>
          <a:endParaRPr lang="en-US"/>
        </a:p>
      </dgm:t>
    </dgm:pt>
    <dgm:pt modelId="{7022B4E9-76FD-46BC-BD4A-1F82D242BD67}">
      <dgm:prSet phldrT="[Text]" custT="1"/>
      <dgm:spPr>
        <a:effectLst>
          <a:outerShdw blurRad="50800" dist="38100" dir="8100000" algn="tr" rotWithShape="0">
            <a:prstClr val="black">
              <a:alpha val="40000"/>
            </a:prstClr>
          </a:outerShdw>
        </a:effectLst>
      </dgm:spPr>
      <dgm:t>
        <a:bodyPr/>
        <a:lstStyle/>
        <a:p>
          <a:pPr algn="just"/>
          <a:r>
            <a:rPr lang="en-US" sz="2400" dirty="0" smtClean="0">
              <a:latin typeface="Times New Roman" panose="02020603050405020304" pitchFamily="18" charset="0"/>
              <a:cs typeface="Times New Roman" panose="02020603050405020304" pitchFamily="18" charset="0"/>
            </a:rPr>
            <a:t>Biết người lấy cắp xe đạp của bạn cùng lớp, em sẽ xử lí như thế nào?</a:t>
          </a:r>
          <a:endParaRPr lang="en-US" sz="2400" dirty="0">
            <a:latin typeface="Times New Roman" panose="02020603050405020304" pitchFamily="18" charset="0"/>
            <a:cs typeface="Times New Roman" panose="02020603050405020304" pitchFamily="18" charset="0"/>
          </a:endParaRPr>
        </a:p>
      </dgm:t>
    </dgm:pt>
    <dgm:pt modelId="{0BC45456-CAB8-4F0D-9E9F-6CEFEE92345B}" cxnId="{C48A4317-00DE-46AC-934E-69429FA269E9}" type="parTrans">
      <dgm:prSet/>
      <dgm:spPr/>
      <dgm:t>
        <a:bodyPr/>
        <a:lstStyle/>
        <a:p>
          <a:endParaRPr lang="en-US"/>
        </a:p>
      </dgm:t>
    </dgm:pt>
    <dgm:pt modelId="{E89AC2D6-C1F1-497C-B4A8-C34DFAED36CF}" cxnId="{C48A4317-00DE-46AC-934E-69429FA269E9}" type="sibTrans">
      <dgm:prSet/>
      <dgm:spPr/>
      <dgm:t>
        <a:bodyPr/>
        <a:lstStyle/>
        <a:p>
          <a:endParaRPr lang="en-US"/>
        </a:p>
      </dgm:t>
    </dgm:pt>
    <dgm:pt modelId="{8FD17125-601E-42E4-AFFC-A59A9B95F0CE}">
      <dgm:prSet phldrT="[Text]" phldr="0" custT="1"/>
      <dgm:spPr>
        <a:effectLst>
          <a:outerShdw blurRad="50800" dist="38100" dir="8100000" algn="tr" rotWithShape="0">
            <a:prstClr val="black">
              <a:alpha val="40000"/>
            </a:prstClr>
          </a:outerShdw>
        </a:effectLst>
      </dgm:spPr>
      <dgm:t>
        <a:bodyPr vert="horz" wrap="square"/>
        <a:p>
          <a:pPr algn="ctr">
            <a:lnSpc>
              <a:spcPct val="100000"/>
            </a:lnSpc>
            <a:spcBef>
              <a:spcPct val="0"/>
            </a:spcBef>
            <a:spcAft>
              <a:spcPct val="35000"/>
            </a:spcAft>
          </a:pP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3</a:t>
          </a:r>
          <a:r>
            <a:rPr lang="en-US" sz="2400" b="1" dirty="0" smtClean="0">
              <a:solidFill>
                <a:schemeClr val="tx1"/>
              </a:solidFill>
              <a:latin typeface="Times New Roman" panose="02020603050405020304" pitchFamily="18" charset="0"/>
              <a:cs typeface="Times New Roman" panose="02020603050405020304" pitchFamily="18" charset="0"/>
            </a:rPr>
            <a:t/>
          </a:r>
          <a:endParaRPr lang="en-US" sz="2400" b="1" dirty="0" smtClean="0">
            <a:solidFill>
              <a:schemeClr val="tx1"/>
            </a:solidFill>
            <a:latin typeface="Times New Roman" panose="02020603050405020304" pitchFamily="18" charset="0"/>
            <a:cs typeface="Times New Roman" panose="02020603050405020304" pitchFamily="18" charset="0"/>
          </a:endParaRPr>
        </a:p>
      </dgm:t>
    </dgm:pt>
    <dgm:pt modelId="{AF9A3F3C-BA97-4107-9F11-F8BB6A2B609B}" cxnId="{BC901228-B186-4D1F-BCD2-BCC90956544C}" type="parTrans">
      <dgm:prSet/>
      <dgm:spPr/>
      <dgm:t>
        <a:bodyPr/>
        <a:lstStyle/>
        <a:p>
          <a:endParaRPr lang="en-US"/>
        </a:p>
      </dgm:t>
    </dgm:pt>
    <dgm:pt modelId="{FF7E6F2C-E75F-49B9-987A-A0470534423B}" cxnId="{BC901228-B186-4D1F-BCD2-BCC90956544C}" type="sibTrans">
      <dgm:prSet/>
      <dgm:spPr/>
      <dgm:t>
        <a:bodyPr/>
        <a:lstStyle/>
        <a:p>
          <a:endParaRPr lang="en-US"/>
        </a:p>
      </dgm:t>
    </dgm:pt>
    <dgm:pt modelId="{C3B9D8E7-B0A7-40A1-95F7-FE0C909BC746}">
      <dgm:prSet phldrT="[Text]" custT="1"/>
      <dgm:spPr>
        <a:effectLst>
          <a:outerShdw blurRad="50800" dist="38100" dir="8100000" algn="tr" rotWithShape="0">
            <a:prstClr val="black">
              <a:alpha val="40000"/>
            </a:prstClr>
          </a:outerShdw>
        </a:effectLst>
      </dgm:spPr>
      <dgm:t>
        <a:bodyPr/>
        <a:lstStyle/>
        <a:p>
          <a:pPr algn="just"/>
          <a:r>
            <a:rPr lang="en-US" sz="2400" dirty="0" smtClean="0">
              <a:latin typeface="Times New Roman" panose="02020603050405020304" pitchFamily="18" charset="0"/>
              <a:cs typeface="Times New Roman" panose="02020603050405020304" pitchFamily="18" charset="0"/>
            </a:rPr>
            <a:t>Theo em anh H phải làm gì để bảo vệ quyền lợi của mình?</a:t>
          </a:r>
          <a:endParaRPr lang="en-US" sz="2400" dirty="0">
            <a:latin typeface="Times New Roman" panose="02020603050405020304" pitchFamily="18" charset="0"/>
            <a:cs typeface="Times New Roman" panose="02020603050405020304" pitchFamily="18" charset="0"/>
          </a:endParaRPr>
        </a:p>
      </dgm:t>
    </dgm:pt>
    <dgm:pt modelId="{2E4F9257-7A38-4297-A063-F7EDA64706B0}" cxnId="{71C1A21F-18DE-4E30-AD6F-8A96DC02F8B8}" type="parTrans">
      <dgm:prSet/>
      <dgm:spPr/>
      <dgm:t>
        <a:bodyPr/>
        <a:lstStyle/>
        <a:p>
          <a:endParaRPr lang="en-US"/>
        </a:p>
      </dgm:t>
    </dgm:pt>
    <dgm:pt modelId="{29C34CA0-10FD-4A66-AD2A-18FDFDFD786F}" cxnId="{71C1A21F-18DE-4E30-AD6F-8A96DC02F8B8}" type="sibTrans">
      <dgm:prSet/>
      <dgm:spPr/>
      <dgm:t>
        <a:bodyPr/>
        <a:lstStyle/>
        <a:p>
          <a:endParaRPr lang="en-US"/>
        </a:p>
      </dgm:t>
    </dgm:pt>
    <dgm:pt modelId="{7A510C80-57A3-4D35-B92F-EBC4F79F69B3}">
      <dgm:prSet phldrT="[Text]" custT="1"/>
      <dgm:spPr>
        <a:effectLst>
          <a:outerShdw blurRad="50800" dist="38100" dir="8100000" algn="tr" rotWithShape="0">
            <a:prstClr val="black">
              <a:alpha val="40000"/>
            </a:prstClr>
          </a:outerShdw>
        </a:effectLst>
      </dgm:spPr>
      <dgm:t>
        <a:bodyPr/>
        <a:lstStyle/>
        <a:p>
          <a:pPr algn="ct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4</a:t>
          </a:r>
          <a:endParaRPr lang="en-US" sz="2400" b="1" dirty="0">
            <a:latin typeface="Times New Roman" panose="02020603050405020304" pitchFamily="18" charset="0"/>
            <a:cs typeface="Times New Roman" panose="02020603050405020304" pitchFamily="18" charset="0"/>
          </a:endParaRPr>
        </a:p>
      </dgm:t>
    </dgm:pt>
    <dgm:pt modelId="{94360D75-A914-47E6-9FDA-5C646F70CE9A}" cxnId="{56F60957-ADE5-4F34-96B4-F93E9174B01D}" type="parTrans">
      <dgm:prSet/>
      <dgm:spPr/>
      <dgm:t>
        <a:bodyPr/>
        <a:lstStyle/>
        <a:p>
          <a:endParaRPr lang="en-US"/>
        </a:p>
      </dgm:t>
    </dgm:pt>
    <dgm:pt modelId="{30620424-0068-451C-B6C7-71B9DF08811A}" cxnId="{56F60957-ADE5-4F34-96B4-F93E9174B01D}" type="sibTrans">
      <dgm:prSet/>
      <dgm:spPr/>
      <dgm:t>
        <a:bodyPr/>
        <a:lstStyle/>
        <a:p>
          <a:endParaRPr lang="en-US"/>
        </a:p>
      </dgm:t>
    </dgm:pt>
    <dgm:pt modelId="{07D914D6-8FF5-4BF2-94EE-04012FAB9409}">
      <dgm:prSet phldr="0" custT="1"/>
      <dgm:spPr>
        <a:effectLst>
          <a:outerShdw blurRad="50800" dist="38100" dir="8100000" algn="tr" rotWithShape="0">
            <a:prstClr val="black">
              <a:alpha val="40000"/>
            </a:prstClr>
          </a:outerShdw>
        </a:effectLst>
      </dgm:spPr>
      <dgm:t>
        <a:bodyPr vert="horz" wrap="square"/>
        <a:p>
          <a:pPr algn="just">
            <a:lnSpc>
              <a:spcPct val="100000"/>
            </a:lnSpc>
            <a:spcBef>
              <a:spcPct val="0"/>
            </a:spcBef>
            <a:spcAft>
              <a:spcPct val="15000"/>
            </a:spcAft>
          </a:pPr>
          <a:r>
            <a:rPr lang="en-US" sz="2400" dirty="0" smtClean="0">
              <a:latin typeface="Times New Roman" panose="02020603050405020304" pitchFamily="18" charset="0"/>
              <a:cs typeface="Times New Roman" panose="02020603050405020304" pitchFamily="18" charset="0"/>
            </a:rPr>
            <a:t>Trong 3 trường hợp trên, trường hợp nào sử dụng quyền khiếu nại? trường hợp nào sử dụng quyền tố cáo?</a:t>
          </a:r>
          <a:r>
            <a:rPr lang="en-US" sz="2400" dirty="0" smtClean="0">
              <a:latin typeface="Times New Roman" panose="02020603050405020304" pitchFamily="18" charset="0"/>
              <a:cs typeface="Times New Roman" panose="02020603050405020304" pitchFamily="18" charset="0"/>
            </a:rPr>
            <a:t/>
          </a:r>
          <a:endParaRPr lang="en-US" sz="2400" dirty="0" smtClean="0">
            <a:latin typeface="Times New Roman" panose="02020603050405020304" pitchFamily="18" charset="0"/>
            <a:cs typeface="Times New Roman" panose="02020603050405020304" pitchFamily="18" charset="0"/>
          </a:endParaRPr>
        </a:p>
      </dgm:t>
    </dgm:pt>
    <dgm:pt modelId="{4CF6176C-7273-46F1-AF88-B1ABFAA26E0A}" cxnId="{928D8742-5092-4E60-BCA9-3CAE4F3C3F92}" type="parTrans">
      <dgm:prSet/>
      <dgm:spPr/>
      <dgm:t>
        <a:bodyPr/>
        <a:lstStyle/>
        <a:p>
          <a:endParaRPr lang="en-US"/>
        </a:p>
      </dgm:t>
    </dgm:pt>
    <dgm:pt modelId="{F0B498AF-AC49-4E8E-81D7-81278C7D518A}" cxnId="{928D8742-5092-4E60-BCA9-3CAE4F3C3F92}" type="sibTrans">
      <dgm:prSet/>
      <dgm:spPr/>
      <dgm:t>
        <a:bodyPr/>
        <a:lstStyle/>
        <a:p>
          <a:endParaRPr lang="en-US"/>
        </a:p>
      </dgm:t>
    </dgm:pt>
    <dgm:pt modelId="{BCDB7B9C-3C40-47B1-8579-D638AAFF9A3B}" type="pres">
      <dgm:prSet presAssocID="{4B0529ED-7792-4BA3-8442-4495EDADCD5F}" presName="Name0" presStyleCnt="0">
        <dgm:presLayoutVars>
          <dgm:dir/>
          <dgm:animLvl val="lvl"/>
          <dgm:resizeHandles val="exact"/>
        </dgm:presLayoutVars>
      </dgm:prSet>
      <dgm:spPr/>
      <dgm:t>
        <a:bodyPr/>
        <a:lstStyle/>
        <a:p>
          <a:endParaRPr lang="en-US"/>
        </a:p>
      </dgm:t>
    </dgm:pt>
    <dgm:pt modelId="{ABDF6821-EB63-4052-9E37-3583BB9378D6}" type="pres">
      <dgm:prSet presAssocID="{D8C0FDB5-BBC2-4652-A924-7EAA31D19742}" presName="composite" presStyleCnt="0"/>
      <dgm:spPr/>
    </dgm:pt>
    <dgm:pt modelId="{5C17C6E7-3B3E-472F-891A-8152308F26FD}" type="pres">
      <dgm:prSet presAssocID="{D8C0FDB5-BBC2-4652-A924-7EAA31D19742}" presName="parTx" presStyleLbl="alignNode1" presStyleIdx="0" presStyleCnt="4">
        <dgm:presLayoutVars>
          <dgm:chMax val="0"/>
          <dgm:chPref val="0"/>
          <dgm:bulletEnabled val="1"/>
        </dgm:presLayoutVars>
      </dgm:prSet>
      <dgm:spPr/>
      <dgm:t>
        <a:bodyPr/>
        <a:lstStyle/>
        <a:p>
          <a:endParaRPr lang="en-US"/>
        </a:p>
      </dgm:t>
    </dgm:pt>
    <dgm:pt modelId="{7A003D8D-128A-49BC-BE3A-E542891F95E2}" type="pres">
      <dgm:prSet presAssocID="{D8C0FDB5-BBC2-4652-A924-7EAA31D19742}" presName="desTx" presStyleLbl="alignAccFollowNode1" presStyleIdx="0" presStyleCnt="4">
        <dgm:presLayoutVars>
          <dgm:bulletEnabled val="1"/>
        </dgm:presLayoutVars>
      </dgm:prSet>
      <dgm:spPr/>
      <dgm:t>
        <a:bodyPr/>
        <a:lstStyle/>
        <a:p>
          <a:endParaRPr lang="en-US"/>
        </a:p>
      </dgm:t>
    </dgm:pt>
    <dgm:pt modelId="{FBB242AF-8FF3-4B1A-B8AD-0FA0BDE074AB}" type="pres">
      <dgm:prSet presAssocID="{767477FD-FB0A-4AA2-822B-CC3BD81DF5C6}" presName="space" presStyleCnt="0"/>
      <dgm:spPr/>
    </dgm:pt>
    <dgm:pt modelId="{14992E1A-3F4E-4991-B39E-68B6642AD44D}" type="pres">
      <dgm:prSet presAssocID="{D908A1C2-C5EF-48F7-AF42-D70C954082B3}" presName="composite" presStyleCnt="0"/>
      <dgm:spPr/>
    </dgm:pt>
    <dgm:pt modelId="{A94608B3-5DBA-4FB3-B210-56ABEA385ACD}" type="pres">
      <dgm:prSet presAssocID="{D908A1C2-C5EF-48F7-AF42-D70C954082B3}" presName="parTx" presStyleLbl="alignNode1" presStyleIdx="1" presStyleCnt="4">
        <dgm:presLayoutVars>
          <dgm:chMax val="0"/>
          <dgm:chPref val="0"/>
          <dgm:bulletEnabled val="1"/>
        </dgm:presLayoutVars>
      </dgm:prSet>
      <dgm:spPr/>
      <dgm:t>
        <a:bodyPr/>
        <a:lstStyle/>
        <a:p>
          <a:endParaRPr lang="en-US"/>
        </a:p>
      </dgm:t>
    </dgm:pt>
    <dgm:pt modelId="{6AAF1FD9-ED77-4906-B852-C4EE106EAB1D}" type="pres">
      <dgm:prSet presAssocID="{D908A1C2-C5EF-48F7-AF42-D70C954082B3}" presName="desTx" presStyleLbl="alignAccFollowNode1" presStyleIdx="1" presStyleCnt="4">
        <dgm:presLayoutVars>
          <dgm:bulletEnabled val="1"/>
        </dgm:presLayoutVars>
      </dgm:prSet>
      <dgm:spPr/>
      <dgm:t>
        <a:bodyPr/>
        <a:lstStyle/>
        <a:p>
          <a:endParaRPr lang="en-US"/>
        </a:p>
      </dgm:t>
    </dgm:pt>
    <dgm:pt modelId="{EEF74616-CE94-4DCA-90F1-AB38E3688814}" type="pres">
      <dgm:prSet presAssocID="{78342E0E-0CAC-4E8E-8DD6-D09077C56C0E}" presName="space" presStyleCnt="0"/>
      <dgm:spPr/>
    </dgm:pt>
    <dgm:pt modelId="{D5FF3340-6366-42CC-8DA4-457160668168}" type="pres">
      <dgm:prSet presAssocID="{8FD17125-601E-42E4-AFFC-A59A9B95F0CE}" presName="composite" presStyleCnt="0"/>
      <dgm:spPr/>
    </dgm:pt>
    <dgm:pt modelId="{DB6055B5-4578-4C14-B7F2-46A445C97333}" type="pres">
      <dgm:prSet presAssocID="{8FD17125-601E-42E4-AFFC-A59A9B95F0CE}" presName="parTx" presStyleLbl="alignNode1" presStyleIdx="2" presStyleCnt="4">
        <dgm:presLayoutVars>
          <dgm:chMax val="0"/>
          <dgm:chPref val="0"/>
          <dgm:bulletEnabled val="1"/>
        </dgm:presLayoutVars>
      </dgm:prSet>
      <dgm:spPr/>
      <dgm:t>
        <a:bodyPr/>
        <a:lstStyle/>
        <a:p>
          <a:endParaRPr lang="en-US"/>
        </a:p>
      </dgm:t>
    </dgm:pt>
    <dgm:pt modelId="{28DE687A-620D-47B0-B40C-C0E7E8840980}" type="pres">
      <dgm:prSet presAssocID="{8FD17125-601E-42E4-AFFC-A59A9B95F0CE}" presName="desTx" presStyleLbl="alignAccFollowNode1" presStyleIdx="2" presStyleCnt="4">
        <dgm:presLayoutVars>
          <dgm:bulletEnabled val="1"/>
        </dgm:presLayoutVars>
      </dgm:prSet>
      <dgm:spPr/>
      <dgm:t>
        <a:bodyPr/>
        <a:lstStyle/>
        <a:p>
          <a:endParaRPr lang="en-US"/>
        </a:p>
      </dgm:t>
    </dgm:pt>
    <dgm:pt modelId="{265C2D84-BCB3-4E64-BB14-B93DABBD9685}" type="pres">
      <dgm:prSet presAssocID="{FF7E6F2C-E75F-49B9-987A-A0470534423B}" presName="space" presStyleCnt="0"/>
      <dgm:spPr/>
    </dgm:pt>
    <dgm:pt modelId="{AB2107CE-3216-471E-97D0-CD7A26BC9741}" type="pres">
      <dgm:prSet presAssocID="{7A510C80-57A3-4D35-B92F-EBC4F79F69B3}" presName="composite" presStyleCnt="0"/>
      <dgm:spPr/>
    </dgm:pt>
    <dgm:pt modelId="{51F8F6F5-70B4-4729-90A8-3E092E46557D}" type="pres">
      <dgm:prSet presAssocID="{7A510C80-57A3-4D35-B92F-EBC4F79F69B3}" presName="parTx" presStyleLbl="alignNode1" presStyleIdx="3" presStyleCnt="4">
        <dgm:presLayoutVars>
          <dgm:chMax val="0"/>
          <dgm:chPref val="0"/>
          <dgm:bulletEnabled val="1"/>
        </dgm:presLayoutVars>
      </dgm:prSet>
      <dgm:spPr/>
      <dgm:t>
        <a:bodyPr/>
        <a:lstStyle/>
        <a:p>
          <a:endParaRPr lang="en-US"/>
        </a:p>
      </dgm:t>
    </dgm:pt>
    <dgm:pt modelId="{9C52DF82-13B4-4614-A2BD-E29C99B2911F}" type="pres">
      <dgm:prSet presAssocID="{7A510C80-57A3-4D35-B92F-EBC4F79F69B3}" presName="desTx" presStyleLbl="alignAccFollowNode1" presStyleIdx="3" presStyleCnt="4">
        <dgm:presLayoutVars>
          <dgm:bulletEnabled val="1"/>
        </dgm:presLayoutVars>
      </dgm:prSet>
      <dgm:spPr/>
      <dgm:t>
        <a:bodyPr/>
        <a:lstStyle/>
        <a:p>
          <a:endParaRPr lang="en-US"/>
        </a:p>
      </dgm:t>
    </dgm:pt>
  </dgm:ptLst>
  <dgm:cxnLst>
    <dgm:cxn modelId="{0096956D-1598-484E-A192-2F55E090E28E}" srcId="{4B0529ED-7792-4BA3-8442-4495EDADCD5F}" destId="{D8C0FDB5-BBC2-4652-A924-7EAA31D19742}" srcOrd="0" destOrd="0" parTransId="{D1E8B978-F185-4088-907A-9BA4604FCCF5}" sibTransId="{767477FD-FB0A-4AA2-822B-CC3BD81DF5C6}"/>
    <dgm:cxn modelId="{B4C991E5-312E-409C-BC98-F5B20729DDD0}" srcId="{D8C0FDB5-BBC2-4652-A924-7EAA31D19742}" destId="{9422E719-12D3-409E-AD31-2817D0F09D6D}" srcOrd="0" destOrd="0" parTransId="{90D5686A-4F64-40A5-A489-7846FFC44400}" sibTransId="{A3F57278-719A-4AE3-9DC4-9AA79194DAFD}"/>
    <dgm:cxn modelId="{D4E539C4-D8EB-4CE7-A43B-12C952DE12DB}" srcId="{4B0529ED-7792-4BA3-8442-4495EDADCD5F}" destId="{D908A1C2-C5EF-48F7-AF42-D70C954082B3}" srcOrd="1" destOrd="0" parTransId="{BDC227E5-EB54-47BA-ADCE-BC1D7AC9EC9C}" sibTransId="{78342E0E-0CAC-4E8E-8DD6-D09077C56C0E}"/>
    <dgm:cxn modelId="{C48A4317-00DE-46AC-934E-69429FA269E9}" srcId="{D908A1C2-C5EF-48F7-AF42-D70C954082B3}" destId="{7022B4E9-76FD-46BC-BD4A-1F82D242BD67}" srcOrd="0" destOrd="1" parTransId="{0BC45456-CAB8-4F0D-9E9F-6CEFEE92345B}" sibTransId="{E89AC2D6-C1F1-497C-B4A8-C34DFAED36CF}"/>
    <dgm:cxn modelId="{BC901228-B186-4D1F-BCD2-BCC90956544C}" srcId="{4B0529ED-7792-4BA3-8442-4495EDADCD5F}" destId="{8FD17125-601E-42E4-AFFC-A59A9B95F0CE}" srcOrd="2" destOrd="0" parTransId="{AF9A3F3C-BA97-4107-9F11-F8BB6A2B609B}" sibTransId="{FF7E6F2C-E75F-49B9-987A-A0470534423B}"/>
    <dgm:cxn modelId="{71C1A21F-18DE-4E30-AD6F-8A96DC02F8B8}" srcId="{8FD17125-601E-42E4-AFFC-A59A9B95F0CE}" destId="{C3B9D8E7-B0A7-40A1-95F7-FE0C909BC746}" srcOrd="0" destOrd="2" parTransId="{2E4F9257-7A38-4297-A063-F7EDA64706B0}" sibTransId="{29C34CA0-10FD-4A66-AD2A-18FDFDFD786F}"/>
    <dgm:cxn modelId="{56F60957-ADE5-4F34-96B4-F93E9174B01D}" srcId="{4B0529ED-7792-4BA3-8442-4495EDADCD5F}" destId="{7A510C80-57A3-4D35-B92F-EBC4F79F69B3}" srcOrd="3" destOrd="0" parTransId="{94360D75-A914-47E6-9FDA-5C646F70CE9A}" sibTransId="{30620424-0068-451C-B6C7-71B9DF08811A}"/>
    <dgm:cxn modelId="{928D8742-5092-4E60-BCA9-3CAE4F3C3F92}" srcId="{7A510C80-57A3-4D35-B92F-EBC4F79F69B3}" destId="{07D914D6-8FF5-4BF2-94EE-04012FAB9409}" srcOrd="0" destOrd="3" parTransId="{4CF6176C-7273-46F1-AF88-B1ABFAA26E0A}" sibTransId="{F0B498AF-AC49-4E8E-81D7-81278C7D518A}"/>
    <dgm:cxn modelId="{ECC8BD54-158A-46F8-BE9C-5C72100A9989}" type="presOf" srcId="{4B0529ED-7792-4BA3-8442-4495EDADCD5F}" destId="{BCDB7B9C-3C40-47B1-8579-D638AAFF9A3B}" srcOrd="0" destOrd="0" presId="urn:microsoft.com/office/officeart/2005/8/layout/hList1"/>
    <dgm:cxn modelId="{801D8970-B793-467E-88AF-BDA1D3E5CC3A}" type="presParOf" srcId="{BCDB7B9C-3C40-47B1-8579-D638AAFF9A3B}" destId="{ABDF6821-EB63-4052-9E37-3583BB9378D6}" srcOrd="0" destOrd="0" presId="urn:microsoft.com/office/officeart/2005/8/layout/hList1"/>
    <dgm:cxn modelId="{7DEE22E3-F26B-4435-A1F4-7BA0BE76949D}" type="presParOf" srcId="{ABDF6821-EB63-4052-9E37-3583BB9378D6}" destId="{5C17C6E7-3B3E-472F-891A-8152308F26FD}" srcOrd="0" destOrd="0" presId="urn:microsoft.com/office/officeart/2005/8/layout/hList1"/>
    <dgm:cxn modelId="{49877297-05A5-41FA-9E7F-C62B89D13518}" type="presOf" srcId="{D8C0FDB5-BBC2-4652-A924-7EAA31D19742}" destId="{5C17C6E7-3B3E-472F-891A-8152308F26FD}" srcOrd="0" destOrd="0" presId="urn:microsoft.com/office/officeart/2005/8/layout/hList1"/>
    <dgm:cxn modelId="{90E7D66E-1FE6-4583-8932-ED6265F18827}" type="presParOf" srcId="{ABDF6821-EB63-4052-9E37-3583BB9378D6}" destId="{7A003D8D-128A-49BC-BE3A-E542891F95E2}" srcOrd="1" destOrd="0" presId="urn:microsoft.com/office/officeart/2005/8/layout/hList1"/>
    <dgm:cxn modelId="{B9B47948-9309-4BC9-B326-EE0BD8B21645}" type="presOf" srcId="{9422E719-12D3-409E-AD31-2817D0F09D6D}" destId="{7A003D8D-128A-49BC-BE3A-E542891F95E2}" srcOrd="0" destOrd="0" presId="urn:microsoft.com/office/officeart/2005/8/layout/hList1"/>
    <dgm:cxn modelId="{A796C5D6-ABE2-4E5F-BF0E-D93D318F2E71}" type="presParOf" srcId="{BCDB7B9C-3C40-47B1-8579-D638AAFF9A3B}" destId="{FBB242AF-8FF3-4B1A-B8AD-0FA0BDE074AB}" srcOrd="1" destOrd="0" presId="urn:microsoft.com/office/officeart/2005/8/layout/hList1"/>
    <dgm:cxn modelId="{86180145-BB0A-4EB4-9FA8-52AC7983786D}" type="presParOf" srcId="{BCDB7B9C-3C40-47B1-8579-D638AAFF9A3B}" destId="{14992E1A-3F4E-4991-B39E-68B6642AD44D}" srcOrd="2" destOrd="0" presId="urn:microsoft.com/office/officeart/2005/8/layout/hList1"/>
    <dgm:cxn modelId="{DF53911F-51E9-44B9-AF49-0CA898114C21}" type="presParOf" srcId="{14992E1A-3F4E-4991-B39E-68B6642AD44D}" destId="{A94608B3-5DBA-4FB3-B210-56ABEA385ACD}" srcOrd="0" destOrd="2" presId="urn:microsoft.com/office/officeart/2005/8/layout/hList1"/>
    <dgm:cxn modelId="{17EC0EEC-488A-4CFB-80EA-60F3C949ADF1}" type="presOf" srcId="{D908A1C2-C5EF-48F7-AF42-D70C954082B3}" destId="{A94608B3-5DBA-4FB3-B210-56ABEA385ACD}" srcOrd="0" destOrd="0" presId="urn:microsoft.com/office/officeart/2005/8/layout/hList1"/>
    <dgm:cxn modelId="{B09CB745-752A-4FE9-B3C3-D8733E664554}" type="presParOf" srcId="{14992E1A-3F4E-4991-B39E-68B6642AD44D}" destId="{6AAF1FD9-ED77-4906-B852-C4EE106EAB1D}" srcOrd="1" destOrd="2" presId="urn:microsoft.com/office/officeart/2005/8/layout/hList1"/>
    <dgm:cxn modelId="{67E3C05D-F0AD-4217-B572-4F89EDE77685}" type="presOf" srcId="{7022B4E9-76FD-46BC-BD4A-1F82D242BD67}" destId="{6AAF1FD9-ED77-4906-B852-C4EE106EAB1D}" srcOrd="0" destOrd="0" presId="urn:microsoft.com/office/officeart/2005/8/layout/hList1"/>
    <dgm:cxn modelId="{25636D10-8FA6-4BB3-8A26-2AD5BBF534FB}" type="presParOf" srcId="{BCDB7B9C-3C40-47B1-8579-D638AAFF9A3B}" destId="{EEF74616-CE94-4DCA-90F1-AB38E3688814}" srcOrd="3" destOrd="0" presId="urn:microsoft.com/office/officeart/2005/8/layout/hList1"/>
    <dgm:cxn modelId="{6AFD86D4-D72E-4105-9CD3-205298FC4C64}" type="presParOf" srcId="{BCDB7B9C-3C40-47B1-8579-D638AAFF9A3B}" destId="{D5FF3340-6366-42CC-8DA4-457160668168}" srcOrd="4" destOrd="0" presId="urn:microsoft.com/office/officeart/2005/8/layout/hList1"/>
    <dgm:cxn modelId="{495434C4-A091-40BA-BD72-2619A8C6F513}" type="presParOf" srcId="{D5FF3340-6366-42CC-8DA4-457160668168}" destId="{DB6055B5-4578-4C14-B7F2-46A445C97333}" srcOrd="0" destOrd="4" presId="urn:microsoft.com/office/officeart/2005/8/layout/hList1"/>
    <dgm:cxn modelId="{BD752146-572D-4D9A-A524-A29354952A06}" type="presOf" srcId="{8FD17125-601E-42E4-AFFC-A59A9B95F0CE}" destId="{DB6055B5-4578-4C14-B7F2-46A445C97333}" srcOrd="0" destOrd="0" presId="urn:microsoft.com/office/officeart/2005/8/layout/hList1"/>
    <dgm:cxn modelId="{29A02536-18D3-4AA0-9B5A-E33AE9699714}" type="presParOf" srcId="{D5FF3340-6366-42CC-8DA4-457160668168}" destId="{28DE687A-620D-47B0-B40C-C0E7E8840980}" srcOrd="1" destOrd="4" presId="urn:microsoft.com/office/officeart/2005/8/layout/hList1"/>
    <dgm:cxn modelId="{1CF5A046-ABB6-407D-B5EB-E50B22962EC4}" type="presOf" srcId="{C3B9D8E7-B0A7-40A1-95F7-FE0C909BC746}" destId="{28DE687A-620D-47B0-B40C-C0E7E8840980}" srcOrd="0" destOrd="0" presId="urn:microsoft.com/office/officeart/2005/8/layout/hList1"/>
    <dgm:cxn modelId="{468B8DFB-FB66-419A-8DA2-D9F0BB9D8838}" type="presParOf" srcId="{BCDB7B9C-3C40-47B1-8579-D638AAFF9A3B}" destId="{265C2D84-BCB3-4E64-BB14-B93DABBD9685}" srcOrd="5" destOrd="0" presId="urn:microsoft.com/office/officeart/2005/8/layout/hList1"/>
    <dgm:cxn modelId="{4FACF1A6-8182-4862-AC6D-67B60A99B0A8}" type="presParOf" srcId="{BCDB7B9C-3C40-47B1-8579-D638AAFF9A3B}" destId="{AB2107CE-3216-471E-97D0-CD7A26BC9741}" srcOrd="6" destOrd="0" presId="urn:microsoft.com/office/officeart/2005/8/layout/hList1"/>
    <dgm:cxn modelId="{29E43373-7DA6-4B30-872E-8447ADBF5C9B}" type="presParOf" srcId="{AB2107CE-3216-471E-97D0-CD7A26BC9741}" destId="{51F8F6F5-70B4-4729-90A8-3E092E46557D}" srcOrd="0" destOrd="6" presId="urn:microsoft.com/office/officeart/2005/8/layout/hList1"/>
    <dgm:cxn modelId="{FC65FC68-4514-4170-97F6-4B7277406861}" type="presOf" srcId="{7A510C80-57A3-4D35-B92F-EBC4F79F69B3}" destId="{51F8F6F5-70B4-4729-90A8-3E092E46557D}" srcOrd="0" destOrd="0" presId="urn:microsoft.com/office/officeart/2005/8/layout/hList1"/>
    <dgm:cxn modelId="{BC277DB4-3A25-4A9E-8E6F-477FD546D876}" type="presParOf" srcId="{AB2107CE-3216-471E-97D0-CD7A26BC9741}" destId="{9C52DF82-13B4-4614-A2BD-E29C99B2911F}" srcOrd="1" destOrd="6" presId="urn:microsoft.com/office/officeart/2005/8/layout/hList1"/>
    <dgm:cxn modelId="{F1725ED5-D545-4415-A37F-6318A756E2FE}" type="presOf" srcId="{07D914D6-8FF5-4BF2-94EE-04012FAB9409}" destId="{9C52DF82-13B4-4614-A2BD-E29C99B2911F}" srcOrd="0"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7C388-ABDC-456B-B5E1-2B56DE8C3B20}" type="doc">
      <dgm:prSet loTypeId="hierarchy" loCatId="hierarchy" qsTypeId="urn:microsoft.com/office/officeart/2005/8/quickstyle/simple3" qsCatId="simple" csTypeId="urn:microsoft.com/office/officeart/2005/8/colors/colorful1" csCatId="colorful" phldr="1"/>
      <dgm:spPr/>
      <dgm:t>
        <a:bodyPr/>
        <a:lstStyle/>
        <a:p>
          <a:endParaRPr lang="en-US"/>
        </a:p>
      </dgm:t>
    </dgm:pt>
    <dgm:pt modelId="{9264BC15-01E7-4E27-810F-29BAFEAA3097}">
      <dgm:prSet phldrT="[Text]" phldr="0" custT="1"/>
      <dgm:spPr>
        <a:gradFill rotWithShape="0">
          <a:gsLst>
            <a:gs pos="100000">
              <a:srgbClr val="0070C0">
                <a:alpha val="50000"/>
              </a:srgbClr>
            </a:gs>
            <a:gs pos="10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a:ln>
          <a:noFill/>
        </a:ln>
      </dgm:spPr>
      <dgm:t>
        <a:bodyPr vert="horz" wrap="square"/>
        <a:p>
          <a:pPr algn="ctr">
            <a:lnSpc>
              <a:spcPct val="100000"/>
            </a:lnSpc>
            <a:spcBef>
              <a:spcPct val="0"/>
            </a:spcBef>
            <a:spcAft>
              <a:spcPct val="35000"/>
            </a:spcAft>
          </a:pPr>
          <a:r>
            <a:rPr lang="en-US" sz="3600" b="1" dirty="0" smtClean="0">
              <a:solidFill>
                <a:schemeClr val="tx1"/>
              </a:solidFill>
              <a:latin typeface="Times New Roman" panose="02020603050405020304" pitchFamily="18" charset="0"/>
              <a:cs typeface="Times New Roman" panose="02020603050405020304" pitchFamily="18" charset="0"/>
            </a:rPr>
            <a:t>Quyền khiếu nại</a:t>
          </a:r>
          <a:r>
            <a:rPr lang="en-US" sz="3600" b="1" dirty="0" smtClean="0">
              <a:solidFill>
                <a:schemeClr val="tx1"/>
              </a:solidFill>
              <a:latin typeface="Times New Roman" panose="02020603050405020304" pitchFamily="18" charset="0"/>
              <a:cs typeface="Times New Roman" panose="02020603050405020304" pitchFamily="18" charset="0"/>
            </a:rPr>
            <a:t/>
          </a:r>
          <a:endParaRPr lang="en-US" sz="3600" b="1" dirty="0" smtClean="0">
            <a:solidFill>
              <a:schemeClr val="tx1"/>
            </a:solidFill>
            <a:latin typeface="Times New Roman" panose="02020603050405020304" pitchFamily="18" charset="0"/>
            <a:cs typeface="Times New Roman" panose="02020603050405020304" pitchFamily="18" charset="0"/>
          </a:endParaRPr>
        </a:p>
      </dgm:t>
    </dgm:pt>
    <dgm:pt modelId="{62FFCB6C-0CD3-48FF-9C2F-E67861D76F8D}" cxnId="{D023B27C-E078-47FF-9724-A96B48F7B40B}" type="parTrans">
      <dgm:prSet/>
      <dgm:spPr/>
      <dgm:t>
        <a:bodyPr/>
        <a:lstStyle/>
        <a:p>
          <a:endParaRPr lang="en-US"/>
        </a:p>
      </dgm:t>
    </dgm:pt>
    <dgm:pt modelId="{0F78C61B-ED9D-48CE-8DEE-5175D7CF321A}" cxnId="{D023B27C-E078-47FF-9724-A96B48F7B40B}" type="sibTrans">
      <dgm:prSet/>
      <dgm:spPr/>
      <dgm:t>
        <a:bodyPr/>
        <a:lstStyle/>
        <a:p>
          <a:endParaRPr lang="en-US"/>
        </a:p>
      </dgm:t>
    </dgm:pt>
    <dgm:pt modelId="{7A69F6BC-A08F-4B0E-9709-6D03E826A468}">
      <dgm:prSet phldrT="[Text]" phldr="0" custT="0"/>
      <dgm:spPr>
        <a:gradFill rotWithShape="0">
          <a:gsLst>
            <a:gs pos="100000">
              <a:srgbClr val="0070C0">
                <a:alpha val="40000"/>
              </a:srgbClr>
            </a:gs>
            <a:gs pos="100000">
              <a:schemeClr val="accent2">
                <a:hueOff val="0"/>
                <a:satOff val="0"/>
                <a:lumOff val="0"/>
                <a:alphaOff val="0"/>
                <a:lumMod val="105000"/>
                <a:satMod val="109000"/>
                <a:tint val="81000"/>
              </a:schemeClr>
            </a:gs>
          </a:gsLst>
        </a:gradFill>
        <a:ln>
          <a:noFill/>
        </a:ln>
      </dgm:spPr>
      <dgm:t>
        <a:bodyPr vert="horz" wrap="square"/>
        <a:p>
          <a:pPr algn="ctr">
            <a:lnSpc>
              <a:spcPct val="100000"/>
            </a:lnSpc>
            <a:spcBef>
              <a:spcPct val="0"/>
            </a:spcBef>
            <a:spcAft>
              <a:spcPct val="35000"/>
            </a:spcAft>
          </a:pPr>
          <a:r>
            <a:rPr lang="en-US" b="1" dirty="0" smtClean="0">
              <a:solidFill>
                <a:schemeClr val="tx1"/>
              </a:solidFill>
              <a:latin typeface="Times New Roman" panose="02020603050405020304" pitchFamily="18" charset="0"/>
              <a:cs typeface="Times New Roman" panose="02020603050405020304" pitchFamily="18" charset="0"/>
            </a:rPr>
            <a:t>Công dân bị xâm phạm quyền </a:t>
          </a:r>
          <a:r>
            <a:rPr lang="en-US" b="1" dirty="0" err="1" smtClean="0">
              <a:solidFill>
                <a:schemeClr val="tx1"/>
              </a:solidFill>
              <a:latin typeface="Times New Roman" panose="02020603050405020304" pitchFamily="18" charset="0"/>
              <a:cs typeface="Times New Roman" panose="02020603050405020304" pitchFamily="18" charset="0"/>
            </a:rPr>
            <a:t>lợi</a:t>
          </a:r>
          <a:r>
            <a:rPr lang="en-US" b="1" dirty="0" smtClean="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
          </a:r>
          <a:endParaRPr lang="en-US" b="1" dirty="0" smtClean="0">
            <a:solidFill>
              <a:schemeClr val="tx1"/>
            </a:solidFill>
            <a:latin typeface="Times New Roman" panose="02020603050405020304" pitchFamily="18" charset="0"/>
            <a:cs typeface="Times New Roman" panose="02020603050405020304" pitchFamily="18" charset="0"/>
          </a:endParaRPr>
        </a:p>
      </dgm:t>
    </dgm:pt>
    <dgm:pt modelId="{C698B0B0-596F-436F-BE2A-DCE8222906CD}" cxnId="{306C77D9-BE12-40FC-B10F-704FA9BFD428}" type="parTrans">
      <dgm:prSet/>
      <dgm:spPr/>
      <dgm:t>
        <a:bodyPr/>
        <a:lstStyle/>
        <a:p>
          <a:endParaRPr lang="en-US"/>
        </a:p>
      </dgm:t>
    </dgm:pt>
    <dgm:pt modelId="{FBBA9769-C1A8-4328-A880-386A49BD9E0F}" cxnId="{306C77D9-BE12-40FC-B10F-704FA9BFD428}" type="sibTrans">
      <dgm:prSet/>
      <dgm:spPr/>
      <dgm:t>
        <a:bodyPr/>
        <a:lstStyle/>
        <a:p>
          <a:endParaRPr lang="en-US"/>
        </a:p>
      </dgm:t>
    </dgm:pt>
    <dgm:pt modelId="{F28D66B5-7D22-4E65-85D7-7EEF71353749}">
      <dgm:prSet phldrT="[Text]" phldr="0" custT="1"/>
      <dgm:spPr>
        <a:gradFill rotWithShape="0">
          <a:gsLst>
            <a:gs pos="100000">
              <a:srgbClr val="0070C0">
                <a:alpha val="40000"/>
              </a:srgbClr>
            </a:gs>
            <a:gs pos="100000">
              <a:schemeClr val="accent2">
                <a:hueOff val="0"/>
                <a:satOff val="0"/>
                <a:lumOff val="0"/>
                <a:alphaOff val="0"/>
                <a:lumMod val="105000"/>
                <a:satMod val="109000"/>
                <a:tint val="81000"/>
              </a:schemeClr>
            </a:gs>
          </a:gsLst>
        </a:gradFill>
        <a:ln>
          <a:noFill/>
        </a:ln>
      </dgm:spPr>
      <dgm:t>
        <a:bodyPr vert="horz" wrap="square"/>
        <a:p>
          <a:pPr algn="ctr">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K</a:t>
          </a:r>
          <a:r>
            <a:rPr lang="en-US" sz="3200" b="1" dirty="0" smtClean="0">
              <a:solidFill>
                <a:schemeClr val="tx1"/>
              </a:solidFill>
              <a:latin typeface="Times New Roman" panose="02020603050405020304" pitchFamily="18" charset="0"/>
              <a:cs typeface="Times New Roman" panose="02020603050405020304" pitchFamily="18" charset="0"/>
            </a:rPr>
            <a:t>hi bị xâm hại lợi ích hợp pháp của bản thân mà không có lí do rõ ràng.</a:t>
          </a:r>
          <a:r>
            <a:rPr lang="en-US" sz="3200" b="1" dirty="0" smtClean="0">
              <a:solidFill>
                <a:schemeClr val="tx1"/>
              </a:solidFill>
              <a:latin typeface="Times New Roman" panose="02020603050405020304" pitchFamily="18" charset="0"/>
              <a:cs typeface="Times New Roman" panose="02020603050405020304" pitchFamily="18" charset="0"/>
            </a:rPr>
            <a:t/>
          </a:r>
          <a:endParaRPr lang="en-US" sz="3200" b="1" dirty="0" smtClean="0">
            <a:solidFill>
              <a:schemeClr val="tx1"/>
            </a:solidFill>
            <a:latin typeface="Times New Roman" panose="02020603050405020304" pitchFamily="18" charset="0"/>
            <a:cs typeface="Times New Roman" panose="02020603050405020304" pitchFamily="18" charset="0"/>
          </a:endParaRPr>
        </a:p>
      </dgm:t>
    </dgm:pt>
    <dgm:pt modelId="{7CCB5EB3-8158-4F13-8ABF-D6EFD01EB7A2}" cxnId="{215A32CE-5709-4770-AC1D-919ECCF7F3E1}" type="parTrans">
      <dgm:prSet/>
      <dgm:spPr/>
      <dgm:t>
        <a:bodyPr/>
        <a:lstStyle/>
        <a:p>
          <a:endParaRPr lang="en-US"/>
        </a:p>
      </dgm:t>
    </dgm:pt>
    <dgm:pt modelId="{5067844B-1E1D-482F-93EC-A6F853FFCCCD}" cxnId="{215A32CE-5709-4770-AC1D-919ECCF7F3E1}" type="sibTrans">
      <dgm:prSet/>
      <dgm:spPr/>
      <dgm:t>
        <a:bodyPr/>
        <a:lstStyle/>
        <a:p>
          <a:endParaRPr lang="en-US"/>
        </a:p>
      </dgm:t>
    </dgm:pt>
    <dgm:pt modelId="{06D9CC82-87CE-4199-AEA8-99F19D871327}">
      <dgm:prSet phldrT="[Text]" phldr="0" custT="0"/>
      <dgm:spPr>
        <a:gradFill rotWithShape="0">
          <a:gsLst>
            <a:gs pos="100000">
              <a:srgbClr val="0070C0">
                <a:alpha val="40000"/>
              </a:srgbClr>
            </a:gs>
            <a:gs pos="100000">
              <a:schemeClr val="accent2">
                <a:hueOff val="0"/>
                <a:satOff val="0"/>
                <a:lumOff val="0"/>
                <a:alphaOff val="0"/>
                <a:lumMod val="105000"/>
                <a:satMod val="109000"/>
                <a:tint val="81000"/>
              </a:schemeClr>
            </a:gs>
          </a:gsLst>
        </a:gradFill>
        <a:ln>
          <a:noFill/>
        </a:ln>
      </dgm:spPr>
      <dgm:t>
        <a:bodyPr vert="horz" wrap="square"/>
        <a:p>
          <a:pPr algn="ctr">
            <a:lnSpc>
              <a:spcPct val="100000"/>
            </a:lnSpc>
            <a:spcBef>
              <a:spcPct val="0"/>
            </a:spcBef>
            <a:spcAft>
              <a:spcPct val="35000"/>
            </a:spcAft>
          </a:pPr>
          <a:r>
            <a:rPr lang="en-US" b="1" dirty="0" smtClean="0">
              <a:solidFill>
                <a:schemeClr val="tx1"/>
              </a:solidFill>
              <a:latin typeface="Times New Roman" panose="02020603050405020304" pitchFamily="18" charset="0"/>
              <a:cs typeface="Times New Roman" panose="02020603050405020304" pitchFamily="18" charset="0"/>
            </a:rPr>
            <a:t>Mục đích: Khôi phục lại quyền, lợi ích hợp pháp cho mình.</a:t>
          </a:r>
          <a:r>
            <a:rPr lang="en-US" b="1" dirty="0" smtClean="0">
              <a:solidFill>
                <a:schemeClr val="tx1"/>
              </a:solidFill>
              <a:latin typeface="Times New Roman" panose="02020603050405020304" pitchFamily="18" charset="0"/>
              <a:cs typeface="Times New Roman" panose="02020603050405020304" pitchFamily="18" charset="0"/>
            </a:rPr>
            <a:t/>
          </a:r>
          <a:endParaRPr lang="en-US" b="1" dirty="0" smtClean="0">
            <a:solidFill>
              <a:schemeClr val="tx1"/>
            </a:solidFill>
            <a:latin typeface="Times New Roman" panose="02020603050405020304" pitchFamily="18" charset="0"/>
            <a:cs typeface="Times New Roman" panose="02020603050405020304" pitchFamily="18" charset="0"/>
          </a:endParaRPr>
        </a:p>
      </dgm:t>
    </dgm:pt>
    <dgm:pt modelId="{128C5973-CCBF-474B-84F3-F8B35B690E1C}" cxnId="{5FD150E4-97A1-429F-9472-3D7A6EB4436B}" type="parTrans">
      <dgm:prSet/>
      <dgm:spPr/>
      <dgm:t>
        <a:bodyPr/>
        <a:lstStyle/>
        <a:p>
          <a:endParaRPr lang="en-US"/>
        </a:p>
      </dgm:t>
    </dgm:pt>
    <dgm:pt modelId="{CD3B7F8E-3193-43B0-967A-522D9AD10014}" cxnId="{5FD150E4-97A1-429F-9472-3D7A6EB4436B}" type="sibTrans">
      <dgm:prSet/>
      <dgm:spPr/>
      <dgm:t>
        <a:bodyPr/>
        <a:lstStyle/>
        <a:p>
          <a:endParaRPr lang="en-US"/>
        </a:p>
      </dgm:t>
    </dgm:pt>
    <dgm:pt modelId="{11A71849-BD95-43FC-B33E-E97F574E00FD}" type="pres">
      <dgm:prSet presAssocID="{4E47C388-ABDC-456B-B5E1-2B56DE8C3B20}" presName="hierChild1" presStyleCnt="0">
        <dgm:presLayoutVars>
          <dgm:orgChart val="1"/>
          <dgm:chPref val="1"/>
          <dgm:dir/>
          <dgm:animOne val="branch"/>
          <dgm:animLvl val="lvl"/>
          <dgm:resizeHandles/>
        </dgm:presLayoutVars>
      </dgm:prSet>
      <dgm:spPr/>
      <dgm:t>
        <a:bodyPr/>
        <a:lstStyle/>
        <a:p>
          <a:endParaRPr lang="en-US"/>
        </a:p>
      </dgm:t>
    </dgm:pt>
    <dgm:pt modelId="{1A25B375-808A-4777-808D-2E3527CFD89D}" type="pres">
      <dgm:prSet presAssocID="{9264BC15-01E7-4E27-810F-29BAFEAA3097}" presName="hierRoot1" presStyleCnt="0">
        <dgm:presLayoutVars>
          <dgm:hierBranch val="init"/>
        </dgm:presLayoutVars>
      </dgm:prSet>
      <dgm:spPr/>
    </dgm:pt>
    <dgm:pt modelId="{089BA25A-CC3F-4B2A-A6CC-D8B0A0773BEF}" type="pres">
      <dgm:prSet presAssocID="{9264BC15-01E7-4E27-810F-29BAFEAA3097}" presName="rootComposite1" presStyleCnt="0"/>
      <dgm:spPr/>
    </dgm:pt>
    <dgm:pt modelId="{5825CE71-596C-4D25-8896-301082910F7F}" type="pres">
      <dgm:prSet presAssocID="{9264BC15-01E7-4E27-810F-29BAFEAA3097}" presName="rootText1" presStyleLbl="node0" presStyleIdx="0" presStyleCnt="1" custScaleX="137046">
        <dgm:presLayoutVars>
          <dgm:chPref val="3"/>
        </dgm:presLayoutVars>
      </dgm:prSet>
      <dgm:spPr/>
      <dgm:t>
        <a:bodyPr/>
        <a:lstStyle/>
        <a:p>
          <a:endParaRPr lang="en-US"/>
        </a:p>
      </dgm:t>
    </dgm:pt>
    <dgm:pt modelId="{F5A8FBE4-46C2-4E46-B054-977C963E083D}" type="pres">
      <dgm:prSet presAssocID="{9264BC15-01E7-4E27-810F-29BAFEAA3097}" presName="rootConnector1" presStyleCnt="0"/>
      <dgm:spPr/>
      <dgm:t>
        <a:bodyPr/>
        <a:lstStyle/>
        <a:p>
          <a:endParaRPr lang="en-US"/>
        </a:p>
      </dgm:t>
    </dgm:pt>
    <dgm:pt modelId="{B46B17B6-73C4-4942-9939-48FD8321C2E5}" type="pres">
      <dgm:prSet presAssocID="{9264BC15-01E7-4E27-810F-29BAFEAA3097}" presName="hierChild2" presStyleCnt="0"/>
      <dgm:spPr/>
    </dgm:pt>
    <dgm:pt modelId="{577C5270-3095-4DE9-B15E-0364D7B795B7}" type="pres">
      <dgm:prSet presAssocID="{C698B0B0-596F-436F-BE2A-DCE8222906CD}" presName="Name37" presStyleLbl="parChTrans1D2" presStyleIdx="0" presStyleCnt="3"/>
      <dgm:spPr/>
      <dgm:t>
        <a:bodyPr/>
        <a:lstStyle/>
        <a:p>
          <a:endParaRPr lang="en-US"/>
        </a:p>
      </dgm:t>
    </dgm:pt>
    <dgm:pt modelId="{6E9AC3F1-E23F-430A-A756-E9085AFB736B}" type="pres">
      <dgm:prSet presAssocID="{7A69F6BC-A08F-4B0E-9709-6D03E826A468}" presName="hierRoot2" presStyleCnt="0">
        <dgm:presLayoutVars>
          <dgm:hierBranch val="init"/>
        </dgm:presLayoutVars>
      </dgm:prSet>
      <dgm:spPr/>
    </dgm:pt>
    <dgm:pt modelId="{DBA25A48-9E90-41F4-831A-1590FD7FF31B}" type="pres">
      <dgm:prSet presAssocID="{7A69F6BC-A08F-4B0E-9709-6D03E826A468}" presName="rootComposite" presStyleCnt="0"/>
      <dgm:spPr/>
    </dgm:pt>
    <dgm:pt modelId="{BA529351-9C65-4B61-8665-A55F0CCCC3D8}" type="pres">
      <dgm:prSet presAssocID="{7A69F6BC-A08F-4B0E-9709-6D03E826A468}" presName="rootText" presStyleLbl="node2" presStyleIdx="0" presStyleCnt="3" custScaleX="167414" custScaleY="216270" custLinFactNeighborY="-846">
        <dgm:presLayoutVars>
          <dgm:chPref val="3"/>
        </dgm:presLayoutVars>
      </dgm:prSet>
      <dgm:spPr/>
      <dgm:t>
        <a:bodyPr/>
        <a:lstStyle/>
        <a:p>
          <a:endParaRPr lang="en-US"/>
        </a:p>
      </dgm:t>
    </dgm:pt>
    <dgm:pt modelId="{A3BE4E06-F2D5-48F3-8501-3B82349BA1B1}" type="pres">
      <dgm:prSet presAssocID="{7A69F6BC-A08F-4B0E-9709-6D03E826A468}" presName="rootConnector" presStyleCnt="0"/>
      <dgm:spPr/>
      <dgm:t>
        <a:bodyPr/>
        <a:lstStyle/>
        <a:p>
          <a:endParaRPr lang="en-US"/>
        </a:p>
      </dgm:t>
    </dgm:pt>
    <dgm:pt modelId="{41915AE1-9AAC-4B9F-ADE4-63C9819A7ACE}" type="pres">
      <dgm:prSet presAssocID="{7A69F6BC-A08F-4B0E-9709-6D03E826A468}" presName="hierChild4" presStyleCnt="0"/>
      <dgm:spPr/>
    </dgm:pt>
    <dgm:pt modelId="{B18D5EE2-324E-4151-826A-1788B97A8EAA}" type="pres">
      <dgm:prSet presAssocID="{7A69F6BC-A08F-4B0E-9709-6D03E826A468}" presName="hierChild5" presStyleCnt="0"/>
      <dgm:spPr/>
    </dgm:pt>
    <dgm:pt modelId="{55ED8A4B-7D01-4C5A-A243-C0DC4D4E7BC8}" type="pres">
      <dgm:prSet presAssocID="{7CCB5EB3-8158-4F13-8ABF-D6EFD01EB7A2}" presName="Name37" presStyleLbl="parChTrans1D2" presStyleIdx="1" presStyleCnt="3"/>
      <dgm:spPr/>
      <dgm:t>
        <a:bodyPr/>
        <a:lstStyle/>
        <a:p>
          <a:endParaRPr lang="en-US"/>
        </a:p>
      </dgm:t>
    </dgm:pt>
    <dgm:pt modelId="{81FE1305-4CF3-465F-8D9E-D75ECBF77954}" type="pres">
      <dgm:prSet presAssocID="{F28D66B5-7D22-4E65-85D7-7EEF71353749}" presName="hierRoot2" presStyleCnt="0">
        <dgm:presLayoutVars>
          <dgm:hierBranch val="init"/>
        </dgm:presLayoutVars>
      </dgm:prSet>
      <dgm:spPr/>
    </dgm:pt>
    <dgm:pt modelId="{17498F3C-6BD8-4316-9071-9C71AD089B6C}" type="pres">
      <dgm:prSet presAssocID="{F28D66B5-7D22-4E65-85D7-7EEF71353749}" presName="rootComposite" presStyleCnt="0"/>
      <dgm:spPr/>
    </dgm:pt>
    <dgm:pt modelId="{8366F963-E4F7-4192-94FD-17B32C66A6D2}" type="pres">
      <dgm:prSet presAssocID="{F28D66B5-7D22-4E65-85D7-7EEF71353749}" presName="rootText" presStyleLbl="node2" presStyleIdx="1" presStyleCnt="3" custScaleX="197853" custScaleY="207015" custLinFactNeighborX="920" custLinFactNeighborY="-922">
        <dgm:presLayoutVars>
          <dgm:chPref val="3"/>
        </dgm:presLayoutVars>
      </dgm:prSet>
      <dgm:spPr/>
      <dgm:t>
        <a:bodyPr/>
        <a:lstStyle/>
        <a:p>
          <a:endParaRPr lang="en-US"/>
        </a:p>
      </dgm:t>
    </dgm:pt>
    <dgm:pt modelId="{B4E8EEB3-B1B2-4EF1-9095-F328E2190A0F}" type="pres">
      <dgm:prSet presAssocID="{F28D66B5-7D22-4E65-85D7-7EEF71353749}" presName="rootConnector" presStyleCnt="0"/>
      <dgm:spPr/>
      <dgm:t>
        <a:bodyPr/>
        <a:lstStyle/>
        <a:p>
          <a:endParaRPr lang="en-US"/>
        </a:p>
      </dgm:t>
    </dgm:pt>
    <dgm:pt modelId="{3A439D66-7D88-4A36-B2FD-5AF121C83815}" type="pres">
      <dgm:prSet presAssocID="{F28D66B5-7D22-4E65-85D7-7EEF71353749}" presName="hierChild4" presStyleCnt="0"/>
      <dgm:spPr/>
    </dgm:pt>
    <dgm:pt modelId="{B1C10ED7-30AE-45BA-A26A-1146372FEDF3}" type="pres">
      <dgm:prSet presAssocID="{F28D66B5-7D22-4E65-85D7-7EEF71353749}" presName="hierChild5" presStyleCnt="0"/>
      <dgm:spPr/>
    </dgm:pt>
    <dgm:pt modelId="{7DB8BC69-7620-4B1C-A4CB-56A76329E039}" type="pres">
      <dgm:prSet presAssocID="{128C5973-CCBF-474B-84F3-F8B35B690E1C}" presName="Name37" presStyleLbl="parChTrans1D2" presStyleIdx="2" presStyleCnt="3"/>
      <dgm:spPr/>
      <dgm:t>
        <a:bodyPr/>
        <a:lstStyle/>
        <a:p>
          <a:endParaRPr lang="en-US"/>
        </a:p>
      </dgm:t>
    </dgm:pt>
    <dgm:pt modelId="{9FBD2A69-17B5-47BC-BB11-5742BA602594}" type="pres">
      <dgm:prSet presAssocID="{06D9CC82-87CE-4199-AEA8-99F19D871327}" presName="hierRoot2" presStyleCnt="0">
        <dgm:presLayoutVars>
          <dgm:hierBranch val="init"/>
        </dgm:presLayoutVars>
      </dgm:prSet>
      <dgm:spPr/>
    </dgm:pt>
    <dgm:pt modelId="{BB8EF646-9005-44D2-836D-E5F47F6839C1}" type="pres">
      <dgm:prSet presAssocID="{06D9CC82-87CE-4199-AEA8-99F19D871327}" presName="rootComposite" presStyleCnt="0"/>
      <dgm:spPr/>
    </dgm:pt>
    <dgm:pt modelId="{E1C3EE8A-6682-49C3-BE40-3FBF4E52006F}" type="pres">
      <dgm:prSet presAssocID="{06D9CC82-87CE-4199-AEA8-99F19D871327}" presName="rootText" presStyleLbl="node2" presStyleIdx="2" presStyleCnt="3" custScaleX="133057" custScaleY="208095" custLinFactNeighborX="19279" custLinFactNeighborY="9653">
        <dgm:presLayoutVars>
          <dgm:chPref val="3"/>
        </dgm:presLayoutVars>
      </dgm:prSet>
      <dgm:spPr/>
      <dgm:t>
        <a:bodyPr/>
        <a:lstStyle/>
        <a:p>
          <a:endParaRPr lang="en-US"/>
        </a:p>
      </dgm:t>
    </dgm:pt>
    <dgm:pt modelId="{1E34C87C-D1C2-4CE2-A695-41BC78F02B5B}" type="pres">
      <dgm:prSet presAssocID="{06D9CC82-87CE-4199-AEA8-99F19D871327}" presName="rootConnector" presStyleCnt="0"/>
      <dgm:spPr/>
      <dgm:t>
        <a:bodyPr/>
        <a:lstStyle/>
        <a:p>
          <a:endParaRPr lang="en-US"/>
        </a:p>
      </dgm:t>
    </dgm:pt>
    <dgm:pt modelId="{41414502-38AF-4937-9283-0B9D00E61696}" type="pres">
      <dgm:prSet presAssocID="{06D9CC82-87CE-4199-AEA8-99F19D871327}" presName="hierChild4" presStyleCnt="0"/>
      <dgm:spPr/>
    </dgm:pt>
    <dgm:pt modelId="{21FC8602-0E11-4805-A5AA-7E42490C0C55}" type="pres">
      <dgm:prSet presAssocID="{06D9CC82-87CE-4199-AEA8-99F19D871327}" presName="hierChild5" presStyleCnt="0"/>
      <dgm:spPr/>
    </dgm:pt>
    <dgm:pt modelId="{EF663ACD-2728-4ACB-B02B-C499570F3EFE}" type="pres">
      <dgm:prSet presAssocID="{9264BC15-01E7-4E27-810F-29BAFEAA3097}" presName="hierChild3" presStyleCnt="0"/>
      <dgm:spPr/>
    </dgm:pt>
  </dgm:ptLst>
  <dgm:cxnLst>
    <dgm:cxn modelId="{D023B27C-E078-47FF-9724-A96B48F7B40B}" srcId="{4E47C388-ABDC-456B-B5E1-2B56DE8C3B20}" destId="{9264BC15-01E7-4E27-810F-29BAFEAA3097}" srcOrd="0" destOrd="0" parTransId="{62FFCB6C-0CD3-48FF-9C2F-E67861D76F8D}" sibTransId="{0F78C61B-ED9D-48CE-8DEE-5175D7CF321A}"/>
    <dgm:cxn modelId="{306C77D9-BE12-40FC-B10F-704FA9BFD428}" srcId="{9264BC15-01E7-4E27-810F-29BAFEAA3097}" destId="{7A69F6BC-A08F-4B0E-9709-6D03E826A468}" srcOrd="0" destOrd="0" parTransId="{C698B0B0-596F-436F-BE2A-DCE8222906CD}" sibTransId="{FBBA9769-C1A8-4328-A880-386A49BD9E0F}"/>
    <dgm:cxn modelId="{215A32CE-5709-4770-AC1D-919ECCF7F3E1}" srcId="{9264BC15-01E7-4E27-810F-29BAFEAA3097}" destId="{F28D66B5-7D22-4E65-85D7-7EEF71353749}" srcOrd="1" destOrd="0" parTransId="{7CCB5EB3-8158-4F13-8ABF-D6EFD01EB7A2}" sibTransId="{5067844B-1E1D-482F-93EC-A6F853FFCCCD}"/>
    <dgm:cxn modelId="{5FD150E4-97A1-429F-9472-3D7A6EB4436B}" srcId="{9264BC15-01E7-4E27-810F-29BAFEAA3097}" destId="{06D9CC82-87CE-4199-AEA8-99F19D871327}" srcOrd="2" destOrd="0" parTransId="{128C5973-CCBF-474B-84F3-F8B35B690E1C}" sibTransId="{CD3B7F8E-3193-43B0-967A-522D9AD10014}"/>
    <dgm:cxn modelId="{5BA1CD5E-8B33-413B-A73A-D27D381B3B02}" type="presOf" srcId="{4E47C388-ABDC-456B-B5E1-2B56DE8C3B20}" destId="{11A71849-BD95-43FC-B33E-E97F574E00FD}" srcOrd="0" destOrd="0" presId="urn:microsoft.com/office/officeart/2005/8/layout/orgChart1"/>
    <dgm:cxn modelId="{EA1F01B3-31B7-4AF0-8C06-47ECD466969E}" type="presParOf" srcId="{11A71849-BD95-43FC-B33E-E97F574E00FD}" destId="{1A25B375-808A-4777-808D-2E3527CFD89D}" srcOrd="0" destOrd="0" presId="urn:microsoft.com/office/officeart/2005/8/layout/orgChart1"/>
    <dgm:cxn modelId="{E6F3B45C-946F-445A-B003-BCFC90517EEF}" type="presParOf" srcId="{1A25B375-808A-4777-808D-2E3527CFD89D}" destId="{089BA25A-CC3F-4B2A-A6CC-D8B0A0773BEF}" srcOrd="0" destOrd="0" presId="urn:microsoft.com/office/officeart/2005/8/layout/orgChart1"/>
    <dgm:cxn modelId="{B4BD131B-453A-445C-923B-FBC064556A40}" type="presOf" srcId="{9264BC15-01E7-4E27-810F-29BAFEAA3097}" destId="{089BA25A-CC3F-4B2A-A6CC-D8B0A0773BEF}" srcOrd="0" destOrd="0" presId="urn:microsoft.com/office/officeart/2005/8/layout/orgChart1"/>
    <dgm:cxn modelId="{EA1CF3B5-C6F2-42DA-9977-D7DB80CFC609}" type="presParOf" srcId="{089BA25A-CC3F-4B2A-A6CC-D8B0A0773BEF}" destId="{5825CE71-596C-4D25-8896-301082910F7F}" srcOrd="0" destOrd="0" presId="urn:microsoft.com/office/officeart/2005/8/layout/orgChart1"/>
    <dgm:cxn modelId="{65C030FA-CC9D-4E32-8EE1-7B19978AACB9}" type="presOf" srcId="{9264BC15-01E7-4E27-810F-29BAFEAA3097}" destId="{5825CE71-596C-4D25-8896-301082910F7F}" srcOrd="0" destOrd="0" presId="urn:microsoft.com/office/officeart/2005/8/layout/orgChart1"/>
    <dgm:cxn modelId="{D4DB6F19-9036-4ECD-B097-FE9727D62B99}" type="presParOf" srcId="{089BA25A-CC3F-4B2A-A6CC-D8B0A0773BEF}" destId="{F5A8FBE4-46C2-4E46-B054-977C963E083D}" srcOrd="1" destOrd="0" presId="urn:microsoft.com/office/officeart/2005/8/layout/orgChart1"/>
    <dgm:cxn modelId="{5AAA9E6A-BB4E-467D-8647-5DBF4B033BC9}" type="presOf" srcId="{9264BC15-01E7-4E27-810F-29BAFEAA3097}" destId="{F5A8FBE4-46C2-4E46-B054-977C963E083D}" srcOrd="0" destOrd="0" presId="urn:microsoft.com/office/officeart/2005/8/layout/orgChart1"/>
    <dgm:cxn modelId="{DCB56694-D867-432F-B730-536DAC965C83}" type="presParOf" srcId="{1A25B375-808A-4777-808D-2E3527CFD89D}" destId="{B46B17B6-73C4-4942-9939-48FD8321C2E5}" srcOrd="1" destOrd="0" presId="urn:microsoft.com/office/officeart/2005/8/layout/orgChart1"/>
    <dgm:cxn modelId="{4BA8A0BF-DE76-4455-AB56-87ACD1C7FE91}" type="presParOf" srcId="{B46B17B6-73C4-4942-9939-48FD8321C2E5}" destId="{577C5270-3095-4DE9-B15E-0364D7B795B7}" srcOrd="0" destOrd="1" presId="urn:microsoft.com/office/officeart/2005/8/layout/orgChart1"/>
    <dgm:cxn modelId="{94218D61-3DDA-44E9-9853-E8EC726505B2}" type="presOf" srcId="{C698B0B0-596F-436F-BE2A-DCE8222906CD}" destId="{577C5270-3095-4DE9-B15E-0364D7B795B7}" srcOrd="0" destOrd="0" presId="urn:microsoft.com/office/officeart/2005/8/layout/orgChart1"/>
    <dgm:cxn modelId="{13196E83-DF58-49EB-AF20-55E99BCE056A}" type="presParOf" srcId="{B46B17B6-73C4-4942-9939-48FD8321C2E5}" destId="{6E9AC3F1-E23F-430A-A756-E9085AFB736B}" srcOrd="1" destOrd="1" presId="urn:microsoft.com/office/officeart/2005/8/layout/orgChart1"/>
    <dgm:cxn modelId="{9FE4DBF7-F328-47E0-90ED-03EBE5259CB0}" type="presParOf" srcId="{6E9AC3F1-E23F-430A-A756-E9085AFB736B}" destId="{DBA25A48-9E90-41F4-831A-1590FD7FF31B}" srcOrd="0" destOrd="1" presId="urn:microsoft.com/office/officeart/2005/8/layout/orgChart1"/>
    <dgm:cxn modelId="{BA1C2260-D6AD-4771-B63D-BCD877ED5893}" type="presOf" srcId="{7A69F6BC-A08F-4B0E-9709-6D03E826A468}" destId="{DBA25A48-9E90-41F4-831A-1590FD7FF31B}" srcOrd="0" destOrd="0" presId="urn:microsoft.com/office/officeart/2005/8/layout/orgChart1"/>
    <dgm:cxn modelId="{5483C14A-074E-47E3-A37C-70AE23FE207A}" type="presParOf" srcId="{DBA25A48-9E90-41F4-831A-1590FD7FF31B}" destId="{BA529351-9C65-4B61-8665-A55F0CCCC3D8}" srcOrd="0" destOrd="0" presId="urn:microsoft.com/office/officeart/2005/8/layout/orgChart1"/>
    <dgm:cxn modelId="{9BEB7541-7D0E-49B9-BECA-60C40D4E97DC}" type="presOf" srcId="{7A69F6BC-A08F-4B0E-9709-6D03E826A468}" destId="{BA529351-9C65-4B61-8665-A55F0CCCC3D8}" srcOrd="0" destOrd="0" presId="urn:microsoft.com/office/officeart/2005/8/layout/orgChart1"/>
    <dgm:cxn modelId="{2763FAEC-1925-44D4-A9C7-0C33D0EBEBF1}" type="presParOf" srcId="{DBA25A48-9E90-41F4-831A-1590FD7FF31B}" destId="{A3BE4E06-F2D5-48F3-8501-3B82349BA1B1}" srcOrd="1" destOrd="0" presId="urn:microsoft.com/office/officeart/2005/8/layout/orgChart1"/>
    <dgm:cxn modelId="{FC4158A9-062C-4114-92DE-34A05C249FF8}" type="presOf" srcId="{7A69F6BC-A08F-4B0E-9709-6D03E826A468}" destId="{A3BE4E06-F2D5-48F3-8501-3B82349BA1B1}" srcOrd="0" destOrd="0" presId="urn:microsoft.com/office/officeart/2005/8/layout/orgChart1"/>
    <dgm:cxn modelId="{BB2CADBA-947E-4656-B7CF-48E57555CBF1}" type="presParOf" srcId="{6E9AC3F1-E23F-430A-A756-E9085AFB736B}" destId="{41915AE1-9AAC-4B9F-ADE4-63C9819A7ACE}" srcOrd="1" destOrd="1" presId="urn:microsoft.com/office/officeart/2005/8/layout/orgChart1"/>
    <dgm:cxn modelId="{6B8578ED-87EC-4B31-8CF1-480916CC58B7}" type="presParOf" srcId="{6E9AC3F1-E23F-430A-A756-E9085AFB736B}" destId="{B18D5EE2-324E-4151-826A-1788B97A8EAA}" srcOrd="2" destOrd="1" presId="urn:microsoft.com/office/officeart/2005/8/layout/orgChart1"/>
    <dgm:cxn modelId="{A810B5B7-DD82-42E4-A9A8-BE57D7F3C8E0}" type="presParOf" srcId="{B46B17B6-73C4-4942-9939-48FD8321C2E5}" destId="{55ED8A4B-7D01-4C5A-A243-C0DC4D4E7BC8}" srcOrd="2" destOrd="1" presId="urn:microsoft.com/office/officeart/2005/8/layout/orgChart1"/>
    <dgm:cxn modelId="{FD5FAE9C-7AA6-4F89-A9E9-D0A82B4C2650}" type="presOf" srcId="{7CCB5EB3-8158-4F13-8ABF-D6EFD01EB7A2}" destId="{55ED8A4B-7D01-4C5A-A243-C0DC4D4E7BC8}" srcOrd="0" destOrd="0" presId="urn:microsoft.com/office/officeart/2005/8/layout/orgChart1"/>
    <dgm:cxn modelId="{AD243335-581B-4796-8692-DE105502E0D2}" type="presParOf" srcId="{B46B17B6-73C4-4942-9939-48FD8321C2E5}" destId="{81FE1305-4CF3-465F-8D9E-D75ECBF77954}" srcOrd="3" destOrd="1" presId="urn:microsoft.com/office/officeart/2005/8/layout/orgChart1"/>
    <dgm:cxn modelId="{F22A63D8-E5F7-4E40-AAE3-A19535872BE3}" type="presParOf" srcId="{81FE1305-4CF3-465F-8D9E-D75ECBF77954}" destId="{17498F3C-6BD8-4316-9071-9C71AD089B6C}" srcOrd="0" destOrd="3" presId="urn:microsoft.com/office/officeart/2005/8/layout/orgChart1"/>
    <dgm:cxn modelId="{D1E2800A-ABCF-4399-899E-A9F104E196D4}" type="presOf" srcId="{F28D66B5-7D22-4E65-85D7-7EEF71353749}" destId="{17498F3C-6BD8-4316-9071-9C71AD089B6C}" srcOrd="0" destOrd="0" presId="urn:microsoft.com/office/officeart/2005/8/layout/orgChart1"/>
    <dgm:cxn modelId="{4F8A5A66-DA5E-4B10-9080-458E1C2D6E63}" type="presParOf" srcId="{17498F3C-6BD8-4316-9071-9C71AD089B6C}" destId="{8366F963-E4F7-4192-94FD-17B32C66A6D2}" srcOrd="0" destOrd="0" presId="urn:microsoft.com/office/officeart/2005/8/layout/orgChart1"/>
    <dgm:cxn modelId="{1E195FEC-A978-4E7D-8E27-87CC62B45FEC}" type="presOf" srcId="{F28D66B5-7D22-4E65-85D7-7EEF71353749}" destId="{8366F963-E4F7-4192-94FD-17B32C66A6D2}" srcOrd="0" destOrd="0" presId="urn:microsoft.com/office/officeart/2005/8/layout/orgChart1"/>
    <dgm:cxn modelId="{4CD59148-9E62-4BEF-9FB4-7D3FE6EFD7E2}" type="presParOf" srcId="{17498F3C-6BD8-4316-9071-9C71AD089B6C}" destId="{B4E8EEB3-B1B2-4EF1-9095-F328E2190A0F}" srcOrd="1" destOrd="0" presId="urn:microsoft.com/office/officeart/2005/8/layout/orgChart1"/>
    <dgm:cxn modelId="{3DE0B9F2-FC03-4084-AF3C-7109E3DF575D}" type="presOf" srcId="{F28D66B5-7D22-4E65-85D7-7EEF71353749}" destId="{B4E8EEB3-B1B2-4EF1-9095-F328E2190A0F}" srcOrd="0" destOrd="0" presId="urn:microsoft.com/office/officeart/2005/8/layout/orgChart1"/>
    <dgm:cxn modelId="{8AC7C1C6-832A-451A-B7BC-EC5CD734A985}" type="presParOf" srcId="{81FE1305-4CF3-465F-8D9E-D75ECBF77954}" destId="{3A439D66-7D88-4A36-B2FD-5AF121C83815}" srcOrd="1" destOrd="3" presId="urn:microsoft.com/office/officeart/2005/8/layout/orgChart1"/>
    <dgm:cxn modelId="{3E7CF54C-6719-4807-B17E-3DA5CF82C7D4}" type="presParOf" srcId="{81FE1305-4CF3-465F-8D9E-D75ECBF77954}" destId="{B1C10ED7-30AE-45BA-A26A-1146372FEDF3}" srcOrd="2" destOrd="3" presId="urn:microsoft.com/office/officeart/2005/8/layout/orgChart1"/>
    <dgm:cxn modelId="{7CB80126-4950-4C48-B38E-DC5357554F38}" type="presParOf" srcId="{B46B17B6-73C4-4942-9939-48FD8321C2E5}" destId="{7DB8BC69-7620-4B1C-A4CB-56A76329E039}" srcOrd="4" destOrd="1" presId="urn:microsoft.com/office/officeart/2005/8/layout/orgChart1"/>
    <dgm:cxn modelId="{04A0EC52-52D0-42E5-99F6-8560AD009966}" type="presOf" srcId="{128C5973-CCBF-474B-84F3-F8B35B690E1C}" destId="{7DB8BC69-7620-4B1C-A4CB-56A76329E039}" srcOrd="0" destOrd="0" presId="urn:microsoft.com/office/officeart/2005/8/layout/orgChart1"/>
    <dgm:cxn modelId="{C6DC0084-2217-4CF3-BC40-6ED8FB77107D}" type="presParOf" srcId="{B46B17B6-73C4-4942-9939-48FD8321C2E5}" destId="{9FBD2A69-17B5-47BC-BB11-5742BA602594}" srcOrd="5" destOrd="1" presId="urn:microsoft.com/office/officeart/2005/8/layout/orgChart1"/>
    <dgm:cxn modelId="{048095E1-02B1-488A-AA63-006F477BE9E9}" type="presParOf" srcId="{9FBD2A69-17B5-47BC-BB11-5742BA602594}" destId="{BB8EF646-9005-44D2-836D-E5F47F6839C1}" srcOrd="0" destOrd="5" presId="urn:microsoft.com/office/officeart/2005/8/layout/orgChart1"/>
    <dgm:cxn modelId="{68BB3669-0885-41C0-A21F-1B07A84E3A0F}" type="presOf" srcId="{06D9CC82-87CE-4199-AEA8-99F19D871327}" destId="{BB8EF646-9005-44D2-836D-E5F47F6839C1}" srcOrd="0" destOrd="0" presId="urn:microsoft.com/office/officeart/2005/8/layout/orgChart1"/>
    <dgm:cxn modelId="{054EBA1F-B7D9-448C-9EC8-D9352D29EB5F}" type="presParOf" srcId="{BB8EF646-9005-44D2-836D-E5F47F6839C1}" destId="{E1C3EE8A-6682-49C3-BE40-3FBF4E52006F}" srcOrd="0" destOrd="0" presId="urn:microsoft.com/office/officeart/2005/8/layout/orgChart1"/>
    <dgm:cxn modelId="{D85AAB7B-91BB-4ED0-BF28-33BFDA541465}" type="presOf" srcId="{06D9CC82-87CE-4199-AEA8-99F19D871327}" destId="{E1C3EE8A-6682-49C3-BE40-3FBF4E52006F}" srcOrd="0" destOrd="0" presId="urn:microsoft.com/office/officeart/2005/8/layout/orgChart1"/>
    <dgm:cxn modelId="{BA8CEDD7-76FC-4282-8E32-4442F4E09515}" type="presParOf" srcId="{BB8EF646-9005-44D2-836D-E5F47F6839C1}" destId="{1E34C87C-D1C2-4CE2-A695-41BC78F02B5B}" srcOrd="1" destOrd="0" presId="urn:microsoft.com/office/officeart/2005/8/layout/orgChart1"/>
    <dgm:cxn modelId="{7231F9C8-5B3C-4880-A90B-0B5EB6B49A2F}" type="presOf" srcId="{06D9CC82-87CE-4199-AEA8-99F19D871327}" destId="{1E34C87C-D1C2-4CE2-A695-41BC78F02B5B}" srcOrd="0" destOrd="0" presId="urn:microsoft.com/office/officeart/2005/8/layout/orgChart1"/>
    <dgm:cxn modelId="{6648CA34-B47B-4C9B-A366-364C07F96DD4}" type="presParOf" srcId="{9FBD2A69-17B5-47BC-BB11-5742BA602594}" destId="{41414502-38AF-4937-9283-0B9D00E61696}" srcOrd="1" destOrd="5" presId="urn:microsoft.com/office/officeart/2005/8/layout/orgChart1"/>
    <dgm:cxn modelId="{F2B3F1BD-F174-49DF-9CE0-6A3AB718DC7A}" type="presParOf" srcId="{9FBD2A69-17B5-47BC-BB11-5742BA602594}" destId="{21FC8602-0E11-4805-A5AA-7E42490C0C55}" srcOrd="2" destOrd="5" presId="urn:microsoft.com/office/officeart/2005/8/layout/orgChart1"/>
    <dgm:cxn modelId="{0D55CDD2-E7CB-4300-9D8E-57E7C0B5A998}" type="presParOf" srcId="{1A25B375-808A-4777-808D-2E3527CFD89D}" destId="{EF663ACD-2728-4ACB-B02B-C499570F3EFE}"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30344-BE0F-4396-9AE1-9525488DDEE2}" type="doc">
      <dgm:prSet loTypeId="hierarchy" loCatId="hierarchy" qsTypeId="urn:microsoft.com/office/officeart/2005/8/quickstyle/simple3" qsCatId="simple" csTypeId="urn:microsoft.com/office/officeart/2005/8/colors/colorful5" csCatId="colorful" phldr="1"/>
      <dgm:spPr/>
      <dgm:t>
        <a:bodyPr/>
        <a:lstStyle/>
        <a:p>
          <a:endParaRPr lang="en-US"/>
        </a:p>
      </dgm:t>
    </dgm:pt>
    <dgm:pt modelId="{0CB09184-10EC-4E3D-B5AC-F88577709F9B}">
      <dgm:prSet phldrT="[Text]" phldr="0" custT="1"/>
      <dgm:spPr>
        <a:gradFill rotWithShape="0">
          <a:gsLst>
            <a:gs pos="100000">
              <a:srgbClr val="0070C0">
                <a:alpha val="40000"/>
              </a:srgbClr>
            </a:gs>
            <a:gs pos="100000">
              <a:schemeClr val="accent4">
                <a:hueOff val="0"/>
                <a:satOff val="0"/>
                <a:lumOff val="0"/>
                <a:alphaOff val="0"/>
                <a:lumMod val="105000"/>
                <a:satMod val="109000"/>
                <a:tint val="81000"/>
              </a:schemeClr>
            </a:gs>
          </a:gsLst>
        </a:gradFill>
      </dgm:spPr>
      <dgm:t>
        <a:bodyPr vert="horz" wrap="square"/>
        <a:p>
          <a:pPr>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Quyền tố cáo</a:t>
          </a:r>
          <a:r>
            <a:rPr lang="en-US" sz="3200" b="1" dirty="0" smtClean="0">
              <a:solidFill>
                <a:schemeClr val="tx1"/>
              </a:solidFill>
              <a:latin typeface="Times New Roman" panose="02020603050405020304" pitchFamily="18" charset="0"/>
              <a:cs typeface="Times New Roman" panose="02020603050405020304" pitchFamily="18" charset="0"/>
            </a:rPr>
            <a:t/>
          </a:r>
          <a:endParaRPr lang="en-US" sz="3200" b="1" dirty="0" smtClean="0">
            <a:solidFill>
              <a:schemeClr val="tx1"/>
            </a:solidFill>
            <a:latin typeface="Times New Roman" panose="02020603050405020304" pitchFamily="18" charset="0"/>
            <a:cs typeface="Times New Roman" panose="02020603050405020304" pitchFamily="18" charset="0"/>
          </a:endParaRPr>
        </a:p>
      </dgm:t>
    </dgm:pt>
    <dgm:pt modelId="{C2415323-4960-40B6-B82E-14828C4260FC}" cxnId="{8C09B4C8-5174-4F4B-9138-C8FB3B826E57}" type="parTrans">
      <dgm:prSet/>
      <dgm:spPr/>
      <dgm:t>
        <a:bodyPr/>
        <a:lstStyle/>
        <a:p>
          <a:endParaRPr lang="en-US"/>
        </a:p>
      </dgm:t>
    </dgm:pt>
    <dgm:pt modelId="{5E8F8169-66C9-42FF-B4A3-5949408E3814}" cxnId="{8C09B4C8-5174-4F4B-9138-C8FB3B826E57}" type="sibTrans">
      <dgm:prSet/>
      <dgm:spPr/>
      <dgm:t>
        <a:bodyPr/>
        <a:lstStyle/>
        <a:p>
          <a:endParaRPr lang="en-US"/>
        </a:p>
      </dgm:t>
    </dgm:pt>
    <dgm:pt modelId="{6ECD5C8E-E362-444B-B6AF-1DE8F79CAC97}">
      <dgm:prSet phldrT="[Text]" phldr="0" custT="1"/>
      <dgm:spPr>
        <a:gradFill rotWithShape="0">
          <a:gsLst>
            <a:gs pos="100000">
              <a:srgbClr val="0070C0">
                <a:alpha val="40000"/>
              </a:srgbClr>
            </a:gs>
            <a:gs pos="100000">
              <a:schemeClr val="accent6">
                <a:hueOff val="0"/>
                <a:satOff val="0"/>
                <a:lumOff val="0"/>
                <a:alphaOff val="0"/>
                <a:lumMod val="105000"/>
                <a:satMod val="109000"/>
                <a:tint val="81000"/>
              </a:schemeClr>
            </a:gs>
          </a:gsLst>
        </a:gradFill>
      </dgm:spPr>
      <dgm:t>
        <a:bodyPr vert="horz" wrap="square"/>
        <a:p>
          <a:pPr>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Công dân (tất cả mọi người)</a:t>
          </a:r>
          <a:r>
            <a:rPr lang="en-US" sz="3200" b="1" dirty="0" smtClean="0">
              <a:solidFill>
                <a:schemeClr val="tx1"/>
              </a:solidFill>
              <a:latin typeface="Times New Roman" panose="02020603050405020304" pitchFamily="18" charset="0"/>
              <a:cs typeface="Times New Roman" panose="02020603050405020304" pitchFamily="18" charset="0"/>
            </a:rPr>
            <a:t/>
          </a:r>
          <a:endParaRPr lang="en-US" sz="3200" b="1" dirty="0" smtClean="0">
            <a:solidFill>
              <a:schemeClr val="tx1"/>
            </a:solidFill>
            <a:latin typeface="Times New Roman" panose="02020603050405020304" pitchFamily="18" charset="0"/>
            <a:cs typeface="Times New Roman" panose="02020603050405020304" pitchFamily="18" charset="0"/>
          </a:endParaRPr>
        </a:p>
      </dgm:t>
    </dgm:pt>
    <dgm:pt modelId="{AFCCF304-AF93-4B7F-ADA7-D7F2312DCD00}" cxnId="{2251CF5F-2A9E-44D5-877A-B0A3E8712677}" type="parTrans">
      <dgm:prSet/>
      <dgm:spPr/>
      <dgm:t>
        <a:bodyPr/>
        <a:lstStyle/>
        <a:p>
          <a:endParaRPr lang="en-US"/>
        </a:p>
      </dgm:t>
    </dgm:pt>
    <dgm:pt modelId="{385D4600-9250-4AB1-9AA5-F102862FB37B}" cxnId="{2251CF5F-2A9E-44D5-877A-B0A3E8712677}" type="sibTrans">
      <dgm:prSet/>
      <dgm:spPr/>
      <dgm:t>
        <a:bodyPr/>
        <a:lstStyle/>
        <a:p>
          <a:endParaRPr lang="en-US"/>
        </a:p>
      </dgm:t>
    </dgm:pt>
    <dgm:pt modelId="{689E2F05-8C8F-4066-8754-10D218A743F7}">
      <dgm:prSet phldrT="[Text]" phldr="0" custT="1"/>
      <dgm:spPr>
        <a:gradFill rotWithShape="0">
          <a:gsLst>
            <a:gs pos="100000">
              <a:srgbClr val="0070C0">
                <a:alpha val="60000"/>
              </a:srgbClr>
            </a:gs>
            <a:gs pos="100000">
              <a:schemeClr val="accent6">
                <a:hueOff val="0"/>
                <a:satOff val="0"/>
                <a:lumOff val="0"/>
                <a:lumMod val="105000"/>
                <a:satMod val="109000"/>
                <a:tint val="81000"/>
                <a:alpha val="40000"/>
              </a:schemeClr>
            </a:gs>
          </a:gsLst>
        </a:gradFill>
      </dgm:spPr>
      <dgm:t>
        <a:bodyPr vert="horz" wrap="square"/>
        <a:p>
          <a:pPr>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Tố cáo khi thấy hành vi vi phạm pháp luật, gây thiệt hại đến lợi ích Nhà nước, công dân, cơ quan,...</a:t>
          </a:r>
          <a:r>
            <a:rPr lang="en-US" sz="3200" b="1" dirty="0" smtClean="0">
              <a:solidFill>
                <a:schemeClr val="tx1"/>
              </a:solidFill>
              <a:latin typeface="Times New Roman" panose="02020603050405020304" pitchFamily="18" charset="0"/>
              <a:cs typeface="Times New Roman" panose="02020603050405020304" pitchFamily="18" charset="0"/>
            </a:rPr>
            <a:t/>
          </a:r>
          <a:endParaRPr lang="en-US" sz="3200" b="1" dirty="0" smtClean="0">
            <a:solidFill>
              <a:schemeClr val="tx1"/>
            </a:solidFill>
            <a:latin typeface="Times New Roman" panose="02020603050405020304" pitchFamily="18" charset="0"/>
            <a:cs typeface="Times New Roman" panose="02020603050405020304" pitchFamily="18" charset="0"/>
          </a:endParaRPr>
        </a:p>
      </dgm:t>
    </dgm:pt>
    <dgm:pt modelId="{B09CEE65-8F14-40E8-AEEB-A2E79DDADC1D}" cxnId="{F32BF295-702B-482E-A4B5-C4FBF4165568}" type="parTrans">
      <dgm:prSet/>
      <dgm:spPr/>
      <dgm:t>
        <a:bodyPr/>
        <a:lstStyle/>
        <a:p>
          <a:endParaRPr lang="en-US"/>
        </a:p>
      </dgm:t>
    </dgm:pt>
    <dgm:pt modelId="{7F360BFA-A425-496C-ACE6-3E47F61E7C96}" cxnId="{F32BF295-702B-482E-A4B5-C4FBF4165568}" type="sibTrans">
      <dgm:prSet/>
      <dgm:spPr/>
      <dgm:t>
        <a:bodyPr/>
        <a:lstStyle/>
        <a:p>
          <a:endParaRPr lang="en-US"/>
        </a:p>
      </dgm:t>
    </dgm:pt>
    <dgm:pt modelId="{684B0FBB-A10D-48DE-AE17-CD9F81D745F4}">
      <dgm:prSet phldrT="[Text]" phldr="0" custT="1"/>
      <dgm:spPr>
        <a:gradFill rotWithShape="0">
          <a:gsLst>
            <a:gs pos="95000">
              <a:srgbClr val="0070C0">
                <a:alpha val="40000"/>
              </a:srgbClr>
            </a:gs>
            <a:gs pos="100000">
              <a:schemeClr val="accent6">
                <a:hueOff val="0"/>
                <a:satOff val="0"/>
                <a:lumOff val="0"/>
                <a:lumMod val="105000"/>
                <a:satMod val="109000"/>
                <a:tint val="81000"/>
                <a:alpha val="40000"/>
              </a:schemeClr>
            </a:gs>
          </a:gsLst>
        </a:gradFill>
      </dgm:spPr>
      <dgm:t>
        <a:bodyPr vert="horz" wrap="square"/>
        <a:p>
          <a:pPr>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Mục đích: </a:t>
          </a:r>
          <a:r>
            <a:rPr lang="en-US" sz="32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ngăn chặn hành vi vi phạm pháp luật, bảo vệ lợi ích Nhà nước, công dân,...</a:t>
          </a:r>
          <a:r>
            <a:rPr lang="en-US" sz="32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endParaRPr lang="en-US" sz="32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dgm:t>
    </dgm:pt>
    <dgm:pt modelId="{2058CA76-5BF8-43A0-9713-A9067E3FE5B4}" cxnId="{EC8268D4-4527-434A-AAC6-7E41F9C608A6}" type="parTrans">
      <dgm:prSet/>
      <dgm:spPr/>
      <dgm:t>
        <a:bodyPr/>
        <a:lstStyle/>
        <a:p>
          <a:endParaRPr lang="en-US"/>
        </a:p>
      </dgm:t>
    </dgm:pt>
    <dgm:pt modelId="{6B153A61-6CB6-4C6B-83C2-19811D12E23B}" cxnId="{EC8268D4-4527-434A-AAC6-7E41F9C608A6}" type="sibTrans">
      <dgm:prSet/>
      <dgm:spPr/>
      <dgm:t>
        <a:bodyPr/>
        <a:lstStyle/>
        <a:p>
          <a:endParaRPr lang="en-US"/>
        </a:p>
      </dgm:t>
    </dgm:pt>
    <dgm:pt modelId="{FEF63699-4D9C-4778-8479-406A0A920969}" type="pres">
      <dgm:prSet presAssocID="{9DC30344-BE0F-4396-9AE1-9525488DDEE2}" presName="hierChild1" presStyleCnt="0">
        <dgm:presLayoutVars>
          <dgm:orgChart val="1"/>
          <dgm:chPref val="1"/>
          <dgm:dir/>
          <dgm:animOne val="branch"/>
          <dgm:animLvl val="lvl"/>
          <dgm:resizeHandles/>
        </dgm:presLayoutVars>
      </dgm:prSet>
      <dgm:spPr/>
      <dgm:t>
        <a:bodyPr/>
        <a:lstStyle/>
        <a:p>
          <a:endParaRPr lang="en-US"/>
        </a:p>
      </dgm:t>
    </dgm:pt>
    <dgm:pt modelId="{E55EEC3C-AED6-41D6-B8E9-895D6C806DCD}" type="pres">
      <dgm:prSet presAssocID="{0CB09184-10EC-4E3D-B5AC-F88577709F9B}" presName="hierRoot1" presStyleCnt="0">
        <dgm:presLayoutVars>
          <dgm:hierBranch val="init"/>
        </dgm:presLayoutVars>
      </dgm:prSet>
      <dgm:spPr/>
    </dgm:pt>
    <dgm:pt modelId="{966CD544-A51C-41AC-A52F-3F09BBC124E3}" type="pres">
      <dgm:prSet presAssocID="{0CB09184-10EC-4E3D-B5AC-F88577709F9B}" presName="rootComposite1" presStyleCnt="0"/>
      <dgm:spPr/>
    </dgm:pt>
    <dgm:pt modelId="{F57C24AC-D8E9-4058-B057-C044C99768F8}" type="pres">
      <dgm:prSet presAssocID="{0CB09184-10EC-4E3D-B5AC-F88577709F9B}" presName="rootText1" presStyleLbl="node0" presStyleIdx="0" presStyleCnt="1" custScaleY="55025" custLinFactNeighborY="-34523">
        <dgm:presLayoutVars>
          <dgm:chPref val="3"/>
        </dgm:presLayoutVars>
      </dgm:prSet>
      <dgm:spPr/>
      <dgm:t>
        <a:bodyPr/>
        <a:lstStyle/>
        <a:p>
          <a:endParaRPr lang="en-US"/>
        </a:p>
      </dgm:t>
    </dgm:pt>
    <dgm:pt modelId="{597091D1-F34D-444B-B19D-17070424BA1F}" type="pres">
      <dgm:prSet presAssocID="{0CB09184-10EC-4E3D-B5AC-F88577709F9B}" presName="rootConnector1" presStyleCnt="0"/>
      <dgm:spPr/>
      <dgm:t>
        <a:bodyPr/>
        <a:lstStyle/>
        <a:p>
          <a:endParaRPr lang="en-US"/>
        </a:p>
      </dgm:t>
    </dgm:pt>
    <dgm:pt modelId="{E950B8A5-CE46-4E9B-8C95-E754843DED5B}" type="pres">
      <dgm:prSet presAssocID="{0CB09184-10EC-4E3D-B5AC-F88577709F9B}" presName="hierChild2" presStyleCnt="0"/>
      <dgm:spPr/>
    </dgm:pt>
    <dgm:pt modelId="{7211F770-AA92-4F91-A680-5D5E5AF2E5EF}" type="pres">
      <dgm:prSet presAssocID="{AFCCF304-AF93-4B7F-ADA7-D7F2312DCD00}" presName="Name37" presStyleLbl="parChTrans1D2" presStyleIdx="0" presStyleCnt="3"/>
      <dgm:spPr/>
      <dgm:t>
        <a:bodyPr/>
        <a:lstStyle/>
        <a:p>
          <a:endParaRPr lang="en-US"/>
        </a:p>
      </dgm:t>
    </dgm:pt>
    <dgm:pt modelId="{82BB2D4F-BC7A-43EF-89D9-311C7DF5B537}" type="pres">
      <dgm:prSet presAssocID="{6ECD5C8E-E362-444B-B6AF-1DE8F79CAC97}" presName="hierRoot2" presStyleCnt="0">
        <dgm:presLayoutVars>
          <dgm:hierBranch val="init"/>
        </dgm:presLayoutVars>
      </dgm:prSet>
      <dgm:spPr/>
    </dgm:pt>
    <dgm:pt modelId="{FED4D956-A638-47D9-84C4-053BEDA938A0}" type="pres">
      <dgm:prSet presAssocID="{6ECD5C8E-E362-444B-B6AF-1DE8F79CAC97}" presName="rootComposite" presStyleCnt="0"/>
      <dgm:spPr/>
    </dgm:pt>
    <dgm:pt modelId="{CD4D072D-C415-465D-8ABA-D9CCA9EB5E45}" type="pres">
      <dgm:prSet presAssocID="{6ECD5C8E-E362-444B-B6AF-1DE8F79CAC97}" presName="rootText" presStyleLbl="node2" presStyleIdx="0" presStyleCnt="3" custScaleX="80086" custScaleY="198636">
        <dgm:presLayoutVars>
          <dgm:chPref val="3"/>
        </dgm:presLayoutVars>
      </dgm:prSet>
      <dgm:spPr/>
      <dgm:t>
        <a:bodyPr/>
        <a:lstStyle/>
        <a:p>
          <a:endParaRPr lang="en-US"/>
        </a:p>
      </dgm:t>
    </dgm:pt>
    <dgm:pt modelId="{84591317-8124-4315-AC20-0A53F2F89F80}" type="pres">
      <dgm:prSet presAssocID="{6ECD5C8E-E362-444B-B6AF-1DE8F79CAC97}" presName="rootConnector" presStyleCnt="0"/>
      <dgm:spPr/>
      <dgm:t>
        <a:bodyPr/>
        <a:lstStyle/>
        <a:p>
          <a:endParaRPr lang="en-US"/>
        </a:p>
      </dgm:t>
    </dgm:pt>
    <dgm:pt modelId="{A62D67D7-5C19-4BB2-A210-B7A94101152A}" type="pres">
      <dgm:prSet presAssocID="{6ECD5C8E-E362-444B-B6AF-1DE8F79CAC97}" presName="hierChild4" presStyleCnt="0"/>
      <dgm:spPr/>
    </dgm:pt>
    <dgm:pt modelId="{F78E3F5D-6458-40F0-B367-ACBF38E32B5F}" type="pres">
      <dgm:prSet presAssocID="{6ECD5C8E-E362-444B-B6AF-1DE8F79CAC97}" presName="hierChild5" presStyleCnt="0"/>
      <dgm:spPr/>
    </dgm:pt>
    <dgm:pt modelId="{1EA8E83C-F4EC-4749-AC7A-0EFE7381DFF6}" type="pres">
      <dgm:prSet presAssocID="{B09CEE65-8F14-40E8-AEEB-A2E79DDADC1D}" presName="Name37" presStyleLbl="parChTrans1D2" presStyleIdx="1" presStyleCnt="3"/>
      <dgm:spPr/>
      <dgm:t>
        <a:bodyPr/>
        <a:lstStyle/>
        <a:p>
          <a:endParaRPr lang="en-US"/>
        </a:p>
      </dgm:t>
    </dgm:pt>
    <dgm:pt modelId="{42892288-3289-4042-A903-B0F61825B35D}" type="pres">
      <dgm:prSet presAssocID="{689E2F05-8C8F-4066-8754-10D218A743F7}" presName="hierRoot2" presStyleCnt="0">
        <dgm:presLayoutVars>
          <dgm:hierBranch val="init"/>
        </dgm:presLayoutVars>
      </dgm:prSet>
      <dgm:spPr/>
    </dgm:pt>
    <dgm:pt modelId="{847FD4FF-DA90-47B9-BE82-53F956BDDCCD}" type="pres">
      <dgm:prSet presAssocID="{689E2F05-8C8F-4066-8754-10D218A743F7}" presName="rootComposite" presStyleCnt="0"/>
      <dgm:spPr/>
    </dgm:pt>
    <dgm:pt modelId="{4ACBFDD8-B9D8-46CA-BFED-B7EE6A3F355B}" type="pres">
      <dgm:prSet presAssocID="{689E2F05-8C8F-4066-8754-10D218A743F7}" presName="rootText" presStyleLbl="node2" presStyleIdx="1" presStyleCnt="3" custScaleX="147560" custScaleY="201440">
        <dgm:presLayoutVars>
          <dgm:chPref val="3"/>
        </dgm:presLayoutVars>
      </dgm:prSet>
      <dgm:spPr/>
      <dgm:t>
        <a:bodyPr/>
        <a:lstStyle/>
        <a:p>
          <a:endParaRPr lang="en-US"/>
        </a:p>
      </dgm:t>
    </dgm:pt>
    <dgm:pt modelId="{5D53AD76-A4B3-4030-B612-D56577B34852}" type="pres">
      <dgm:prSet presAssocID="{689E2F05-8C8F-4066-8754-10D218A743F7}" presName="rootConnector" presStyleCnt="0"/>
      <dgm:spPr/>
      <dgm:t>
        <a:bodyPr/>
        <a:lstStyle/>
        <a:p>
          <a:endParaRPr lang="en-US"/>
        </a:p>
      </dgm:t>
    </dgm:pt>
    <dgm:pt modelId="{91D5AEBD-0E85-45A1-9BAB-AF758F3D2606}" type="pres">
      <dgm:prSet presAssocID="{689E2F05-8C8F-4066-8754-10D218A743F7}" presName="hierChild4" presStyleCnt="0"/>
      <dgm:spPr/>
    </dgm:pt>
    <dgm:pt modelId="{C9786C40-531E-4A1D-9969-FEB18FA86E99}" type="pres">
      <dgm:prSet presAssocID="{689E2F05-8C8F-4066-8754-10D218A743F7}" presName="hierChild5" presStyleCnt="0"/>
      <dgm:spPr/>
    </dgm:pt>
    <dgm:pt modelId="{296C6522-EF54-4A1C-9A2F-85EBFBCE4A4C}" type="pres">
      <dgm:prSet presAssocID="{2058CA76-5BF8-43A0-9713-A9067E3FE5B4}" presName="Name37" presStyleLbl="parChTrans1D2" presStyleIdx="2" presStyleCnt="3"/>
      <dgm:spPr/>
      <dgm:t>
        <a:bodyPr/>
        <a:lstStyle/>
        <a:p>
          <a:endParaRPr lang="en-US"/>
        </a:p>
      </dgm:t>
    </dgm:pt>
    <dgm:pt modelId="{E05995CA-2D2F-41A3-B166-BD48D402CCBE}" type="pres">
      <dgm:prSet presAssocID="{684B0FBB-A10D-48DE-AE17-CD9F81D745F4}" presName="hierRoot2" presStyleCnt="0">
        <dgm:presLayoutVars>
          <dgm:hierBranch val="init"/>
        </dgm:presLayoutVars>
      </dgm:prSet>
      <dgm:spPr/>
    </dgm:pt>
    <dgm:pt modelId="{C0CAF7F7-2CC3-4CD5-A2C7-013CD31A4358}" type="pres">
      <dgm:prSet presAssocID="{684B0FBB-A10D-48DE-AE17-CD9F81D745F4}" presName="rootComposite" presStyleCnt="0"/>
      <dgm:spPr/>
    </dgm:pt>
    <dgm:pt modelId="{73D1A2F6-E408-427A-9305-D8F2989F5E6C}" type="pres">
      <dgm:prSet presAssocID="{684B0FBB-A10D-48DE-AE17-CD9F81D745F4}" presName="rootText" presStyleLbl="node2" presStyleIdx="2" presStyleCnt="3" custScaleX="116866" custScaleY="211551">
        <dgm:presLayoutVars>
          <dgm:chPref val="3"/>
        </dgm:presLayoutVars>
      </dgm:prSet>
      <dgm:spPr/>
      <dgm:t>
        <a:bodyPr/>
        <a:lstStyle/>
        <a:p>
          <a:endParaRPr lang="en-US"/>
        </a:p>
      </dgm:t>
    </dgm:pt>
    <dgm:pt modelId="{189E8E7D-6F65-4F32-A4BD-B7EFB17AA9C7}" type="pres">
      <dgm:prSet presAssocID="{684B0FBB-A10D-48DE-AE17-CD9F81D745F4}" presName="rootConnector" presStyleCnt="0"/>
      <dgm:spPr/>
      <dgm:t>
        <a:bodyPr/>
        <a:lstStyle/>
        <a:p>
          <a:endParaRPr lang="en-US"/>
        </a:p>
      </dgm:t>
    </dgm:pt>
    <dgm:pt modelId="{F103959F-5707-4EE1-A085-5CD39ED96E09}" type="pres">
      <dgm:prSet presAssocID="{684B0FBB-A10D-48DE-AE17-CD9F81D745F4}" presName="hierChild4" presStyleCnt="0"/>
      <dgm:spPr/>
    </dgm:pt>
    <dgm:pt modelId="{54A4D63D-B2AD-4EEC-AB4F-6D0BA7F23F44}" type="pres">
      <dgm:prSet presAssocID="{684B0FBB-A10D-48DE-AE17-CD9F81D745F4}" presName="hierChild5" presStyleCnt="0"/>
      <dgm:spPr/>
    </dgm:pt>
    <dgm:pt modelId="{0351BCEE-1542-4A11-8720-035813D58377}" type="pres">
      <dgm:prSet presAssocID="{0CB09184-10EC-4E3D-B5AC-F88577709F9B}" presName="hierChild3" presStyleCnt="0"/>
      <dgm:spPr/>
    </dgm:pt>
  </dgm:ptLst>
  <dgm:cxnLst>
    <dgm:cxn modelId="{8C09B4C8-5174-4F4B-9138-C8FB3B826E57}" srcId="{9DC30344-BE0F-4396-9AE1-9525488DDEE2}" destId="{0CB09184-10EC-4E3D-B5AC-F88577709F9B}" srcOrd="0" destOrd="0" parTransId="{C2415323-4960-40B6-B82E-14828C4260FC}" sibTransId="{5E8F8169-66C9-42FF-B4A3-5949408E3814}"/>
    <dgm:cxn modelId="{2251CF5F-2A9E-44D5-877A-B0A3E8712677}" srcId="{0CB09184-10EC-4E3D-B5AC-F88577709F9B}" destId="{6ECD5C8E-E362-444B-B6AF-1DE8F79CAC97}" srcOrd="0" destOrd="0" parTransId="{AFCCF304-AF93-4B7F-ADA7-D7F2312DCD00}" sibTransId="{385D4600-9250-4AB1-9AA5-F102862FB37B}"/>
    <dgm:cxn modelId="{F32BF295-702B-482E-A4B5-C4FBF4165568}" srcId="{0CB09184-10EC-4E3D-B5AC-F88577709F9B}" destId="{689E2F05-8C8F-4066-8754-10D218A743F7}" srcOrd="1" destOrd="0" parTransId="{B09CEE65-8F14-40E8-AEEB-A2E79DDADC1D}" sibTransId="{7F360BFA-A425-496C-ACE6-3E47F61E7C96}"/>
    <dgm:cxn modelId="{EC8268D4-4527-434A-AAC6-7E41F9C608A6}" srcId="{0CB09184-10EC-4E3D-B5AC-F88577709F9B}" destId="{684B0FBB-A10D-48DE-AE17-CD9F81D745F4}" srcOrd="2" destOrd="0" parTransId="{2058CA76-5BF8-43A0-9713-A9067E3FE5B4}" sibTransId="{6B153A61-6CB6-4C6B-83C2-19811D12E23B}"/>
    <dgm:cxn modelId="{848EB08E-97A8-4360-98CB-DE8929AF9A97}" type="presOf" srcId="{9DC30344-BE0F-4396-9AE1-9525488DDEE2}" destId="{FEF63699-4D9C-4778-8479-406A0A920969}" srcOrd="0" destOrd="0" presId="urn:microsoft.com/office/officeart/2005/8/layout/orgChart1"/>
    <dgm:cxn modelId="{D69E2180-6423-4408-BF75-2CEF0311DDC1}" type="presParOf" srcId="{FEF63699-4D9C-4778-8479-406A0A920969}" destId="{E55EEC3C-AED6-41D6-B8E9-895D6C806DCD}" srcOrd="0" destOrd="0" presId="urn:microsoft.com/office/officeart/2005/8/layout/orgChart1"/>
    <dgm:cxn modelId="{506E2BBD-1068-47BF-B10D-E0A499E22647}" type="presParOf" srcId="{E55EEC3C-AED6-41D6-B8E9-895D6C806DCD}" destId="{966CD544-A51C-41AC-A52F-3F09BBC124E3}" srcOrd="0" destOrd="0" presId="urn:microsoft.com/office/officeart/2005/8/layout/orgChart1"/>
    <dgm:cxn modelId="{7B7B49AB-8BC4-4B5E-86C9-F04E0E711501}" type="presOf" srcId="{0CB09184-10EC-4E3D-B5AC-F88577709F9B}" destId="{966CD544-A51C-41AC-A52F-3F09BBC124E3}" srcOrd="0" destOrd="0" presId="urn:microsoft.com/office/officeart/2005/8/layout/orgChart1"/>
    <dgm:cxn modelId="{E8EE6463-54F2-45FB-BC0B-AED0EB190ACC}" type="presParOf" srcId="{966CD544-A51C-41AC-A52F-3F09BBC124E3}" destId="{F57C24AC-D8E9-4058-B057-C044C99768F8}" srcOrd="0" destOrd="0" presId="urn:microsoft.com/office/officeart/2005/8/layout/orgChart1"/>
    <dgm:cxn modelId="{755B030F-9079-46DE-8B4B-3C4A8FE59772}" type="presOf" srcId="{0CB09184-10EC-4E3D-B5AC-F88577709F9B}" destId="{F57C24AC-D8E9-4058-B057-C044C99768F8}" srcOrd="0" destOrd="0" presId="urn:microsoft.com/office/officeart/2005/8/layout/orgChart1"/>
    <dgm:cxn modelId="{29EBBEC5-B1C5-44B9-B91C-2214E7D8AC9B}" type="presParOf" srcId="{966CD544-A51C-41AC-A52F-3F09BBC124E3}" destId="{597091D1-F34D-444B-B19D-17070424BA1F}" srcOrd="1" destOrd="0" presId="urn:microsoft.com/office/officeart/2005/8/layout/orgChart1"/>
    <dgm:cxn modelId="{E5A325B7-E0CD-498A-841C-C6A2F2A2C711}" type="presOf" srcId="{0CB09184-10EC-4E3D-B5AC-F88577709F9B}" destId="{597091D1-F34D-444B-B19D-17070424BA1F}" srcOrd="0" destOrd="0" presId="urn:microsoft.com/office/officeart/2005/8/layout/orgChart1"/>
    <dgm:cxn modelId="{417326CB-DF53-4E8E-AAA7-AB98082241B6}" type="presParOf" srcId="{E55EEC3C-AED6-41D6-B8E9-895D6C806DCD}" destId="{E950B8A5-CE46-4E9B-8C95-E754843DED5B}" srcOrd="1" destOrd="0" presId="urn:microsoft.com/office/officeart/2005/8/layout/orgChart1"/>
    <dgm:cxn modelId="{034BFDC1-FDB6-473D-8006-D719519B7415}" type="presParOf" srcId="{E950B8A5-CE46-4E9B-8C95-E754843DED5B}" destId="{7211F770-AA92-4F91-A680-5D5E5AF2E5EF}" srcOrd="0" destOrd="1" presId="urn:microsoft.com/office/officeart/2005/8/layout/orgChart1"/>
    <dgm:cxn modelId="{AE576535-E563-409C-8434-3D193D3C26BB}" type="presOf" srcId="{AFCCF304-AF93-4B7F-ADA7-D7F2312DCD00}" destId="{7211F770-AA92-4F91-A680-5D5E5AF2E5EF}" srcOrd="0" destOrd="0" presId="urn:microsoft.com/office/officeart/2005/8/layout/orgChart1"/>
    <dgm:cxn modelId="{A848432E-9FBD-445A-BA3F-F7144D9361D9}" type="presParOf" srcId="{E950B8A5-CE46-4E9B-8C95-E754843DED5B}" destId="{82BB2D4F-BC7A-43EF-89D9-311C7DF5B537}" srcOrd="1" destOrd="1" presId="urn:microsoft.com/office/officeart/2005/8/layout/orgChart1"/>
    <dgm:cxn modelId="{16EDC705-66F1-4368-A0B8-DE714003818B}" type="presParOf" srcId="{82BB2D4F-BC7A-43EF-89D9-311C7DF5B537}" destId="{FED4D956-A638-47D9-84C4-053BEDA938A0}" srcOrd="0" destOrd="1" presId="urn:microsoft.com/office/officeart/2005/8/layout/orgChart1"/>
    <dgm:cxn modelId="{AED9515F-168C-4599-8136-6F8DD3A6BDBE}" type="presOf" srcId="{6ECD5C8E-E362-444B-B6AF-1DE8F79CAC97}" destId="{FED4D956-A638-47D9-84C4-053BEDA938A0}" srcOrd="0" destOrd="0" presId="urn:microsoft.com/office/officeart/2005/8/layout/orgChart1"/>
    <dgm:cxn modelId="{AE890173-DE5B-4193-A9CD-5459049C74DF}" type="presParOf" srcId="{FED4D956-A638-47D9-84C4-053BEDA938A0}" destId="{CD4D072D-C415-465D-8ABA-D9CCA9EB5E45}" srcOrd="0" destOrd="0" presId="urn:microsoft.com/office/officeart/2005/8/layout/orgChart1"/>
    <dgm:cxn modelId="{0481D88C-87F7-4FB2-B7B3-6703826AE4C3}" type="presOf" srcId="{6ECD5C8E-E362-444B-B6AF-1DE8F79CAC97}" destId="{CD4D072D-C415-465D-8ABA-D9CCA9EB5E45}" srcOrd="0" destOrd="0" presId="urn:microsoft.com/office/officeart/2005/8/layout/orgChart1"/>
    <dgm:cxn modelId="{33662A79-D25C-47A9-99AA-D9B08F4FB1AB}" type="presParOf" srcId="{FED4D956-A638-47D9-84C4-053BEDA938A0}" destId="{84591317-8124-4315-AC20-0A53F2F89F80}" srcOrd="1" destOrd="0" presId="urn:microsoft.com/office/officeart/2005/8/layout/orgChart1"/>
    <dgm:cxn modelId="{C8363B51-BCA3-4D02-BD2E-012CEBF02E2A}" type="presOf" srcId="{6ECD5C8E-E362-444B-B6AF-1DE8F79CAC97}" destId="{84591317-8124-4315-AC20-0A53F2F89F80}" srcOrd="0" destOrd="0" presId="urn:microsoft.com/office/officeart/2005/8/layout/orgChart1"/>
    <dgm:cxn modelId="{9654CC1B-4238-49DF-8D3A-939744B69D23}" type="presParOf" srcId="{82BB2D4F-BC7A-43EF-89D9-311C7DF5B537}" destId="{A62D67D7-5C19-4BB2-A210-B7A94101152A}" srcOrd="1" destOrd="1" presId="urn:microsoft.com/office/officeart/2005/8/layout/orgChart1"/>
    <dgm:cxn modelId="{9F287435-E36F-49E1-97D2-613B07C845F5}" type="presParOf" srcId="{82BB2D4F-BC7A-43EF-89D9-311C7DF5B537}" destId="{F78E3F5D-6458-40F0-B367-ACBF38E32B5F}" srcOrd="2" destOrd="1" presId="urn:microsoft.com/office/officeart/2005/8/layout/orgChart1"/>
    <dgm:cxn modelId="{BB20674C-F889-4424-ADDC-A8F7C250A50D}" type="presParOf" srcId="{E950B8A5-CE46-4E9B-8C95-E754843DED5B}" destId="{1EA8E83C-F4EC-4749-AC7A-0EFE7381DFF6}" srcOrd="2" destOrd="1" presId="urn:microsoft.com/office/officeart/2005/8/layout/orgChart1"/>
    <dgm:cxn modelId="{1658A9AD-54D8-447B-ADD4-89DE7788F52C}" type="presOf" srcId="{B09CEE65-8F14-40E8-AEEB-A2E79DDADC1D}" destId="{1EA8E83C-F4EC-4749-AC7A-0EFE7381DFF6}" srcOrd="0" destOrd="0" presId="urn:microsoft.com/office/officeart/2005/8/layout/orgChart1"/>
    <dgm:cxn modelId="{E0CEF287-40BB-4E9F-9C90-697A68C0C8AC}" type="presParOf" srcId="{E950B8A5-CE46-4E9B-8C95-E754843DED5B}" destId="{42892288-3289-4042-A903-B0F61825B35D}" srcOrd="3" destOrd="1" presId="urn:microsoft.com/office/officeart/2005/8/layout/orgChart1"/>
    <dgm:cxn modelId="{30675F1C-1802-4A68-A085-C5C798EE9128}" type="presParOf" srcId="{42892288-3289-4042-A903-B0F61825B35D}" destId="{847FD4FF-DA90-47B9-BE82-53F956BDDCCD}" srcOrd="0" destOrd="3" presId="urn:microsoft.com/office/officeart/2005/8/layout/orgChart1"/>
    <dgm:cxn modelId="{898FD0BB-7D3C-4BD6-8D0A-907AE242936B}" type="presOf" srcId="{689E2F05-8C8F-4066-8754-10D218A743F7}" destId="{847FD4FF-DA90-47B9-BE82-53F956BDDCCD}" srcOrd="0" destOrd="0" presId="urn:microsoft.com/office/officeart/2005/8/layout/orgChart1"/>
    <dgm:cxn modelId="{3F714885-DF1F-4D31-8B7A-6E8ECA4321D9}" type="presParOf" srcId="{847FD4FF-DA90-47B9-BE82-53F956BDDCCD}" destId="{4ACBFDD8-B9D8-46CA-BFED-B7EE6A3F355B}" srcOrd="0" destOrd="0" presId="urn:microsoft.com/office/officeart/2005/8/layout/orgChart1"/>
    <dgm:cxn modelId="{9B18F987-4A17-438D-922B-AEB086F43EE9}" type="presOf" srcId="{689E2F05-8C8F-4066-8754-10D218A743F7}" destId="{4ACBFDD8-B9D8-46CA-BFED-B7EE6A3F355B}" srcOrd="0" destOrd="0" presId="urn:microsoft.com/office/officeart/2005/8/layout/orgChart1"/>
    <dgm:cxn modelId="{89E8713F-62C4-4A0C-B732-78BAF2E20CB8}" type="presParOf" srcId="{847FD4FF-DA90-47B9-BE82-53F956BDDCCD}" destId="{5D53AD76-A4B3-4030-B612-D56577B34852}" srcOrd="1" destOrd="0" presId="urn:microsoft.com/office/officeart/2005/8/layout/orgChart1"/>
    <dgm:cxn modelId="{B19AD9BF-FC12-4316-BD3C-71F7F3A21AA8}" type="presOf" srcId="{689E2F05-8C8F-4066-8754-10D218A743F7}" destId="{5D53AD76-A4B3-4030-B612-D56577B34852}" srcOrd="0" destOrd="0" presId="urn:microsoft.com/office/officeart/2005/8/layout/orgChart1"/>
    <dgm:cxn modelId="{8FF242CE-114E-4853-A3C1-370C5A4E2DA6}" type="presParOf" srcId="{42892288-3289-4042-A903-B0F61825B35D}" destId="{91D5AEBD-0E85-45A1-9BAB-AF758F3D2606}" srcOrd="1" destOrd="3" presId="urn:microsoft.com/office/officeart/2005/8/layout/orgChart1"/>
    <dgm:cxn modelId="{C867DE89-F036-4595-8A23-1F57AD450E15}" type="presParOf" srcId="{42892288-3289-4042-A903-B0F61825B35D}" destId="{C9786C40-531E-4A1D-9969-FEB18FA86E99}" srcOrd="2" destOrd="3" presId="urn:microsoft.com/office/officeart/2005/8/layout/orgChart1"/>
    <dgm:cxn modelId="{F45EE024-2EE8-4F79-B9BA-990A7EA83D69}" type="presParOf" srcId="{E950B8A5-CE46-4E9B-8C95-E754843DED5B}" destId="{296C6522-EF54-4A1C-9A2F-85EBFBCE4A4C}" srcOrd="4" destOrd="1" presId="urn:microsoft.com/office/officeart/2005/8/layout/orgChart1"/>
    <dgm:cxn modelId="{57D354C2-BEA9-4435-9218-C14B3FB82761}" type="presOf" srcId="{2058CA76-5BF8-43A0-9713-A9067E3FE5B4}" destId="{296C6522-EF54-4A1C-9A2F-85EBFBCE4A4C}" srcOrd="0" destOrd="0" presId="urn:microsoft.com/office/officeart/2005/8/layout/orgChart1"/>
    <dgm:cxn modelId="{BDD7398E-EAA7-4C43-884F-9815D2F88B84}" type="presParOf" srcId="{E950B8A5-CE46-4E9B-8C95-E754843DED5B}" destId="{E05995CA-2D2F-41A3-B166-BD48D402CCBE}" srcOrd="5" destOrd="1" presId="urn:microsoft.com/office/officeart/2005/8/layout/orgChart1"/>
    <dgm:cxn modelId="{88F8C9C6-51C7-43D2-A780-86C6D03F4708}" type="presParOf" srcId="{E05995CA-2D2F-41A3-B166-BD48D402CCBE}" destId="{C0CAF7F7-2CC3-4CD5-A2C7-013CD31A4358}" srcOrd="0" destOrd="5" presId="urn:microsoft.com/office/officeart/2005/8/layout/orgChart1"/>
    <dgm:cxn modelId="{EA78FA10-70FB-4B7D-9C99-3A05B667C353}" type="presOf" srcId="{684B0FBB-A10D-48DE-AE17-CD9F81D745F4}" destId="{C0CAF7F7-2CC3-4CD5-A2C7-013CD31A4358}" srcOrd="0" destOrd="0" presId="urn:microsoft.com/office/officeart/2005/8/layout/orgChart1"/>
    <dgm:cxn modelId="{88CA6301-D416-4223-BA5D-6B340060C671}" type="presParOf" srcId="{C0CAF7F7-2CC3-4CD5-A2C7-013CD31A4358}" destId="{73D1A2F6-E408-427A-9305-D8F2989F5E6C}" srcOrd="0" destOrd="0" presId="urn:microsoft.com/office/officeart/2005/8/layout/orgChart1"/>
    <dgm:cxn modelId="{31B73CEA-B10E-43D3-A106-2856937BA29A}" type="presOf" srcId="{684B0FBB-A10D-48DE-AE17-CD9F81D745F4}" destId="{73D1A2F6-E408-427A-9305-D8F2989F5E6C}" srcOrd="0" destOrd="0" presId="urn:microsoft.com/office/officeart/2005/8/layout/orgChart1"/>
    <dgm:cxn modelId="{1EC476C0-3AF7-4D1B-B447-4F66114B10B2}" type="presParOf" srcId="{C0CAF7F7-2CC3-4CD5-A2C7-013CD31A4358}" destId="{189E8E7D-6F65-4F32-A4BD-B7EFB17AA9C7}" srcOrd="1" destOrd="0" presId="urn:microsoft.com/office/officeart/2005/8/layout/orgChart1"/>
    <dgm:cxn modelId="{5B425F3D-7DAA-4EA9-B71A-4181C62B1E75}" type="presOf" srcId="{684B0FBB-A10D-48DE-AE17-CD9F81D745F4}" destId="{189E8E7D-6F65-4F32-A4BD-B7EFB17AA9C7}" srcOrd="0" destOrd="0" presId="urn:microsoft.com/office/officeart/2005/8/layout/orgChart1"/>
    <dgm:cxn modelId="{AD3CAAD2-4CC9-4C8E-803C-8CB55E074591}" type="presParOf" srcId="{E05995CA-2D2F-41A3-B166-BD48D402CCBE}" destId="{F103959F-5707-4EE1-A085-5CD39ED96E09}" srcOrd="1" destOrd="5" presId="urn:microsoft.com/office/officeart/2005/8/layout/orgChart1"/>
    <dgm:cxn modelId="{93E6913E-6FA9-40B4-B841-D3DC835947F8}" type="presParOf" srcId="{E05995CA-2D2F-41A3-B166-BD48D402CCBE}" destId="{54A4D63D-B2AD-4EEC-AB4F-6D0BA7F23F44}" srcOrd="2" destOrd="5" presId="urn:microsoft.com/office/officeart/2005/8/layout/orgChart1"/>
    <dgm:cxn modelId="{C184D7B6-57DA-4ECF-8534-B8AE1490A481}" type="presParOf" srcId="{E55EEC3C-AED6-41D6-B8E9-895D6C806DCD}" destId="{0351BCEE-1542-4A11-8720-035813D58377}"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389360" cy="4262755"/>
        <a:chOff x="0" y="0"/>
        <a:chExt cx="11389360" cy="4262755"/>
      </a:xfrm>
    </dsp:grpSpPr>
    <dsp:sp modelId="{5C17C6E7-3B3E-472F-891A-8152308F26FD}">
      <dsp:nvSpPr>
        <dsp:cNvPr id="3" name="Rectangles 2"/>
        <dsp:cNvSpPr/>
      </dsp:nvSpPr>
      <dsp:spPr bwMode="white">
        <a:xfrm>
          <a:off x="0" y="188622"/>
          <a:ext cx="2576778" cy="1030711"/>
        </a:xfrm>
        <a:prstGeom prst="rect">
          <a:avLst/>
        </a:prstGeom>
        <a:effectLst>
          <a:outerShdw blurRad="50800" dist="38100" dir="8100000" algn="tr" rotWithShape="0">
            <a:prstClr val="black">
              <a:alpha val="40000"/>
            </a:prstClr>
          </a:outerShdw>
        </a:effectLst>
      </dsp:spPr>
      <dsp:style>
        <a:lnRef idx="2">
          <a:schemeClr val="accent3">
            <a:hueOff val="0"/>
            <a:satOff val="0"/>
            <a:lumOff val="0"/>
            <a:alpha val="100000"/>
          </a:schemeClr>
        </a:lnRef>
        <a:fillRef idx="1">
          <a:schemeClr val="accent3">
            <a:hueOff val="0"/>
            <a:satOff val="0"/>
            <a:lumOff val="0"/>
            <a:alpha val="100000"/>
          </a:schemeClr>
        </a:fillRef>
        <a:effectRef idx="0">
          <a:scrgbClr r="0" g="0" b="0"/>
        </a:effectRef>
        <a:fontRef idx="minor">
          <a:schemeClr val="lt1"/>
        </a:fontRef>
      </dsp:style>
      <dsp:txBody>
        <a:bodyPr vert="horz" wrap="square" lIns="170688" tIns="97536" rIns="170688" bIns="975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1</a:t>
          </a:r>
          <a:endParaRPr lang="en-US" sz="2400" b="1" dirty="0" smtClean="0">
            <a:solidFill>
              <a:schemeClr val="tx1"/>
            </a:solidFill>
            <a:latin typeface="Times New Roman" panose="02020603050405020304" pitchFamily="18" charset="0"/>
            <a:cs typeface="Times New Roman" panose="02020603050405020304" pitchFamily="18" charset="0"/>
          </a:endParaRPr>
        </a:p>
      </dsp:txBody>
      <dsp:txXfrm>
        <a:off x="0" y="188622"/>
        <a:ext cx="2576778" cy="1030711"/>
      </dsp:txXfrm>
    </dsp:sp>
    <dsp:sp modelId="{7A003D8D-128A-49BC-BE3A-E542891F95E2}">
      <dsp:nvSpPr>
        <dsp:cNvPr id="4" name="Rectangles 3"/>
        <dsp:cNvSpPr/>
      </dsp:nvSpPr>
      <dsp:spPr bwMode="white">
        <a:xfrm>
          <a:off x="0" y="1219333"/>
          <a:ext cx="2576778" cy="2854800"/>
        </a:xfrm>
        <a:prstGeom prst="rect">
          <a:avLst/>
        </a:prstGeom>
        <a:effectLst>
          <a:outerShdw blurRad="50800" dist="38100" dir="8100000" algn="tr" rotWithShape="0">
            <a:prstClr val="black">
              <a:alpha val="40000"/>
            </a:prstClr>
          </a:outerShdw>
        </a:effectLst>
      </dsp:spPr>
      <dsp:style>
        <a:lnRef idx="2">
          <a:schemeClr val="accent3">
            <a:tint val="40000"/>
            <a:alpha val="90000"/>
            <a:hueOff val="0"/>
            <a:satOff val="0"/>
            <a:lumOff val="0"/>
            <a:alpha val="90196"/>
          </a:schemeClr>
        </a:lnRef>
        <a:fillRef idx="1">
          <a:schemeClr val="accent3">
            <a:tint val="40000"/>
            <a:alpha val="90000"/>
            <a:hueOff val="0"/>
            <a:satOff val="0"/>
            <a:lumOff val="0"/>
            <a:alpha val="90196"/>
          </a:schemeClr>
        </a:fillRef>
        <a:effectRef idx="0">
          <a:scrgbClr r="0" g="0" b="0"/>
        </a:effectRef>
        <a:fontRef idx="minor"/>
      </dsp:style>
      <dsp:txBody>
        <a:bodyPr lIns="128016" tIns="128016" rIns="170688" bIns="192024"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gn="just">
            <a:lnSpc>
              <a:spcPct val="100000"/>
            </a:lnSpc>
            <a:spcBef>
              <a:spcPct val="0"/>
            </a:spcBef>
            <a:spcAft>
              <a:spcPct val="15000"/>
            </a:spcAft>
            <a:buChar char="•"/>
          </a:pPr>
          <a:r>
            <a:rPr lang="en-US" sz="2400" dirty="0" smtClean="0">
              <a:solidFill>
                <a:schemeClr val="dk1"/>
              </a:solidFill>
              <a:latin typeface="Times New Roman" panose="02020603050405020304" pitchFamily="18" charset="0"/>
              <a:cs typeface="Times New Roman" panose="02020603050405020304" pitchFamily="18" charset="0"/>
            </a:rPr>
            <a:t>Nghi ngờ một địa điểm là nơi buôn bán, tiêm chích ma túy em sẽ xử lí như thế nào?</a:t>
          </a:r>
          <a:endParaRPr lang="en-US" sz="2400" dirty="0">
            <a:solidFill>
              <a:schemeClr val="dk1"/>
            </a:solidFill>
            <a:latin typeface="Times New Roman" panose="02020603050405020304" pitchFamily="18" charset="0"/>
            <a:cs typeface="Times New Roman" panose="02020603050405020304" pitchFamily="18" charset="0"/>
          </a:endParaRPr>
        </a:p>
      </dsp:txBody>
      <dsp:txXfrm>
        <a:off x="0" y="1219333"/>
        <a:ext cx="2576778" cy="2854800"/>
      </dsp:txXfrm>
    </dsp:sp>
    <dsp:sp modelId="{A94608B3-5DBA-4FB3-B210-56ABEA385ACD}">
      <dsp:nvSpPr>
        <dsp:cNvPr id="5" name="Rectangles 4"/>
        <dsp:cNvSpPr/>
      </dsp:nvSpPr>
      <dsp:spPr bwMode="white">
        <a:xfrm>
          <a:off x="2937527" y="188622"/>
          <a:ext cx="2576778" cy="1030711"/>
        </a:xfrm>
        <a:prstGeom prst="rect">
          <a:avLst/>
        </a:prstGeom>
        <a:effectLst>
          <a:outerShdw blurRad="50800" dist="38100" dir="8100000" algn="tr" rotWithShape="0">
            <a:prstClr val="black">
              <a:alpha val="40000"/>
            </a:prstClr>
          </a:outerShdw>
        </a:effectLst>
      </dsp:spPr>
      <dsp:style>
        <a:lnRef idx="2">
          <a:schemeClr val="accent3">
            <a:hueOff val="0"/>
            <a:satOff val="0"/>
            <a:lumOff val="-33332"/>
            <a:alpha val="100000"/>
          </a:schemeClr>
        </a:lnRef>
        <a:fillRef idx="1">
          <a:schemeClr val="accent3">
            <a:hueOff val="0"/>
            <a:satOff val="0"/>
            <a:lumOff val="-33332"/>
            <a:alpha val="100000"/>
          </a:schemeClr>
        </a:fillRef>
        <a:effectRef idx="0">
          <a:scrgbClr r="0" g="0" b="0"/>
        </a:effectRef>
        <a:fontRef idx="minor">
          <a:schemeClr val="lt1"/>
        </a:fontRef>
      </dsp:style>
      <dsp:txBody>
        <a:bodyPr vert="horz" wrap="square" lIns="170688" tIns="97536" rIns="170688" bIns="975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2</a:t>
          </a:r>
          <a:endParaRPr lang="en-US" sz="2400" b="1" dirty="0" smtClean="0">
            <a:solidFill>
              <a:schemeClr val="tx1"/>
            </a:solidFill>
            <a:latin typeface="Times New Roman" panose="02020603050405020304" pitchFamily="18" charset="0"/>
            <a:cs typeface="Times New Roman" panose="02020603050405020304" pitchFamily="18" charset="0"/>
          </a:endParaRPr>
        </a:p>
      </dsp:txBody>
      <dsp:txXfrm>
        <a:off x="2937527" y="188622"/>
        <a:ext cx="2576778" cy="1030711"/>
      </dsp:txXfrm>
    </dsp:sp>
    <dsp:sp modelId="{6AAF1FD9-ED77-4906-B852-C4EE106EAB1D}">
      <dsp:nvSpPr>
        <dsp:cNvPr id="6" name="Rectangles 5"/>
        <dsp:cNvSpPr/>
      </dsp:nvSpPr>
      <dsp:spPr bwMode="white">
        <a:xfrm>
          <a:off x="2937527" y="1219333"/>
          <a:ext cx="2576778" cy="2854800"/>
        </a:xfrm>
        <a:prstGeom prst="rect">
          <a:avLst/>
        </a:prstGeom>
        <a:effectLst>
          <a:outerShdw blurRad="50800" dist="38100" dir="8100000" algn="tr" rotWithShape="0">
            <a:prstClr val="black">
              <a:alpha val="40000"/>
            </a:prstClr>
          </a:outerShdw>
        </a:effectLst>
      </dsp:spPr>
      <dsp:style>
        <a:lnRef idx="2">
          <a:schemeClr val="accent3">
            <a:tint val="40000"/>
            <a:alpha val="90000"/>
            <a:hueOff val="0"/>
            <a:satOff val="0"/>
            <a:lumOff val="-6796"/>
            <a:alpha val="90196"/>
          </a:schemeClr>
        </a:lnRef>
        <a:fillRef idx="1">
          <a:schemeClr val="accent3">
            <a:tint val="40000"/>
            <a:alpha val="90000"/>
            <a:hueOff val="0"/>
            <a:satOff val="0"/>
            <a:lumOff val="-6796"/>
            <a:alpha val="90196"/>
          </a:schemeClr>
        </a:fillRef>
        <a:effectRef idx="0">
          <a:scrgbClr r="0" g="0" b="0"/>
        </a:effectRef>
        <a:fontRef idx="minor"/>
      </dsp:style>
      <dsp:txBody>
        <a:bodyPr lIns="128016" tIns="128016" rIns="170688" bIns="192024"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gn="just">
            <a:lnSpc>
              <a:spcPct val="100000"/>
            </a:lnSpc>
            <a:spcBef>
              <a:spcPct val="0"/>
            </a:spcBef>
            <a:spcAft>
              <a:spcPct val="15000"/>
            </a:spcAft>
            <a:buChar char="•"/>
          </a:pPr>
          <a:r>
            <a:rPr lang="en-US" sz="2400" dirty="0" smtClean="0">
              <a:solidFill>
                <a:schemeClr val="dk1"/>
              </a:solidFill>
              <a:latin typeface="Times New Roman" panose="02020603050405020304" pitchFamily="18" charset="0"/>
              <a:cs typeface="Times New Roman" panose="02020603050405020304" pitchFamily="18" charset="0"/>
            </a:rPr>
            <a:t>Biết người lấy cắp xe đạp của bạn cùng lớp, em sẽ xử lí như thế nào?</a:t>
          </a:r>
          <a:endParaRPr lang="en-US" sz="2400" dirty="0">
            <a:solidFill>
              <a:schemeClr val="dk1"/>
            </a:solidFill>
            <a:latin typeface="Times New Roman" panose="02020603050405020304" pitchFamily="18" charset="0"/>
            <a:cs typeface="Times New Roman" panose="02020603050405020304" pitchFamily="18" charset="0"/>
          </a:endParaRPr>
        </a:p>
      </dsp:txBody>
      <dsp:txXfrm>
        <a:off x="2937527" y="1219333"/>
        <a:ext cx="2576778" cy="2854800"/>
      </dsp:txXfrm>
    </dsp:sp>
    <dsp:sp modelId="{DB6055B5-4578-4C14-B7F2-46A445C97333}">
      <dsp:nvSpPr>
        <dsp:cNvPr id="7" name="Rectangles 6"/>
        <dsp:cNvSpPr/>
      </dsp:nvSpPr>
      <dsp:spPr bwMode="white">
        <a:xfrm>
          <a:off x="5875054" y="188622"/>
          <a:ext cx="2576778" cy="1030711"/>
        </a:xfrm>
        <a:prstGeom prst="rect">
          <a:avLst/>
        </a:prstGeom>
        <a:effectLst>
          <a:outerShdw blurRad="50800" dist="38100" dir="8100000" algn="tr" rotWithShape="0">
            <a:prstClr val="black">
              <a:alpha val="40000"/>
            </a:prstClr>
          </a:outerShdw>
        </a:effectLst>
      </dsp:spPr>
      <dsp:style>
        <a:lnRef idx="2">
          <a:schemeClr val="accent3">
            <a:hueOff val="0"/>
            <a:satOff val="0"/>
            <a:lumOff val="-66666"/>
            <a:alpha val="100000"/>
          </a:schemeClr>
        </a:lnRef>
        <a:fillRef idx="1">
          <a:schemeClr val="accent3">
            <a:hueOff val="0"/>
            <a:satOff val="0"/>
            <a:lumOff val="-66666"/>
            <a:alpha val="100000"/>
          </a:schemeClr>
        </a:fillRef>
        <a:effectRef idx="0">
          <a:scrgbClr r="0" g="0" b="0"/>
        </a:effectRef>
        <a:fontRef idx="minor">
          <a:schemeClr val="lt1"/>
        </a:fontRef>
      </dsp:style>
      <dsp:txBody>
        <a:bodyPr vert="horz" wrap="square" lIns="170688" tIns="97536" rIns="170688" bIns="975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3</a:t>
          </a:r>
          <a:endParaRPr lang="en-US" sz="2400" b="1" dirty="0" smtClean="0">
            <a:solidFill>
              <a:schemeClr val="tx1"/>
            </a:solidFill>
            <a:latin typeface="Times New Roman" panose="02020603050405020304" pitchFamily="18" charset="0"/>
            <a:cs typeface="Times New Roman" panose="02020603050405020304" pitchFamily="18" charset="0"/>
          </a:endParaRPr>
        </a:p>
      </dsp:txBody>
      <dsp:txXfrm>
        <a:off x="5875054" y="188622"/>
        <a:ext cx="2576778" cy="1030711"/>
      </dsp:txXfrm>
    </dsp:sp>
    <dsp:sp modelId="{28DE687A-620D-47B0-B40C-C0E7E8840980}">
      <dsp:nvSpPr>
        <dsp:cNvPr id="8" name="Rectangles 7"/>
        <dsp:cNvSpPr/>
      </dsp:nvSpPr>
      <dsp:spPr bwMode="white">
        <a:xfrm>
          <a:off x="5875054" y="1219333"/>
          <a:ext cx="2576778" cy="2854800"/>
        </a:xfrm>
        <a:prstGeom prst="rect">
          <a:avLst/>
        </a:prstGeom>
        <a:effectLst>
          <a:outerShdw blurRad="50800" dist="38100" dir="8100000" algn="tr" rotWithShape="0">
            <a:prstClr val="black">
              <a:alpha val="40000"/>
            </a:prstClr>
          </a:outerShdw>
        </a:effectLst>
      </dsp:spPr>
      <dsp:style>
        <a:lnRef idx="2">
          <a:schemeClr val="accent3">
            <a:tint val="40000"/>
            <a:alpha val="90000"/>
            <a:hueOff val="0"/>
            <a:satOff val="0"/>
            <a:lumOff val="-13594"/>
            <a:alpha val="90196"/>
          </a:schemeClr>
        </a:lnRef>
        <a:fillRef idx="1">
          <a:schemeClr val="accent3">
            <a:tint val="40000"/>
            <a:alpha val="90000"/>
            <a:hueOff val="0"/>
            <a:satOff val="0"/>
            <a:lumOff val="-13594"/>
            <a:alpha val="90196"/>
          </a:schemeClr>
        </a:fillRef>
        <a:effectRef idx="0">
          <a:scrgbClr r="0" g="0" b="0"/>
        </a:effectRef>
        <a:fontRef idx="minor"/>
      </dsp:style>
      <dsp:txBody>
        <a:bodyPr lIns="128016" tIns="128016" rIns="170688" bIns="192024"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gn="just">
            <a:lnSpc>
              <a:spcPct val="100000"/>
            </a:lnSpc>
            <a:spcBef>
              <a:spcPct val="0"/>
            </a:spcBef>
            <a:spcAft>
              <a:spcPct val="15000"/>
            </a:spcAft>
            <a:buChar char="•"/>
          </a:pPr>
          <a:r>
            <a:rPr lang="en-US" sz="2400" dirty="0" smtClean="0">
              <a:solidFill>
                <a:schemeClr val="dk1"/>
              </a:solidFill>
              <a:latin typeface="Times New Roman" panose="02020603050405020304" pitchFamily="18" charset="0"/>
              <a:cs typeface="Times New Roman" panose="02020603050405020304" pitchFamily="18" charset="0"/>
            </a:rPr>
            <a:t>Theo em anh H phải làm gì để bảo vệ quyền lợi của mình?</a:t>
          </a:r>
          <a:endParaRPr lang="en-US" sz="2400" dirty="0">
            <a:solidFill>
              <a:schemeClr val="dk1"/>
            </a:solidFill>
            <a:latin typeface="Times New Roman" panose="02020603050405020304" pitchFamily="18" charset="0"/>
            <a:cs typeface="Times New Roman" panose="02020603050405020304" pitchFamily="18" charset="0"/>
          </a:endParaRPr>
        </a:p>
      </dsp:txBody>
      <dsp:txXfrm>
        <a:off x="5875054" y="1219333"/>
        <a:ext cx="2576778" cy="2854800"/>
      </dsp:txXfrm>
    </dsp:sp>
    <dsp:sp modelId="{51F8F6F5-70B4-4729-90A8-3E092E46557D}">
      <dsp:nvSpPr>
        <dsp:cNvPr id="9" name="Rectangles 8"/>
        <dsp:cNvSpPr/>
      </dsp:nvSpPr>
      <dsp:spPr bwMode="white">
        <a:xfrm>
          <a:off x="8812582" y="188622"/>
          <a:ext cx="2576778" cy="1030711"/>
        </a:xfrm>
        <a:prstGeom prst="rect">
          <a:avLst/>
        </a:prstGeom>
        <a:effectLst>
          <a:outerShdw blurRad="50800" dist="38100" dir="8100000" algn="tr" rotWithShape="0">
            <a:prstClr val="black">
              <a:alpha val="40000"/>
            </a:prstClr>
          </a:outerShdw>
        </a:effectLst>
      </dsp:spPr>
      <dsp:style>
        <a:lnRef idx="2">
          <a:schemeClr val="accent3">
            <a:hueOff val="0"/>
            <a:satOff val="0"/>
            <a:lumOff val="-99999"/>
            <a:alpha val="100000"/>
          </a:schemeClr>
        </a:lnRef>
        <a:fillRef idx="1">
          <a:schemeClr val="accent3">
            <a:hueOff val="0"/>
            <a:satOff val="0"/>
            <a:lumOff val="-99999"/>
            <a:alpha val="100000"/>
          </a:schemeClr>
        </a:fillRef>
        <a:effectRef idx="0">
          <a:scrgbClr r="0" g="0" b="0"/>
        </a:effectRef>
        <a:fontRef idx="minor">
          <a:schemeClr val="lt1"/>
        </a:fontRef>
      </dsp:style>
      <dsp:txBody>
        <a:bodyPr lIns="170688" tIns="97536" rIns="170688" bIns="975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4</a:t>
          </a:r>
          <a:endParaRPr lang="en-US" sz="2400" b="1" dirty="0">
            <a:latin typeface="Times New Roman" panose="02020603050405020304" pitchFamily="18" charset="0"/>
            <a:cs typeface="Times New Roman" panose="02020603050405020304" pitchFamily="18" charset="0"/>
          </a:endParaRPr>
        </a:p>
      </dsp:txBody>
      <dsp:txXfrm>
        <a:off x="8812582" y="188622"/>
        <a:ext cx="2576778" cy="1030711"/>
      </dsp:txXfrm>
    </dsp:sp>
    <dsp:sp modelId="{9C52DF82-13B4-4614-A2BD-E29C99B2911F}">
      <dsp:nvSpPr>
        <dsp:cNvPr id="10" name="Rectangles 9"/>
        <dsp:cNvSpPr/>
      </dsp:nvSpPr>
      <dsp:spPr bwMode="white">
        <a:xfrm>
          <a:off x="8812582" y="1219333"/>
          <a:ext cx="2576778" cy="2854800"/>
        </a:xfrm>
        <a:prstGeom prst="rect">
          <a:avLst/>
        </a:prstGeom>
        <a:effectLst>
          <a:outerShdw blurRad="50800" dist="38100" dir="8100000" algn="tr" rotWithShape="0">
            <a:prstClr val="black">
              <a:alpha val="40000"/>
            </a:prstClr>
          </a:outerShdw>
        </a:effectLst>
      </dsp:spPr>
      <dsp:style>
        <a:lnRef idx="2">
          <a:schemeClr val="accent3">
            <a:tint val="40000"/>
            <a:alpha val="90000"/>
            <a:hueOff val="0"/>
            <a:satOff val="0"/>
            <a:lumOff val="-20391"/>
            <a:alpha val="90196"/>
          </a:schemeClr>
        </a:lnRef>
        <a:fillRef idx="1">
          <a:schemeClr val="accent3">
            <a:tint val="40000"/>
            <a:alpha val="90000"/>
            <a:hueOff val="0"/>
            <a:satOff val="0"/>
            <a:lumOff val="-20391"/>
            <a:alpha val="90196"/>
          </a:schemeClr>
        </a:fillRef>
        <a:effectRef idx="0">
          <a:scrgbClr r="0" g="0" b="0"/>
        </a:effectRef>
        <a:fontRef idx="minor"/>
      </dsp:style>
      <dsp:txBody>
        <a:bodyPr vert="horz" wrap="square" lIns="128016" tIns="128016" rIns="170688" bIns="192024"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gn="just">
            <a:lnSpc>
              <a:spcPct val="100000"/>
            </a:lnSpc>
            <a:spcBef>
              <a:spcPct val="0"/>
            </a:spcBef>
            <a:spcAft>
              <a:spcPct val="15000"/>
            </a:spcAft>
            <a:buChar char="•"/>
          </a:pPr>
          <a:r>
            <a:rPr lang="en-US" sz="2400" dirty="0" smtClean="0">
              <a:solidFill>
                <a:schemeClr val="dk1"/>
              </a:solidFill>
              <a:latin typeface="Times New Roman" panose="02020603050405020304" pitchFamily="18" charset="0"/>
              <a:cs typeface="Times New Roman" panose="02020603050405020304" pitchFamily="18" charset="0"/>
            </a:rPr>
            <a:t>Trong 3 trường hợp trên, trường hợp nào sử dụng quyền khiếu nại? trường hợp nào sử dụng quyền tố cáo?</a:t>
          </a:r>
          <a:endParaRPr lang="en-US" sz="2400" dirty="0" smtClean="0">
            <a:solidFill>
              <a:schemeClr val="dk1"/>
            </a:solidFill>
            <a:latin typeface="Times New Roman" panose="02020603050405020304" pitchFamily="18" charset="0"/>
            <a:cs typeface="Times New Roman" panose="02020603050405020304" pitchFamily="18" charset="0"/>
          </a:endParaRPr>
        </a:p>
      </dsp:txBody>
      <dsp:txXfrm>
        <a:off x="8812582" y="1219333"/>
        <a:ext cx="2576778"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918315" cy="4364355"/>
        <a:chOff x="0" y="0"/>
        <a:chExt cx="11918315" cy="4364355"/>
      </a:xfrm>
    </dsp:grpSpPr>
    <dsp:sp modelId="{577C5270-3095-4DE9-B15E-0364D7B795B7}">
      <dsp:nvSpPr>
        <dsp:cNvPr id="5" name="Freeform 4"/>
        <dsp:cNvSpPr/>
      </dsp:nvSpPr>
      <dsp:spPr bwMode="white">
        <a:xfrm>
          <a:off x="1846385" y="1309409"/>
          <a:ext cx="4112772" cy="453882"/>
        </a:xfrm>
        <a:custGeom>
          <a:avLst/>
          <a:gdLst/>
          <a:ahLst/>
          <a:cxnLst/>
          <a:pathLst>
            <a:path w="6477" h="715">
              <a:moveTo>
                <a:pt x="6477" y="0"/>
              </a:moveTo>
              <a:lnTo>
                <a:pt x="6477" y="350"/>
              </a:lnTo>
              <a:lnTo>
                <a:pt x="0" y="350"/>
              </a:lnTo>
              <a:lnTo>
                <a:pt x="0" y="715"/>
              </a:lnTo>
            </a:path>
          </a:pathLst>
        </a:custGeom>
      </dsp:spPr>
      <dsp:style>
        <a:lnRef idx="2">
          <a:schemeClr val="accent2"/>
        </a:lnRef>
        <a:fillRef idx="0">
          <a:schemeClr val="accent3">
            <a:tint val="90000"/>
          </a:schemeClr>
        </a:fillRef>
        <a:effectRef idx="0">
          <a:scrgbClr r="0" g="0" b="0"/>
        </a:effectRef>
        <a:fontRef idx="minor"/>
      </dsp:style>
      <dsp:txXfrm>
        <a:off x="1846385" y="1309409"/>
        <a:ext cx="4112772" cy="453882"/>
      </dsp:txXfrm>
    </dsp:sp>
    <dsp:sp modelId="{55ED8A4B-7D01-4C5A-A243-C0DC4D4E7BC8}">
      <dsp:nvSpPr>
        <dsp:cNvPr id="8" name="Freeform 7"/>
        <dsp:cNvSpPr/>
      </dsp:nvSpPr>
      <dsp:spPr bwMode="white">
        <a:xfrm>
          <a:off x="5959158" y="1309409"/>
          <a:ext cx="399212" cy="453043"/>
        </a:xfrm>
        <a:custGeom>
          <a:avLst/>
          <a:gdLst/>
          <a:ahLst/>
          <a:cxnLst/>
          <a:pathLst>
            <a:path w="629" h="713">
              <a:moveTo>
                <a:pt x="0" y="0"/>
              </a:moveTo>
              <a:lnTo>
                <a:pt x="0" y="349"/>
              </a:lnTo>
              <a:lnTo>
                <a:pt x="629" y="349"/>
              </a:lnTo>
              <a:lnTo>
                <a:pt x="629" y="713"/>
              </a:lnTo>
            </a:path>
          </a:pathLst>
        </a:custGeom>
      </dsp:spPr>
      <dsp:style>
        <a:lnRef idx="2">
          <a:schemeClr val="accent2"/>
        </a:lnRef>
        <a:fillRef idx="0">
          <a:schemeClr val="accent3">
            <a:tint val="90000"/>
          </a:schemeClr>
        </a:fillRef>
        <a:effectRef idx="0">
          <a:scrgbClr r="0" g="0" b="0"/>
        </a:effectRef>
        <a:fontRef idx="minor"/>
      </dsp:style>
      <dsp:txXfrm>
        <a:off x="5959158" y="1309409"/>
        <a:ext cx="399212" cy="453043"/>
      </dsp:txXfrm>
    </dsp:sp>
    <dsp:sp modelId="{7DB8BC69-7620-4B1C-A4CB-56A76329E039}">
      <dsp:nvSpPr>
        <dsp:cNvPr id="11" name="Freeform 10"/>
        <dsp:cNvSpPr/>
      </dsp:nvSpPr>
      <dsp:spPr bwMode="white">
        <a:xfrm>
          <a:off x="5959158" y="1309409"/>
          <a:ext cx="4491691" cy="569674"/>
        </a:xfrm>
        <a:custGeom>
          <a:avLst/>
          <a:gdLst/>
          <a:ahLst/>
          <a:cxnLst/>
          <a:pathLst>
            <a:path w="7074" h="897">
              <a:moveTo>
                <a:pt x="0" y="0"/>
              </a:moveTo>
              <a:lnTo>
                <a:pt x="0" y="532"/>
              </a:lnTo>
              <a:lnTo>
                <a:pt x="7074" y="532"/>
              </a:lnTo>
              <a:lnTo>
                <a:pt x="7074" y="897"/>
              </a:lnTo>
            </a:path>
          </a:pathLst>
        </a:custGeom>
      </dsp:spPr>
      <dsp:style>
        <a:lnRef idx="2">
          <a:schemeClr val="accent2"/>
        </a:lnRef>
        <a:fillRef idx="0">
          <a:schemeClr val="accent3">
            <a:tint val="90000"/>
          </a:schemeClr>
        </a:fillRef>
        <a:effectRef idx="0">
          <a:scrgbClr r="0" g="0" b="0"/>
        </a:effectRef>
        <a:fontRef idx="minor"/>
      </dsp:style>
      <dsp:txXfrm>
        <a:off x="5959158" y="1309409"/>
        <a:ext cx="4491691" cy="569674"/>
      </dsp:txXfrm>
    </dsp:sp>
    <dsp:sp modelId="{5825CE71-596C-4D25-8896-301082910F7F}">
      <dsp:nvSpPr>
        <dsp:cNvPr id="3" name="Rectangles 2"/>
        <dsp:cNvSpPr/>
      </dsp:nvSpPr>
      <dsp:spPr bwMode="white">
        <a:xfrm>
          <a:off x="4447696" y="206523"/>
          <a:ext cx="3022922" cy="1102886"/>
        </a:xfrm>
        <a:prstGeom prst="rect">
          <a:avLst/>
        </a:prstGeom>
        <a:gradFill rotWithShape="0">
          <a:gsLst>
            <a:gs pos="100000">
              <a:srgbClr val="0070C0">
                <a:alpha val="50000"/>
              </a:srgbClr>
            </a:gs>
            <a:gs pos="10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a:ln>
          <a:noFill/>
        </a:ln>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22860" tIns="22860" rIns="22860" bIns="2286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gn="ctr">
            <a:lnSpc>
              <a:spcPct val="100000"/>
            </a:lnSpc>
            <a:spcBef>
              <a:spcPct val="0"/>
            </a:spcBef>
            <a:spcAft>
              <a:spcPct val="35000"/>
            </a:spcAft>
          </a:pPr>
          <a:r>
            <a:rPr lang="en-US" sz="3600" b="1" dirty="0" smtClean="0">
              <a:solidFill>
                <a:schemeClr val="tx1"/>
              </a:solidFill>
              <a:latin typeface="Times New Roman" panose="02020603050405020304" pitchFamily="18" charset="0"/>
              <a:cs typeface="Times New Roman" panose="02020603050405020304" pitchFamily="18" charset="0"/>
            </a:rPr>
            <a:t>Quyền khiếu nại</a:t>
          </a:r>
          <a:endParaRPr lang="en-US" sz="3600" b="1" dirty="0" smtClean="0">
            <a:solidFill>
              <a:schemeClr val="tx1"/>
            </a:solidFill>
            <a:latin typeface="Times New Roman" panose="02020603050405020304" pitchFamily="18" charset="0"/>
            <a:cs typeface="Times New Roman" panose="02020603050405020304" pitchFamily="18" charset="0"/>
          </a:endParaRPr>
        </a:p>
      </dsp:txBody>
      <dsp:txXfrm>
        <a:off x="4447696" y="206523"/>
        <a:ext cx="3022922" cy="1102886"/>
      </dsp:txXfrm>
    </dsp:sp>
    <dsp:sp modelId="{BA529351-9C65-4B61-8665-A55F0CCCC3D8}">
      <dsp:nvSpPr>
        <dsp:cNvPr id="6" name="Rectangles 5"/>
        <dsp:cNvSpPr/>
      </dsp:nvSpPr>
      <dsp:spPr bwMode="white">
        <a:xfrm>
          <a:off x="0" y="1763290"/>
          <a:ext cx="3692771" cy="2385211"/>
        </a:xfrm>
        <a:prstGeom prst="rect">
          <a:avLst/>
        </a:prstGeom>
        <a:gradFill rotWithShape="0">
          <a:gsLst>
            <a:gs pos="100000">
              <a:srgbClr val="0070C0">
                <a:alpha val="40000"/>
              </a:srgbClr>
            </a:gs>
            <a:gs pos="100000">
              <a:schemeClr val="accent2">
                <a:hueOff val="0"/>
                <a:satOff val="0"/>
                <a:lumOff val="0"/>
                <a:alphaOff val="0"/>
                <a:lumMod val="105000"/>
                <a:satMod val="109000"/>
                <a:tint val="81000"/>
              </a:schemeClr>
            </a:gs>
          </a:gsLst>
        </a:gradFill>
        <a:ln>
          <a:noFill/>
        </a:ln>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vert="horz" wrap="square" lIns="20955" tIns="20955" rIns="20955" bIns="20955"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gn="ctr">
            <a:lnSpc>
              <a:spcPct val="100000"/>
            </a:lnSpc>
            <a:spcBef>
              <a:spcPct val="0"/>
            </a:spcBef>
            <a:spcAft>
              <a:spcPct val="35000"/>
            </a:spcAft>
          </a:pPr>
          <a:r>
            <a:rPr lang="en-US" b="1" dirty="0" smtClean="0">
              <a:solidFill>
                <a:schemeClr val="tx1"/>
              </a:solidFill>
              <a:latin typeface="Times New Roman" panose="02020603050405020304" pitchFamily="18" charset="0"/>
              <a:cs typeface="Times New Roman" panose="02020603050405020304" pitchFamily="18" charset="0"/>
            </a:rPr>
            <a:t>Công dân bị xâm phạm quyền </a:t>
          </a:r>
          <a:r>
            <a:rPr lang="en-US" b="1" dirty="0" err="1" smtClean="0">
              <a:solidFill>
                <a:schemeClr val="tx1"/>
              </a:solidFill>
              <a:latin typeface="Times New Roman" panose="02020603050405020304" pitchFamily="18" charset="0"/>
              <a:cs typeface="Times New Roman" panose="02020603050405020304" pitchFamily="18" charset="0"/>
            </a:rPr>
            <a:t>lợi</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smtClean="0">
            <a:solidFill>
              <a:schemeClr val="tx1"/>
            </a:solidFill>
            <a:latin typeface="Times New Roman" panose="02020603050405020304" pitchFamily="18" charset="0"/>
            <a:cs typeface="Times New Roman" panose="02020603050405020304" pitchFamily="18" charset="0"/>
          </a:endParaRPr>
        </a:p>
      </dsp:txBody>
      <dsp:txXfrm>
        <a:off x="0" y="1763290"/>
        <a:ext cx="3692771" cy="2385211"/>
      </dsp:txXfrm>
    </dsp:sp>
    <dsp:sp modelId="{8366F963-E4F7-4192-94FD-17B32C66A6D2}">
      <dsp:nvSpPr>
        <dsp:cNvPr id="9" name="Rectangles 8"/>
        <dsp:cNvSpPr/>
      </dsp:nvSpPr>
      <dsp:spPr bwMode="white">
        <a:xfrm>
          <a:off x="4176276" y="1762452"/>
          <a:ext cx="4364186" cy="2283139"/>
        </a:xfrm>
        <a:prstGeom prst="rect">
          <a:avLst/>
        </a:prstGeom>
        <a:gradFill rotWithShape="0">
          <a:gsLst>
            <a:gs pos="100000">
              <a:srgbClr val="0070C0">
                <a:alpha val="40000"/>
              </a:srgbClr>
            </a:gs>
            <a:gs pos="100000">
              <a:schemeClr val="accent2">
                <a:hueOff val="0"/>
                <a:satOff val="0"/>
                <a:lumOff val="0"/>
                <a:alphaOff val="0"/>
                <a:lumMod val="105000"/>
                <a:satMod val="109000"/>
                <a:tint val="81000"/>
              </a:schemeClr>
            </a:gs>
          </a:gsLst>
        </a:gradFill>
        <a:ln>
          <a:noFill/>
        </a:ln>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vert="horz" wrap="square" lIns="20320" tIns="20320" rIns="20320" bIns="2032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gn="ctr">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K</a:t>
          </a:r>
          <a:r>
            <a:rPr lang="en-US" sz="3200" b="1" dirty="0" smtClean="0">
              <a:solidFill>
                <a:schemeClr val="tx1"/>
              </a:solidFill>
              <a:latin typeface="Times New Roman" panose="02020603050405020304" pitchFamily="18" charset="0"/>
              <a:cs typeface="Times New Roman" panose="02020603050405020304" pitchFamily="18" charset="0"/>
            </a:rPr>
            <a:t>hi bị xâm hại lợi ích hợp pháp của bản thân mà không có lí do rõ ràng.</a:t>
          </a:r>
          <a:endParaRPr lang="en-US" sz="3200" b="1" dirty="0" smtClean="0">
            <a:solidFill>
              <a:schemeClr val="tx1"/>
            </a:solidFill>
            <a:latin typeface="Times New Roman" panose="02020603050405020304" pitchFamily="18" charset="0"/>
            <a:cs typeface="Times New Roman" panose="02020603050405020304" pitchFamily="18" charset="0"/>
          </a:endParaRPr>
        </a:p>
      </dsp:txBody>
      <dsp:txXfrm>
        <a:off x="4176276" y="1762452"/>
        <a:ext cx="4364186" cy="2283139"/>
      </dsp:txXfrm>
    </dsp:sp>
    <dsp:sp modelId="{E1C3EE8A-6682-49C3-BE40-3FBF4E52006F}">
      <dsp:nvSpPr>
        <dsp:cNvPr id="12" name="Rectangles 11"/>
        <dsp:cNvSpPr/>
      </dsp:nvSpPr>
      <dsp:spPr bwMode="white">
        <a:xfrm>
          <a:off x="8983381" y="1879082"/>
          <a:ext cx="2934934" cy="2295051"/>
        </a:xfrm>
        <a:prstGeom prst="rect">
          <a:avLst/>
        </a:prstGeom>
        <a:gradFill rotWithShape="0">
          <a:gsLst>
            <a:gs pos="100000">
              <a:srgbClr val="0070C0">
                <a:alpha val="40000"/>
              </a:srgbClr>
            </a:gs>
            <a:gs pos="100000">
              <a:schemeClr val="accent2">
                <a:hueOff val="0"/>
                <a:satOff val="0"/>
                <a:lumOff val="0"/>
                <a:alphaOff val="0"/>
                <a:lumMod val="105000"/>
                <a:satMod val="109000"/>
                <a:tint val="81000"/>
              </a:schemeClr>
            </a:gs>
          </a:gsLst>
        </a:gradFill>
        <a:ln>
          <a:noFill/>
        </a:ln>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vert="horz" wrap="square" lIns="20955" tIns="20955" rIns="20955" bIns="20955"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gn="ctr">
            <a:lnSpc>
              <a:spcPct val="100000"/>
            </a:lnSpc>
            <a:spcBef>
              <a:spcPct val="0"/>
            </a:spcBef>
            <a:spcAft>
              <a:spcPct val="35000"/>
            </a:spcAft>
          </a:pPr>
          <a:r>
            <a:rPr lang="en-US" b="1" dirty="0" smtClean="0">
              <a:solidFill>
                <a:schemeClr val="tx1"/>
              </a:solidFill>
              <a:latin typeface="Times New Roman" panose="02020603050405020304" pitchFamily="18" charset="0"/>
              <a:cs typeface="Times New Roman" panose="02020603050405020304" pitchFamily="18" charset="0"/>
            </a:rPr>
            <a:t>Mục đích: Khôi phục lại quyền, lợi ích hợp pháp cho mình.</a:t>
          </a:r>
          <a:endParaRPr lang="en-US" b="1" dirty="0" smtClean="0">
            <a:solidFill>
              <a:schemeClr val="tx1"/>
            </a:solidFill>
            <a:latin typeface="Times New Roman" panose="02020603050405020304" pitchFamily="18" charset="0"/>
            <a:cs typeface="Times New Roman" panose="02020603050405020304" pitchFamily="18" charset="0"/>
          </a:endParaRPr>
        </a:p>
      </dsp:txBody>
      <dsp:txXfrm>
        <a:off x="8983381" y="1879082"/>
        <a:ext cx="2934934" cy="2295051"/>
      </dsp:txXfrm>
    </dsp:sp>
    <dsp:sp modelId="{F5A8FBE4-46C2-4E46-B054-977C963E083D}">
      <dsp:nvSpPr>
        <dsp:cNvPr id="4" name="Rectangles 3" hidden="1"/>
        <dsp:cNvSpPr/>
      </dsp:nvSpPr>
      <dsp:spPr>
        <a:xfrm>
          <a:off x="4447696" y="206523"/>
          <a:ext cx="604584" cy="1102886"/>
        </a:xfrm>
        <a:prstGeom prst="rect">
          <a:avLst/>
        </a:prstGeom>
      </dsp:spPr>
      <dsp:txXfrm>
        <a:off x="4447696" y="206523"/>
        <a:ext cx="604584" cy="1102886"/>
      </dsp:txXfrm>
    </dsp:sp>
    <dsp:sp modelId="{A3BE4E06-F2D5-48F3-8501-3B82349BA1B1}">
      <dsp:nvSpPr>
        <dsp:cNvPr id="7" name="Rectangles 6" hidden="1"/>
        <dsp:cNvSpPr/>
      </dsp:nvSpPr>
      <dsp:spPr>
        <a:xfrm>
          <a:off x="0" y="1763290"/>
          <a:ext cx="738554" cy="2385211"/>
        </a:xfrm>
        <a:prstGeom prst="rect">
          <a:avLst/>
        </a:prstGeom>
      </dsp:spPr>
      <dsp:txXfrm>
        <a:off x="0" y="1763290"/>
        <a:ext cx="738554" cy="2385211"/>
      </dsp:txXfrm>
    </dsp:sp>
    <dsp:sp modelId="{B4E8EEB3-B1B2-4EF1-9095-F328E2190A0F}">
      <dsp:nvSpPr>
        <dsp:cNvPr id="10" name="Rectangles 9" hidden="1"/>
        <dsp:cNvSpPr/>
      </dsp:nvSpPr>
      <dsp:spPr>
        <a:xfrm>
          <a:off x="4176276" y="1762452"/>
          <a:ext cx="872837" cy="2283139"/>
        </a:xfrm>
        <a:prstGeom prst="rect">
          <a:avLst/>
        </a:prstGeom>
      </dsp:spPr>
      <dsp:txXfrm>
        <a:off x="4176276" y="1762452"/>
        <a:ext cx="872837" cy="2283139"/>
      </dsp:txXfrm>
    </dsp:sp>
    <dsp:sp modelId="{1E34C87C-D1C2-4CE2-A695-41BC78F02B5B}">
      <dsp:nvSpPr>
        <dsp:cNvPr id="13" name="Rectangles 12" hidden="1"/>
        <dsp:cNvSpPr/>
      </dsp:nvSpPr>
      <dsp:spPr>
        <a:xfrm>
          <a:off x="8983381" y="1879082"/>
          <a:ext cx="586987" cy="2295051"/>
        </a:xfrm>
        <a:prstGeom prst="rect">
          <a:avLst/>
        </a:prstGeom>
      </dsp:spPr>
      <dsp:txXfrm>
        <a:off x="8983381" y="1879082"/>
        <a:ext cx="586987" cy="2295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100784" cy="5549184"/>
        <a:chOff x="0" y="0"/>
        <a:chExt cx="11100784" cy="5549184"/>
      </a:xfrm>
    </dsp:grpSpPr>
    <dsp:sp modelId="{7211F770-AA92-4F91-A680-5D5E5AF2E5EF}">
      <dsp:nvSpPr>
        <dsp:cNvPr id="5" name="Freeform 4"/>
        <dsp:cNvSpPr/>
      </dsp:nvSpPr>
      <dsp:spPr bwMode="white">
        <a:xfrm>
          <a:off x="1150051" y="853397"/>
          <a:ext cx="4400341" cy="1098886"/>
        </a:xfrm>
        <a:custGeom>
          <a:avLst/>
          <a:gdLst/>
          <a:ahLst/>
          <a:cxnLst/>
          <a:pathLst>
            <a:path w="6930" h="1731">
              <a:moveTo>
                <a:pt x="6930" y="0"/>
              </a:moveTo>
              <a:lnTo>
                <a:pt x="6930" y="1256"/>
              </a:lnTo>
              <a:lnTo>
                <a:pt x="0" y="1256"/>
              </a:lnTo>
              <a:lnTo>
                <a:pt x="0" y="1731"/>
              </a:lnTo>
            </a:path>
          </a:pathLst>
        </a:custGeom>
      </dsp:spPr>
      <dsp:style>
        <a:lnRef idx="2">
          <a:schemeClr val="accent6"/>
        </a:lnRef>
        <a:fillRef idx="0">
          <a:schemeClr val="accent6">
            <a:tint val="90000"/>
          </a:schemeClr>
        </a:fillRef>
        <a:effectRef idx="0">
          <a:scrgbClr r="0" g="0" b="0"/>
        </a:effectRef>
        <a:fontRef idx="minor"/>
      </dsp:style>
      <dsp:txXfrm>
        <a:off x="1150051" y="853397"/>
        <a:ext cx="4400341" cy="1098886"/>
      </dsp:txXfrm>
    </dsp:sp>
    <dsp:sp modelId="{1EA8E83C-F4EC-4749-AC7A-0EFE7381DFF6}">
      <dsp:nvSpPr>
        <dsp:cNvPr id="8" name="Freeform 7"/>
        <dsp:cNvSpPr/>
      </dsp:nvSpPr>
      <dsp:spPr bwMode="white">
        <a:xfrm>
          <a:off x="5022224" y="853397"/>
          <a:ext cx="528168" cy="1098886"/>
        </a:xfrm>
        <a:custGeom>
          <a:avLst/>
          <a:gdLst/>
          <a:ahLst/>
          <a:cxnLst/>
          <a:pathLst>
            <a:path w="832" h="1731">
              <a:moveTo>
                <a:pt x="832" y="0"/>
              </a:moveTo>
              <a:lnTo>
                <a:pt x="832" y="1256"/>
              </a:lnTo>
              <a:lnTo>
                <a:pt x="0" y="1256"/>
              </a:lnTo>
              <a:lnTo>
                <a:pt x="0" y="1731"/>
              </a:lnTo>
            </a:path>
          </a:pathLst>
        </a:custGeom>
      </dsp:spPr>
      <dsp:style>
        <a:lnRef idx="2">
          <a:schemeClr val="accent6"/>
        </a:lnRef>
        <a:fillRef idx="0">
          <a:schemeClr val="accent6">
            <a:tint val="90000"/>
          </a:schemeClr>
        </a:fillRef>
        <a:effectRef idx="0">
          <a:scrgbClr r="0" g="0" b="0"/>
        </a:effectRef>
        <a:fontRef idx="minor"/>
      </dsp:style>
      <dsp:txXfrm>
        <a:off x="5022224" y="853397"/>
        <a:ext cx="528168" cy="1098886"/>
      </dsp:txXfrm>
    </dsp:sp>
    <dsp:sp modelId="{296C6522-EF54-4A1C-9A2F-85EBFBCE4A4C}">
      <dsp:nvSpPr>
        <dsp:cNvPr id="11" name="Freeform 10"/>
        <dsp:cNvSpPr/>
      </dsp:nvSpPr>
      <dsp:spPr bwMode="white">
        <a:xfrm>
          <a:off x="5550392" y="853397"/>
          <a:ext cx="3872172" cy="1098886"/>
        </a:xfrm>
        <a:custGeom>
          <a:avLst/>
          <a:gdLst/>
          <a:ahLst/>
          <a:cxnLst/>
          <a:pathLst>
            <a:path w="6098" h="1731">
              <a:moveTo>
                <a:pt x="0" y="0"/>
              </a:moveTo>
              <a:lnTo>
                <a:pt x="0" y="1256"/>
              </a:lnTo>
              <a:lnTo>
                <a:pt x="6098" y="1256"/>
              </a:lnTo>
              <a:lnTo>
                <a:pt x="6098" y="1731"/>
              </a:lnTo>
            </a:path>
          </a:pathLst>
        </a:custGeom>
      </dsp:spPr>
      <dsp:style>
        <a:lnRef idx="2">
          <a:schemeClr val="accent6"/>
        </a:lnRef>
        <a:fillRef idx="0">
          <a:schemeClr val="accent6">
            <a:tint val="90000"/>
          </a:schemeClr>
        </a:fillRef>
        <a:effectRef idx="0">
          <a:scrgbClr r="0" g="0" b="0"/>
        </a:effectRef>
        <a:fontRef idx="minor"/>
      </dsp:style>
      <dsp:txXfrm>
        <a:off x="5550392" y="853397"/>
        <a:ext cx="3872172" cy="1098886"/>
      </dsp:txXfrm>
    </dsp:sp>
    <dsp:sp modelId="{F57C24AC-D8E9-4058-B057-C044C99768F8}">
      <dsp:nvSpPr>
        <dsp:cNvPr id="3" name="Rectangles 2"/>
        <dsp:cNvSpPr/>
      </dsp:nvSpPr>
      <dsp:spPr bwMode="white">
        <a:xfrm>
          <a:off x="4114371" y="63227"/>
          <a:ext cx="2872041" cy="790170"/>
        </a:xfrm>
        <a:prstGeom prst="rect">
          <a:avLst/>
        </a:prstGeom>
        <a:gradFill rotWithShape="0">
          <a:gsLst>
            <a:gs pos="100000">
              <a:srgbClr val="0070C0">
                <a:alpha val="40000"/>
              </a:srgbClr>
            </a:gs>
            <a:gs pos="100000">
              <a:schemeClr val="accent4">
                <a:hueOff val="0"/>
                <a:satOff val="0"/>
                <a:lumOff val="0"/>
                <a:alphaOff val="0"/>
                <a:lumMod val="105000"/>
                <a:satMod val="109000"/>
                <a:tint val="81000"/>
              </a:schemeClr>
            </a:gs>
          </a:gsLst>
        </a:gradFill>
        <a:sp3d prstMaterial="dkEdge">
          <a:bevelT w="8200" h="38100"/>
        </a:sp3d>
      </dsp:spPr>
      <dsp:style>
        <a:lnRef idx="0">
          <a:schemeClr val="lt1"/>
        </a:lnRef>
        <a:fillRef idx="2">
          <a:schemeClr val="accent4"/>
        </a:fillRef>
        <a:effectRef idx="1">
          <a:scrgbClr r="0" g="0" b="0"/>
        </a:effectRef>
        <a:fontRef idx="minor">
          <a:schemeClr val="dk1"/>
        </a:fontRef>
      </dsp:style>
      <dsp:txBody>
        <a:bodyPr vert="horz" wrap="square"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Quyền tố cáo</a:t>
          </a:r>
          <a:endParaRPr lang="en-US" sz="3200" b="1" dirty="0" smtClean="0">
            <a:solidFill>
              <a:schemeClr val="tx1"/>
            </a:solidFill>
            <a:latin typeface="Times New Roman" panose="02020603050405020304" pitchFamily="18" charset="0"/>
            <a:cs typeface="Times New Roman" panose="02020603050405020304" pitchFamily="18" charset="0"/>
          </a:endParaRPr>
        </a:p>
      </dsp:txBody>
      <dsp:txXfrm>
        <a:off x="4114371" y="63227"/>
        <a:ext cx="2872041" cy="790170"/>
      </dsp:txXfrm>
    </dsp:sp>
    <dsp:sp modelId="{CD4D072D-C415-465D-8ABA-D9CCA9EB5E45}">
      <dsp:nvSpPr>
        <dsp:cNvPr id="6" name="Rectangles 5"/>
        <dsp:cNvSpPr/>
      </dsp:nvSpPr>
      <dsp:spPr bwMode="white">
        <a:xfrm>
          <a:off x="0" y="1952284"/>
          <a:ext cx="2300103" cy="2852454"/>
        </a:xfrm>
        <a:prstGeom prst="rect">
          <a:avLst/>
        </a:prstGeom>
        <a:gradFill rotWithShape="0">
          <a:gsLst>
            <a:gs pos="100000">
              <a:srgbClr val="0070C0">
                <a:alpha val="40000"/>
              </a:srgbClr>
            </a:gs>
            <a:gs pos="100000">
              <a:schemeClr val="accent6">
                <a:hueOff val="0"/>
                <a:satOff val="0"/>
                <a:lumOff val="0"/>
                <a:alphaOff val="0"/>
                <a:lumMod val="105000"/>
                <a:satMod val="109000"/>
                <a:tint val="81000"/>
              </a:schemeClr>
            </a:gs>
          </a:gsLst>
        </a:gradFill>
        <a:sp3d prstMaterial="dkEdge">
          <a:bevelT w="8200" h="38100"/>
        </a:sp3d>
      </dsp:spPr>
      <dsp:style>
        <a:lnRef idx="0">
          <a:schemeClr val="lt1"/>
        </a:lnRef>
        <a:fillRef idx="2">
          <a:schemeClr val="accent6">
            <a:hueOff val="0"/>
            <a:satOff val="0"/>
            <a:lumOff val="0"/>
            <a:alpha val="100000"/>
          </a:schemeClr>
        </a:fillRef>
        <a:effectRef idx="1">
          <a:scrgbClr r="0" g="0" b="0"/>
        </a:effectRef>
        <a:fontRef idx="minor">
          <a:schemeClr val="dk1"/>
        </a:fontRef>
      </dsp:style>
      <dsp:txBody>
        <a:bodyPr vert="horz" wrap="square"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Công dân (tất cả mọi người)</a:t>
          </a:r>
          <a:endParaRPr lang="en-US" sz="3200" b="1" dirty="0" smtClean="0">
            <a:solidFill>
              <a:schemeClr val="tx1"/>
            </a:solidFill>
            <a:latin typeface="Times New Roman" panose="02020603050405020304" pitchFamily="18" charset="0"/>
            <a:cs typeface="Times New Roman" panose="02020603050405020304" pitchFamily="18" charset="0"/>
          </a:endParaRPr>
        </a:p>
      </dsp:txBody>
      <dsp:txXfrm>
        <a:off x="0" y="1952284"/>
        <a:ext cx="2300103" cy="2852454"/>
      </dsp:txXfrm>
    </dsp:sp>
    <dsp:sp modelId="{4ACBFDD8-B9D8-46CA-BFED-B7EE6A3F355B}">
      <dsp:nvSpPr>
        <dsp:cNvPr id="9" name="Rectangles 8"/>
        <dsp:cNvSpPr/>
      </dsp:nvSpPr>
      <dsp:spPr bwMode="white">
        <a:xfrm>
          <a:off x="2903232" y="1952284"/>
          <a:ext cx="4237984" cy="2892720"/>
        </a:xfrm>
        <a:prstGeom prst="rect">
          <a:avLst/>
        </a:prstGeom>
        <a:gradFill rotWithShape="0">
          <a:gsLst>
            <a:gs pos="100000">
              <a:srgbClr val="0070C0">
                <a:alpha val="60000"/>
              </a:srgbClr>
            </a:gs>
            <a:gs pos="100000">
              <a:schemeClr val="accent6">
                <a:hueOff val="0"/>
                <a:satOff val="0"/>
                <a:lumOff val="0"/>
                <a:lumMod val="105000"/>
                <a:satMod val="109000"/>
                <a:tint val="81000"/>
                <a:alpha val="40000"/>
              </a:schemeClr>
            </a:gs>
          </a:gsLst>
        </a:gradFill>
        <a:sp3d prstMaterial="dkEdge">
          <a:bevelT w="8200" h="38100"/>
        </a:sp3d>
      </dsp:spPr>
      <dsp:style>
        <a:lnRef idx="0">
          <a:schemeClr val="lt1"/>
        </a:lnRef>
        <a:fillRef idx="2">
          <a:schemeClr val="accent6">
            <a:hueOff val="0"/>
            <a:satOff val="0"/>
            <a:lumOff val="0"/>
            <a:alpha val="100000"/>
          </a:schemeClr>
        </a:fillRef>
        <a:effectRef idx="1">
          <a:scrgbClr r="0" g="0" b="0"/>
        </a:effectRef>
        <a:fontRef idx="minor">
          <a:schemeClr val="dk1"/>
        </a:fontRef>
      </dsp:style>
      <dsp:txBody>
        <a:bodyPr vert="horz" wrap="square"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Tố cáo khi thấy hành vi vi phạm pháp luật, gây thiệt hại đến lợi ích Nhà nước, công dân, cơ quan,...</a:t>
          </a:r>
          <a:endParaRPr lang="en-US" sz="3200" b="1" dirty="0" smtClean="0">
            <a:solidFill>
              <a:schemeClr val="tx1"/>
            </a:solidFill>
            <a:latin typeface="Times New Roman" panose="02020603050405020304" pitchFamily="18" charset="0"/>
            <a:cs typeface="Times New Roman" panose="02020603050405020304" pitchFamily="18" charset="0"/>
          </a:endParaRPr>
        </a:p>
      </dsp:txBody>
      <dsp:txXfrm>
        <a:off x="2903232" y="1952284"/>
        <a:ext cx="4237984" cy="2892720"/>
      </dsp:txXfrm>
    </dsp:sp>
    <dsp:sp modelId="{73D1A2F6-E408-427A-9305-D8F2989F5E6C}">
      <dsp:nvSpPr>
        <dsp:cNvPr id="12" name="Rectangles 11"/>
        <dsp:cNvSpPr/>
      </dsp:nvSpPr>
      <dsp:spPr bwMode="white">
        <a:xfrm>
          <a:off x="7744344" y="1952284"/>
          <a:ext cx="3356440" cy="3037916"/>
        </a:xfrm>
        <a:prstGeom prst="rect">
          <a:avLst/>
        </a:prstGeom>
        <a:gradFill rotWithShape="0">
          <a:gsLst>
            <a:gs pos="95000">
              <a:srgbClr val="0070C0">
                <a:alpha val="40000"/>
              </a:srgbClr>
            </a:gs>
            <a:gs pos="100000">
              <a:schemeClr val="accent6">
                <a:hueOff val="0"/>
                <a:satOff val="0"/>
                <a:lumOff val="0"/>
                <a:lumMod val="105000"/>
                <a:satMod val="109000"/>
                <a:tint val="81000"/>
                <a:alpha val="40000"/>
              </a:schemeClr>
            </a:gs>
          </a:gsLst>
        </a:gradFill>
        <a:sp3d prstMaterial="dkEdge">
          <a:bevelT w="8200" h="38100"/>
        </a:sp3d>
      </dsp:spPr>
      <dsp:style>
        <a:lnRef idx="0">
          <a:schemeClr val="lt1"/>
        </a:lnRef>
        <a:fillRef idx="2">
          <a:schemeClr val="accent6">
            <a:hueOff val="0"/>
            <a:satOff val="0"/>
            <a:lumOff val="0"/>
            <a:alpha val="100000"/>
          </a:schemeClr>
        </a:fillRef>
        <a:effectRef idx="1">
          <a:scrgbClr r="0" g="0" b="0"/>
        </a:effectRef>
        <a:fontRef idx="minor">
          <a:schemeClr val="dk1"/>
        </a:fontRef>
      </dsp:style>
      <dsp:txBody>
        <a:bodyPr vert="horz" wrap="square"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smtClean="0">
              <a:solidFill>
                <a:schemeClr val="tx1"/>
              </a:solidFill>
              <a:latin typeface="Times New Roman" panose="02020603050405020304" pitchFamily="18" charset="0"/>
              <a:cs typeface="Times New Roman" panose="02020603050405020304" pitchFamily="18" charset="0"/>
            </a:rPr>
            <a:t>Mục đích: </a:t>
          </a:r>
          <a:r>
            <a:rPr lang="en-US" sz="32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ngăn chặn hành vi vi phạm pháp luật, bảo vệ lợi ích Nhà nước, công dân,...</a:t>
          </a:r>
          <a:endParaRPr lang="en-US" sz="32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dsp:txBody>
      <dsp:txXfrm>
        <a:off x="7744344" y="1952284"/>
        <a:ext cx="3356440" cy="3037916"/>
      </dsp:txXfrm>
    </dsp:sp>
    <dsp:sp modelId="{597091D1-F34D-444B-B19D-17070424BA1F}">
      <dsp:nvSpPr>
        <dsp:cNvPr id="4" name="Rectangles 3" hidden="1"/>
        <dsp:cNvSpPr/>
      </dsp:nvSpPr>
      <dsp:spPr>
        <a:xfrm>
          <a:off x="4114371" y="63227"/>
          <a:ext cx="574408" cy="790170"/>
        </a:xfrm>
        <a:prstGeom prst="rect">
          <a:avLst/>
        </a:prstGeom>
      </dsp:spPr>
      <dsp:txXfrm>
        <a:off x="4114371" y="63227"/>
        <a:ext cx="574408" cy="790170"/>
      </dsp:txXfrm>
    </dsp:sp>
    <dsp:sp modelId="{84591317-8124-4315-AC20-0A53F2F89F80}">
      <dsp:nvSpPr>
        <dsp:cNvPr id="7" name="Rectangles 6" hidden="1"/>
        <dsp:cNvSpPr/>
      </dsp:nvSpPr>
      <dsp:spPr>
        <a:xfrm>
          <a:off x="0" y="1952284"/>
          <a:ext cx="460021" cy="2852454"/>
        </a:xfrm>
        <a:prstGeom prst="rect">
          <a:avLst/>
        </a:prstGeom>
      </dsp:spPr>
      <dsp:txXfrm>
        <a:off x="0" y="1952284"/>
        <a:ext cx="460021" cy="2852454"/>
      </dsp:txXfrm>
    </dsp:sp>
    <dsp:sp modelId="{5D53AD76-A4B3-4030-B612-D56577B34852}">
      <dsp:nvSpPr>
        <dsp:cNvPr id="10" name="Rectangles 9" hidden="1"/>
        <dsp:cNvSpPr/>
      </dsp:nvSpPr>
      <dsp:spPr>
        <a:xfrm>
          <a:off x="2903232" y="1952284"/>
          <a:ext cx="847597" cy="2892720"/>
        </a:xfrm>
        <a:prstGeom prst="rect">
          <a:avLst/>
        </a:prstGeom>
      </dsp:spPr>
      <dsp:txXfrm>
        <a:off x="2903232" y="1952284"/>
        <a:ext cx="847597" cy="2892720"/>
      </dsp:txXfrm>
    </dsp:sp>
    <dsp:sp modelId="{189E8E7D-6F65-4F32-A4BD-B7EFB17AA9C7}">
      <dsp:nvSpPr>
        <dsp:cNvPr id="13" name="Rectangles 12" hidden="1"/>
        <dsp:cNvSpPr/>
      </dsp:nvSpPr>
      <dsp:spPr>
        <a:xfrm>
          <a:off x="7744344" y="1952284"/>
          <a:ext cx="671288" cy="3037916"/>
        </a:xfrm>
        <a:prstGeom prst="rect">
          <a:avLst/>
        </a:prstGeom>
      </dsp:spPr>
      <dsp:txXfrm>
        <a:off x="7744344" y="1952284"/>
        <a:ext cx="671288" cy="30379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defRPr/>
            </a:pPr>
            <a:fld id="{0041470D-55D5-4A1F-8FAF-6680AD417515}"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B3FC8431-5569-4E1C-9B4C-A2A83650497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631825" y="206375"/>
            <a:ext cx="3567113" cy="579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2400" b="1" u="sng" dirty="0">
                <a:solidFill>
                  <a:srgbClr val="FFFFFF"/>
                </a:solidFill>
                <a:latin typeface="Times New Roman" panose="02020603050405020304" pitchFamily="18" charset="0"/>
                <a:cs typeface="Times New Roman" panose="02020603050405020304" pitchFamily="18" charset="0"/>
              </a:rPr>
              <a:t>Kiểm tra b</a:t>
            </a:r>
            <a:r>
              <a:rPr sz="2400" b="1" u="sng" dirty="0">
                <a:solidFill>
                  <a:srgbClr val="FFFFFF"/>
                </a:solidFill>
                <a:latin typeface="Times New Roman" panose="02020603050405020304" pitchFamily="18" charset="0"/>
                <a:ea typeface="Times New Roman" panose="02020603050405020304" pitchFamily="18" charset="0"/>
              </a:rPr>
              <a:t>à</a:t>
            </a:r>
            <a:r>
              <a:rPr sz="2400" b="1" u="sng" dirty="0">
                <a:solidFill>
                  <a:srgbClr val="FFFFFF"/>
                </a:solidFill>
                <a:latin typeface="Times New Roman" panose="02020603050405020304" pitchFamily="18" charset="0"/>
                <a:cs typeface="Times New Roman" panose="02020603050405020304" pitchFamily="18" charset="0"/>
              </a:rPr>
              <a:t>i cũ</a:t>
            </a:r>
            <a:endParaRPr sz="2400" b="1" u="sng" dirty="0">
              <a:solidFill>
                <a:srgbClr val="FFFFFF"/>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631824" y="904874"/>
            <a:ext cx="10931526" cy="1409701"/>
          </a:xfrm>
          <a:prstGeom prst="roundRect">
            <a:avLst/>
          </a:prstGeom>
          <a:gradFill>
            <a:gsLst>
              <a:gs pos="100000">
                <a:schemeClr val="accent5">
                  <a:lumMod val="75000"/>
                  <a:alpha val="40000"/>
                </a:schemeClr>
              </a:gs>
              <a:gs pos="100000">
                <a:schemeClr val="accent2">
                  <a:lumMod val="105000"/>
                  <a:satMod val="109000"/>
                  <a:tint val="81000"/>
                </a:schemeClr>
              </a:gs>
            </a:gsLst>
          </a:gradFill>
          <a:ln>
            <a:noFill/>
          </a:ln>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spcBef>
                <a:spcPct val="50000"/>
              </a:spcBef>
              <a:buNone/>
            </a:pPr>
            <a:r>
              <a:rPr sz="2400" b="1" dirty="0">
                <a:solidFill>
                  <a:schemeClr val="bg1"/>
                </a:solidFill>
                <a:latin typeface="Arial" panose="020B0604020202020204" pitchFamily="34" charset="0"/>
                <a:cs typeface="Arial" panose="020B0604020202020204" pitchFamily="34" charset="0"/>
              </a:rPr>
              <a:t>Nghĩa vụ tôn trọng, bảo vệ t</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i sản nh</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 nước v</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 lợi ích công cộng thể hiện qua những việc l</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m n</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o sau đây?(Đánh dấu X v</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o ô trống những câu m</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 em cho l</a:t>
            </a:r>
            <a:r>
              <a:rPr sz="2400" b="1" dirty="0">
                <a:solidFill>
                  <a:schemeClr val="bg1"/>
                </a:solidFill>
                <a:latin typeface="Arial" panose="020B0604020202020204" pitchFamily="34" charset="0"/>
                <a:ea typeface="Arial" panose="020B0604020202020204" pitchFamily="34" charset="0"/>
              </a:rPr>
              <a:t>à</a:t>
            </a:r>
            <a:r>
              <a:rPr sz="2400" b="1" dirty="0">
                <a:solidFill>
                  <a:schemeClr val="bg1"/>
                </a:solidFill>
                <a:latin typeface="Arial" panose="020B0604020202020204" pitchFamily="34" charset="0"/>
                <a:cs typeface="Arial" panose="020B0604020202020204" pitchFamily="34" charset="0"/>
              </a:rPr>
              <a:t> đúng).</a:t>
            </a:r>
            <a:endParaRPr sz="2400" b="1" dirty="0">
              <a:solidFill>
                <a:schemeClr val="bg1"/>
              </a:solidFill>
              <a:latin typeface="Arial" panose="020B0604020202020204" pitchFamily="34" charset="0"/>
              <a:ea typeface="Arial" panose="020B0604020202020204" pitchFamily="34" charset="0"/>
            </a:endParaRPr>
          </a:p>
        </p:txBody>
      </p:sp>
      <p:graphicFrame>
        <p:nvGraphicFramePr>
          <p:cNvPr id="4" name="Table 3"/>
          <p:cNvGraphicFramePr>
            <a:graphicFrameLocks noGrp="1"/>
          </p:cNvGraphicFramePr>
          <p:nvPr/>
        </p:nvGraphicFramePr>
        <p:xfrm>
          <a:off x="422275" y="2433638"/>
          <a:ext cx="11769725" cy="4113213"/>
        </p:xfrm>
        <a:graphic>
          <a:graphicData uri="http://schemas.openxmlformats.org/drawingml/2006/table">
            <a:tbl>
              <a:tblPr firstRow="1" bandRow="1">
                <a:tableStyleId>{5C22544A-7EE6-4342-B048-85BDC9FD1C3A}</a:tableStyleId>
              </a:tblPr>
              <a:tblGrid>
                <a:gridCol w="10498172"/>
                <a:gridCol w="1270958"/>
              </a:tblGrid>
              <a:tr h="503955">
                <a:tc>
                  <a:txBody>
                    <a:bodyPr/>
                    <a:lstStyle/>
                    <a:p>
                      <a:pPr algn="ctr"/>
                      <a:r>
                        <a:rPr lang="en-US" sz="2800" dirty="0" smtClean="0">
                          <a:latin typeface="Arial" panose="020B0604020202020204" pitchFamily="34" charset="0"/>
                          <a:ea typeface="Tahoma" panose="020B0604030504040204" pitchFamily="34" charset="0"/>
                          <a:cs typeface="Arial" panose="020B0604020202020204" pitchFamily="34" charset="0"/>
                        </a:rPr>
                        <a:t>Việc</a:t>
                      </a:r>
                      <a:r>
                        <a:rPr lang="en-US" sz="2800" baseline="0" dirty="0" smtClean="0">
                          <a:latin typeface="Arial" panose="020B0604020202020204" pitchFamily="34" charset="0"/>
                          <a:ea typeface="Tahoma" panose="020B0604030504040204" pitchFamily="34" charset="0"/>
                          <a:cs typeface="Arial" panose="020B0604020202020204" pitchFamily="34" charset="0"/>
                        </a:rPr>
                        <a:t> làm</a:t>
                      </a:r>
                      <a:endParaRPr lang="en-US" sz="2800" dirty="0">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c>
                  <a:txBody>
                    <a:bodyPr/>
                    <a:lstStyle/>
                    <a:p>
                      <a:pPr algn="ctr"/>
                      <a:r>
                        <a:rPr lang="en-US" sz="2800" dirty="0" smtClean="0">
                          <a:latin typeface="Arial" panose="020B0604020202020204" pitchFamily="34" charset="0"/>
                          <a:ea typeface="Tahoma" panose="020B0604030504040204" pitchFamily="34" charset="0"/>
                          <a:cs typeface="Arial" panose="020B0604020202020204" pitchFamily="34" charset="0"/>
                        </a:rPr>
                        <a:t>Chọn</a:t>
                      </a:r>
                      <a:endParaRPr lang="en-US" sz="2800" dirty="0">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r>
              <a:tr h="810813">
                <a:tc>
                  <a:txBody>
                    <a:bodyPr/>
                    <a:lstStyle/>
                    <a:p>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a.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Giữ</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gìn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và</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sử</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dụng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tiết</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kiệm</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các</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tài</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sản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trong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lớp</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học</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a:t>
                      </a:r>
                      <a:endParaRPr lang="en-US" sz="28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c>
                  <a:txBody>
                    <a:bodyPr/>
                    <a:lstStyle/>
                    <a:p>
                      <a:endParaRPr lang="en-US" sz="1800" dirty="0">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r>
              <a:tr h="707366">
                <a:tc>
                  <a:txBody>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b.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Không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vứt</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rác</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bừa</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bãi</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ra</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sân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trường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và</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nơi</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công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cộng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c>
                  <a:txBody>
                    <a:bodyPr/>
                    <a:lstStyle/>
                    <a:p>
                      <a:endParaRPr lang="en-US" sz="1800" dirty="0">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r>
              <a:tr h="655607">
                <a:tc>
                  <a:txBody>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c.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Tháo</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ốc</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vít</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trên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đường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ray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để</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bán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c>
                  <a:txBody>
                    <a:bodyPr/>
                    <a:lstStyle/>
                    <a:p>
                      <a:endParaRPr lang="en-US" sz="1800">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r>
              <a:tr h="930616">
                <a:tc>
                  <a:txBody>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d.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Tuyên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truyền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ý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thức</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bảo</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vệ</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môi</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trường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và</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tài</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nguyên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thiên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nhiên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c>
                  <a:txBody>
                    <a:bodyPr/>
                    <a:lstStyle/>
                    <a:p>
                      <a:endParaRPr lang="en-US" sz="1800" dirty="0">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r>
              <a:tr h="503955">
                <a:tc>
                  <a:txBody>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e.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Bật</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điện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quạt</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ở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lớp</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học</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khi</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xuống</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sân</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chào</a:t>
                      </a: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cờ</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c>
                  <a:txBody>
                    <a:bodyPr/>
                    <a:lstStyle/>
                    <a:p>
                      <a:endParaRPr lang="en-US" sz="1800" dirty="0">
                        <a:latin typeface="Arial" panose="020B0604020202020204" pitchFamily="34" charset="0"/>
                        <a:ea typeface="Tahoma" panose="020B0604030504040204" pitchFamily="34" charset="0"/>
                        <a:cs typeface="Arial" panose="020B0604020202020204" pitchFamily="34" charset="0"/>
                      </a:endParaRPr>
                    </a:p>
                  </a:txBody>
                  <a:tcPr marL="91441" marR="91441" marT="38647" marB="38647"/>
                </a:tc>
              </a:tr>
            </a:tbl>
          </a:graphicData>
        </a:graphic>
      </p:graphicFrame>
      <p:sp>
        <p:nvSpPr>
          <p:cNvPr id="6" name="Multiply 5"/>
          <p:cNvSpPr/>
          <p:nvPr/>
        </p:nvSpPr>
        <p:spPr>
          <a:xfrm>
            <a:off x="11249025" y="3154363"/>
            <a:ext cx="436563" cy="3730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Multiply 6"/>
          <p:cNvSpPr/>
          <p:nvPr/>
        </p:nvSpPr>
        <p:spPr>
          <a:xfrm>
            <a:off x="11249025" y="3873500"/>
            <a:ext cx="436563" cy="3730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Picture 7"/>
          <p:cNvPicPr>
            <a:picLocks noChangeAspect="1"/>
          </p:cNvPicPr>
          <p:nvPr/>
        </p:nvPicPr>
        <p:blipFill>
          <a:blip r:embed="rId1"/>
          <a:stretch>
            <a:fillRect/>
          </a:stretch>
        </p:blipFill>
        <p:spPr>
          <a:xfrm>
            <a:off x="11312525" y="5403850"/>
            <a:ext cx="309563" cy="287338"/>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ounded Rectangle 7"/>
          <p:cNvSpPr/>
          <p:nvPr/>
        </p:nvSpPr>
        <p:spPr>
          <a:xfrm>
            <a:off x="4200208" y="220028"/>
            <a:ext cx="4237038"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ĐÁP ÁN</a:t>
            </a:r>
            <a:endParaRPr kumimoji="0" lang="en-US" sz="32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450850" y="1391920"/>
            <a:ext cx="2421255" cy="530923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1: </a:t>
            </a:r>
            <a:endPar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Báo cho cơ quan chức năng theo dõi. Nếu đúng thì cơ quan có thẩm quyền sẽ xử lí theo quy định của pháp luật.</a:t>
            </a:r>
            <a:endPar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Rounded Rectangle 9"/>
          <p:cNvSpPr/>
          <p:nvPr/>
        </p:nvSpPr>
        <p:spPr>
          <a:xfrm>
            <a:off x="3103880" y="1391285"/>
            <a:ext cx="2447925" cy="531114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2:</a:t>
            </a:r>
            <a:endPar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Em sẽ báo cho nhà trường hoặc cơ quan công an nơi em ở về hành vi lấy cắp xe đạp của bạn, để nhà trường hoặc công an xử lí theo quy định của pháp luật. </a:t>
            </a:r>
            <a:endParaRPr kumimoji="0" lang="en-US" sz="2400" b="1" i="0" u="none" strike="noStrike" kern="5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angal" pitchFamily="18" charset="0"/>
            </a:endParaRPr>
          </a:p>
        </p:txBody>
      </p:sp>
      <p:sp>
        <p:nvSpPr>
          <p:cNvPr id="11" name="Rounded Rectangle 10"/>
          <p:cNvSpPr/>
          <p:nvPr/>
        </p:nvSpPr>
        <p:spPr>
          <a:xfrm>
            <a:off x="5783580" y="1391920"/>
            <a:ext cx="2716530" cy="530987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3: </a:t>
            </a:r>
            <a:endPar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Anh H khiếu nại lên cơ quan có thẩm quyền để cơ quan có trách nhiệm yêu cầu người giám đốc giải thích lí do đuổi việc để bảo vệ quyền lợi chính đáng của mình.</a:t>
            </a:r>
            <a:endParaRPr kumimoji="0" lang="en-US" sz="2400" b="1" i="0" u="none" strike="noStrike" kern="5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angal" pitchFamily="18" charset="0"/>
            </a:endParaRPr>
          </a:p>
        </p:txBody>
      </p:sp>
      <p:sp>
        <p:nvSpPr>
          <p:cNvPr id="12" name="Rounded Rectangle 11"/>
          <p:cNvSpPr/>
          <p:nvPr/>
        </p:nvSpPr>
        <p:spPr>
          <a:xfrm>
            <a:off x="8731250" y="1391285"/>
            <a:ext cx="2460625" cy="530987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4: </a:t>
            </a:r>
            <a:r>
              <a:rPr kumimoji="0" lang="pt-BR"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Trường hợp </a:t>
            </a:r>
            <a:r>
              <a:rPr kumimoji="0" lang="vi-VN" altLang="pt-BR"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1, 2</a:t>
            </a:r>
            <a:r>
              <a:rPr kumimoji="0" lang="pt-BR"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là </a:t>
            </a:r>
            <a:r>
              <a:rPr lang="en-US" sz="3200" b="1" dirty="0" smtClean="0">
                <a:solidFill>
                  <a:schemeClr val="tx1"/>
                </a:solidFill>
                <a:latin typeface="Times New Roman" panose="02020603050405020304" pitchFamily="18" charset="0"/>
                <a:cs typeface="Times New Roman" panose="02020603050405020304" pitchFamily="18" charset="0"/>
                <a:sym typeface="+mn-ea"/>
              </a:rPr>
              <a:t>tố cáo</a:t>
            </a:r>
            <a:r>
              <a:rPr kumimoji="0" lang="pt-BR"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pt-BR"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pt-BR" sz="32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pt-BR" sz="32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pt-BR" sz="24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pt-BR" sz="24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pt-BR" sz="24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ounded Rectangle 2"/>
          <p:cNvSpPr/>
          <p:nvPr/>
        </p:nvSpPr>
        <p:spPr>
          <a:xfrm>
            <a:off x="497840" y="2168208"/>
            <a:ext cx="11045825" cy="3557588"/>
          </a:xfrm>
          <a:prstGeom prst="roundRect">
            <a:avLst/>
          </a:prstGeom>
          <a:solidFill>
            <a:schemeClr val="tx1"/>
          </a:solid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3600" b="1" i="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Là</a:t>
            </a:r>
            <a:r>
              <a:rPr kumimoji="0" lang="en-US" sz="36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quyền của công dân, báo cho cơ quan, tổ chức, cá nhân có thẩm quyền biết về một vụ việc vi phạm pháp luật của bất cứ cơ quan, tổ chức, cá nhân nào gây thiệt hại hoặc đe dọa gây thiệt hại đến lợi ích của Nhà nước, quyền, lợi ích hợp pháp của công dân, cơ quan, tổ chức.</a:t>
            </a:r>
            <a:endParaRPr kumimoji="0" lang="en-US" sz="36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5" name="Rounded Rectangle 4"/>
          <p:cNvSpPr/>
          <p:nvPr/>
        </p:nvSpPr>
        <p:spPr>
          <a:xfrm>
            <a:off x="322263" y="450850"/>
            <a:ext cx="4932363" cy="657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II. NỘI DUNG BÀI HỌC</a:t>
            </a:r>
            <a:endParaRPr sz="3200" b="1" dirty="0">
              <a:solidFill>
                <a:srgbClr val="FFFFFF"/>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322263" y="1287463"/>
            <a:ext cx="3425825" cy="631825"/>
          </a:xfrm>
          <a:prstGeom prst="roundRect">
            <a:avLst/>
          </a:prstGeom>
          <a:solidFill>
            <a:schemeClr val="accent4">
              <a:alpha val="8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200" b="1" i="1" dirty="0">
                <a:solidFill>
                  <a:srgbClr val="FFFFFF"/>
                </a:solidFill>
                <a:latin typeface="Times New Roman" panose="02020603050405020304" pitchFamily="18" charset="0"/>
                <a:cs typeface="Times New Roman" panose="02020603050405020304" pitchFamily="18" charset="0"/>
              </a:rPr>
              <a:t>b</a:t>
            </a:r>
            <a:r>
              <a:rPr lang="vi-VN" sz="3200" b="1" i="1" dirty="0">
                <a:solidFill>
                  <a:srgbClr val="FFFFFF"/>
                </a:solidFill>
                <a:latin typeface="Times New Roman" panose="02020603050405020304" pitchFamily="18" charset="0"/>
                <a:cs typeface="Times New Roman" panose="02020603050405020304" pitchFamily="18" charset="0"/>
              </a:rPr>
              <a:t>.</a:t>
            </a:r>
            <a:r>
              <a:rPr sz="3200" b="1" i="1" dirty="0">
                <a:solidFill>
                  <a:srgbClr val="FFFFFF"/>
                </a:solidFill>
                <a:latin typeface="Times New Roman" panose="02020603050405020304" pitchFamily="18" charset="0"/>
                <a:cs typeface="Times New Roman" panose="02020603050405020304" pitchFamily="18" charset="0"/>
              </a:rPr>
              <a:t> Quyền tố cáo</a:t>
            </a:r>
            <a:endParaRPr sz="3200" b="1" i="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a:spLocks noChangeArrowheads="1"/>
          </p:cNvSpPr>
          <p:nvPr/>
        </p:nvSpPr>
        <p:spPr bwMode="auto">
          <a:xfrm>
            <a:off x="446088" y="1247775"/>
            <a:ext cx="11607800" cy="5222875"/>
          </a:xfrm>
          <a:prstGeom prst="rect">
            <a:avLst/>
          </a:prstGeom>
          <a:solidFill>
            <a:schemeClr val="accent1">
              <a:lumMod val="75000"/>
              <a:alpha val="68000"/>
            </a:schemeClr>
          </a:solidFill>
          <a:ln>
            <a:noFill/>
          </a:ln>
          <a:effec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0" indent="-457200" defTabSz="914400">
              <a:lnSpc>
                <a:spcPts val="5000"/>
              </a:lnSpc>
              <a:spcBef>
                <a:spcPct val="0"/>
              </a:spcBef>
              <a:buFontTx/>
              <a:buNone/>
              <a:tabLst>
                <a:tab pos="6115050" algn="l"/>
              </a:tabLst>
            </a:pPr>
            <a:r>
              <a:rPr lang="en-US" altLang="en-US" sz="3000" b="1" i="1" dirty="0">
                <a:solidFill>
                  <a:schemeClr val="bg1"/>
                </a:solidFill>
                <a:latin typeface="Tahoma" panose="020B0604030504040204" pitchFamily="34" charset="0"/>
                <a:cs typeface="Tahoma" panose="020B0604030504040204" pitchFamily="34" charset="0"/>
              </a:rPr>
              <a:t>- Giám đốc nhận hối lộ.</a:t>
            </a:r>
            <a:endParaRPr lang="en-US" altLang="en-US" sz="3000" dirty="0">
              <a:solidFill>
                <a:schemeClr val="bg1"/>
              </a:solidFill>
              <a:latin typeface="Tahoma" panose="020B0604030504040204" pitchFamily="34" charset="0"/>
              <a:cs typeface="Tahoma" panose="020B0604030504040204" pitchFamily="34" charset="0"/>
            </a:endParaRPr>
          </a:p>
          <a:p>
            <a:pPr marL="457200" lvl="0" indent="-457200" defTabSz="914400">
              <a:lnSpc>
                <a:spcPts val="5000"/>
              </a:lnSpc>
              <a:spcBef>
                <a:spcPct val="0"/>
              </a:spcBef>
              <a:buFontTx/>
              <a:buNone/>
              <a:tabLst>
                <a:tab pos="6115050" algn="l"/>
              </a:tabLst>
            </a:pPr>
            <a:r>
              <a:rPr lang="en-US" altLang="en-US" sz="3000" b="1" i="1" dirty="0">
                <a:solidFill>
                  <a:schemeClr val="bg1"/>
                </a:solidFill>
                <a:latin typeface="Tahoma" panose="020B0604030504040204" pitchFamily="34" charset="0"/>
                <a:cs typeface="Tahoma" panose="020B0604030504040204" pitchFamily="34" charset="0"/>
              </a:rPr>
              <a:t>- Cán bộ xã trù dập quần chúng nhân dân.</a:t>
            </a:r>
            <a:endParaRPr lang="en-US" altLang="en-US" sz="3000" dirty="0">
              <a:solidFill>
                <a:schemeClr val="bg1"/>
              </a:solidFill>
              <a:latin typeface="Tahoma" panose="020B0604030504040204" pitchFamily="34" charset="0"/>
              <a:cs typeface="Tahoma" panose="020B0604030504040204" pitchFamily="34" charset="0"/>
            </a:endParaRPr>
          </a:p>
          <a:p>
            <a:pPr marL="457200" lvl="0" indent="-457200" defTabSz="914400">
              <a:lnSpc>
                <a:spcPts val="5000"/>
              </a:lnSpc>
              <a:spcBef>
                <a:spcPct val="0"/>
              </a:spcBef>
              <a:buFontTx/>
              <a:buChar char="-"/>
              <a:tabLst>
                <a:tab pos="6115050" algn="l"/>
              </a:tabLst>
            </a:pPr>
            <a:r>
              <a:rPr lang="en-US" altLang="en-US" sz="3000" b="1" i="1" dirty="0">
                <a:solidFill>
                  <a:schemeClr val="bg1"/>
                </a:solidFill>
                <a:latin typeface="Tahoma" panose="020B0604030504040204" pitchFamily="34" charset="0"/>
                <a:cs typeface="Tahoma" panose="020B0604030504040204" pitchFamily="34" charset="0"/>
              </a:rPr>
              <a:t>Cảnh sát giao thông phạt tiền người vi phạm nhưng không có biên bản v</a:t>
            </a:r>
            <a:r>
              <a:rPr lang="en-US" altLang="en-US" sz="3000" b="1" i="1" dirty="0">
                <a:solidFill>
                  <a:schemeClr val="bg1"/>
                </a:solidFill>
                <a:latin typeface="Tahoma" panose="020B0604030504040204" pitchFamily="34" charset="0"/>
                <a:ea typeface="Tahoma" panose="020B0604030504040204" pitchFamily="34" charset="0"/>
              </a:rPr>
              <a:t>à</a:t>
            </a:r>
            <a:r>
              <a:rPr lang="en-US" altLang="en-US" sz="3000" b="1" i="1" dirty="0">
                <a:solidFill>
                  <a:schemeClr val="bg1"/>
                </a:solidFill>
                <a:latin typeface="Tahoma" panose="020B0604030504040204" pitchFamily="34" charset="0"/>
                <a:cs typeface="Tahoma" panose="020B0604030504040204" pitchFamily="34" charset="0"/>
              </a:rPr>
              <a:t> phiếu thu.</a:t>
            </a:r>
            <a:endParaRPr lang="en-US" altLang="en-US" sz="3000" b="1" i="1" dirty="0">
              <a:solidFill>
                <a:schemeClr val="bg1"/>
              </a:solidFill>
              <a:latin typeface="Tahoma" panose="020B0604030504040204" pitchFamily="34" charset="0"/>
              <a:cs typeface="Tahoma" panose="020B0604030504040204" pitchFamily="34" charset="0"/>
            </a:endParaRPr>
          </a:p>
          <a:p>
            <a:pPr marL="457200" lvl="0" indent="-457200" defTabSz="914400">
              <a:lnSpc>
                <a:spcPts val="5000"/>
              </a:lnSpc>
              <a:spcBef>
                <a:spcPct val="0"/>
              </a:spcBef>
              <a:buFontTx/>
              <a:buChar char="-"/>
              <a:tabLst>
                <a:tab pos="6115050" algn="l"/>
              </a:tabLst>
            </a:pPr>
            <a:r>
              <a:rPr lang="en-US" altLang="en-US" sz="3000" b="1" i="1" dirty="0">
                <a:solidFill>
                  <a:schemeClr val="bg1"/>
                </a:solidFill>
                <a:latin typeface="Tahoma" panose="020B0604030504040204" pitchFamily="34" charset="0"/>
                <a:cs typeface="Tahoma" panose="020B0604030504040204" pitchFamily="34" charset="0"/>
              </a:rPr>
              <a:t>Sản xuất h</a:t>
            </a:r>
            <a:r>
              <a:rPr lang="en-US" altLang="en-US" sz="3000" b="1" i="1" dirty="0">
                <a:solidFill>
                  <a:schemeClr val="bg1"/>
                </a:solidFill>
                <a:latin typeface="Tahoma" panose="020B0604030504040204" pitchFamily="34" charset="0"/>
                <a:ea typeface="Tahoma" panose="020B0604030504040204" pitchFamily="34" charset="0"/>
              </a:rPr>
              <a:t>à</a:t>
            </a:r>
            <a:r>
              <a:rPr lang="en-US" altLang="en-US" sz="3000" b="1" i="1" dirty="0">
                <a:solidFill>
                  <a:schemeClr val="bg1"/>
                </a:solidFill>
                <a:latin typeface="Tahoma" panose="020B0604030504040204" pitchFamily="34" charset="0"/>
                <a:cs typeface="Tahoma" panose="020B0604030504040204" pitchFamily="34" charset="0"/>
              </a:rPr>
              <a:t>ng giả, đổ trộm chất thải, rác thải nguy hại ra môi trường.</a:t>
            </a:r>
            <a:endParaRPr lang="en-US" altLang="en-US" sz="3000" dirty="0">
              <a:solidFill>
                <a:schemeClr val="bg1"/>
              </a:solidFill>
              <a:latin typeface="Tahoma" panose="020B0604030504040204" pitchFamily="34" charset="0"/>
              <a:cs typeface="Tahoma" panose="020B0604030504040204" pitchFamily="34" charset="0"/>
            </a:endParaRPr>
          </a:p>
          <a:p>
            <a:pPr marL="457200" lvl="0" indent="-457200" defTabSz="914400">
              <a:lnSpc>
                <a:spcPts val="5000"/>
              </a:lnSpc>
              <a:spcBef>
                <a:spcPct val="0"/>
              </a:spcBef>
              <a:buFontTx/>
              <a:buChar char="-"/>
              <a:tabLst>
                <a:tab pos="6115050" algn="l"/>
              </a:tabLst>
            </a:pPr>
            <a:r>
              <a:rPr lang="en-US" altLang="en-US" sz="3000" b="1" i="1" dirty="0">
                <a:solidFill>
                  <a:schemeClr val="bg1"/>
                </a:solidFill>
                <a:latin typeface="Tahoma" panose="020B0604030504040204" pitchFamily="34" charset="0"/>
                <a:cs typeface="Tahoma" panose="020B0604030504040204" pitchFamily="34" charset="0"/>
              </a:rPr>
              <a:t>Hiện tượng đánh bạc, trộm cắp, buôn bán v</a:t>
            </a:r>
            <a:r>
              <a:rPr lang="en-US" altLang="en-US" sz="3000" b="1" i="1" dirty="0">
                <a:solidFill>
                  <a:schemeClr val="bg1"/>
                </a:solidFill>
                <a:latin typeface="Tahoma" panose="020B0604030504040204" pitchFamily="34" charset="0"/>
                <a:ea typeface="Tahoma" panose="020B0604030504040204" pitchFamily="34" charset="0"/>
              </a:rPr>
              <a:t>à</a:t>
            </a:r>
            <a:r>
              <a:rPr lang="en-US" altLang="en-US" sz="3000" b="1" i="1" dirty="0">
                <a:solidFill>
                  <a:schemeClr val="bg1"/>
                </a:solidFill>
                <a:latin typeface="Tahoma" panose="020B0604030504040204" pitchFamily="34" charset="0"/>
                <a:cs typeface="Tahoma" panose="020B0604030504040204" pitchFamily="34" charset="0"/>
              </a:rPr>
              <a:t> sử dụng ma túy ở địa phương, </a:t>
            </a:r>
            <a:r>
              <a:rPr lang="en-US" altLang="en-US" sz="3000" b="1" i="1" dirty="0">
                <a:solidFill>
                  <a:schemeClr val="bg1"/>
                </a:solidFill>
                <a:latin typeface="Tahoma" panose="020B0604030504040204" pitchFamily="34" charset="0"/>
                <a:ea typeface="Tahoma" panose="020B0604030504040204" pitchFamily="34" charset="0"/>
              </a:rPr>
              <a:t>…</a:t>
            </a:r>
            <a:r>
              <a:rPr lang="en-US" altLang="en-US" sz="3000" b="1" i="1" dirty="0">
                <a:solidFill>
                  <a:schemeClr val="bg1"/>
                </a:solidFill>
                <a:latin typeface="Tahoma" panose="020B0604030504040204" pitchFamily="34" charset="0"/>
                <a:cs typeface="Tahoma" panose="020B0604030504040204" pitchFamily="34" charset="0"/>
              </a:rPr>
              <a:t>.</a:t>
            </a:r>
            <a:endParaRPr lang="en-US" altLang="en-US" sz="3000" b="1" i="1" dirty="0">
              <a:solidFill>
                <a:schemeClr val="bg1"/>
              </a:solidFill>
              <a:latin typeface="Tahoma" panose="020B0604030504040204" pitchFamily="34" charset="0"/>
              <a:ea typeface="Tahoma" panose="020B0604030504040204" pitchFamily="34" charset="0"/>
            </a:endParaRPr>
          </a:p>
        </p:txBody>
      </p:sp>
      <p:sp>
        <p:nvSpPr>
          <p:cNvPr id="2" name="Rectangle 1"/>
          <p:cNvSpPr/>
          <p:nvPr/>
        </p:nvSpPr>
        <p:spPr>
          <a:xfrm>
            <a:off x="500063" y="207963"/>
            <a:ext cx="11553825" cy="7699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rgbClr val="FF0000"/>
                </a:solidFill>
                <a:latin typeface="Tahoma" panose="020B0604030504040204" pitchFamily="34" charset="0"/>
                <a:cs typeface="Times New Roman" panose="02020603050405020304" pitchFamily="18" charset="0"/>
              </a:rPr>
              <a:t>* </a:t>
            </a:r>
            <a:r>
              <a:rPr lang="en-US" altLang="en-US" sz="3600" b="1" i="1" dirty="0">
                <a:solidFill>
                  <a:srgbClr val="FF0000"/>
                </a:solidFill>
                <a:latin typeface="Tahoma" panose="020B0604030504040204" pitchFamily="34" charset="0"/>
                <a:cs typeface="Times New Roman" panose="02020603050405020304" pitchFamily="18" charset="0"/>
              </a:rPr>
              <a:t>Một số trường hợp sử dụng quyền tố cáo:</a:t>
            </a:r>
            <a:endParaRPr lang="en-US" altLang="en-US" sz="3600" b="1" i="1" dirty="0">
              <a:solidFill>
                <a:srgbClr val="FF0000"/>
              </a:solidFill>
              <a:latin typeface="Tahoma" panose="020B060403050404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85140"/>
            <a:ext cx="10972800" cy="896620"/>
          </a:xfrm>
          <a:solidFill>
            <a:schemeClr val="tx1"/>
          </a:solidFill>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smtClean="0">
                <a:ln>
                  <a:noFill/>
                </a:ln>
                <a:solidFill>
                  <a:schemeClr val="bg1"/>
                </a:solidFill>
                <a:effectLst/>
                <a:uLnTx/>
                <a:uFillTx/>
                <a:latin typeface="+mj-lt"/>
                <a:ea typeface="+mj-ea"/>
                <a:cs typeface="+mj-cs"/>
              </a:rPr>
              <a:t>Cách</a:t>
            </a: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smtClean="0">
                <a:ln>
                  <a:noFill/>
                </a:ln>
                <a:solidFill>
                  <a:schemeClr val="bg1"/>
                </a:solidFill>
                <a:effectLst/>
                <a:uLnTx/>
                <a:uFillTx/>
                <a:latin typeface="+mj-lt"/>
                <a:ea typeface="+mj-ea"/>
                <a:cs typeface="+mj-cs"/>
              </a:rPr>
              <a:t>thực</a:t>
            </a: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smtClean="0">
                <a:ln>
                  <a:noFill/>
                </a:ln>
                <a:solidFill>
                  <a:schemeClr val="bg1"/>
                </a:solidFill>
                <a:effectLst/>
                <a:uLnTx/>
                <a:uFillTx/>
                <a:latin typeface="+mj-lt"/>
                <a:ea typeface="+mj-ea"/>
                <a:cs typeface="+mj-cs"/>
              </a:rPr>
              <a:t>hiện</a:t>
            </a: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smtClean="0">
                <a:ln>
                  <a:noFill/>
                </a:ln>
                <a:solidFill>
                  <a:schemeClr val="bg1"/>
                </a:solidFill>
                <a:effectLst/>
                <a:uLnTx/>
                <a:uFillTx/>
                <a:latin typeface="+mj-lt"/>
                <a:ea typeface="+mj-ea"/>
                <a:cs typeface="+mj-cs"/>
              </a:rPr>
              <a:t>quyền</a:t>
            </a: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a:ln>
                  <a:noFill/>
                </a:ln>
                <a:solidFill>
                  <a:schemeClr val="bg1"/>
                </a:solidFill>
                <a:effectLst/>
                <a:uLnTx/>
                <a:uFillTx/>
                <a:latin typeface="+mj-lt"/>
                <a:ea typeface="+mj-ea"/>
                <a:cs typeface="+mj-cs"/>
              </a:rPr>
              <a:t>k</a:t>
            </a:r>
            <a:r>
              <a:rPr kumimoji="0" lang="en-US" b="1" i="0" u="none" strike="noStrike" kern="1200" cap="none" spc="0" normalizeH="0" baseline="0" noProof="0" dirty="0" err="1" smtClean="0">
                <a:ln>
                  <a:noFill/>
                </a:ln>
                <a:solidFill>
                  <a:schemeClr val="bg1"/>
                </a:solidFill>
                <a:effectLst/>
                <a:uLnTx/>
                <a:uFillTx/>
                <a:latin typeface="+mj-lt"/>
                <a:ea typeface="+mj-ea"/>
                <a:cs typeface="+mj-cs"/>
              </a:rPr>
              <a:t>hiếu</a:t>
            </a: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smtClean="0">
                <a:ln>
                  <a:noFill/>
                </a:ln>
                <a:solidFill>
                  <a:schemeClr val="bg1"/>
                </a:solidFill>
                <a:effectLst/>
                <a:uLnTx/>
                <a:uFillTx/>
                <a:latin typeface="+mj-lt"/>
                <a:ea typeface="+mj-ea"/>
                <a:cs typeface="+mj-cs"/>
              </a:rPr>
              <a:t>nại</a:t>
            </a: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smtClean="0">
                <a:ln>
                  <a:noFill/>
                </a:ln>
                <a:solidFill>
                  <a:schemeClr val="bg1"/>
                </a:solidFill>
                <a:effectLst/>
                <a:uLnTx/>
                <a:uFillTx/>
                <a:latin typeface="+mj-lt"/>
                <a:ea typeface="+mj-ea"/>
                <a:cs typeface="+mj-cs"/>
              </a:rPr>
              <a:t>tố</a:t>
            </a:r>
            <a:r>
              <a:rPr kumimoji="0" lang="en-US" b="1" i="0" u="none" strike="noStrike" kern="1200" cap="none" spc="0" normalizeH="0" baseline="0" noProof="0" dirty="0" smtClean="0">
                <a:ln>
                  <a:noFill/>
                </a:ln>
                <a:solidFill>
                  <a:schemeClr val="bg1"/>
                </a:solidFill>
                <a:effectLst/>
                <a:uLnTx/>
                <a:uFillTx/>
                <a:latin typeface="+mj-lt"/>
                <a:ea typeface="+mj-ea"/>
                <a:cs typeface="+mj-cs"/>
              </a:rPr>
              <a:t> </a:t>
            </a:r>
            <a:r>
              <a:rPr kumimoji="0" lang="en-US" b="1" i="0" u="none" strike="noStrike" kern="1200" cap="none" spc="0" normalizeH="0" baseline="0" noProof="0" dirty="0" err="1" smtClean="0">
                <a:ln>
                  <a:noFill/>
                </a:ln>
                <a:solidFill>
                  <a:schemeClr val="bg1"/>
                </a:solidFill>
                <a:effectLst/>
                <a:uLnTx/>
                <a:uFillTx/>
                <a:latin typeface="+mj-lt"/>
                <a:ea typeface="+mj-ea"/>
                <a:cs typeface="+mj-cs"/>
              </a:rPr>
              <a:t>cáo</a:t>
            </a:r>
            <a:endParaRPr kumimoji="0" lang="en-US" b="1" i="0" u="none" strike="noStrike" kern="1200" cap="none" spc="0" normalizeH="0" baseline="0" noProof="0" dirty="0">
              <a:ln>
                <a:noFill/>
              </a:ln>
              <a:solidFill>
                <a:schemeClr val="bg1"/>
              </a:solidFill>
              <a:effectLst/>
              <a:uLnTx/>
              <a:uFillTx/>
              <a:latin typeface="+mj-lt"/>
              <a:ea typeface="+mj-ea"/>
              <a:cs typeface="+mj-cs"/>
            </a:endParaRPr>
          </a:p>
        </p:txBody>
      </p:sp>
      <p:sp>
        <p:nvSpPr>
          <p:cNvPr id="3" name="Content Placeholder 2"/>
          <p:cNvSpPr>
            <a:spLocks noGrp="1"/>
          </p:cNvSpPr>
          <p:nvPr>
            <p:ph idx="1"/>
          </p:nvPr>
        </p:nvSpPr>
        <p:spPr>
          <a:xfrm>
            <a:off x="742950" y="1585595"/>
            <a:ext cx="10706100" cy="3422650"/>
          </a:xfr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n-US" sz="3600" b="1" i="0" u="none" strike="noStrike" kern="1200" cap="none" spc="0" normalizeH="0" baseline="0" noProof="0" dirty="0" err="1" smtClean="0">
              <a:ln>
                <a:noFill/>
              </a:ln>
              <a:solidFill>
                <a:schemeClr val="bg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en-US" sz="3600" b="1" i="0" u="none" strike="noStrike" kern="1200" cap="none" spc="0" normalizeH="0" baseline="0" noProof="0" dirty="0" err="1" smtClean="0">
                <a:ln>
                  <a:noFill/>
                </a:ln>
                <a:solidFill>
                  <a:schemeClr val="bg1"/>
                </a:solidFill>
                <a:effectLst/>
                <a:uLnTx/>
                <a:uFillTx/>
                <a:latin typeface="+mn-lt"/>
                <a:ea typeface="+mn-ea"/>
                <a:cs typeface="+mn-cs"/>
              </a:rPr>
              <a:t>Trực</a:t>
            </a:r>
            <a:r>
              <a:rPr kumimoji="0" lang="en-US" sz="3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1" i="0" u="none" strike="noStrike" kern="1200" cap="none" spc="0" normalizeH="0" baseline="0" noProof="0" dirty="0" err="1" smtClean="0">
                <a:ln>
                  <a:noFill/>
                </a:ln>
                <a:solidFill>
                  <a:schemeClr val="bg1"/>
                </a:solidFill>
                <a:effectLst/>
                <a:uLnTx/>
                <a:uFillTx/>
                <a:latin typeface="+mn-lt"/>
                <a:ea typeface="+mn-ea"/>
                <a:cs typeface="+mn-cs"/>
              </a:rPr>
              <a:t>tiếp</a:t>
            </a:r>
            <a:r>
              <a:rPr kumimoji="0" lang="en-US" sz="3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Công</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dân</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trực</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tiếp</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tới</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cơ</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quan</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chức</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năng</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thực</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hiện</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quyền</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khiếu</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nại</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tố</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cáo</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en-US" sz="3600" b="1" i="0" u="none" strike="noStrike" kern="1200" cap="none" spc="0" normalizeH="0" baseline="0" noProof="0" dirty="0" err="1" smtClean="0">
                <a:ln>
                  <a:noFill/>
                </a:ln>
                <a:solidFill>
                  <a:schemeClr val="bg1"/>
                </a:solidFill>
                <a:effectLst/>
                <a:uLnTx/>
                <a:uFillTx/>
                <a:latin typeface="+mn-lt"/>
                <a:ea typeface="+mn-ea"/>
                <a:cs typeface="+mn-cs"/>
              </a:rPr>
              <a:t>Gián</a:t>
            </a:r>
            <a:r>
              <a:rPr kumimoji="0" lang="en-US" sz="3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1" i="0" u="none" strike="noStrike" kern="1200" cap="none" spc="0" normalizeH="0" baseline="0" noProof="0" dirty="0" err="1" smtClean="0">
                <a:ln>
                  <a:noFill/>
                </a:ln>
                <a:solidFill>
                  <a:schemeClr val="bg1"/>
                </a:solidFill>
                <a:effectLst/>
                <a:uLnTx/>
                <a:uFillTx/>
                <a:latin typeface="+mn-lt"/>
                <a:ea typeface="+mn-ea"/>
                <a:cs typeface="+mn-cs"/>
              </a:rPr>
              <a:t>tiếp</a:t>
            </a:r>
            <a:r>
              <a:rPr kumimoji="0" lang="en-US" sz="3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Công</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dân</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gửi</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đơn</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thư</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khiếu</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nại</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tố</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cáo</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tới</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các</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cơ</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quan</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chức</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năng</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708025" y="400050"/>
            <a:ext cx="5087938" cy="78581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800" b="1" dirty="0">
                <a:solidFill>
                  <a:srgbClr val="000000"/>
                </a:solidFill>
                <a:latin typeface="Times New Roman" panose="02020603050405020304" pitchFamily="18" charset="0"/>
                <a:cs typeface="Times New Roman" panose="02020603050405020304" pitchFamily="18" charset="0"/>
              </a:rPr>
              <a:t>Cho tình huống sau:</a:t>
            </a:r>
            <a:endParaRPr sz="2800" b="1" dirty="0">
              <a:solidFill>
                <a:srgbClr val="000000"/>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708025" y="1700213"/>
            <a:ext cx="10398125" cy="323215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pt-BR" sz="28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Chứng khiến cảnh một bạn gái 14 tuổi đi làm thuê thường xuyên bị chủ cửa hàng đánh đập, Hoa rất thương bạn nên có ý định muốn tố cáo hành động đó với cơ quan có công an, nhưng Hà ngăn cản: Hãy nhờ bố mẹ đi báo công an, chúng mình còn nhỏ làm gì có quyền được tố cáo cho người khác. Vậy em có đồng ý kiến của Hà không? Vì sao ?</a:t>
            </a:r>
            <a:r>
              <a:rPr kumimoji="0" lang="pt-BR" sz="2800" b="1" i="1"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4" name="Rounded Rectangle 3"/>
          <p:cNvSpPr/>
          <p:nvPr/>
        </p:nvSpPr>
        <p:spPr>
          <a:xfrm>
            <a:off x="708025" y="5176838"/>
            <a:ext cx="10569575" cy="12366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pt-BR" sz="28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=&gt; Không đồng ý với ý kiến của Hà. Vì ai cũng có quyền tố cáo hành vi vi phạm pháp luật.</a:t>
            </a:r>
            <a:endParaRPr kumimoji="0" lang="en-US" sz="2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Content Placeholder 7"/>
          <p:cNvSpPr>
            <a:spLocks noGrp="1"/>
          </p:cNvSpPr>
          <p:nvPr>
            <p:ph sz="half" idx="2"/>
          </p:nvPr>
        </p:nvSpPr>
        <p:spPr>
          <a:xfrm>
            <a:off x="666750" y="601980"/>
            <a:ext cx="6212205" cy="5332730"/>
          </a:xfrm>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algn="just">
              <a:buClrTx/>
              <a:buSzTx/>
              <a:buFont typeface="Arial" panose="020B0604020202020204" pitchFamily="34" charset="0"/>
            </a:pPr>
            <a:r>
              <a:rPr lang="vi-VN" altLang="x-none" sz="3200" b="1" dirty="0">
                <a:solidFill>
                  <a:schemeClr val="bg1"/>
                </a:solidFill>
                <a:latin typeface="Arial" panose="020B0604020202020204" pitchFamily="34" charset="0"/>
              </a:rPr>
              <a:t>Điều 30 Hiến pháp 2013 quy định :</a:t>
            </a:r>
            <a:endParaRPr sz="3200" b="1" dirty="0">
              <a:solidFill>
                <a:schemeClr val="bg1"/>
              </a:solidFill>
            </a:endParaRPr>
          </a:p>
          <a:p>
            <a:pPr algn="just">
              <a:buClrTx/>
              <a:buSzTx/>
              <a:buFont typeface="Arial" panose="020B0604020202020204" pitchFamily="34" charset="0"/>
            </a:pPr>
            <a:r>
              <a:rPr lang="vi-VN" altLang="x-none" sz="3200" b="1" dirty="0">
                <a:solidFill>
                  <a:schemeClr val="bg1"/>
                </a:solidFill>
                <a:latin typeface="Arial" panose="020B0604020202020204" pitchFamily="34" charset="0"/>
              </a:rPr>
              <a:t> “Mọi người có quyền khiếu nại, tố cáo với cơ quan, tổ chức, cá nhân</a:t>
            </a:r>
            <a:r>
              <a:rPr sz="3200" b="1" dirty="0">
                <a:solidFill>
                  <a:schemeClr val="bg1"/>
                </a:solidFill>
              </a:rPr>
              <a:t> </a:t>
            </a:r>
            <a:r>
              <a:rPr lang="vi-VN" altLang="x-none" sz="3200" b="1" dirty="0">
                <a:solidFill>
                  <a:schemeClr val="bg1"/>
                </a:solidFill>
                <a:latin typeface="Arial" panose="020B0604020202020204" pitchFamily="34" charset="0"/>
              </a:rPr>
              <a:t>có thẩm quyền về những việc làm trái pháp luật của cơ quan, tổ chức, cá nhân”.</a:t>
            </a:r>
            <a:endParaRPr sz="3200" b="1" dirty="0">
              <a:solidFill>
                <a:schemeClr val="bg1"/>
              </a:solidFill>
            </a:endParaRPr>
          </a:p>
        </p:txBody>
      </p:sp>
      <p:pic>
        <p:nvPicPr>
          <p:cNvPr id="18435" name="Content Placeholder 10"/>
          <p:cNvPicPr>
            <a:picLocks noGrp="1" noChangeAspect="1"/>
          </p:cNvPicPr>
          <p:nvPr>
            <p:ph sz="quarter" idx="4"/>
          </p:nvPr>
        </p:nvPicPr>
        <p:blipFill>
          <a:blip r:embed="rId1"/>
          <a:srcRect l="15005" r="15691"/>
          <a:stretch>
            <a:fillRect/>
          </a:stretch>
        </p:blipFill>
        <p:spPr>
          <a:xfrm>
            <a:off x="7805738" y="700088"/>
            <a:ext cx="3267075" cy="47148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descr="Cổng thông tin điện tử Quốc hội"/>
          <p:cNvPicPr>
            <a:picLocks noChangeAspect="1" noChangeArrowheads="1"/>
          </p:cNvPicPr>
          <p:nvPr/>
        </p:nvPicPr>
        <p:blipFill rotWithShape="1">
          <a:blip r:embed="rId1"/>
          <a:srcRect l="8641" r="13591"/>
          <a:stretch>
            <a:fillRect/>
          </a:stretch>
        </p:blipFill>
        <p:spPr bwMode="auto">
          <a:xfrm>
            <a:off x="6678613" y="0"/>
            <a:ext cx="5726113" cy="4073525"/>
          </a:xfrm>
          <a:prstGeom prst="rect">
            <a:avLst/>
          </a:prstGeom>
          <a:noFill/>
          <a:effectLst>
            <a:outerShdw blurRad="50800" dist="50800" dir="5400000" algn="ctr" rotWithShape="0">
              <a:schemeClr val="accent5">
                <a:alpha val="70000"/>
              </a:scheme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5009" y="1550504"/>
            <a:ext cx="5905029" cy="15684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R="0" defTabSz="914400">
              <a:buClrTx/>
              <a:buSzTx/>
              <a:buFontTx/>
              <a:buNone/>
              <a:defRPr/>
            </a:pPr>
            <a:r>
              <a:rPr kumimoji="0" lang="en-US" sz="4800" b="1" kern="1200" cap="none" spc="0" normalizeH="0" baseline="0" noProof="0" dirty="0">
                <a:solidFill>
                  <a:schemeClr val="bg1"/>
                </a:solidFill>
                <a:latin typeface="Calibri" panose="020F0502020204030204" pitchFamily="34" charset="0"/>
                <a:ea typeface="+mn-ea"/>
                <a:cs typeface="+mn-cs"/>
              </a:rPr>
              <a:t>LUẬT KHIẾU NẠI 2011</a:t>
            </a:r>
            <a:endParaRPr kumimoji="0" lang="en-US" sz="4800" b="1" kern="1200" cap="none" spc="0" normalizeH="0" baseline="0" noProof="0" dirty="0">
              <a:solidFill>
                <a:schemeClr val="bg1"/>
              </a:solidFill>
              <a:latin typeface="Calibri" panose="020F0502020204030204" pitchFamily="34" charset="0"/>
              <a:ea typeface="+mn-ea"/>
              <a:cs typeface="+mn-cs"/>
            </a:endParaRPr>
          </a:p>
          <a:p>
            <a:pPr marR="0" defTabSz="914400">
              <a:buClrTx/>
              <a:buSzTx/>
              <a:buFontTx/>
              <a:buNone/>
              <a:defRPr/>
            </a:pPr>
            <a:r>
              <a:rPr kumimoji="0" lang="en-US" sz="4800" b="1" kern="1200" cap="none" spc="0" normalizeH="0" baseline="0" noProof="0" dirty="0">
                <a:solidFill>
                  <a:schemeClr val="bg1"/>
                </a:solidFill>
                <a:latin typeface="Calibri" panose="020F0502020204030204" pitchFamily="34" charset="0"/>
                <a:ea typeface="+mn-ea"/>
                <a:cs typeface="+mn-cs"/>
              </a:rPr>
              <a:t>LUẬT TỐ CÁO 2018</a:t>
            </a:r>
            <a:endParaRPr kumimoji="0" lang="en-US" sz="4800" b="1" kern="1200" cap="none" spc="0" normalizeH="0" baseline="0" noProof="0" dirty="0">
              <a:solidFill>
                <a:schemeClr val="bg1"/>
              </a:solidFill>
              <a:latin typeface="Calibri" panose="020F0502020204030204" pitchFamily="34"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6" name="Table 21505"/>
          <p:cNvGraphicFramePr/>
          <p:nvPr/>
        </p:nvGraphicFramePr>
        <p:xfrm>
          <a:off x="215265" y="1778000"/>
          <a:ext cx="12179935" cy="5080000"/>
        </p:xfrm>
        <a:graphic>
          <a:graphicData uri="http://schemas.openxmlformats.org/drawingml/2006/table">
            <a:tbl>
              <a:tblPr/>
              <a:tblGrid>
                <a:gridCol w="12179935"/>
              </a:tblGrid>
              <a:tr h="5080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342900" lvl="0" indent="-342900" algn="just" eaLnBrk="1" hangingPunct="1">
                        <a:lnSpc>
                          <a:spcPct val="150000"/>
                        </a:lnSpc>
                        <a:buChar char="-"/>
                      </a:pPr>
                      <a:r>
                        <a:rPr lang="pt-BR" altLang="x-none" sz="3200" b="1" dirty="0">
                          <a:solidFill>
                            <a:srgbClr val="FFFFFF"/>
                          </a:solidFill>
                          <a:latin typeface="Times New Roman" panose="02020603050405020304" pitchFamily="18" charset="0"/>
                          <a:cs typeface="Times New Roman" panose="02020603050405020304" pitchFamily="18" charset="0"/>
                        </a:rPr>
                        <a:t>Để tạo cơ sở pháp lí cho công dân bảo vệ quyền v</a:t>
                      </a:r>
                      <a:r>
                        <a:rPr lang="pt-BR" altLang="x-none" sz="3200" b="1" dirty="0">
                          <a:solidFill>
                            <a:srgbClr val="FFFFFF"/>
                          </a:solidFill>
                          <a:latin typeface="Times New Roman" panose="02020603050405020304" pitchFamily="18" charset="0"/>
                          <a:ea typeface="Times New Roman" panose="02020603050405020304" pitchFamily="18" charset="0"/>
                        </a:rPr>
                        <a:t>à</a:t>
                      </a:r>
                      <a:r>
                        <a:rPr lang="pt-BR" altLang="x-none" sz="3200" b="1" dirty="0">
                          <a:solidFill>
                            <a:srgbClr val="FFFFFF"/>
                          </a:solidFill>
                          <a:latin typeface="Times New Roman" panose="02020603050405020304" pitchFamily="18" charset="0"/>
                          <a:cs typeface="Times New Roman" panose="02020603050405020304" pitchFamily="18" charset="0"/>
                        </a:rPr>
                        <a:t> lợi ích khi bị xâm phạm.</a:t>
                      </a:r>
                      <a:endParaRPr sz="3200" b="1" dirty="0">
                        <a:solidFill>
                          <a:srgbClr val="FFFFFF"/>
                        </a:solidFill>
                        <a:latin typeface="Times New Roman" panose="02020603050405020304" pitchFamily="18" charset="0"/>
                        <a:cs typeface="Times New Roman" panose="02020603050405020304" pitchFamily="18" charset="0"/>
                      </a:endParaRPr>
                    </a:p>
                    <a:p>
                      <a:pPr marL="342900" lvl="0" indent="-342900" algn="just" eaLnBrk="1" hangingPunct="1">
                        <a:lnSpc>
                          <a:spcPct val="150000"/>
                        </a:lnSpc>
                        <a:buChar char="-"/>
                      </a:pPr>
                      <a:r>
                        <a:rPr lang="pt-BR" altLang="x-none" sz="3200" b="1" dirty="0">
                          <a:solidFill>
                            <a:srgbClr val="FFFFFF"/>
                          </a:solidFill>
                          <a:latin typeface="Times New Roman" panose="02020603050405020304" pitchFamily="18" charset="0"/>
                          <a:cs typeface="Times New Roman" panose="02020603050405020304" pitchFamily="18" charset="0"/>
                        </a:rPr>
                        <a:t>Để ngăn ngừa phòng chống tội phạm.</a:t>
                      </a:r>
                      <a:endParaRPr sz="3200" b="1" dirty="0">
                        <a:solidFill>
                          <a:srgbClr val="FFFFFF"/>
                        </a:solidFill>
                        <a:latin typeface="Times New Roman" panose="02020603050405020304" pitchFamily="18" charset="0"/>
                        <a:cs typeface="Times New Roman" panose="02020603050405020304" pitchFamily="18" charset="0"/>
                      </a:endParaRPr>
                    </a:p>
                    <a:p>
                      <a:pPr marL="342900" lvl="0" indent="-342900" algn="just">
                        <a:spcBef>
                          <a:spcPct val="20000"/>
                        </a:spcBef>
                        <a:buChar char="-"/>
                      </a:pPr>
                      <a:r>
                        <a:rPr sz="3200" b="1" dirty="0">
                          <a:solidFill>
                            <a:srgbClr val="FFFFFF"/>
                          </a:solidFill>
                          <a:latin typeface="Times New Roman" panose="02020603050405020304" pitchFamily="18" charset="0"/>
                          <a:cs typeface="Times New Roman" panose="02020603050405020304" pitchFamily="18" charset="0"/>
                        </a:rPr>
                        <a:t>Tạo điều kiện cho công dân tham gia giám sát các hoạt động của cơ quan v</a:t>
                      </a:r>
                      <a:r>
                        <a:rPr sz="3200" b="1" dirty="0">
                          <a:solidFill>
                            <a:srgbClr val="FFFFFF"/>
                          </a:solidFill>
                          <a:latin typeface="Times New Roman" panose="02020603050405020304" pitchFamily="18" charset="0"/>
                          <a:ea typeface="Times New Roman" panose="02020603050405020304" pitchFamily="18" charset="0"/>
                        </a:rPr>
                        <a:t>à</a:t>
                      </a:r>
                      <a:r>
                        <a:rPr sz="3200" b="1" dirty="0">
                          <a:solidFill>
                            <a:srgbClr val="FFFFFF"/>
                          </a:solidFill>
                          <a:latin typeface="Times New Roman" panose="02020603050405020304" pitchFamily="18" charset="0"/>
                          <a:cs typeface="Times New Roman" panose="02020603050405020304" pitchFamily="18" charset="0"/>
                        </a:rPr>
                        <a:t> cán bộ công chức nh</a:t>
                      </a:r>
                      <a:r>
                        <a:rPr sz="3200" b="1" dirty="0">
                          <a:solidFill>
                            <a:srgbClr val="FFFFFF"/>
                          </a:solidFill>
                          <a:latin typeface="Times New Roman" panose="02020603050405020304" pitchFamily="18" charset="0"/>
                          <a:ea typeface="Times New Roman" panose="02020603050405020304" pitchFamily="18" charset="0"/>
                        </a:rPr>
                        <a:t>à</a:t>
                      </a:r>
                      <a:r>
                        <a:rPr sz="3200" b="1" dirty="0">
                          <a:solidFill>
                            <a:srgbClr val="FFFFFF"/>
                          </a:solidFill>
                          <a:latin typeface="Times New Roman" panose="02020603050405020304" pitchFamily="18" charset="0"/>
                          <a:cs typeface="Times New Roman" panose="02020603050405020304" pitchFamily="18" charset="0"/>
                        </a:rPr>
                        <a:t> nước.</a:t>
                      </a:r>
                      <a:endParaRPr sz="3200" b="1" dirty="0">
                        <a:solidFill>
                          <a:srgbClr val="FFFFFF"/>
                        </a:solidFill>
                        <a:latin typeface="Times New Roman" panose="02020603050405020304" pitchFamily="18" charset="0"/>
                        <a:cs typeface="Times New Roman" panose="02020603050405020304" pitchFamily="18" charset="0"/>
                      </a:endParaRPr>
                    </a:p>
                    <a:p>
                      <a:pPr marL="342900" lvl="0" indent="-342900" algn="just">
                        <a:spcBef>
                          <a:spcPct val="20000"/>
                        </a:spcBef>
                        <a:buChar char="-"/>
                      </a:pPr>
                      <a:r>
                        <a:rPr sz="3200" b="1" dirty="0">
                          <a:solidFill>
                            <a:srgbClr val="FFFFFF"/>
                          </a:solidFill>
                          <a:latin typeface="Times New Roman" panose="02020603050405020304" pitchFamily="18" charset="0"/>
                          <a:cs typeface="Times New Roman" panose="02020603050405020304" pitchFamily="18" charset="0"/>
                        </a:rPr>
                        <a:t>L</a:t>
                      </a:r>
                      <a:r>
                        <a:rPr sz="3200" b="1" dirty="0">
                          <a:solidFill>
                            <a:srgbClr val="FFFFFF"/>
                          </a:solidFill>
                          <a:latin typeface="Times New Roman" panose="02020603050405020304" pitchFamily="18" charset="0"/>
                          <a:ea typeface="Times New Roman" panose="02020603050405020304" pitchFamily="18" charset="0"/>
                        </a:rPr>
                        <a:t>à</a:t>
                      </a:r>
                      <a:r>
                        <a:rPr sz="3200" b="1" dirty="0">
                          <a:solidFill>
                            <a:srgbClr val="FFFFFF"/>
                          </a:solidFill>
                          <a:latin typeface="Times New Roman" panose="02020603050405020304" pitchFamily="18" charset="0"/>
                          <a:cs typeface="Times New Roman" panose="02020603050405020304" pitchFamily="18" charset="0"/>
                        </a:rPr>
                        <a:t> biện pháp để công dân đấu tranh với các h</a:t>
                      </a:r>
                      <a:r>
                        <a:rPr sz="3200" b="1" dirty="0">
                          <a:solidFill>
                            <a:srgbClr val="FFFFFF"/>
                          </a:solidFill>
                          <a:latin typeface="Times New Roman" panose="02020603050405020304" pitchFamily="18" charset="0"/>
                          <a:ea typeface="Times New Roman" panose="02020603050405020304" pitchFamily="18" charset="0"/>
                        </a:rPr>
                        <a:t>à</a:t>
                      </a:r>
                      <a:r>
                        <a:rPr sz="3200" b="1" dirty="0">
                          <a:solidFill>
                            <a:srgbClr val="FFFFFF"/>
                          </a:solidFill>
                          <a:latin typeface="Times New Roman" panose="02020603050405020304" pitchFamily="18" charset="0"/>
                          <a:cs typeface="Times New Roman" panose="02020603050405020304" pitchFamily="18" charset="0"/>
                        </a:rPr>
                        <a:t>nh vi vi phạm pháp luật của cơ quan, tổ chức, cá nhân.</a:t>
                      </a:r>
                      <a:endParaRPr sz="3200" b="1" dirty="0">
                        <a:solidFill>
                          <a:srgbClr val="FFFFFF"/>
                        </a:solidFill>
                        <a:latin typeface="Times New Roman" panose="02020603050405020304" pitchFamily="18" charset="0"/>
                        <a:cs typeface="Times New Roman" panose="02020603050405020304" pitchFamily="18" charset="0"/>
                      </a:endParaRPr>
                    </a:p>
                    <a:p>
                      <a:pPr marL="342900" lvl="0" indent="-342900" eaLnBrk="1" hangingPunct="1">
                        <a:buNone/>
                      </a:pPr>
                      <a:endParaRPr lang="en-US" sz="3200" b="1" dirty="0">
                        <a:solidFill>
                          <a:srgbClr val="FFFFFF"/>
                        </a:solidFill>
                        <a:latin typeface="Times New Roman" panose="02020603050405020304" pitchFamily="18" charset="0"/>
                        <a:ea typeface="Times New Roman" panose="02020603050405020304" pitchFamily="18" charset="0"/>
                      </a:endParaRPr>
                    </a:p>
                  </a:txBody>
                  <a:tcPr marL="91437" marR="91437" marT="45738" marB="45738">
                    <a:lnL>
                      <a:noFill/>
                    </a:lnL>
                    <a:lnR>
                      <a:noFill/>
                    </a:lnR>
                    <a:lnT>
                      <a:noFill/>
                    </a:lnT>
                    <a:lnB>
                      <a:noFill/>
                    </a:lnB>
                    <a:lnTlToBr>
                      <a:noFill/>
                    </a:lnTlToBr>
                    <a:lnBlToTr>
                      <a:noFill/>
                    </a:lnBlToTr>
                    <a:solidFill>
                      <a:schemeClr val="tx1"/>
                    </a:solidFill>
                  </a:tcPr>
                </a:tc>
              </a:tr>
            </a:tbl>
          </a:graphicData>
        </a:graphic>
      </p:graphicFrame>
      <p:sp>
        <p:nvSpPr>
          <p:cNvPr id="2" name="Oval Callout 1"/>
          <p:cNvSpPr/>
          <p:nvPr/>
        </p:nvSpPr>
        <p:spPr>
          <a:xfrm>
            <a:off x="4869180" y="103505"/>
            <a:ext cx="5885180" cy="1431290"/>
          </a:xfrm>
          <a:prstGeom prst="wedgeEllipseCallout">
            <a:avLst>
              <a:gd name="adj1" fmla="val -21589"/>
              <a:gd name="adj2" fmla="val 73269"/>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2400" b="1" i="1"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Vì sao Hiến pháp quy định công dân có quyền khiếu nại, tố cáo?</a:t>
            </a:r>
            <a:endParaRPr kumimoji="0" lang="en-US" sz="24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additive="base">
                                        <p:cTn id="12" dur="500" fill="hold"/>
                                        <p:tgtEl>
                                          <p:spTgt spid="21506"/>
                                        </p:tgtEl>
                                        <p:attrNameLst>
                                          <p:attrName>ppt_x</p:attrName>
                                        </p:attrNameLst>
                                      </p:cBhvr>
                                      <p:tavLst>
                                        <p:tav tm="0">
                                          <p:val>
                                            <p:strVal val="#ppt_x"/>
                                          </p:val>
                                        </p:tav>
                                        <p:tav tm="100000">
                                          <p:val>
                                            <p:strVal val="#ppt_x"/>
                                          </p:val>
                                        </p:tav>
                                      </p:tavLst>
                                    </p:anim>
                                    <p:anim calcmode="lin" valueType="num">
                                      <p:cBhvr additive="base">
                                        <p:cTn id="13"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344170" y="1861820"/>
            <a:ext cx="11847830" cy="17532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Trách</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nhiệm</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Nhà</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công</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dân</a:t>
            </a:r>
            <a:endPar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đảm</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bảo</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thực</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hiện</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quyền</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khiếu</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nại</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quyền</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tố</a:t>
            </a:r>
            <a:r>
              <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cáo</a:t>
            </a:r>
            <a:endParaRPr kumimoji="0" lang="en-US" sz="36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488950" y="87630"/>
            <a:ext cx="5911850"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vi-VN" sz="2800" b="1" i="1" dirty="0">
                <a:solidFill>
                  <a:srgbClr val="FFFFFF"/>
                </a:solidFill>
                <a:latin typeface="Times New Roman" panose="02020603050405020304" pitchFamily="18" charset="0"/>
                <a:cs typeface="Times New Roman" panose="02020603050405020304" pitchFamily="18" charset="0"/>
              </a:rPr>
              <a:t>3</a:t>
            </a:r>
            <a:r>
              <a:rPr sz="2800" b="1" i="1" dirty="0">
                <a:solidFill>
                  <a:srgbClr val="FFFFFF"/>
                </a:solidFill>
                <a:latin typeface="Times New Roman" panose="02020603050405020304" pitchFamily="18" charset="0"/>
                <a:cs typeface="Times New Roman" panose="02020603050405020304" pitchFamily="18" charset="0"/>
              </a:rPr>
              <a:t>. Trách nhiệm của nh</a:t>
            </a:r>
            <a:r>
              <a:rPr sz="2800" b="1" i="1" dirty="0">
                <a:solidFill>
                  <a:srgbClr val="FFFFFF"/>
                </a:solidFill>
                <a:latin typeface="Times New Roman" panose="02020603050405020304" pitchFamily="18" charset="0"/>
                <a:ea typeface="Times New Roman" panose="02020603050405020304" pitchFamily="18" charset="0"/>
              </a:rPr>
              <a:t>à</a:t>
            </a:r>
            <a:r>
              <a:rPr sz="2800" b="1" i="1" dirty="0">
                <a:solidFill>
                  <a:srgbClr val="FFFFFF"/>
                </a:solidFill>
                <a:latin typeface="Times New Roman" panose="02020603050405020304" pitchFamily="18" charset="0"/>
                <a:cs typeface="Times New Roman" panose="02020603050405020304" pitchFamily="18" charset="0"/>
              </a:rPr>
              <a:t> nước</a:t>
            </a:r>
            <a:endParaRPr sz="2800" b="1" i="1" dirty="0">
              <a:solidFill>
                <a:srgbClr val="FFFFFF"/>
              </a:solidFill>
              <a:latin typeface="Times New Roman" panose="02020603050405020304" pitchFamily="18" charset="0"/>
              <a:ea typeface="Times New Roman" panose="02020603050405020304" pitchFamily="18" charset="0"/>
            </a:endParaRPr>
          </a:p>
        </p:txBody>
      </p:sp>
      <p:graphicFrame>
        <p:nvGraphicFramePr>
          <p:cNvPr id="23555" name="Table 23554"/>
          <p:cNvGraphicFramePr/>
          <p:nvPr/>
        </p:nvGraphicFramePr>
        <p:xfrm>
          <a:off x="73025" y="918845"/>
          <a:ext cx="12054205" cy="6896735"/>
        </p:xfrm>
        <a:graphic>
          <a:graphicData uri="http://schemas.openxmlformats.org/drawingml/2006/table">
            <a:tbl>
              <a:tblPr/>
              <a:tblGrid>
                <a:gridCol w="12054205"/>
              </a:tblGrid>
              <a:tr h="689673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285750" lvl="0" indent="-285750" eaLnBrk="1" hangingPunct="1">
                        <a:lnSpc>
                          <a:spcPct val="150000"/>
                        </a:lnSpc>
                        <a:buChar char="-"/>
                      </a:pPr>
                      <a:r>
                        <a:rPr sz="3200" b="1" dirty="0">
                          <a:solidFill>
                            <a:schemeClr val="tx1"/>
                          </a:solidFill>
                          <a:latin typeface="Times New Roman" panose="02020603050405020304" pitchFamily="18" charset="0"/>
                          <a:cs typeface="Times New Roman" panose="02020603050405020304" pitchFamily="18" charset="0"/>
                        </a:rPr>
                        <a:t>Xem xét v</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 giải quyết khiếu nại, tố cáo trong thời hạn pháp luật quy định.</a:t>
                      </a:r>
                      <a:endParaRPr sz="3200" b="1" dirty="0">
                        <a:solidFill>
                          <a:schemeClr val="tx1"/>
                        </a:solidFill>
                        <a:latin typeface="Times New Roman" panose="02020603050405020304" pitchFamily="18" charset="0"/>
                        <a:cs typeface="Times New Roman" panose="02020603050405020304" pitchFamily="18" charset="0"/>
                      </a:endParaRPr>
                    </a:p>
                    <a:p>
                      <a:pPr marL="285750" lvl="0" indent="-285750" eaLnBrk="1" hangingPunct="1">
                        <a:lnSpc>
                          <a:spcPct val="150000"/>
                        </a:lnSpc>
                        <a:buChar char="-"/>
                      </a:pPr>
                      <a:r>
                        <a:rPr sz="3200" b="1" dirty="0">
                          <a:solidFill>
                            <a:schemeClr val="tx1"/>
                          </a:solidFill>
                          <a:latin typeface="Times New Roman" panose="02020603050405020304" pitchFamily="18" charset="0"/>
                          <a:cs typeface="Times New Roman" panose="02020603050405020304" pitchFamily="18" charset="0"/>
                        </a:rPr>
                        <a:t>Kịp thời xử lí nghiêm minh mọi h</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nh vi xâm phạm đến lợi ích Nh</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 nước, quyền v</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 lợi ích hợp pháp của tập thể v</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 công dân.</a:t>
                      </a:r>
                      <a:endParaRPr sz="3200" b="1" dirty="0">
                        <a:solidFill>
                          <a:schemeClr val="tx1"/>
                        </a:solidFill>
                        <a:latin typeface="Times New Roman" panose="02020603050405020304" pitchFamily="18" charset="0"/>
                        <a:cs typeface="Times New Roman" panose="02020603050405020304" pitchFamily="18" charset="0"/>
                      </a:endParaRPr>
                    </a:p>
                    <a:p>
                      <a:pPr marL="285750" lvl="0" indent="-285750" eaLnBrk="1" hangingPunct="1">
                        <a:lnSpc>
                          <a:spcPct val="150000"/>
                        </a:lnSpc>
                        <a:buChar char="-"/>
                      </a:pPr>
                      <a:r>
                        <a:rPr sz="3200" b="1" dirty="0">
                          <a:solidFill>
                            <a:schemeClr val="tx1"/>
                          </a:solidFill>
                          <a:latin typeface="Times New Roman" panose="02020603050405020304" pitchFamily="18" charset="0"/>
                          <a:cs typeface="Times New Roman" panose="02020603050405020304" pitchFamily="18" charset="0"/>
                        </a:rPr>
                        <a:t>Nghiêm cấm việc trả thù người khiếu nại, tố cáo hoặc lợi dụng quyền khiếu nại, tố cáo để vu khống, vu cáo l</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m hại người khác</a:t>
                      </a:r>
                      <a:endParaRPr sz="3200" b="1" dirty="0">
                        <a:solidFill>
                          <a:schemeClr val="tx1"/>
                        </a:solidFill>
                        <a:latin typeface="Times New Roman" panose="02020603050405020304" pitchFamily="18" charset="0"/>
                        <a:cs typeface="Times New Roman" panose="02020603050405020304" pitchFamily="18" charset="0"/>
                      </a:endParaRPr>
                    </a:p>
                    <a:p>
                      <a:pPr marL="285750" lvl="0" indent="-285750" eaLnBrk="1" hangingPunct="1">
                        <a:buChar char="-"/>
                      </a:pPr>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91451" marR="91451" marT="45727" marB="45727">
                    <a:lnL>
                      <a:noFill/>
                    </a:lnL>
                    <a:lnR>
                      <a:noFill/>
                    </a:lnR>
                    <a:lnT>
                      <a:noFill/>
                    </a:lnT>
                    <a:lnB>
                      <a:noFill/>
                    </a:lnB>
                    <a:lnTlToBr>
                      <a:noFill/>
                    </a:lnTlToBr>
                    <a:lnBlToTr>
                      <a:noFill/>
                    </a:lnBlToTr>
                    <a:solidFill>
                      <a:schemeClr val="bg2"/>
                    </a:solidFill>
                  </a:tcPr>
                </a:tc>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ectangle 4"/>
          <p:cNvSpPr/>
          <p:nvPr/>
        </p:nvSpPr>
        <p:spPr>
          <a:xfrm>
            <a:off x="558426" y="101991"/>
            <a:ext cx="11633574" cy="30480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0"/>
                <a:solidFill>
                  <a:srgbClr val="FFFF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18: </a:t>
            </a:r>
            <a:endParaRPr kumimoji="0" lang="en-US" sz="4800" b="1" i="0" u="none" strike="noStrike" kern="1200" cap="none" spc="0" normalizeH="0" baseline="0" noProof="0" dirty="0">
              <a:ln w="0"/>
              <a:solidFill>
                <a:srgbClr val="FFFF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1" u="none" strike="noStrike" kern="1200" cap="none" spc="0" normalizeH="0" baseline="0" noProof="0" dirty="0">
                <a:ln w="0"/>
                <a:solidFill>
                  <a:srgbClr val="FFFF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Quyền khiếu nại, tố cáo</a:t>
            </a:r>
            <a:endParaRPr kumimoji="0" lang="en-US" sz="7200" b="1" i="1" u="none" strike="noStrike" kern="1200" cap="none" spc="0" normalizeH="0" baseline="0" noProof="0" dirty="0">
              <a:ln w="0"/>
              <a:solidFill>
                <a:srgbClr val="FFFF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1" u="none" strike="noStrike" kern="1200" cap="none" spc="0" normalizeH="0" baseline="0" noProof="0" dirty="0">
                <a:ln w="0"/>
                <a:solidFill>
                  <a:srgbClr val="FFFF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của công dân</a:t>
            </a:r>
            <a:endParaRPr kumimoji="0" lang="en-US" sz="7200" b="1" i="0" u="none" strike="noStrike" kern="1200" cap="none" spc="0" normalizeH="0" baseline="0" noProof="0" dirty="0">
              <a:ln w="0"/>
              <a:solidFill>
                <a:srgbClr val="FFFF00"/>
              </a:solidFill>
              <a:effectLst>
                <a:reflection blurRad="6350" stA="53000" endA="300" endPos="35500" dir="5400000" sy="-90000" algn="bl" rotWithShape="0"/>
              </a:effectLst>
              <a:uLnTx/>
              <a:uFillTx/>
              <a:latin typeface="+mn-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418465" y="177800"/>
            <a:ext cx="5454650" cy="6889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200" b="1" i="1" dirty="0">
                <a:solidFill>
                  <a:srgbClr val="000000"/>
                </a:solidFill>
                <a:latin typeface="Times New Roman" panose="02020603050405020304" pitchFamily="18" charset="0"/>
                <a:cs typeface="Times New Roman" panose="02020603050405020304" pitchFamily="18" charset="0"/>
              </a:rPr>
              <a:t>4. Trách nhiệm của công dân</a:t>
            </a:r>
            <a:endParaRPr sz="3200" b="1" i="1" dirty="0">
              <a:solidFill>
                <a:srgbClr val="000000"/>
              </a:solidFill>
              <a:latin typeface="Times New Roman" panose="02020603050405020304" pitchFamily="18" charset="0"/>
              <a:ea typeface="Times New Roman" panose="02020603050405020304" pitchFamily="18" charset="0"/>
            </a:endParaRPr>
          </a:p>
        </p:txBody>
      </p:sp>
      <p:graphicFrame>
        <p:nvGraphicFramePr>
          <p:cNvPr id="24579" name="Table 24578"/>
          <p:cNvGraphicFramePr/>
          <p:nvPr/>
        </p:nvGraphicFramePr>
        <p:xfrm>
          <a:off x="122555" y="1229360"/>
          <a:ext cx="11951335" cy="4378960"/>
        </p:xfrm>
        <a:graphic>
          <a:graphicData uri="http://schemas.openxmlformats.org/drawingml/2006/table">
            <a:tbl>
              <a:tblPr/>
              <a:tblGrid>
                <a:gridCol w="11951335"/>
              </a:tblGrid>
              <a:tr h="437896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lang="de-DE" altLang="x-none" sz="3200" b="1" dirty="0">
                          <a:solidFill>
                            <a:schemeClr val="tx1"/>
                          </a:solidFill>
                          <a:latin typeface="Times New Roman" panose="02020603050405020304" pitchFamily="18" charset="0"/>
                          <a:cs typeface="Times New Roman" panose="02020603050405020304" pitchFamily="18" charset="0"/>
                        </a:rPr>
                        <a:t>- Tích cực hoạt động, nâng cao hiểu biết về pháp luật nói chung v</a:t>
                      </a:r>
                      <a:r>
                        <a:rPr lang="de-DE" altLang="x-none" sz="3200" b="1" dirty="0">
                          <a:solidFill>
                            <a:schemeClr val="tx1"/>
                          </a:solidFill>
                          <a:latin typeface="Times New Roman" panose="02020603050405020304" pitchFamily="18" charset="0"/>
                          <a:ea typeface="Times New Roman" panose="02020603050405020304" pitchFamily="18" charset="0"/>
                        </a:rPr>
                        <a:t>à</a:t>
                      </a:r>
                      <a:r>
                        <a:rPr lang="de-DE" altLang="x-none" sz="3200" b="1" dirty="0">
                          <a:solidFill>
                            <a:schemeClr val="tx1"/>
                          </a:solidFill>
                          <a:latin typeface="Times New Roman" panose="02020603050405020304" pitchFamily="18" charset="0"/>
                          <a:cs typeface="Times New Roman" panose="02020603050405020304" pitchFamily="18" charset="0"/>
                        </a:rPr>
                        <a:t> luật khiếu nại, tố cáo nói riêng</a:t>
                      </a:r>
                      <a:endParaRPr sz="3200" b="1" dirty="0">
                        <a:solidFill>
                          <a:schemeClr val="tx1"/>
                        </a:solidFill>
                        <a:latin typeface="Times New Roman" panose="02020603050405020304" pitchFamily="18" charset="0"/>
                        <a:cs typeface="Times New Roman" panose="02020603050405020304" pitchFamily="18" charset="0"/>
                      </a:endParaRPr>
                    </a:p>
                    <a:p>
                      <a:pPr lvl="0" algn="just" eaLnBrk="1" hangingPunct="1">
                        <a:lnSpc>
                          <a:spcPct val="150000"/>
                        </a:lnSpc>
                        <a:buNone/>
                      </a:pPr>
                      <a:r>
                        <a:rPr lang="de-DE" altLang="x-none" sz="3200" b="1" dirty="0">
                          <a:solidFill>
                            <a:schemeClr val="tx1"/>
                          </a:solidFill>
                          <a:latin typeface="Times New Roman" panose="02020603050405020304" pitchFamily="18" charset="0"/>
                          <a:cs typeface="Times New Roman" panose="02020603050405020304" pitchFamily="18" charset="0"/>
                        </a:rPr>
                        <a:t>- Khi thực hiện quyền khiếu nại, tố cáo cần trung thực, khách quan, thận trọng</a:t>
                      </a:r>
                      <a:endParaRPr sz="3200" b="1" dirty="0">
                        <a:solidFill>
                          <a:schemeClr val="tx1"/>
                        </a:solidFill>
                        <a:latin typeface="Times New Roman" panose="02020603050405020304" pitchFamily="18" charset="0"/>
                        <a:cs typeface="Times New Roman" panose="02020603050405020304" pitchFamily="18" charset="0"/>
                      </a:endParaRPr>
                    </a:p>
                    <a:p>
                      <a:pPr lvl="0" algn="just" eaLnBrk="1" hangingPunct="1">
                        <a:lnSpc>
                          <a:spcPct val="150000"/>
                        </a:lnSpc>
                        <a:buNone/>
                      </a:pPr>
                      <a:r>
                        <a:rPr lang="de-DE" altLang="x-none" sz="3200" b="1" dirty="0">
                          <a:solidFill>
                            <a:schemeClr val="tx1"/>
                          </a:solidFill>
                          <a:latin typeface="Times New Roman" panose="02020603050405020304" pitchFamily="18" charset="0"/>
                          <a:cs typeface="Times New Roman" panose="02020603050405020304" pitchFamily="18" charset="0"/>
                        </a:rPr>
                        <a:t>- Không lợi dụng quyền khiếu nại, tố cáo để vu khống, l</a:t>
                      </a:r>
                      <a:r>
                        <a:rPr lang="de-DE" altLang="x-none" sz="3200" b="1" dirty="0">
                          <a:solidFill>
                            <a:schemeClr val="tx1"/>
                          </a:solidFill>
                          <a:latin typeface="Times New Roman" panose="02020603050405020304" pitchFamily="18" charset="0"/>
                          <a:ea typeface="Times New Roman" panose="02020603050405020304" pitchFamily="18" charset="0"/>
                        </a:rPr>
                        <a:t>à</a:t>
                      </a:r>
                      <a:r>
                        <a:rPr lang="de-DE" altLang="x-none" sz="3200" b="1" dirty="0">
                          <a:solidFill>
                            <a:schemeClr val="tx1"/>
                          </a:solidFill>
                          <a:latin typeface="Times New Roman" panose="02020603050405020304" pitchFamily="18" charset="0"/>
                          <a:cs typeface="Times New Roman" panose="02020603050405020304" pitchFamily="18" charset="0"/>
                        </a:rPr>
                        <a:t>m hại người khác.</a:t>
                      </a:r>
                      <a:endParaRPr sz="3200" b="1" dirty="0">
                        <a:solidFill>
                          <a:schemeClr val="tx1"/>
                        </a:solidFill>
                        <a:latin typeface="Times New Roman" panose="02020603050405020304" pitchFamily="18" charset="0"/>
                        <a:cs typeface="Times New Roman" panose="02020603050405020304" pitchFamily="18" charset="0"/>
                      </a:endParaRPr>
                    </a:p>
                    <a:p>
                      <a:pPr lvl="0" eaLnBrk="1" hangingPunct="1">
                        <a:buNone/>
                      </a:pPr>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91434" marR="91434" marT="45734" marB="45734">
                    <a:lnL>
                      <a:noFill/>
                    </a:lnL>
                    <a:lnR>
                      <a:noFill/>
                    </a:lnR>
                    <a:lnT>
                      <a:noFill/>
                    </a:lnT>
                    <a:lnB>
                      <a:noFill/>
                    </a:lnB>
                    <a:lnTlToBr>
                      <a:noFill/>
                    </a:lnTlToBr>
                    <a:lnBlToTr>
                      <a:noFill/>
                    </a:lnBlToTr>
                    <a:solidFill>
                      <a:schemeClr val="bg2"/>
                    </a:solidFill>
                  </a:tcPr>
                </a:tc>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463550" y="241300"/>
            <a:ext cx="2181225" cy="6191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So sánh</a:t>
            </a:r>
            <a:endParaRPr kumimoji="0" lang="en-US" sz="2400" b="1" i="1"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5603" name="Table 25602"/>
          <p:cNvGraphicFramePr/>
          <p:nvPr/>
        </p:nvGraphicFramePr>
        <p:xfrm>
          <a:off x="463550" y="996950"/>
          <a:ext cx="10928350" cy="2762250"/>
        </p:xfrm>
        <a:graphic>
          <a:graphicData uri="http://schemas.openxmlformats.org/drawingml/2006/table">
            <a:tbl>
              <a:tblPr/>
              <a:tblGrid>
                <a:gridCol w="1866900"/>
                <a:gridCol w="4560888"/>
                <a:gridCol w="4500562"/>
              </a:tblGrid>
              <a:tr h="4762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b="1" dirty="0">
                        <a:solidFill>
                          <a:srgbClr val="FFFFFF"/>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KHIẾU NẠI</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TỐ CÁO</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2286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endParaRPr sz="2400" b="1"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Giống nhau</a:t>
                      </a:r>
                      <a:endParaRPr sz="2400"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endParaRPr lang="en-US" sz="2400" dirty="0">
                        <a:solidFill>
                          <a:srgbClr val="000000"/>
                        </a:solidFill>
                        <a:latin typeface="Times New Roman" panose="02020603050405020304" pitchFamily="18" charset="0"/>
                        <a:ea typeface="SimSun" panose="02010600030101010101" pitchFamily="2" charset="-122"/>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hMerge="1">
                  <a:tcPr>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r>
            </a:tbl>
          </a:graphicData>
        </a:graphic>
      </p:graphicFrame>
      <p:graphicFrame>
        <p:nvGraphicFramePr>
          <p:cNvPr id="25616" name="Table 25615"/>
          <p:cNvGraphicFramePr/>
          <p:nvPr/>
        </p:nvGraphicFramePr>
        <p:xfrm>
          <a:off x="463550" y="3821113"/>
          <a:ext cx="10928350" cy="2768600"/>
        </p:xfrm>
        <a:graphic>
          <a:graphicData uri="http://schemas.openxmlformats.org/drawingml/2006/table">
            <a:tbl>
              <a:tblPr/>
              <a:tblGrid>
                <a:gridCol w="1873250"/>
                <a:gridCol w="4565650"/>
                <a:gridCol w="4489450"/>
              </a:tblGrid>
              <a:tr h="482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b="1" dirty="0">
                        <a:solidFill>
                          <a:srgbClr val="FFFFFF"/>
                        </a:solidFill>
                        <a:latin typeface="Times New Roman" panose="02020603050405020304" pitchFamily="18" charset="0"/>
                        <a:ea typeface="Times New Roman" panose="02020603050405020304" pitchFamily="18" charset="0"/>
                      </a:endParaRPr>
                    </a:p>
                  </a:txBody>
                  <a:tcPr marL="91448" marR="91448" marT="45715" marB="4571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KHIẾU NẠI</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48" marR="91448" marT="45715" marB="4571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TỐ CÁO</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48" marR="91448" marT="45715" marB="4571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000"/>
                    </a:solidFill>
                  </a:tcPr>
                </a:tc>
              </a:tr>
              <a:tr h="2286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Khác nhau</a:t>
                      </a:r>
                      <a:endParaRPr lang="en-US" sz="2400" dirty="0">
                        <a:solidFill>
                          <a:srgbClr val="000000"/>
                        </a:solidFill>
                        <a:latin typeface="Times New Roman" panose="02020603050405020304" pitchFamily="18" charset="0"/>
                        <a:ea typeface="Times New Roman" panose="02020603050405020304" pitchFamily="18" charset="0"/>
                      </a:endParaRPr>
                    </a:p>
                  </a:txBody>
                  <a:tcPr marL="91448" marR="91448" marT="45715" marB="4571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8CB"/>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285750" lvl="0" indent="-285750" algn="just" eaLnBrk="1" hangingPunct="1">
                        <a:buChar char="-"/>
                      </a:pPr>
                      <a:endParaRPr lang="en-US" sz="2400" dirty="0">
                        <a:solidFill>
                          <a:srgbClr val="000000"/>
                        </a:solidFill>
                        <a:latin typeface="Times New Roman" panose="02020603050405020304" pitchFamily="18" charset="0"/>
                        <a:ea typeface="Times New Roman" panose="02020603050405020304" pitchFamily="18" charset="0"/>
                      </a:endParaRPr>
                    </a:p>
                  </a:txBody>
                  <a:tcPr marL="91448" marR="91448" marT="45715" marB="4571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8CB"/>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285750" lvl="0" indent="-285750" algn="just" eaLnBrk="1" hangingPunct="1">
                        <a:buChar char="-"/>
                      </a:pPr>
                      <a:endParaRPr lang="en-US" sz="2400" dirty="0">
                        <a:solidFill>
                          <a:srgbClr val="000000"/>
                        </a:solidFill>
                        <a:latin typeface="Times New Roman" panose="02020603050405020304" pitchFamily="18" charset="0"/>
                        <a:ea typeface="Times New Roman" panose="02020603050405020304" pitchFamily="18" charset="0"/>
                      </a:endParaRPr>
                    </a:p>
                  </a:txBody>
                  <a:tcPr marL="91448" marR="91448" marT="45715" marB="4571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8CB"/>
                    </a:solidFill>
                  </a:tcPr>
                </a:tc>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arn(inVertical)">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616"/>
                                        </p:tgtEl>
                                        <p:attrNameLst>
                                          <p:attrName>style.visibility</p:attrName>
                                        </p:attrNameLst>
                                      </p:cBhvr>
                                      <p:to>
                                        <p:strVal val="visible"/>
                                      </p:to>
                                    </p:set>
                                    <p:animEffect transition="in" filter="barn(inVertical)">
                                      <p:cBhvr>
                                        <p:cTn id="12" dur="5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463550" y="241300"/>
            <a:ext cx="2181225" cy="6191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So sánh</a:t>
            </a:r>
            <a:endParaRPr kumimoji="0" lang="en-US" sz="2400" b="1" i="1"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6627" name="Table 26626"/>
          <p:cNvGraphicFramePr/>
          <p:nvPr/>
        </p:nvGraphicFramePr>
        <p:xfrm>
          <a:off x="463550" y="996950"/>
          <a:ext cx="10928350" cy="2762250"/>
        </p:xfrm>
        <a:graphic>
          <a:graphicData uri="http://schemas.openxmlformats.org/drawingml/2006/table">
            <a:tbl>
              <a:tblPr/>
              <a:tblGrid>
                <a:gridCol w="1866900"/>
                <a:gridCol w="4560888"/>
                <a:gridCol w="4500562"/>
              </a:tblGrid>
              <a:tr h="4762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b="1" dirty="0">
                        <a:solidFill>
                          <a:srgbClr val="FFFFFF"/>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KHIẾU NẠI</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TỐ CÁO</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2286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endParaRPr sz="2400" b="1"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Giống nhau</a:t>
                      </a:r>
                      <a:endParaRPr sz="2400"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lang="de-DE" altLang="x-none" sz="2400" dirty="0">
                          <a:solidFill>
                            <a:srgbClr val="000000"/>
                          </a:solidFill>
                          <a:latin typeface="Times New Roman" panose="02020603050405020304" pitchFamily="18" charset="0"/>
                          <a:ea typeface="SimSun" panose="02010600030101010101" pitchFamily="2" charset="-122"/>
                        </a:rPr>
                        <a:t>- Là quyền của công dân được quy định trong hiến pháp.</a:t>
                      </a:r>
                      <a:endParaRPr sz="2400" dirty="0">
                        <a:solidFill>
                          <a:srgbClr val="000000"/>
                        </a:solidFill>
                        <a:latin typeface="Times New Roman" panose="02020603050405020304" pitchFamily="18" charset="0"/>
                        <a:ea typeface="SimSun" panose="02010600030101010101" pitchFamily="2" charset="-122"/>
                      </a:endParaRPr>
                    </a:p>
                    <a:p>
                      <a:pPr lvl="0" algn="just" eaLnBrk="1" hangingPunct="1">
                        <a:lnSpc>
                          <a:spcPct val="150000"/>
                        </a:lnSpc>
                        <a:buNone/>
                      </a:pPr>
                      <a:r>
                        <a:rPr lang="de-DE" altLang="x-none" sz="2400" dirty="0">
                          <a:solidFill>
                            <a:srgbClr val="000000"/>
                          </a:solidFill>
                          <a:latin typeface="Times New Roman" panose="02020603050405020304" pitchFamily="18" charset="0"/>
                          <a:ea typeface="SimSun" panose="02010600030101010101" pitchFamily="2" charset="-122"/>
                        </a:rPr>
                        <a:t>- Là công cụ bảo vệ quyền và lợi ích hợp pháp của công dân.</a:t>
                      </a:r>
                      <a:endParaRPr sz="2400" dirty="0">
                        <a:solidFill>
                          <a:srgbClr val="000000"/>
                        </a:solidFill>
                        <a:latin typeface="Times New Roman" panose="02020603050405020304" pitchFamily="18" charset="0"/>
                        <a:ea typeface="SimSun" panose="02010600030101010101" pitchFamily="2" charset="-122"/>
                      </a:endParaRPr>
                    </a:p>
                    <a:p>
                      <a:pPr lvl="0" algn="just" eaLnBrk="1" hangingPunct="1">
                        <a:lnSpc>
                          <a:spcPct val="150000"/>
                        </a:lnSpc>
                        <a:buChar char="-"/>
                      </a:pPr>
                      <a:r>
                        <a:rPr lang="de-DE" altLang="x-none" sz="2400" dirty="0">
                          <a:solidFill>
                            <a:srgbClr val="000000"/>
                          </a:solidFill>
                          <a:latin typeface="Times New Roman" panose="02020603050405020304" pitchFamily="18" charset="0"/>
                          <a:ea typeface="SimSun" panose="02010600030101010101" pitchFamily="2" charset="-122"/>
                        </a:rPr>
                        <a:t>Là phương tiện công dân tham gia quản lý nhà nước và xã hội.</a:t>
                      </a:r>
                      <a:endParaRPr lang="de-DE" altLang="x-none" sz="2400" dirty="0">
                        <a:solidFill>
                          <a:srgbClr val="000000"/>
                        </a:solidFill>
                        <a:latin typeface="Times New Roman" panose="02020603050405020304" pitchFamily="18" charset="0"/>
                        <a:ea typeface="SimSun" panose="02010600030101010101" pitchFamily="2" charset="-122"/>
                      </a:endParaRPr>
                    </a:p>
                    <a:p>
                      <a:pPr lvl="0" algn="just" eaLnBrk="1" hangingPunct="1">
                        <a:lnSpc>
                          <a:spcPct val="150000"/>
                        </a:lnSpc>
                        <a:buChar char="-"/>
                      </a:pPr>
                      <a:r>
                        <a:rPr lang="de-DE" altLang="x-none" sz="2400" dirty="0">
                          <a:solidFill>
                            <a:srgbClr val="000000"/>
                          </a:solidFill>
                          <a:latin typeface="Times New Roman" panose="02020603050405020304" pitchFamily="18" charset="0"/>
                          <a:ea typeface="SimSun" panose="02010600030101010101" pitchFamily="2" charset="-122"/>
                        </a:rPr>
                        <a:t>Cách thực hiện giống nhau.</a:t>
                      </a:r>
                      <a:endParaRPr lang="en-US" sz="2400" dirty="0">
                        <a:solidFill>
                          <a:srgbClr val="000000"/>
                        </a:solidFill>
                        <a:latin typeface="Times New Roman" panose="02020603050405020304" pitchFamily="18" charset="0"/>
                        <a:ea typeface="SimSun" panose="02010600030101010101" pitchFamily="2" charset="-122"/>
                      </a:endParaRPr>
                    </a:p>
                  </a:txBody>
                  <a:tcPr marL="91450" marR="91450"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hMerge="1">
                  <a:tcPr>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r>
            </a:tbl>
          </a:graphicData>
        </a:graphic>
      </p:graphicFrame>
      <p:graphicFrame>
        <p:nvGraphicFramePr>
          <p:cNvPr id="26640" name="Table 26639"/>
          <p:cNvGraphicFramePr/>
          <p:nvPr/>
        </p:nvGraphicFramePr>
        <p:xfrm>
          <a:off x="463550" y="3821113"/>
          <a:ext cx="10928350" cy="2768600"/>
        </p:xfrm>
        <a:graphic>
          <a:graphicData uri="http://schemas.openxmlformats.org/drawingml/2006/table">
            <a:tbl>
              <a:tblPr/>
              <a:tblGrid>
                <a:gridCol w="1873250"/>
                <a:gridCol w="4565650"/>
                <a:gridCol w="4489450"/>
              </a:tblGrid>
              <a:tr h="482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b="1" dirty="0">
                        <a:solidFill>
                          <a:srgbClr val="FFFFFF"/>
                        </a:solidFill>
                        <a:latin typeface="Times New Roman" panose="02020603050405020304" pitchFamily="18" charset="0"/>
                        <a:ea typeface="Times New Roman" panose="02020603050405020304" pitchFamily="18" charset="0"/>
                      </a:endParaRPr>
                    </a:p>
                  </a:txBody>
                  <a:tcPr marL="91448" marR="91448" marT="45707" marB="4570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KHIẾU NẠI</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48" marR="91448" marT="45707" marB="4570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TỐ CÁO</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48" marR="91448" marT="45707" marB="4570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000"/>
                    </a:solidFill>
                  </a:tcPr>
                </a:tc>
              </a:tr>
              <a:tr h="2286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Khác nhau</a:t>
                      </a:r>
                      <a:endParaRPr lang="en-US" sz="2400" dirty="0">
                        <a:solidFill>
                          <a:srgbClr val="000000"/>
                        </a:solidFill>
                        <a:latin typeface="Times New Roman" panose="02020603050405020304" pitchFamily="18" charset="0"/>
                        <a:ea typeface="Times New Roman" panose="02020603050405020304" pitchFamily="18" charset="0"/>
                      </a:endParaRPr>
                    </a:p>
                  </a:txBody>
                  <a:tcPr marL="91448" marR="91448" marT="45707" marB="4570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8CB"/>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285750" lvl="0" indent="-285750" algn="just" eaLnBrk="1" hangingPunct="1">
                        <a:buChar char="-"/>
                      </a:pPr>
                      <a:r>
                        <a:rPr sz="2400" dirty="0">
                          <a:solidFill>
                            <a:srgbClr val="000000"/>
                          </a:solidFill>
                          <a:latin typeface="Times New Roman" panose="02020603050405020304" pitchFamily="18" charset="0"/>
                          <a:cs typeface="Times New Roman" panose="02020603050405020304" pitchFamily="18" charset="0"/>
                        </a:rPr>
                        <a:t>Người khiếu nại l</a:t>
                      </a:r>
                      <a:r>
                        <a:rPr sz="2400" dirty="0">
                          <a:solidFill>
                            <a:srgbClr val="000000"/>
                          </a:solidFill>
                          <a:latin typeface="Times New Roman" panose="02020603050405020304" pitchFamily="18" charset="0"/>
                          <a:ea typeface="Times New Roman" panose="02020603050405020304" pitchFamily="18" charset="0"/>
                        </a:rPr>
                        <a:t>à</a:t>
                      </a:r>
                      <a:r>
                        <a:rPr sz="2400" dirty="0">
                          <a:solidFill>
                            <a:srgbClr val="000000"/>
                          </a:solidFill>
                          <a:latin typeface="Times New Roman" panose="02020603050405020304" pitchFamily="18" charset="0"/>
                          <a:cs typeface="Times New Roman" panose="02020603050405020304" pitchFamily="18" charset="0"/>
                        </a:rPr>
                        <a:t> người trực tiếp bị xâm hại.</a:t>
                      </a:r>
                      <a:endParaRPr sz="2400" dirty="0">
                        <a:solidFill>
                          <a:srgbClr val="000000"/>
                        </a:solidFill>
                        <a:latin typeface="Times New Roman" panose="02020603050405020304" pitchFamily="18" charset="0"/>
                        <a:cs typeface="Times New Roman" panose="02020603050405020304" pitchFamily="18" charset="0"/>
                      </a:endParaRPr>
                    </a:p>
                    <a:p>
                      <a:pPr marL="285750" lvl="0" indent="-285750" algn="just" eaLnBrk="1" hangingPunct="1">
                        <a:buChar char="-"/>
                      </a:pPr>
                      <a:r>
                        <a:rPr lang="de-DE" altLang="x-none" sz="2400" dirty="0">
                          <a:solidFill>
                            <a:srgbClr val="000000"/>
                          </a:solidFill>
                          <a:latin typeface="Times New Roman" panose="02020603050405020304" pitchFamily="18" charset="0"/>
                          <a:cs typeface="Times New Roman" panose="02020603050405020304" pitchFamily="18" charset="0"/>
                        </a:rPr>
                        <a:t>Nhằm khôi phục quyền v</a:t>
                      </a:r>
                      <a:r>
                        <a:rPr lang="de-DE" altLang="x-none" sz="2400" dirty="0">
                          <a:solidFill>
                            <a:srgbClr val="000000"/>
                          </a:solidFill>
                          <a:latin typeface="Times New Roman" panose="02020603050405020304" pitchFamily="18" charset="0"/>
                          <a:ea typeface="Times New Roman" panose="02020603050405020304" pitchFamily="18" charset="0"/>
                        </a:rPr>
                        <a:t>à</a:t>
                      </a:r>
                      <a:r>
                        <a:rPr lang="de-DE" altLang="x-none" sz="2400" dirty="0">
                          <a:solidFill>
                            <a:srgbClr val="000000"/>
                          </a:solidFill>
                          <a:latin typeface="Times New Roman" panose="02020603050405020304" pitchFamily="18" charset="0"/>
                          <a:cs typeface="Times New Roman" panose="02020603050405020304" pitchFamily="18" charset="0"/>
                        </a:rPr>
                        <a:t> lợi ích hợp pháp của bản thân người bị xâm hại.</a:t>
                      </a:r>
                      <a:endParaRPr lang="en-US" sz="2400" dirty="0">
                        <a:solidFill>
                          <a:srgbClr val="000000"/>
                        </a:solidFill>
                        <a:latin typeface="Times New Roman" panose="02020603050405020304" pitchFamily="18" charset="0"/>
                        <a:ea typeface="Times New Roman" panose="02020603050405020304" pitchFamily="18" charset="0"/>
                      </a:endParaRPr>
                    </a:p>
                  </a:txBody>
                  <a:tcPr marL="91448" marR="91448" marT="45707" marB="4570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8CB"/>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285750" lvl="0" indent="-285750" algn="just" eaLnBrk="1" hangingPunct="1">
                        <a:buChar char="-"/>
                      </a:pPr>
                      <a:r>
                        <a:rPr sz="2400" dirty="0">
                          <a:solidFill>
                            <a:srgbClr val="000000"/>
                          </a:solidFill>
                          <a:latin typeface="Times New Roman" panose="02020603050405020304" pitchFamily="18" charset="0"/>
                          <a:cs typeface="Times New Roman" panose="02020603050405020304" pitchFamily="18" charset="0"/>
                        </a:rPr>
                        <a:t>Người tố cáo l</a:t>
                      </a:r>
                      <a:r>
                        <a:rPr sz="2400" dirty="0">
                          <a:solidFill>
                            <a:srgbClr val="000000"/>
                          </a:solidFill>
                          <a:latin typeface="Times New Roman" panose="02020603050405020304" pitchFamily="18" charset="0"/>
                          <a:ea typeface="Times New Roman" panose="02020603050405020304" pitchFamily="18" charset="0"/>
                        </a:rPr>
                        <a:t>à</a:t>
                      </a:r>
                      <a:r>
                        <a:rPr sz="2400" dirty="0">
                          <a:solidFill>
                            <a:srgbClr val="000000"/>
                          </a:solidFill>
                          <a:latin typeface="Times New Roman" panose="02020603050405020304" pitchFamily="18" charset="0"/>
                          <a:cs typeface="Times New Roman" panose="02020603050405020304" pitchFamily="18" charset="0"/>
                        </a:rPr>
                        <a:t> mọi công dân.</a:t>
                      </a:r>
                      <a:endParaRPr sz="2400" dirty="0">
                        <a:solidFill>
                          <a:srgbClr val="000000"/>
                        </a:solidFill>
                        <a:latin typeface="Times New Roman" panose="02020603050405020304" pitchFamily="18" charset="0"/>
                        <a:cs typeface="Times New Roman" panose="02020603050405020304" pitchFamily="18" charset="0"/>
                      </a:endParaRPr>
                    </a:p>
                    <a:p>
                      <a:pPr marL="285750" lvl="0" indent="-285750" algn="just" eaLnBrk="1" hangingPunct="1">
                        <a:buChar char="-"/>
                      </a:pPr>
                      <a:r>
                        <a:rPr sz="2400" dirty="0">
                          <a:solidFill>
                            <a:srgbClr val="000000"/>
                          </a:solidFill>
                          <a:latin typeface="Times New Roman" panose="02020603050405020304" pitchFamily="18" charset="0"/>
                          <a:cs typeface="Times New Roman" panose="02020603050405020304" pitchFamily="18" charset="0"/>
                        </a:rPr>
                        <a:t>Nhằm </a:t>
                      </a:r>
                      <a:r>
                        <a:rPr lang="de-DE" altLang="x-none" sz="2400" dirty="0">
                          <a:solidFill>
                            <a:srgbClr val="000000"/>
                          </a:solidFill>
                          <a:latin typeface="Times New Roman" panose="02020603050405020304" pitchFamily="18" charset="0"/>
                          <a:cs typeface="Times New Roman" panose="02020603050405020304" pitchFamily="18" charset="0"/>
                        </a:rPr>
                        <a:t>ngăn chặn h</a:t>
                      </a:r>
                      <a:r>
                        <a:rPr lang="de-DE" altLang="x-none" sz="2400" dirty="0">
                          <a:solidFill>
                            <a:srgbClr val="000000"/>
                          </a:solidFill>
                          <a:latin typeface="Times New Roman" panose="02020603050405020304" pitchFamily="18" charset="0"/>
                          <a:ea typeface="Times New Roman" panose="02020603050405020304" pitchFamily="18" charset="0"/>
                        </a:rPr>
                        <a:t>à</a:t>
                      </a:r>
                      <a:r>
                        <a:rPr lang="de-DE" altLang="x-none" sz="2400" dirty="0">
                          <a:solidFill>
                            <a:srgbClr val="000000"/>
                          </a:solidFill>
                          <a:latin typeface="Times New Roman" panose="02020603050405020304" pitchFamily="18" charset="0"/>
                          <a:cs typeface="Times New Roman" panose="02020603050405020304" pitchFamily="18" charset="0"/>
                        </a:rPr>
                        <a:t>nh vi xâm phạm lợi ích nh</a:t>
                      </a:r>
                      <a:r>
                        <a:rPr lang="de-DE" altLang="x-none" sz="2400" dirty="0">
                          <a:solidFill>
                            <a:srgbClr val="000000"/>
                          </a:solidFill>
                          <a:latin typeface="Times New Roman" panose="02020603050405020304" pitchFamily="18" charset="0"/>
                          <a:ea typeface="Times New Roman" panose="02020603050405020304" pitchFamily="18" charset="0"/>
                        </a:rPr>
                        <a:t>à</a:t>
                      </a:r>
                      <a:r>
                        <a:rPr lang="de-DE" altLang="x-none" sz="2400" dirty="0">
                          <a:solidFill>
                            <a:srgbClr val="000000"/>
                          </a:solidFill>
                          <a:latin typeface="Times New Roman" panose="02020603050405020304" pitchFamily="18" charset="0"/>
                          <a:cs typeface="Times New Roman" panose="02020603050405020304" pitchFamily="18" charset="0"/>
                        </a:rPr>
                        <a:t> nước, tổ chức, cơ quan v</a:t>
                      </a:r>
                      <a:r>
                        <a:rPr lang="de-DE" altLang="x-none" sz="2400" dirty="0">
                          <a:solidFill>
                            <a:srgbClr val="000000"/>
                          </a:solidFill>
                          <a:latin typeface="Times New Roman" panose="02020603050405020304" pitchFamily="18" charset="0"/>
                          <a:ea typeface="Times New Roman" panose="02020603050405020304" pitchFamily="18" charset="0"/>
                        </a:rPr>
                        <a:t>à</a:t>
                      </a:r>
                      <a:r>
                        <a:rPr lang="de-DE" altLang="x-none" sz="2400" dirty="0">
                          <a:solidFill>
                            <a:srgbClr val="000000"/>
                          </a:solidFill>
                          <a:latin typeface="Times New Roman" panose="02020603050405020304" pitchFamily="18" charset="0"/>
                          <a:cs typeface="Times New Roman" panose="02020603050405020304" pitchFamily="18" charset="0"/>
                        </a:rPr>
                        <a:t> công dân.</a:t>
                      </a:r>
                      <a:endParaRPr lang="en-US" sz="2400" dirty="0">
                        <a:solidFill>
                          <a:srgbClr val="000000"/>
                        </a:solidFill>
                        <a:latin typeface="Times New Roman" panose="02020603050405020304" pitchFamily="18" charset="0"/>
                        <a:ea typeface="Times New Roman" panose="02020603050405020304" pitchFamily="18" charset="0"/>
                      </a:endParaRPr>
                    </a:p>
                  </a:txBody>
                  <a:tcPr marL="91448" marR="91448" marT="45707" marB="4570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8CB"/>
                    </a:solidFill>
                  </a:tcPr>
                </a:tc>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inVertical)">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40"/>
                                        </p:tgtEl>
                                        <p:attrNameLst>
                                          <p:attrName>style.visibility</p:attrName>
                                        </p:attrNameLst>
                                      </p:cBhvr>
                                      <p:to>
                                        <p:strVal val="visible"/>
                                      </p:to>
                                    </p:set>
                                    <p:animEffect transition="in" filter="barn(inVertical)">
                                      <p:cBhvr>
                                        <p:cTn id="12"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338138" y="363538"/>
            <a:ext cx="3178175" cy="717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800" b="1" dirty="0">
                <a:solidFill>
                  <a:srgbClr val="FFFFFF"/>
                </a:solidFill>
                <a:latin typeface="Times New Roman" panose="02020603050405020304" pitchFamily="18" charset="0"/>
                <a:cs typeface="Times New Roman" panose="02020603050405020304" pitchFamily="18" charset="0"/>
              </a:rPr>
              <a:t>III. BÀI TẬP</a:t>
            </a:r>
            <a:endParaRPr sz="2800" b="1" dirty="0">
              <a:solidFill>
                <a:srgbClr val="FFFFFF"/>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407988" y="1771650"/>
            <a:ext cx="11002963" cy="24479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800" b="1" dirty="0">
                <a:solidFill>
                  <a:srgbClr val="000000"/>
                </a:solidFill>
                <a:latin typeface="Times New Roman" panose="02020603050405020304" pitchFamily="18" charset="0"/>
                <a:cs typeface="Times New Roman" panose="02020603050405020304" pitchFamily="18" charset="0"/>
              </a:rPr>
              <a:t>B</a:t>
            </a:r>
            <a:r>
              <a:rPr sz="2800" b="1" dirty="0">
                <a:solidFill>
                  <a:srgbClr val="000000"/>
                </a:solidFill>
                <a:latin typeface="Times New Roman" panose="02020603050405020304" pitchFamily="18" charset="0"/>
                <a:ea typeface="Times New Roman" panose="02020603050405020304" pitchFamily="18" charset="0"/>
              </a:rPr>
              <a:t>à</a:t>
            </a:r>
            <a:r>
              <a:rPr sz="2800" b="1" dirty="0">
                <a:solidFill>
                  <a:srgbClr val="000000"/>
                </a:solidFill>
                <a:latin typeface="Times New Roman" panose="02020603050405020304" pitchFamily="18" charset="0"/>
                <a:cs typeface="Times New Roman" panose="02020603050405020304" pitchFamily="18" charset="0"/>
              </a:rPr>
              <a:t>i tập 2: (SGK/ 52)</a:t>
            </a:r>
            <a:endParaRPr sz="2800" b="1"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r>
              <a:rPr sz="2800" i="1" dirty="0">
                <a:solidFill>
                  <a:srgbClr val="000000"/>
                </a:solidFill>
                <a:latin typeface="Times New Roman" panose="02020603050405020304" pitchFamily="18" charset="0"/>
                <a:cs typeface="Times New Roman" panose="02020603050405020304" pitchFamily="18" charset="0"/>
              </a:rPr>
              <a:t>Khi phát hiện thấy Chủ tịch Ủy ban nhân dân quận ra Quyết định xử phạt vi phạm h</a:t>
            </a:r>
            <a:r>
              <a:rPr sz="2800" i="1" dirty="0">
                <a:solidFill>
                  <a:srgbClr val="000000"/>
                </a:solidFill>
                <a:latin typeface="Times New Roman" panose="02020603050405020304" pitchFamily="18" charset="0"/>
                <a:ea typeface="Times New Roman" panose="02020603050405020304" pitchFamily="18" charset="0"/>
              </a:rPr>
              <a:t>à</a:t>
            </a:r>
            <a:r>
              <a:rPr sz="2800" i="1" dirty="0">
                <a:solidFill>
                  <a:srgbClr val="000000"/>
                </a:solidFill>
                <a:latin typeface="Times New Roman" panose="02020603050405020304" pitchFamily="18" charset="0"/>
                <a:cs typeface="Times New Roman" panose="02020603050405020304" pitchFamily="18" charset="0"/>
              </a:rPr>
              <a:t>nh chính đối với chị Bình vượt quá thẩm quyền, ông Ân (h</a:t>
            </a:r>
            <a:r>
              <a:rPr sz="2800" i="1" dirty="0">
                <a:solidFill>
                  <a:srgbClr val="000000"/>
                </a:solidFill>
                <a:latin typeface="Times New Roman" panose="02020603050405020304" pitchFamily="18" charset="0"/>
                <a:ea typeface="Times New Roman" panose="02020603050405020304" pitchFamily="18" charset="0"/>
              </a:rPr>
              <a:t>à</a:t>
            </a:r>
            <a:r>
              <a:rPr sz="2800" i="1" dirty="0">
                <a:solidFill>
                  <a:srgbClr val="000000"/>
                </a:solidFill>
                <a:latin typeface="Times New Roman" panose="02020603050405020304" pitchFamily="18" charset="0"/>
                <a:cs typeface="Times New Roman" panose="02020603050405020304" pitchFamily="18" charset="0"/>
              </a:rPr>
              <a:t>ng xóm nh</a:t>
            </a:r>
            <a:r>
              <a:rPr sz="2800" i="1" dirty="0">
                <a:solidFill>
                  <a:srgbClr val="000000"/>
                </a:solidFill>
                <a:latin typeface="Times New Roman" panose="02020603050405020304" pitchFamily="18" charset="0"/>
                <a:ea typeface="Times New Roman" panose="02020603050405020304" pitchFamily="18" charset="0"/>
              </a:rPr>
              <a:t>à</a:t>
            </a:r>
            <a:r>
              <a:rPr sz="2800" i="1" dirty="0">
                <a:solidFill>
                  <a:srgbClr val="000000"/>
                </a:solidFill>
                <a:latin typeface="Times New Roman" panose="02020603050405020304" pitchFamily="18" charset="0"/>
                <a:cs typeface="Times New Roman" panose="02020603050405020304" pitchFamily="18" charset="0"/>
              </a:rPr>
              <a:t> chị Bình) có quyền khiếu nại Quyết định trên của chủ tịch Ủy ban nhân dân quận không? Vì sao?</a:t>
            </a:r>
            <a:endParaRPr sz="2800" dirty="0">
              <a:solidFill>
                <a:srgbClr val="000000"/>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407988" y="4516438"/>
            <a:ext cx="11002963" cy="17716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=&gt; Đáp án: </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Ông Ân không có quyền khiếu nại vì ông chỉ là hàng xóm và không có quyền lợi ích liên quan trực tiếp đến quyết định xử phạt vi phạm hành chính của chủ tịch UBND quận.</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flipH="1">
            <a:off x="352425" y="347663"/>
            <a:ext cx="11610975" cy="90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t-IT" sz="2800" b="1" i="1" u="none" strike="noStrike" kern="50" cap="none" spc="0" normalizeH="0" baseline="0" noProof="0" dirty="0">
                <a:ln>
                  <a:noFill/>
                </a:ln>
                <a:solidFill>
                  <a:schemeClr val="lt1"/>
                </a:solidFill>
                <a:effectLst/>
                <a:uLnTx/>
                <a:uFillTx/>
                <a:latin typeface="Times New Roman" panose="02020603050405020304" pitchFamily="18" charset="0"/>
                <a:ea typeface="SimSun" panose="02010600030101010101" pitchFamily="2" charset="-122"/>
                <a:cs typeface="+mn-cs"/>
              </a:rPr>
              <a:t>Bài tập: Em đồng ý với ý kiến nào sau đây nói về trách nhiệm của công dân và học sinh (Đánh chữ X vào ô em đồng ý)</a:t>
            </a:r>
            <a:endParaRPr kumimoji="0" lang="en-US" sz="2800" b="0"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28675" name="Table 28674"/>
          <p:cNvGraphicFramePr/>
          <p:nvPr/>
        </p:nvGraphicFramePr>
        <p:xfrm>
          <a:off x="365125" y="1235075"/>
          <a:ext cx="11598275" cy="5578475"/>
        </p:xfrm>
        <a:graphic>
          <a:graphicData uri="http://schemas.openxmlformats.org/drawingml/2006/table">
            <a:tbl>
              <a:tblPr/>
              <a:tblGrid>
                <a:gridCol w="10126663"/>
                <a:gridCol w="1471612"/>
              </a:tblGrid>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Ý kiến</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Đồng ý</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2"/>
                    </a:solidFill>
                  </a:tcPr>
                </a:tc>
              </a:tr>
              <a:tr h="639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lang="it-IT" altLang="x-none" sz="2400" dirty="0">
                          <a:solidFill>
                            <a:srgbClr val="000000"/>
                          </a:solidFill>
                          <a:latin typeface="Times New Roman" panose="02020603050405020304" pitchFamily="18" charset="0"/>
                          <a:cs typeface="Times New Roman" panose="02020603050405020304" pitchFamily="18" charset="0"/>
                        </a:rPr>
                        <a:t>a. Nâng cao trình độ hiểu biết về pháp luật.</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r>
              <a:tr h="641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lang="it-IT" altLang="x-none" sz="2400" dirty="0">
                          <a:solidFill>
                            <a:srgbClr val="000000"/>
                          </a:solidFill>
                          <a:latin typeface="Times New Roman" panose="02020603050405020304" pitchFamily="18" charset="0"/>
                          <a:cs typeface="Times New Roman" panose="02020603050405020304" pitchFamily="18" charset="0"/>
                        </a:rPr>
                        <a:t>b. Bảo vệ quyền lợi chính đáng của bản thân.</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r>
              <a:tr h="639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lang="it-IT" altLang="x-none" sz="2400" dirty="0">
                          <a:solidFill>
                            <a:srgbClr val="000000"/>
                          </a:solidFill>
                          <a:latin typeface="Times New Roman" panose="02020603050405020304" pitchFamily="18" charset="0"/>
                          <a:cs typeface="Times New Roman" panose="02020603050405020304" pitchFamily="18" charset="0"/>
                        </a:rPr>
                        <a:t>c. Sử dụng đúng đắn quyền khiếu nại, tố cáo.</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r>
              <a:tr h="639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sz="2400" dirty="0">
                          <a:solidFill>
                            <a:srgbClr val="000000"/>
                          </a:solidFill>
                          <a:latin typeface="Times New Roman" panose="02020603050405020304" pitchFamily="18" charset="0"/>
                          <a:cs typeface="Times New Roman" panose="02020603050405020304" pitchFamily="18" charset="0"/>
                        </a:rPr>
                        <a:t>d. Khách quan, trung thực khi l</a:t>
                      </a:r>
                      <a:r>
                        <a:rPr sz="2400" dirty="0">
                          <a:solidFill>
                            <a:srgbClr val="000000"/>
                          </a:solidFill>
                          <a:latin typeface="Times New Roman" panose="02020603050405020304" pitchFamily="18" charset="0"/>
                          <a:ea typeface="Times New Roman" panose="02020603050405020304" pitchFamily="18" charset="0"/>
                        </a:rPr>
                        <a:t>à</a:t>
                      </a:r>
                      <a:r>
                        <a:rPr sz="2400" dirty="0">
                          <a:solidFill>
                            <a:srgbClr val="000000"/>
                          </a:solidFill>
                          <a:latin typeface="Times New Roman" panose="02020603050405020304" pitchFamily="18" charset="0"/>
                          <a:cs typeface="Times New Roman" panose="02020603050405020304" pitchFamily="18" charset="0"/>
                        </a:rPr>
                        <a:t>m việc.</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r>
              <a:tr h="639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sz="2400" dirty="0">
                          <a:solidFill>
                            <a:srgbClr val="000000"/>
                          </a:solidFill>
                          <a:latin typeface="Times New Roman" panose="02020603050405020304" pitchFamily="18" charset="0"/>
                          <a:cs typeface="Times New Roman" panose="02020603050405020304" pitchFamily="18" charset="0"/>
                        </a:rPr>
                        <a:t>e. Lợi dụng để vu khống, trả thù.</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r>
              <a:tr h="641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sz="2400" dirty="0">
                          <a:solidFill>
                            <a:srgbClr val="000000"/>
                          </a:solidFill>
                          <a:latin typeface="Times New Roman" panose="02020603050405020304" pitchFamily="18" charset="0"/>
                          <a:cs typeface="Times New Roman" panose="02020603050405020304" pitchFamily="18" charset="0"/>
                        </a:rPr>
                        <a:t>f. Phòng chống tệ nạn xã hội.</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r>
              <a:tr h="639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sz="2400" dirty="0">
                          <a:solidFill>
                            <a:srgbClr val="000000"/>
                          </a:solidFill>
                          <a:latin typeface="Times New Roman" panose="02020603050405020304" pitchFamily="18" charset="0"/>
                          <a:cs typeface="Times New Roman" panose="02020603050405020304" pitchFamily="18" charset="0"/>
                        </a:rPr>
                        <a:t>g. Ngăn ngừa tội ác.</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D7CD"/>
                    </a:solidFill>
                  </a:tcPr>
                </a:tc>
              </a:tr>
              <a:tr h="639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50000"/>
                        </a:lnSpc>
                        <a:buNone/>
                      </a:pPr>
                      <a:r>
                        <a:rPr lang="de-DE" altLang="x-none" sz="2400" dirty="0">
                          <a:solidFill>
                            <a:srgbClr val="000000"/>
                          </a:solidFill>
                          <a:latin typeface="Times New Roman" panose="02020603050405020304" pitchFamily="18" charset="0"/>
                          <a:cs typeface="Times New Roman" panose="02020603050405020304" pitchFamily="18" charset="0"/>
                        </a:rPr>
                        <a:t>h. Nhờ người đại diện bảo vệ quyền lợi hợp pháp cho bản thân.</a:t>
                      </a:r>
                      <a:endParaRPr lang="en-US" sz="2400" dirty="0">
                        <a:solidFill>
                          <a:srgbClr val="000000"/>
                        </a:solidFill>
                        <a:latin typeface="Times New Roman" panose="02020603050405020304" pitchFamily="18" charset="0"/>
                        <a:ea typeface="SimSun" panose="02010600030101010101" pitchFamily="2" charset="-122"/>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2400" dirty="0">
                        <a:solidFill>
                          <a:srgbClr val="000000"/>
                        </a:solidFill>
                        <a:latin typeface="Times New Roman" panose="02020603050405020304" pitchFamily="18" charset="0"/>
                        <a:ea typeface="Times New Roman" panose="02020603050405020304" pitchFamily="18" charset="0"/>
                      </a:endParaRPr>
                    </a:p>
                  </a:txBody>
                  <a:tcPr marL="91444" marR="91444" marT="45729" marB="4572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ECE8"/>
                    </a:solidFill>
                  </a:tcPr>
                </a:tc>
              </a:tr>
            </a:tbl>
          </a:graphicData>
        </a:graphic>
      </p:graphicFrame>
      <p:sp>
        <p:nvSpPr>
          <p:cNvPr id="5" name="Multiply 4"/>
          <p:cNvSpPr/>
          <p:nvPr/>
        </p:nvSpPr>
        <p:spPr>
          <a:xfrm>
            <a:off x="10861675" y="1744663"/>
            <a:ext cx="563563" cy="4921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Multiply 5"/>
          <p:cNvSpPr/>
          <p:nvPr/>
        </p:nvSpPr>
        <p:spPr>
          <a:xfrm>
            <a:off x="10860088" y="2398713"/>
            <a:ext cx="563563" cy="4953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Multiply 6"/>
          <p:cNvSpPr/>
          <p:nvPr/>
        </p:nvSpPr>
        <p:spPr>
          <a:xfrm>
            <a:off x="10860088" y="2992438"/>
            <a:ext cx="563563" cy="4921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Multiply 7"/>
          <p:cNvSpPr/>
          <p:nvPr/>
        </p:nvSpPr>
        <p:spPr>
          <a:xfrm>
            <a:off x="10860088" y="3649663"/>
            <a:ext cx="563563" cy="4921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 name="Picture 8"/>
          <p:cNvPicPr>
            <a:picLocks noChangeAspect="1"/>
          </p:cNvPicPr>
          <p:nvPr/>
        </p:nvPicPr>
        <p:blipFill>
          <a:blip r:embed="rId1"/>
          <a:stretch>
            <a:fillRect/>
          </a:stretch>
        </p:blipFill>
        <p:spPr>
          <a:xfrm>
            <a:off x="10958513" y="5010150"/>
            <a:ext cx="390525" cy="373063"/>
          </a:xfrm>
          <a:prstGeom prst="rect">
            <a:avLst/>
          </a:prstGeom>
          <a:noFill/>
          <a:ln w="9525">
            <a:noFill/>
          </a:ln>
        </p:spPr>
      </p:pic>
      <p:pic>
        <p:nvPicPr>
          <p:cNvPr id="10" name="Picture 9"/>
          <p:cNvPicPr>
            <a:picLocks noChangeAspect="1"/>
          </p:cNvPicPr>
          <p:nvPr/>
        </p:nvPicPr>
        <p:blipFill>
          <a:blip r:embed="rId1"/>
          <a:stretch>
            <a:fillRect/>
          </a:stretch>
        </p:blipFill>
        <p:spPr>
          <a:xfrm>
            <a:off x="10947400" y="5653088"/>
            <a:ext cx="390525" cy="37147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arn(inVertical)">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528638" y="450850"/>
            <a:ext cx="9601200" cy="7461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3200" dirty="0">
                <a:solidFill>
                  <a:srgbClr val="000000"/>
                </a:solidFill>
                <a:latin typeface="Times New Roman" panose="02020603050405020304" pitchFamily="18" charset="0"/>
                <a:cs typeface="Times New Roman" panose="02020603050405020304" pitchFamily="18" charset="0"/>
              </a:rPr>
              <a:t>Trong các trường hợp sau, trường hợp n</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o cần tố cáo?</a:t>
            </a:r>
            <a:endParaRPr sz="3200" dirty="0">
              <a:solidFill>
                <a:srgbClr val="000000"/>
              </a:solidFill>
              <a:latin typeface="Times New Roman" panose="02020603050405020304" pitchFamily="18" charset="0"/>
              <a:ea typeface="Times New Roman" panose="02020603050405020304" pitchFamily="18" charset="0"/>
            </a:endParaRPr>
          </a:p>
        </p:txBody>
      </p:sp>
      <p:graphicFrame>
        <p:nvGraphicFramePr>
          <p:cNvPr id="29699" name="Table 29698"/>
          <p:cNvGraphicFramePr/>
          <p:nvPr/>
        </p:nvGraphicFramePr>
        <p:xfrm>
          <a:off x="166688" y="2225675"/>
          <a:ext cx="11320463" cy="4054475"/>
        </p:xfrm>
        <a:graphic>
          <a:graphicData uri="http://schemas.openxmlformats.org/drawingml/2006/table">
            <a:tbl>
              <a:tblPr/>
              <a:tblGrid>
                <a:gridCol w="9540875"/>
                <a:gridCol w="1779588"/>
              </a:tblGrid>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800" b="1" dirty="0">
                          <a:solidFill>
                            <a:srgbClr val="FFFFFF"/>
                          </a:solidFill>
                          <a:latin typeface="Times New Roman" panose="02020603050405020304" pitchFamily="18" charset="0"/>
                          <a:cs typeface="Times New Roman" panose="02020603050405020304" pitchFamily="18" charset="0"/>
                        </a:rPr>
                        <a:t>H</a:t>
                      </a:r>
                      <a:r>
                        <a:rPr sz="2800" b="1" dirty="0">
                          <a:solidFill>
                            <a:srgbClr val="FFFFFF"/>
                          </a:solidFill>
                          <a:latin typeface="Times New Roman" panose="02020603050405020304" pitchFamily="18" charset="0"/>
                          <a:ea typeface="Times New Roman" panose="02020603050405020304" pitchFamily="18" charset="0"/>
                        </a:rPr>
                        <a:t>à</a:t>
                      </a:r>
                      <a:r>
                        <a:rPr sz="2800" b="1" dirty="0">
                          <a:solidFill>
                            <a:srgbClr val="FFFFFF"/>
                          </a:solidFill>
                          <a:latin typeface="Times New Roman" panose="02020603050405020304" pitchFamily="18" charset="0"/>
                          <a:cs typeface="Times New Roman" panose="02020603050405020304" pitchFamily="18" charset="0"/>
                        </a:rPr>
                        <a:t>nh vi</a:t>
                      </a:r>
                      <a:endParaRPr lang="en-US" sz="2800" b="1" dirty="0">
                        <a:solidFill>
                          <a:srgbClr val="FFFFFF"/>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Tố cáo</a:t>
                      </a:r>
                      <a:endParaRPr lang="en-US" sz="2400" b="1" dirty="0">
                        <a:solidFill>
                          <a:srgbClr val="FFFFFF"/>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800" dirty="0">
                          <a:solidFill>
                            <a:srgbClr val="000000"/>
                          </a:solidFill>
                          <a:latin typeface="Times New Roman" panose="02020603050405020304" pitchFamily="18" charset="0"/>
                          <a:cs typeface="Times New Roman" panose="02020603050405020304" pitchFamily="18" charset="0"/>
                        </a:rPr>
                        <a:t>a. Tự ý chặt phá rừng của Nh</a:t>
                      </a:r>
                      <a:r>
                        <a:rPr sz="2800" dirty="0">
                          <a:solidFill>
                            <a:srgbClr val="000000"/>
                          </a:solidFill>
                          <a:latin typeface="Times New Roman" panose="02020603050405020304" pitchFamily="18" charset="0"/>
                          <a:ea typeface="Times New Roman" panose="02020603050405020304" pitchFamily="18" charset="0"/>
                        </a:rPr>
                        <a:t>à</a:t>
                      </a:r>
                      <a:r>
                        <a:rPr sz="2800" dirty="0">
                          <a:solidFill>
                            <a:srgbClr val="000000"/>
                          </a:solidFill>
                          <a:latin typeface="Times New Roman" panose="02020603050405020304" pitchFamily="18" charset="0"/>
                          <a:cs typeface="Times New Roman" panose="02020603050405020304" pitchFamily="18" charset="0"/>
                        </a:rPr>
                        <a:t> nước lấy gỗ bán</a:t>
                      </a:r>
                      <a:endParaRPr lang="en-US" sz="2800" dirty="0">
                        <a:solidFill>
                          <a:srgbClr val="000000"/>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800" dirty="0">
                          <a:solidFill>
                            <a:srgbClr val="000000"/>
                          </a:solidFill>
                          <a:latin typeface="Times New Roman" panose="02020603050405020304" pitchFamily="18" charset="0"/>
                          <a:cs typeface="Times New Roman" panose="02020603050405020304" pitchFamily="18" charset="0"/>
                        </a:rPr>
                        <a:t>b. Cô giáo chủ nhiệm tự ý đuổi học bạn Nam.</a:t>
                      </a:r>
                      <a:endParaRPr lang="en-US" sz="2800" dirty="0">
                        <a:solidFill>
                          <a:srgbClr val="000000"/>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800" dirty="0">
                          <a:solidFill>
                            <a:srgbClr val="000000"/>
                          </a:solidFill>
                          <a:latin typeface="Times New Roman" panose="02020603050405020304" pitchFamily="18" charset="0"/>
                          <a:cs typeface="Times New Roman" panose="02020603050405020304" pitchFamily="18" charset="0"/>
                        </a:rPr>
                        <a:t>c. Phát hiện ra ông A buôn bán chất nổ, pháo nổ.</a:t>
                      </a:r>
                      <a:endParaRPr lang="en-US" sz="2800" dirty="0">
                        <a:solidFill>
                          <a:srgbClr val="000000"/>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r>
              <a:tr h="9445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spcBef>
                          <a:spcPct val="20000"/>
                        </a:spcBef>
                        <a:buNone/>
                      </a:pPr>
                      <a:r>
                        <a:rPr sz="2800" dirty="0">
                          <a:solidFill>
                            <a:srgbClr val="000000"/>
                          </a:solidFill>
                          <a:latin typeface="Times New Roman" panose="02020603050405020304" pitchFamily="18" charset="0"/>
                          <a:cs typeface="Times New Roman" panose="02020603050405020304" pitchFamily="18" charset="0"/>
                        </a:rPr>
                        <a:t>d. Ông Ho</a:t>
                      </a:r>
                      <a:r>
                        <a:rPr sz="2800" dirty="0">
                          <a:solidFill>
                            <a:srgbClr val="000000"/>
                          </a:solidFill>
                          <a:latin typeface="Times New Roman" panose="02020603050405020304" pitchFamily="18" charset="0"/>
                          <a:ea typeface="Times New Roman" panose="02020603050405020304" pitchFamily="18" charset="0"/>
                        </a:rPr>
                        <a:t>à</a:t>
                      </a:r>
                      <a:r>
                        <a:rPr sz="2800" dirty="0">
                          <a:solidFill>
                            <a:srgbClr val="000000"/>
                          </a:solidFill>
                          <a:latin typeface="Times New Roman" panose="02020603050405020304" pitchFamily="18" charset="0"/>
                          <a:cs typeface="Times New Roman" panose="02020603050405020304" pitchFamily="18" charset="0"/>
                        </a:rPr>
                        <a:t>ng lấy tiền ủng hộ người nghèo sử dụng v</a:t>
                      </a:r>
                      <a:r>
                        <a:rPr sz="2800" dirty="0">
                          <a:solidFill>
                            <a:srgbClr val="000000"/>
                          </a:solidFill>
                          <a:latin typeface="Times New Roman" panose="02020603050405020304" pitchFamily="18" charset="0"/>
                          <a:ea typeface="Times New Roman" panose="02020603050405020304" pitchFamily="18" charset="0"/>
                        </a:rPr>
                        <a:t>à</a:t>
                      </a:r>
                      <a:r>
                        <a:rPr sz="2800" dirty="0">
                          <a:solidFill>
                            <a:srgbClr val="000000"/>
                          </a:solidFill>
                          <a:latin typeface="Times New Roman" panose="02020603050405020304" pitchFamily="18" charset="0"/>
                          <a:cs typeface="Times New Roman" panose="02020603050405020304" pitchFamily="18" charset="0"/>
                        </a:rPr>
                        <a:t>o mục đích cá nhân. </a:t>
                      </a:r>
                      <a:endParaRPr lang="en-US" sz="2800" dirty="0">
                        <a:solidFill>
                          <a:srgbClr val="000000"/>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800" dirty="0">
                          <a:solidFill>
                            <a:srgbClr val="000000"/>
                          </a:solidFill>
                          <a:latin typeface="Times New Roman" panose="02020603050405020304" pitchFamily="18" charset="0"/>
                          <a:cs typeface="Times New Roman" panose="02020603050405020304" pitchFamily="18" charset="0"/>
                        </a:rPr>
                        <a:t>e. Hiện tượng đánh bạc ở địa phương.</a:t>
                      </a:r>
                      <a:endParaRPr lang="en-US" sz="2800" dirty="0">
                        <a:solidFill>
                          <a:srgbClr val="000000"/>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800" dirty="0">
                          <a:solidFill>
                            <a:srgbClr val="000000"/>
                          </a:solidFill>
                          <a:latin typeface="Times New Roman" panose="02020603050405020304" pitchFamily="18" charset="0"/>
                          <a:cs typeface="Times New Roman" panose="02020603050405020304" pitchFamily="18" charset="0"/>
                        </a:rPr>
                        <a:t>f. Bạn A muốn được phúc khảo lại b</a:t>
                      </a:r>
                      <a:r>
                        <a:rPr sz="2800" dirty="0">
                          <a:solidFill>
                            <a:srgbClr val="000000"/>
                          </a:solidFill>
                          <a:latin typeface="Times New Roman" panose="02020603050405020304" pitchFamily="18" charset="0"/>
                          <a:ea typeface="Times New Roman" panose="02020603050405020304" pitchFamily="18" charset="0"/>
                        </a:rPr>
                        <a:t>à</a:t>
                      </a:r>
                      <a:r>
                        <a:rPr sz="2800" dirty="0">
                          <a:solidFill>
                            <a:srgbClr val="000000"/>
                          </a:solidFill>
                          <a:latin typeface="Times New Roman" panose="02020603050405020304" pitchFamily="18" charset="0"/>
                          <a:cs typeface="Times New Roman" panose="02020603050405020304" pitchFamily="18" charset="0"/>
                        </a:rPr>
                        <a:t>i thi.</a:t>
                      </a:r>
                      <a:endParaRPr lang="en-US" sz="2800" dirty="0">
                        <a:solidFill>
                          <a:srgbClr val="000000"/>
                        </a:solidFill>
                        <a:latin typeface="Times New Roman" panose="02020603050405020304" pitchFamily="18" charset="0"/>
                        <a:ea typeface="Times New Roman" panose="02020603050405020304" pitchFamily="18"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L="91435" marR="91435"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r>
            </a:tbl>
          </a:graphicData>
        </a:graphic>
      </p:graphicFrame>
      <p:sp>
        <p:nvSpPr>
          <p:cNvPr id="4" name="Multiply 3"/>
          <p:cNvSpPr/>
          <p:nvPr/>
        </p:nvSpPr>
        <p:spPr>
          <a:xfrm>
            <a:off x="10129838" y="2747963"/>
            <a:ext cx="595313" cy="3984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 name="Picture 4"/>
          <p:cNvPicPr>
            <a:picLocks noChangeAspect="1"/>
          </p:cNvPicPr>
          <p:nvPr/>
        </p:nvPicPr>
        <p:blipFill>
          <a:blip r:embed="rId1"/>
          <a:stretch>
            <a:fillRect/>
          </a:stretch>
        </p:blipFill>
        <p:spPr>
          <a:xfrm>
            <a:off x="10234613" y="3895725"/>
            <a:ext cx="385762" cy="311150"/>
          </a:xfrm>
          <a:prstGeom prst="rect">
            <a:avLst/>
          </a:prstGeom>
          <a:noFill/>
          <a:ln w="9525">
            <a:noFill/>
          </a:ln>
        </p:spPr>
      </p:pic>
      <p:pic>
        <p:nvPicPr>
          <p:cNvPr id="6" name="Picture 5"/>
          <p:cNvPicPr>
            <a:picLocks noChangeAspect="1"/>
          </p:cNvPicPr>
          <p:nvPr/>
        </p:nvPicPr>
        <p:blipFill>
          <a:blip r:embed="rId1"/>
          <a:stretch>
            <a:fillRect/>
          </a:stretch>
        </p:blipFill>
        <p:spPr>
          <a:xfrm>
            <a:off x="10234613" y="4500563"/>
            <a:ext cx="385762" cy="311150"/>
          </a:xfrm>
          <a:prstGeom prst="rect">
            <a:avLst/>
          </a:prstGeom>
          <a:noFill/>
          <a:ln w="9525">
            <a:noFill/>
          </a:ln>
        </p:spPr>
      </p:pic>
      <p:pic>
        <p:nvPicPr>
          <p:cNvPr id="7" name="Picture 6"/>
          <p:cNvPicPr>
            <a:picLocks noChangeAspect="1"/>
          </p:cNvPicPr>
          <p:nvPr/>
        </p:nvPicPr>
        <p:blipFill>
          <a:blip r:embed="rId1"/>
          <a:stretch>
            <a:fillRect/>
          </a:stretch>
        </p:blipFill>
        <p:spPr>
          <a:xfrm>
            <a:off x="10234613" y="5219700"/>
            <a:ext cx="385762" cy="31115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barn(inVertical)">
                                      <p:cBhvr>
                                        <p:cTn id="12" dur="5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373063" y="271463"/>
            <a:ext cx="3503613" cy="758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3200" b="1" dirty="0">
                <a:solidFill>
                  <a:srgbClr val="FFFFFF"/>
                </a:solidFill>
                <a:latin typeface="Times New Roman" panose="02020603050405020304" pitchFamily="18" charset="0"/>
                <a:cs typeface="Times New Roman" panose="02020603050405020304" pitchFamily="18" charset="0"/>
              </a:rPr>
              <a:t>Cho tình huống</a:t>
            </a:r>
            <a:endParaRPr sz="3200" b="1" dirty="0">
              <a:solidFill>
                <a:srgbClr val="FFFFFF"/>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560388" y="1660525"/>
            <a:ext cx="9821863" cy="14684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None/>
            </a:pPr>
            <a:r>
              <a:rPr sz="2800" dirty="0">
                <a:solidFill>
                  <a:srgbClr val="000000"/>
                </a:solidFill>
                <a:latin typeface="Times New Roman" panose="02020603050405020304" pitchFamily="18" charset="0"/>
                <a:cs typeface="Times New Roman" panose="02020603050405020304" pitchFamily="18" charset="0"/>
              </a:rPr>
              <a:t>Vì ghét Nam, Bình đã l</a:t>
            </a:r>
            <a:r>
              <a:rPr sz="2800" dirty="0">
                <a:solidFill>
                  <a:srgbClr val="000000"/>
                </a:solidFill>
                <a:latin typeface="Times New Roman" panose="02020603050405020304" pitchFamily="18" charset="0"/>
                <a:ea typeface="Times New Roman" panose="02020603050405020304" pitchFamily="18" charset="0"/>
              </a:rPr>
              <a:t>à</a:t>
            </a:r>
            <a:r>
              <a:rPr sz="2800" dirty="0">
                <a:solidFill>
                  <a:srgbClr val="000000"/>
                </a:solidFill>
                <a:latin typeface="Times New Roman" panose="02020603050405020304" pitchFamily="18" charset="0"/>
                <a:cs typeface="Times New Roman" panose="02020603050405020304" pitchFamily="18" charset="0"/>
              </a:rPr>
              <a:t>m đơn tố cáo sai sự thật về Nam gửi đến cơ quan chức năng. Bình có vi phạm luật khiếu nại không?</a:t>
            </a:r>
            <a:endParaRPr sz="2800" dirty="0">
              <a:solidFill>
                <a:srgbClr val="000000"/>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373063" y="3400425"/>
            <a:ext cx="8977313" cy="6302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None/>
            </a:pPr>
            <a:r>
              <a:rPr sz="2800" dirty="0">
                <a:solidFill>
                  <a:srgbClr val="000000"/>
                </a:solidFill>
                <a:latin typeface="Times New Roman" panose="02020603050405020304" pitchFamily="18" charset="0"/>
                <a:cs typeface="Times New Roman" panose="02020603050405020304" pitchFamily="18" charset="0"/>
              </a:rPr>
              <a:t>=&gt; Bình vi phạm luật tố cáo.</a:t>
            </a:r>
            <a:endParaRPr sz="2800" dirty="0">
              <a:solidFill>
                <a:srgbClr val="000000"/>
              </a:solidFill>
              <a:latin typeface="Times New Roman" panose="02020603050405020304" pitchFamily="18" charset="0"/>
              <a:ea typeface="Times New Roman" panose="02020603050405020304" pitchFamily="18" charset="0"/>
            </a:endParaRPr>
          </a:p>
        </p:txBody>
      </p:sp>
      <p:sp>
        <p:nvSpPr>
          <p:cNvPr id="5" name="Cloud Callout 4"/>
          <p:cNvSpPr/>
          <p:nvPr/>
        </p:nvSpPr>
        <p:spPr>
          <a:xfrm>
            <a:off x="5100638" y="4030663"/>
            <a:ext cx="6329363" cy="2395538"/>
          </a:xfrm>
          <a:prstGeom prst="cloudCallout">
            <a:avLst/>
          </a:prstGeom>
        </p:spPr>
        <p:style>
          <a:lnRef idx="1">
            <a:schemeClr val="accent4"/>
          </a:lnRef>
          <a:fillRef idx="2">
            <a:schemeClr val="accent4"/>
          </a:fillRef>
          <a:effectRef idx="1">
            <a:schemeClr val="accent4"/>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2800" dirty="0">
                <a:solidFill>
                  <a:srgbClr val="000000"/>
                </a:solidFill>
                <a:latin typeface="Times New Roman" panose="02020603050405020304" pitchFamily="18" charset="0"/>
                <a:cs typeface="Times New Roman" panose="02020603050405020304" pitchFamily="18" charset="0"/>
              </a:rPr>
              <a:t>Biết Nam l</a:t>
            </a:r>
            <a:r>
              <a:rPr sz="2800" dirty="0">
                <a:solidFill>
                  <a:srgbClr val="000000"/>
                </a:solidFill>
                <a:latin typeface="Times New Roman" panose="02020603050405020304" pitchFamily="18" charset="0"/>
                <a:ea typeface="Times New Roman" panose="02020603050405020304" pitchFamily="18" charset="0"/>
              </a:rPr>
              <a:t>à</a:t>
            </a:r>
            <a:r>
              <a:rPr sz="2800" dirty="0">
                <a:solidFill>
                  <a:srgbClr val="000000"/>
                </a:solidFill>
                <a:latin typeface="Times New Roman" panose="02020603050405020304" pitchFamily="18" charset="0"/>
                <a:cs typeface="Times New Roman" panose="02020603050405020304" pitchFamily="18" charset="0"/>
              </a:rPr>
              <a:t>m đơn tố cáo lại mình, Bình đã dọa đánh Nam. Em có suy nghĩ gì về việc l</a:t>
            </a:r>
            <a:r>
              <a:rPr sz="2800" dirty="0">
                <a:solidFill>
                  <a:srgbClr val="000000"/>
                </a:solidFill>
                <a:latin typeface="Times New Roman" panose="02020603050405020304" pitchFamily="18" charset="0"/>
                <a:ea typeface="Times New Roman" panose="02020603050405020304" pitchFamily="18" charset="0"/>
              </a:rPr>
              <a:t>à</a:t>
            </a:r>
            <a:r>
              <a:rPr sz="2800" dirty="0">
                <a:solidFill>
                  <a:srgbClr val="000000"/>
                </a:solidFill>
                <a:latin typeface="Times New Roman" panose="02020603050405020304" pitchFamily="18" charset="0"/>
                <a:cs typeface="Times New Roman" panose="02020603050405020304" pitchFamily="18" charset="0"/>
              </a:rPr>
              <a:t>m của Bình?</a:t>
            </a:r>
            <a:endParaRPr sz="2800" dirty="0">
              <a:solidFill>
                <a:srgbClr val="000000"/>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373063" y="4302125"/>
            <a:ext cx="4508500" cy="2124075"/>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2800" dirty="0">
                <a:solidFill>
                  <a:srgbClr val="FFFFFF"/>
                </a:solidFill>
                <a:latin typeface="Times New Roman" panose="02020603050405020304" pitchFamily="18" charset="0"/>
                <a:cs typeface="Times New Roman" panose="02020603050405020304" pitchFamily="18" charset="0"/>
              </a:rPr>
              <a:t>=&gt; Việc Bình l</a:t>
            </a:r>
            <a:r>
              <a:rPr sz="2800" dirty="0">
                <a:solidFill>
                  <a:srgbClr val="FFFFFF"/>
                </a:solidFill>
                <a:latin typeface="Times New Roman" panose="02020603050405020304" pitchFamily="18" charset="0"/>
                <a:ea typeface="Times New Roman" panose="02020603050405020304" pitchFamily="18" charset="0"/>
              </a:rPr>
              <a:t>à</a:t>
            </a:r>
            <a:r>
              <a:rPr sz="2800" dirty="0">
                <a:solidFill>
                  <a:srgbClr val="FFFFFF"/>
                </a:solidFill>
                <a:latin typeface="Times New Roman" panose="02020603050405020304" pitchFamily="18" charset="0"/>
                <a:cs typeface="Times New Roman" panose="02020603050405020304" pitchFamily="18" charset="0"/>
              </a:rPr>
              <a:t>m l</a:t>
            </a:r>
            <a:r>
              <a:rPr sz="2800" dirty="0">
                <a:solidFill>
                  <a:srgbClr val="FFFFFF"/>
                </a:solidFill>
                <a:latin typeface="Times New Roman" panose="02020603050405020304" pitchFamily="18" charset="0"/>
                <a:ea typeface="Times New Roman" panose="02020603050405020304" pitchFamily="18" charset="0"/>
              </a:rPr>
              <a:t>à</a:t>
            </a:r>
            <a:r>
              <a:rPr sz="2800" dirty="0">
                <a:solidFill>
                  <a:srgbClr val="FFFFFF"/>
                </a:solidFill>
                <a:latin typeface="Times New Roman" panose="02020603050405020304" pitchFamily="18" charset="0"/>
                <a:cs typeface="Times New Roman" panose="02020603050405020304" pitchFamily="18" charset="0"/>
              </a:rPr>
              <a:t> sai. Vi phạm quy định của Nh</a:t>
            </a:r>
            <a:r>
              <a:rPr sz="2800" dirty="0">
                <a:solidFill>
                  <a:srgbClr val="FFFFFF"/>
                </a:solidFill>
                <a:latin typeface="Times New Roman" panose="02020603050405020304" pitchFamily="18" charset="0"/>
                <a:ea typeface="Times New Roman" panose="02020603050405020304" pitchFamily="18" charset="0"/>
              </a:rPr>
              <a:t>à</a:t>
            </a:r>
            <a:r>
              <a:rPr sz="2800" dirty="0">
                <a:solidFill>
                  <a:srgbClr val="FFFFFF"/>
                </a:solidFill>
                <a:latin typeface="Times New Roman" panose="02020603050405020304" pitchFamily="18" charset="0"/>
                <a:cs typeface="Times New Roman" panose="02020603050405020304" pitchFamily="18" charset="0"/>
              </a:rPr>
              <a:t> nước về quyền khiếu nại, tố cáo.</a:t>
            </a:r>
            <a:endParaRPr sz="2800"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1895475" y="831850"/>
            <a:ext cx="2259082" cy="818046"/>
          </a:xfrm>
          <a:prstGeom prst="roundRect">
            <a:avLst/>
          </a:prstGeom>
          <a:gradFill>
            <a:gsLst>
              <a:gs pos="100000">
                <a:srgbClr val="0070C0">
                  <a:alpha val="40000"/>
                </a:srgb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4000" b="1" dirty="0">
                <a:solidFill>
                  <a:schemeClr val="bg1"/>
                </a:solidFill>
                <a:latin typeface="Times New Roman" panose="02020603050405020304" pitchFamily="18" charset="0"/>
                <a:cs typeface="Times New Roman" panose="02020603050405020304" pitchFamily="18" charset="0"/>
              </a:rPr>
              <a:t>Dặn dò</a:t>
            </a:r>
            <a:endParaRPr sz="4000" b="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1073150" y="2044700"/>
            <a:ext cx="10536238" cy="4216400"/>
          </a:xfrm>
          <a:prstGeom prst="roundRect">
            <a:avLst/>
          </a:prstGeom>
          <a:gradFill>
            <a:gsLst>
              <a:gs pos="0">
                <a:srgbClr val="0070C0">
                  <a:alpha val="40000"/>
                </a:srgbClr>
              </a:gs>
              <a:gs pos="100000">
                <a:srgbClr val="0070C0">
                  <a:alpha val="40000"/>
                </a:srgbClr>
              </a:gs>
            </a:gsLst>
          </a:gradFill>
        </p:spPr>
        <p:style>
          <a:lnRef idx="1">
            <a:schemeClr val="accent2"/>
          </a:lnRef>
          <a:fillRef idx="2">
            <a:schemeClr val="accent2"/>
          </a:fillRef>
          <a:effectRef idx="1">
            <a:schemeClr val="accent2"/>
          </a:effectRef>
          <a:fontRef idx="minor">
            <a:schemeClr val="dk1"/>
          </a:fontRef>
        </p:style>
        <p:txBody>
          <a:bodyPr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pt-BR" sz="3600" b="0" i="0" u="none" strike="noStrike" kern="5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Làm bài tập còn lại trong SGK.</a:t>
            </a:r>
            <a:endParaRPr kumimoji="0" lang="en-US" sz="3600" b="0" i="0" u="none" strike="noStrike" kern="5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Mangal" pitchFamily="18" charset="0"/>
            </a:endParaRPr>
          </a:p>
          <a:p>
            <a:pPr marR="0" lvl="0" algn="just" defTabSz="914400" rtl="0" eaLnBrk="1" fontAlgn="auto" latinLnBrk="0" hangingPunct="1">
              <a:lnSpc>
                <a:spcPct val="150000"/>
              </a:lnSpc>
              <a:spcBef>
                <a:spcPts val="0"/>
              </a:spcBef>
              <a:spcAft>
                <a:spcPts val="0"/>
              </a:spcAft>
              <a:buClrTx/>
              <a:buSzTx/>
              <a:buFontTx/>
              <a:defRPr/>
            </a:pPr>
            <a:r>
              <a:rPr kumimoji="0" lang="en-US" altLang="pt-BR" sz="3600" b="0" i="0" u="none" strike="noStrike" kern="5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Soạn bài: Hiến pháp nước cộng hòa xã hội chủ nghĩa Việt Nam</a:t>
            </a:r>
            <a:endParaRPr kumimoji="0" lang="en-US" sz="3600" b="0" i="0" u="none" strike="noStrike" kern="5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Mangal" pitchFamily="18" charset="0"/>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 name="Diagram 8"/>
          <p:cNvGraphicFramePr/>
          <p:nvPr/>
        </p:nvGraphicFramePr>
        <p:xfrm>
          <a:off x="643890" y="2206625"/>
          <a:ext cx="11389360" cy="42627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Rounded Rectangle 9"/>
          <p:cNvSpPr/>
          <p:nvPr/>
        </p:nvSpPr>
        <p:spPr>
          <a:xfrm>
            <a:off x="346075" y="438150"/>
            <a:ext cx="3517900" cy="646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800" b="1" dirty="0">
                <a:solidFill>
                  <a:srgbClr val="FFFFFF"/>
                </a:solidFill>
                <a:latin typeface="Times New Roman" panose="02020603050405020304" pitchFamily="18" charset="0"/>
                <a:cs typeface="Times New Roman" panose="02020603050405020304" pitchFamily="18" charset="0"/>
              </a:rPr>
              <a:t>I. ĐẶT VẤN ĐỀ</a:t>
            </a:r>
            <a:endParaRPr sz="2800" b="1" dirty="0">
              <a:solidFill>
                <a:srgbClr val="FFFFFF"/>
              </a:solidFill>
              <a:latin typeface="Times New Roman" panose="02020603050405020304" pitchFamily="18" charset="0"/>
              <a:ea typeface="Times New Roman" panose="02020603050405020304" pitchFamily="18" charset="0"/>
            </a:endParaRPr>
          </a:p>
        </p:txBody>
      </p:sp>
      <p:sp>
        <p:nvSpPr>
          <p:cNvPr id="11" name="Oval 10"/>
          <p:cNvSpPr/>
          <p:nvPr/>
        </p:nvSpPr>
        <p:spPr>
          <a:xfrm>
            <a:off x="3683000" y="1084263"/>
            <a:ext cx="3876675" cy="8636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200" b="1" i="1" dirty="0">
                <a:solidFill>
                  <a:srgbClr val="FF0000"/>
                </a:solidFill>
                <a:latin typeface="Times New Roman" panose="02020603050405020304" pitchFamily="18" charset="0"/>
                <a:cs typeface="Times New Roman" panose="02020603050405020304" pitchFamily="18" charset="0"/>
              </a:rPr>
              <a:t>Thảo luận </a:t>
            </a:r>
            <a:endParaRPr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ounded Rectangle 7"/>
          <p:cNvSpPr/>
          <p:nvPr/>
        </p:nvSpPr>
        <p:spPr>
          <a:xfrm>
            <a:off x="3875723" y="199708"/>
            <a:ext cx="4237038"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ĐÁP ÁN</a:t>
            </a:r>
            <a:endParaRPr kumimoji="0" lang="en-US" sz="32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450850" y="1391920"/>
            <a:ext cx="2421255" cy="530923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1: </a:t>
            </a:r>
            <a:endPar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Báo cho cơ quan chức năng theo dõi. Nếu đúng thì cơ quan có thẩm quyền sẽ xử lí theo quy định của pháp luật.</a:t>
            </a:r>
            <a:endPar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Rounded Rectangle 9"/>
          <p:cNvSpPr/>
          <p:nvPr/>
        </p:nvSpPr>
        <p:spPr>
          <a:xfrm>
            <a:off x="4331335" y="1390015"/>
            <a:ext cx="2447925" cy="531114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2:</a:t>
            </a:r>
            <a:endPar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Em sẽ báo cho nhà trường hoặc cơ quan công an nơi em ở về hành vi lấy cắp xe đạp của bạn, để nhà trường hoặc công an xử lí theo quy định của pháp luật. </a:t>
            </a:r>
            <a:endParaRPr kumimoji="0" lang="en-US" sz="2400" b="1" i="0" u="none" strike="noStrike" kern="5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angal" pitchFamily="18" charset="0"/>
            </a:endParaRPr>
          </a:p>
        </p:txBody>
      </p:sp>
      <p:sp>
        <p:nvSpPr>
          <p:cNvPr id="11" name="Rounded Rectangle 10"/>
          <p:cNvSpPr/>
          <p:nvPr/>
        </p:nvSpPr>
        <p:spPr>
          <a:xfrm>
            <a:off x="7730490" y="1390015"/>
            <a:ext cx="2716530" cy="53117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3: </a:t>
            </a:r>
            <a:endPar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Anh H khiếu nại lên cơ quan có thẩm quyền để cơ quan có trách nhiệm yêu cầu người giám đốc giải thích lí do đuổi việc để bảo vệ quyền lợi chính đáng của mình.</a:t>
            </a:r>
            <a:endParaRPr kumimoji="0" lang="en-US" sz="2400" b="1" i="0" u="none" strike="noStrike" kern="5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angal"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Diagram 3"/>
          <p:cNvGraphicFramePr/>
          <p:nvPr/>
        </p:nvGraphicFramePr>
        <p:xfrm>
          <a:off x="207645" y="741045"/>
          <a:ext cx="11918315" cy="43643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ounded Rectangle 7"/>
          <p:cNvSpPr/>
          <p:nvPr/>
        </p:nvSpPr>
        <p:spPr>
          <a:xfrm>
            <a:off x="4200208" y="220028"/>
            <a:ext cx="4237038"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ĐÁP ÁN</a:t>
            </a:r>
            <a:endParaRPr kumimoji="0" lang="en-US" sz="32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450850" y="1391920"/>
            <a:ext cx="2421255" cy="530923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1: </a:t>
            </a:r>
            <a:endPar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Báo cho cơ quan chức năng theo dõi. Nếu đúng thì cơ quan có thẩm quyền sẽ xử lí theo quy định của pháp luật.</a:t>
            </a:r>
            <a:endParaRPr kumimoji="0" lang="en-US" sz="28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Rounded Rectangle 9"/>
          <p:cNvSpPr/>
          <p:nvPr/>
        </p:nvSpPr>
        <p:spPr>
          <a:xfrm>
            <a:off x="3103880" y="1391285"/>
            <a:ext cx="2447925" cy="531114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2:</a:t>
            </a:r>
            <a:endPar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Em sẽ báo cho nhà trường hoặc cơ quan công an nơi em ở về hành vi lấy cắp xe đạp của bạn, để nhà trường hoặc công an xử lí theo quy định của pháp luật. </a:t>
            </a:r>
            <a:endParaRPr kumimoji="0" lang="en-US" sz="2400" b="1" i="0" u="none" strike="noStrike" kern="5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angal" pitchFamily="18" charset="0"/>
            </a:endParaRPr>
          </a:p>
        </p:txBody>
      </p:sp>
      <p:sp>
        <p:nvSpPr>
          <p:cNvPr id="11" name="Rounded Rectangle 10"/>
          <p:cNvSpPr/>
          <p:nvPr/>
        </p:nvSpPr>
        <p:spPr>
          <a:xfrm>
            <a:off x="5783580" y="1391920"/>
            <a:ext cx="2716530" cy="530987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3: </a:t>
            </a:r>
            <a:endPar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Anh H khiếu nại lên cơ quan có thẩm quyền để cơ quan có trách nhiệm yêu cầu người giám đốc giải thích lí do đuổi việc để bảo vệ quyền lợi chính đáng của mình.</a:t>
            </a:r>
            <a:endParaRPr kumimoji="0" lang="en-US" sz="2400" b="1" i="0" u="none" strike="noStrike" kern="5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angal" pitchFamily="18" charset="0"/>
            </a:endParaRPr>
          </a:p>
        </p:txBody>
      </p:sp>
      <p:sp>
        <p:nvSpPr>
          <p:cNvPr id="12" name="Rounded Rectangle 11"/>
          <p:cNvSpPr/>
          <p:nvPr/>
        </p:nvSpPr>
        <p:spPr>
          <a:xfrm>
            <a:off x="8731250" y="1391285"/>
            <a:ext cx="2460625" cy="530987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5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4: </a:t>
            </a:r>
            <a:r>
              <a:rPr kumimoji="0" lang="pt-BR"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Trường hợp 3 là khiếu nại. </a:t>
            </a:r>
            <a:endParaRPr kumimoji="0" lang="pt-BR" sz="3200" b="1"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pt-BR" sz="32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pt-BR" sz="32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pt-BR" sz="24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pt-BR" sz="24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pt-BR" sz="2400" b="0" i="0" u="none" strike="noStrike" kern="5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322580" y="2540635"/>
            <a:ext cx="10985500" cy="3417888"/>
          </a:xfrm>
          <a:prstGeom prst="roundRect">
            <a:avLst/>
          </a:prstGeom>
          <a:solidFill>
            <a:schemeClr val="accent4"/>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3200" b="1" i="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Là</a:t>
            </a:r>
            <a:r>
              <a:rPr kumimoji="0" lang="en-US" sz="32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quyền của công dân, đề nghị cơ quan, tổ chức có thẩm quyền xem xét lại các quyết định, việc làm của công chức nhà nước khi thực hiện công vụ theo quy định pháp luật, hoặc quyết định kỷ luật khi cho rằng quyết định hoặc hành vi đó trái pháp luật, xâm phạm quyền, lợi ích hợp pháp của mình.</a:t>
            </a:r>
            <a:endParaRPr kumimoji="0" lang="en-US" sz="32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5" name="Rounded Rectangle 4"/>
          <p:cNvSpPr/>
          <p:nvPr/>
        </p:nvSpPr>
        <p:spPr>
          <a:xfrm>
            <a:off x="322263" y="450850"/>
            <a:ext cx="4725988" cy="657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800" b="1" dirty="0">
                <a:solidFill>
                  <a:srgbClr val="FFFFFF"/>
                </a:solidFill>
                <a:latin typeface="Times New Roman" panose="02020603050405020304" pitchFamily="18" charset="0"/>
                <a:cs typeface="Times New Roman" panose="02020603050405020304" pitchFamily="18" charset="0"/>
              </a:rPr>
              <a:t>II. NỘI DUNG BÀI HỌC</a:t>
            </a:r>
            <a:endParaRPr sz="2800" b="1" dirty="0">
              <a:solidFill>
                <a:srgbClr val="FFFFFF"/>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322263" y="1287463"/>
            <a:ext cx="3425825" cy="876300"/>
          </a:xfrm>
          <a:prstGeom prst="roundRect">
            <a:avLst/>
          </a:prstGeom>
          <a:solidFill>
            <a:schemeClr val="accent4">
              <a:alpha val="8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514350" lvl="0" indent="-394970" algn="ctr" defTabSz="259080" eaLnBrk="1" hangingPunct="1">
              <a:buAutoNum type="arabicPeriod"/>
            </a:pPr>
            <a:r>
              <a:rPr sz="2800" b="1" i="1" dirty="0">
                <a:solidFill>
                  <a:srgbClr val="FFFFFF"/>
                </a:solidFill>
                <a:latin typeface="Times New Roman" panose="02020603050405020304" pitchFamily="18" charset="0"/>
                <a:cs typeface="Times New Roman" panose="02020603050405020304" pitchFamily="18" charset="0"/>
              </a:rPr>
              <a:t>Khái niệm</a:t>
            </a:r>
            <a:endParaRPr sz="2800" b="1" i="1" dirty="0">
              <a:solidFill>
                <a:srgbClr val="FFFFFF"/>
              </a:solidFill>
              <a:latin typeface="Times New Roman" panose="02020603050405020304" pitchFamily="18" charset="0"/>
              <a:cs typeface="Times New Roman" panose="02020603050405020304" pitchFamily="18" charset="0"/>
            </a:endParaRPr>
          </a:p>
          <a:p>
            <a:pPr marL="514350" lvl="0" indent="-394970" algn="ctr" defTabSz="259080" eaLnBrk="1" hangingPunct="1">
              <a:buNone/>
            </a:pPr>
            <a:r>
              <a:rPr sz="2800" b="1" i="1" dirty="0">
                <a:solidFill>
                  <a:srgbClr val="FFFFFF"/>
                </a:solidFill>
                <a:latin typeface="Times New Roman" panose="02020603050405020304" pitchFamily="18" charset="0"/>
                <a:cs typeface="Times New Roman" panose="02020603050405020304" pitchFamily="18" charset="0"/>
              </a:rPr>
              <a:t>a. Quyền khiếu nại</a:t>
            </a:r>
            <a:endParaRPr sz="2800" b="1" i="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a:spLocks noChangeArrowheads="1"/>
          </p:cNvSpPr>
          <p:nvPr/>
        </p:nvSpPr>
        <p:spPr bwMode="auto">
          <a:xfrm>
            <a:off x="446088" y="1470025"/>
            <a:ext cx="11607800" cy="3365500"/>
          </a:xfrm>
          <a:prstGeom prst="rect">
            <a:avLst/>
          </a:prstGeom>
          <a:solidFill>
            <a:schemeClr val="accent1">
              <a:lumMod val="75000"/>
              <a:alpha val="68000"/>
            </a:schemeClr>
          </a:solidFill>
          <a:ln>
            <a:noFill/>
          </a:ln>
          <a:effec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ts val="5200"/>
              </a:lnSpc>
              <a:spcBef>
                <a:spcPct val="0"/>
              </a:spcBef>
              <a:buFontTx/>
              <a:buNone/>
            </a:pPr>
            <a:r>
              <a:rPr lang="en-US" altLang="en-US" sz="3600" dirty="0">
                <a:solidFill>
                  <a:schemeClr val="bg1"/>
                </a:solidFill>
                <a:latin typeface="Tahoma" panose="020B0604030504040204" pitchFamily="34" charset="0"/>
                <a:cs typeface="Times New Roman" panose="02020603050405020304" pitchFamily="18" charset="0"/>
              </a:rPr>
              <a:t>- Anh H bị thôi việc không rõ lí do.</a:t>
            </a:r>
            <a:endParaRPr lang="en-US" altLang="en-US" sz="1600" dirty="0">
              <a:solidFill>
                <a:schemeClr val="bg1"/>
              </a:solidFill>
              <a:latin typeface="Times New Roman" panose="02020603050405020304" pitchFamily="18" charset="0"/>
              <a:cs typeface="Times New Roman" panose="02020603050405020304" pitchFamily="18" charset="0"/>
            </a:endParaRPr>
          </a:p>
          <a:p>
            <a:pPr marL="0" lvl="0" indent="0">
              <a:lnSpc>
                <a:spcPts val="5200"/>
              </a:lnSpc>
              <a:spcBef>
                <a:spcPct val="0"/>
              </a:spcBef>
              <a:buFontTx/>
              <a:buNone/>
            </a:pPr>
            <a:r>
              <a:rPr lang="en-US" altLang="en-US" sz="3600" dirty="0">
                <a:solidFill>
                  <a:schemeClr val="bg1"/>
                </a:solidFill>
                <a:latin typeface="Tahoma" panose="020B0604030504040204" pitchFamily="34" charset="0"/>
                <a:cs typeface="Times New Roman" panose="02020603050405020304" pitchFamily="18" charset="0"/>
              </a:rPr>
              <a:t>- Bạn Anh phúc khảo b</a:t>
            </a:r>
            <a:r>
              <a:rPr lang="en-US" altLang="en-US" sz="3600" dirty="0">
                <a:solidFill>
                  <a:schemeClr val="bg1"/>
                </a:solidFill>
                <a:latin typeface="Tahoma" panose="020B0604030504040204" pitchFamily="34" charset="0"/>
                <a:ea typeface="Times New Roman" panose="02020603050405020304" pitchFamily="18" charset="0"/>
              </a:rPr>
              <a:t>à</a:t>
            </a:r>
            <a:r>
              <a:rPr lang="en-US" altLang="en-US" sz="3600" dirty="0">
                <a:solidFill>
                  <a:schemeClr val="bg1"/>
                </a:solidFill>
                <a:latin typeface="Tahoma" panose="020B0604030504040204" pitchFamily="34" charset="0"/>
                <a:cs typeface="Times New Roman" panose="02020603050405020304" pitchFamily="18" charset="0"/>
              </a:rPr>
              <a:t>i thi.</a:t>
            </a:r>
            <a:endParaRPr lang="en-US" altLang="en-US" sz="1600" dirty="0">
              <a:solidFill>
                <a:schemeClr val="bg1"/>
              </a:solidFill>
              <a:latin typeface="Times New Roman" panose="02020603050405020304" pitchFamily="18" charset="0"/>
              <a:cs typeface="Times New Roman" panose="02020603050405020304" pitchFamily="18" charset="0"/>
            </a:endParaRPr>
          </a:p>
          <a:p>
            <a:pPr marL="0" lvl="0" indent="0">
              <a:lnSpc>
                <a:spcPts val="5200"/>
              </a:lnSpc>
              <a:spcBef>
                <a:spcPct val="0"/>
              </a:spcBef>
              <a:buFontTx/>
              <a:buNone/>
            </a:pPr>
            <a:r>
              <a:rPr lang="en-US" altLang="en-US" sz="3600" dirty="0">
                <a:solidFill>
                  <a:schemeClr val="bg1"/>
                </a:solidFill>
                <a:latin typeface="Tahoma" panose="020B0604030504040204" pitchFamily="34" charset="0"/>
                <a:cs typeface="Times New Roman" panose="02020603050405020304" pitchFamily="18" charset="0"/>
              </a:rPr>
              <a:t>- Anh A bị cảnh sát giao thông xử phạt tiền quá  mức quy định về h</a:t>
            </a:r>
            <a:r>
              <a:rPr lang="en-US" altLang="en-US" sz="3600" dirty="0">
                <a:solidFill>
                  <a:schemeClr val="bg1"/>
                </a:solidFill>
                <a:latin typeface="Tahoma" panose="020B0604030504040204" pitchFamily="34" charset="0"/>
                <a:ea typeface="Times New Roman" panose="02020603050405020304" pitchFamily="18" charset="0"/>
              </a:rPr>
              <a:t>à</a:t>
            </a:r>
            <a:r>
              <a:rPr lang="en-US" altLang="en-US" sz="3600" dirty="0">
                <a:solidFill>
                  <a:schemeClr val="bg1"/>
                </a:solidFill>
                <a:latin typeface="Tahoma" panose="020B0604030504040204" pitchFamily="34" charset="0"/>
                <a:cs typeface="Times New Roman" panose="02020603050405020304" pitchFamily="18" charset="0"/>
              </a:rPr>
              <a:t>nh vi không đội mũ bảo hiểm xe máy.</a:t>
            </a:r>
            <a:endParaRPr lang="en-US" altLang="en-US" sz="1600" dirty="0">
              <a:solidFill>
                <a:schemeClr val="bg1"/>
              </a:solidFill>
              <a:latin typeface="Times New Roman" panose="02020603050405020304" pitchFamily="18" charset="0"/>
              <a:cs typeface="Times New Roman" panose="02020603050405020304" pitchFamily="18" charset="0"/>
            </a:endParaRPr>
          </a:p>
          <a:p>
            <a:pPr marL="0" lvl="0" indent="0">
              <a:lnSpc>
                <a:spcPts val="5200"/>
              </a:lnSpc>
              <a:spcBef>
                <a:spcPct val="0"/>
              </a:spcBef>
              <a:buFontTx/>
              <a:buNone/>
            </a:pPr>
            <a:r>
              <a:rPr lang="en-US" altLang="en-US" sz="3600" dirty="0">
                <a:solidFill>
                  <a:schemeClr val="bg1"/>
                </a:solidFill>
                <a:latin typeface="Tahoma" panose="020B0604030504040204" pitchFamily="34" charset="0"/>
                <a:cs typeface="Times New Roman" panose="02020603050405020304" pitchFamily="18" charset="0"/>
              </a:rPr>
              <a:t>- Bạn Hùng đề nghị thầy giáo chấm lại b</a:t>
            </a:r>
            <a:r>
              <a:rPr lang="en-US" altLang="en-US" sz="3600" dirty="0">
                <a:solidFill>
                  <a:schemeClr val="bg1"/>
                </a:solidFill>
                <a:latin typeface="Tahoma" panose="020B0604030504040204" pitchFamily="34" charset="0"/>
                <a:ea typeface="Times New Roman" panose="02020603050405020304" pitchFamily="18" charset="0"/>
              </a:rPr>
              <a:t>à</a:t>
            </a:r>
            <a:r>
              <a:rPr lang="en-US" altLang="en-US" sz="3600" dirty="0">
                <a:solidFill>
                  <a:schemeClr val="bg1"/>
                </a:solidFill>
                <a:latin typeface="Tahoma" panose="020B0604030504040204" pitchFamily="34" charset="0"/>
                <a:cs typeface="Times New Roman" panose="02020603050405020304" pitchFamily="18" charset="0"/>
              </a:rPr>
              <a:t>i kiểm tra,</a:t>
            </a:r>
            <a:r>
              <a:rPr lang="en-US" altLang="en-US" sz="3600" dirty="0">
                <a:solidFill>
                  <a:schemeClr val="bg1"/>
                </a:solidFill>
                <a:latin typeface="Tahoma" panose="020B0604030504040204" pitchFamily="34" charset="0"/>
                <a:ea typeface="Times New Roman" panose="02020603050405020304" pitchFamily="18" charset="0"/>
              </a:rPr>
              <a:t>…</a:t>
            </a:r>
            <a:endParaRPr lang="en-US" altLang="en-US" sz="1600" dirty="0">
              <a:solidFill>
                <a:schemeClr val="bg1"/>
              </a:solidFill>
              <a:latin typeface="Times New Roman" panose="02020603050405020304" pitchFamily="18" charset="0"/>
              <a:ea typeface="Times New Roman" panose="02020603050405020304" pitchFamily="18" charset="0"/>
            </a:endParaRPr>
          </a:p>
        </p:txBody>
      </p:sp>
      <p:sp>
        <p:nvSpPr>
          <p:cNvPr id="2" name="Rectangle 1"/>
          <p:cNvSpPr/>
          <p:nvPr/>
        </p:nvSpPr>
        <p:spPr>
          <a:xfrm>
            <a:off x="500063" y="207963"/>
            <a:ext cx="11553825" cy="7699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rgbClr val="FF0000"/>
                </a:solidFill>
                <a:latin typeface="Tahoma" panose="020B0604030504040204" pitchFamily="34" charset="0"/>
                <a:cs typeface="Times New Roman" panose="02020603050405020304" pitchFamily="18" charset="0"/>
              </a:rPr>
              <a:t>* </a:t>
            </a:r>
            <a:r>
              <a:rPr lang="en-US" altLang="en-US" sz="3600" b="1" i="1" dirty="0">
                <a:solidFill>
                  <a:srgbClr val="FF0000"/>
                </a:solidFill>
                <a:latin typeface="Tahoma" panose="020B0604030504040204" pitchFamily="34" charset="0"/>
                <a:cs typeface="Times New Roman" panose="02020603050405020304" pitchFamily="18" charset="0"/>
              </a:rPr>
              <a:t>Một số trường hợp sử dụng quyền khiếu nại:</a:t>
            </a:r>
            <a:endParaRPr lang="en-US" altLang="en-US" sz="3600" b="1" i="1" dirty="0">
              <a:solidFill>
                <a:srgbClr val="FF0000"/>
              </a:solidFill>
              <a:latin typeface="Tahoma" panose="020B060403050404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Diagram 3"/>
          <p:cNvGraphicFramePr/>
          <p:nvPr/>
        </p:nvGraphicFramePr>
        <p:xfrm>
          <a:off x="386366" y="800100"/>
          <a:ext cx="11100784" cy="55491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7525</Words>
  <Application>WPS Presentation</Application>
  <PresentationFormat/>
  <Paragraphs>251</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SimSun</vt:lpstr>
      <vt:lpstr>Wingdings</vt:lpstr>
      <vt:lpstr>Calibri</vt:lpstr>
      <vt:lpstr>Times New Roman</vt:lpstr>
      <vt:lpstr>Tahoma</vt:lpstr>
      <vt:lpstr>Mangal</vt:lpstr>
      <vt:lpstr>Segoe Print</vt:lpstr>
      <vt:lpstr>Microsoft YaHei</vt:lpstr>
      <vt:lpstr>Arial Unicode MS</vt:lpstr>
      <vt:lpstr>Blue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Cách thực hiện quyền khiếu nại, tố cáo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12</cp:revision>
  <dcterms:created xsi:type="dcterms:W3CDTF">2017-02-19T08:06:00Z</dcterms:created>
  <dcterms:modified xsi:type="dcterms:W3CDTF">2022-04-04T07:13:26Z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181BE31D17ED4493A52DC28C46CEECC5</vt:lpwstr>
  </property>
  <property fmtid="{D5CDD505-2E9C-101B-9397-08002B2CF9AE}" pid="3" name="KSOProductBuildVer">
    <vt:lpwstr>1033-11.2.0.11042</vt:lpwstr>
  </property>
</Properties>
</file>