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 id="2147483833" r:id="rId3"/>
  </p:sldMasterIdLst>
  <p:notesMasterIdLst>
    <p:notesMasterId r:id="rId15"/>
  </p:notesMasterIdLst>
  <p:sldIdLst>
    <p:sldId id="334" r:id="rId4"/>
    <p:sldId id="335" r:id="rId5"/>
    <p:sldId id="292" r:id="rId6"/>
    <p:sldId id="293" r:id="rId7"/>
    <p:sldId id="333" r:id="rId8"/>
    <p:sldId id="302" r:id="rId9"/>
    <p:sldId id="294" r:id="rId10"/>
    <p:sldId id="295" r:id="rId11"/>
    <p:sldId id="301" r:id="rId12"/>
    <p:sldId id="297" r:id="rId13"/>
    <p:sldId id="300"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CC"/>
    <a:srgbClr val="FFFFFF"/>
    <a:srgbClr val="00FF00"/>
    <a:srgbClr val="FF0000"/>
    <a:srgbClr val="00CCFF"/>
    <a:srgbClr val="1F18A8"/>
    <a:srgbClr val="F9E4BF"/>
    <a:srgbClr val="C20A4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5DC8-DE7D-4941-A042-0AA39070477B}" type="datetimeFigureOut">
              <a:rPr lang="en-US" smtClean="0"/>
              <a:pPr/>
              <a:t>9/16/2022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0BFFA-50A7-4E86-A77F-63D37D3FC722}" type="slidenum">
              <a:rPr lang="en-US" smtClean="0"/>
              <a:pPr/>
              <a:t>‹#›</a:t>
            </a:fld>
            <a:endParaRPr lang="en-US"/>
          </a:p>
        </p:txBody>
      </p:sp>
    </p:spTree>
    <p:extLst>
      <p:ext uri="{BB962C8B-B14F-4D97-AF65-F5344CB8AC3E}">
        <p14:creationId xmlns:p14="http://schemas.microsoft.com/office/powerpoint/2010/main" val="14946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0BFFA-50A7-4E86-A77F-63D37D3FC722}" type="slidenum">
              <a:rPr lang="en-US" smtClean="0"/>
              <a:pPr/>
              <a:t>11</a:t>
            </a:fld>
            <a:endParaRPr lang="en-US"/>
          </a:p>
        </p:txBody>
      </p:sp>
    </p:spTree>
    <p:extLst>
      <p:ext uri="{BB962C8B-B14F-4D97-AF65-F5344CB8AC3E}">
        <p14:creationId xmlns:p14="http://schemas.microsoft.com/office/powerpoint/2010/main" val="2491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09B2B1-AD06-46F7-9A09-959CC4C6B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6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AE5BF-3409-4F98-9E3D-149FC763F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7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2FDED9-9C26-4701-8723-FE0F17A4F1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8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DE2-80BD-4EF8-9E4B-901B3BC5E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4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88A48-3783-4649-8745-CF8F211AE7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41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8801-32AC-427A-B059-03AA510E4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19704-F6D3-47DD-9864-97D1A4069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6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13921-6BFB-4E96-A0D1-C0BDCEFA4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3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E2DB29-E6D1-4C91-89AD-1A49A9E5F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51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945FF-6F5D-4DD8-BD4A-2E2C020BC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99F55-70B3-4880-8F22-BAADD11FD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70FD39-0D48-4952-AEF3-362A3D383F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507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1D03D-6F94-4E8F-BBF7-843C8635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44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E6F5B-B5F1-44AF-B4E1-E956912C0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82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39FE7-B954-4403-ADAE-1092C1327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76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7C5879-C295-466D-9F87-3047CBA33F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91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325" y="2130426"/>
            <a:ext cx="7771350" cy="1470025"/>
          </a:xfrm>
        </p:spPr>
        <p:txBody>
          <a:bodyPr/>
          <a:lstStyle/>
          <a:p>
            <a:r>
              <a:rPr lang="en-US"/>
              <a:t>Click to edit Master title style</a:t>
            </a:r>
          </a:p>
        </p:txBody>
      </p:sp>
      <p:sp>
        <p:nvSpPr>
          <p:cNvPr id="3" name="Subtitle 2"/>
          <p:cNvSpPr>
            <a:spLocks noGrp="1"/>
          </p:cNvSpPr>
          <p:nvPr>
            <p:ph type="subTitle" idx="1"/>
          </p:nvPr>
        </p:nvSpPr>
        <p:spPr>
          <a:xfrm>
            <a:off x="1371484" y="3886200"/>
            <a:ext cx="6401033" cy="1752600"/>
          </a:xfrm>
        </p:spPr>
        <p:txBody>
          <a:bodyPr/>
          <a:lstStyle>
            <a:lvl1pPr marL="0" indent="0" algn="ctr">
              <a:buNone/>
              <a:defRPr/>
            </a:lvl1pPr>
            <a:lvl2pPr marL="336179" indent="0" algn="ctr">
              <a:buNone/>
              <a:defRPr/>
            </a:lvl2pPr>
            <a:lvl3pPr marL="672358" indent="0" algn="ctr">
              <a:buNone/>
              <a:defRPr/>
            </a:lvl3pPr>
            <a:lvl4pPr marL="1008537" indent="0" algn="ctr">
              <a:buNone/>
              <a:defRPr/>
            </a:lvl4pPr>
            <a:lvl5pPr marL="1344717" indent="0" algn="ctr">
              <a:buNone/>
              <a:defRPr/>
            </a:lvl5pPr>
            <a:lvl6pPr marL="1680896" indent="0" algn="ctr">
              <a:buNone/>
              <a:defRPr/>
            </a:lvl6pPr>
            <a:lvl7pPr marL="2017075" indent="0" algn="ctr">
              <a:buNone/>
              <a:defRPr/>
            </a:lvl7pPr>
            <a:lvl8pPr marL="2353254" indent="0" algn="ctr">
              <a:buNone/>
              <a:defRPr/>
            </a:lvl8pPr>
            <a:lvl9pPr marL="2689433"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9C2538-1018-47C2-81C3-F10E382A7ED3}" type="slidenum">
              <a:rPr lang="en-US"/>
              <a:pPr>
                <a:defRPr/>
              </a:pPr>
              <a:t>‹#›</a:t>
            </a:fld>
            <a:endParaRPr lang="en-US"/>
          </a:p>
        </p:txBody>
      </p:sp>
    </p:spTree>
    <p:extLst>
      <p:ext uri="{BB962C8B-B14F-4D97-AF65-F5344CB8AC3E}">
        <p14:creationId xmlns:p14="http://schemas.microsoft.com/office/powerpoint/2010/main" val="255171603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98CF97-8DD2-415C-B275-5100CDAD8CF1}" type="slidenum">
              <a:rPr lang="en-US"/>
              <a:pPr>
                <a:defRPr/>
              </a:pPr>
              <a:t>‹#›</a:t>
            </a:fld>
            <a:endParaRPr lang="en-US"/>
          </a:p>
        </p:txBody>
      </p:sp>
    </p:spTree>
    <p:extLst>
      <p:ext uri="{BB962C8B-B14F-4D97-AF65-F5344CB8AC3E}">
        <p14:creationId xmlns:p14="http://schemas.microsoft.com/office/powerpoint/2010/main" val="418719589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510" y="4406901"/>
            <a:ext cx="7772516" cy="1362075"/>
          </a:xfrm>
        </p:spPr>
        <p:txBody>
          <a:bodyPr anchor="t"/>
          <a:lstStyle>
            <a:lvl1pPr algn="l">
              <a:defRPr sz="2941" b="1" cap="all"/>
            </a:lvl1pPr>
          </a:lstStyle>
          <a:p>
            <a:r>
              <a:rPr lang="en-US"/>
              <a:t>Click to edit Master title style</a:t>
            </a:r>
          </a:p>
        </p:txBody>
      </p:sp>
      <p:sp>
        <p:nvSpPr>
          <p:cNvPr id="3" name="Text Placeholder 2"/>
          <p:cNvSpPr>
            <a:spLocks noGrp="1"/>
          </p:cNvSpPr>
          <p:nvPr>
            <p:ph type="body" idx="1"/>
          </p:nvPr>
        </p:nvSpPr>
        <p:spPr>
          <a:xfrm>
            <a:off x="722510" y="2906713"/>
            <a:ext cx="7772516" cy="1500187"/>
          </a:xfrm>
        </p:spPr>
        <p:txBody>
          <a:bodyPr anchor="b"/>
          <a:lstStyle>
            <a:lvl1pPr marL="0" indent="0">
              <a:buNone/>
              <a:defRPr sz="1471"/>
            </a:lvl1pPr>
            <a:lvl2pPr marL="336179" indent="0">
              <a:buNone/>
              <a:defRPr sz="1324"/>
            </a:lvl2pPr>
            <a:lvl3pPr marL="672358" indent="0">
              <a:buNone/>
              <a:defRPr sz="1176"/>
            </a:lvl3pPr>
            <a:lvl4pPr marL="1008537" indent="0">
              <a:buNone/>
              <a:defRPr sz="1029"/>
            </a:lvl4pPr>
            <a:lvl5pPr marL="1344717" indent="0">
              <a:buNone/>
              <a:defRPr sz="1029"/>
            </a:lvl5pPr>
            <a:lvl6pPr marL="1680896" indent="0">
              <a:buNone/>
              <a:defRPr sz="1029"/>
            </a:lvl6pPr>
            <a:lvl7pPr marL="2017075" indent="0">
              <a:buNone/>
              <a:defRPr sz="1029"/>
            </a:lvl7pPr>
            <a:lvl8pPr marL="2353254" indent="0">
              <a:buNone/>
              <a:defRPr sz="1029"/>
            </a:lvl8pPr>
            <a:lvl9pPr marL="2689433" indent="0">
              <a:buNone/>
              <a:defRPr sz="1029"/>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3069BB-5507-4610-9F95-F98F4E2EE6BE}" type="slidenum">
              <a:rPr lang="en-US"/>
              <a:pPr>
                <a:defRPr/>
              </a:pPr>
              <a:t>‹#›</a:t>
            </a:fld>
            <a:endParaRPr lang="en-US"/>
          </a:p>
        </p:txBody>
      </p:sp>
    </p:spTree>
    <p:extLst>
      <p:ext uri="{BB962C8B-B14F-4D97-AF65-F5344CB8AC3E}">
        <p14:creationId xmlns:p14="http://schemas.microsoft.com/office/powerpoint/2010/main" val="4242842177"/>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550" y="1600201"/>
            <a:ext cx="4058424" cy="4525963"/>
          </a:xfrm>
        </p:spPr>
        <p:txBody>
          <a:bodyPr/>
          <a:lstStyle>
            <a:lvl1pPr>
              <a:defRPr sz="2059"/>
            </a:lvl1pPr>
            <a:lvl2pPr>
              <a:defRPr sz="1765"/>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8027" y="1600201"/>
            <a:ext cx="4058423" cy="4525963"/>
          </a:xfrm>
        </p:spPr>
        <p:txBody>
          <a:bodyPr/>
          <a:lstStyle>
            <a:lvl1pPr>
              <a:defRPr sz="2059"/>
            </a:lvl1pPr>
            <a:lvl2pPr>
              <a:defRPr sz="1765"/>
            </a:lvl2pPr>
            <a:lvl3pPr>
              <a:defRPr sz="1471"/>
            </a:lvl3pPr>
            <a:lvl4pPr>
              <a:defRPr sz="1324"/>
            </a:lvl4pPr>
            <a:lvl5pPr>
              <a:defRPr sz="1324"/>
            </a:lvl5pPr>
            <a:lvl6pPr>
              <a:defRPr sz="1324"/>
            </a:lvl6pPr>
            <a:lvl7pPr>
              <a:defRPr sz="1324"/>
            </a:lvl7pPr>
            <a:lvl8pPr>
              <a:defRPr sz="1324"/>
            </a:lvl8pPr>
            <a:lvl9pPr>
              <a:defRPr sz="13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FCC011-E7F9-49ED-8065-CF4906509419}" type="slidenum">
              <a:rPr lang="en-US"/>
              <a:pPr>
                <a:defRPr/>
              </a:pPr>
              <a:t>‹#›</a:t>
            </a:fld>
            <a:endParaRPr lang="en-US"/>
          </a:p>
        </p:txBody>
      </p:sp>
    </p:spTree>
    <p:extLst>
      <p:ext uri="{BB962C8B-B14F-4D97-AF65-F5344CB8AC3E}">
        <p14:creationId xmlns:p14="http://schemas.microsoft.com/office/powerpoint/2010/main" val="264154736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550" y="1535113"/>
            <a:ext cx="4039748" cy="639762"/>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4" name="Content Placeholder 3"/>
          <p:cNvSpPr>
            <a:spLocks noGrp="1"/>
          </p:cNvSpPr>
          <p:nvPr>
            <p:ph sz="half" idx="2"/>
          </p:nvPr>
        </p:nvSpPr>
        <p:spPr>
          <a:xfrm>
            <a:off x="457550" y="2174875"/>
            <a:ext cx="4039748" cy="3951288"/>
          </a:xfrm>
        </p:spPr>
        <p:txBody>
          <a:bodyPr/>
          <a:lstStyle>
            <a:lvl1pPr>
              <a:defRPr sz="1765"/>
            </a:lvl1pPr>
            <a:lvl2pPr>
              <a:defRPr sz="1471"/>
            </a:lvl2pPr>
            <a:lvl3pPr>
              <a:defRPr sz="1324"/>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535" y="1535113"/>
            <a:ext cx="4040915" cy="639762"/>
          </a:xfrm>
        </p:spPr>
        <p:txBody>
          <a:bodyPr anchor="b"/>
          <a:lstStyle>
            <a:lvl1pPr marL="0" indent="0">
              <a:buNone/>
              <a:defRPr sz="1765" b="1"/>
            </a:lvl1pPr>
            <a:lvl2pPr marL="336179" indent="0">
              <a:buNone/>
              <a:defRPr sz="1471" b="1"/>
            </a:lvl2pPr>
            <a:lvl3pPr marL="672358" indent="0">
              <a:buNone/>
              <a:defRPr sz="1324" b="1"/>
            </a:lvl3pPr>
            <a:lvl4pPr marL="1008537" indent="0">
              <a:buNone/>
              <a:defRPr sz="1176" b="1"/>
            </a:lvl4pPr>
            <a:lvl5pPr marL="1344717" indent="0">
              <a:buNone/>
              <a:defRPr sz="1176" b="1"/>
            </a:lvl5pPr>
            <a:lvl6pPr marL="1680896" indent="0">
              <a:buNone/>
              <a:defRPr sz="1176" b="1"/>
            </a:lvl6pPr>
            <a:lvl7pPr marL="2017075" indent="0">
              <a:buNone/>
              <a:defRPr sz="1176" b="1"/>
            </a:lvl7pPr>
            <a:lvl8pPr marL="2353254" indent="0">
              <a:buNone/>
              <a:defRPr sz="1176" b="1"/>
            </a:lvl8pPr>
            <a:lvl9pPr marL="2689433" indent="0">
              <a:buNone/>
              <a:defRPr sz="1176" b="1"/>
            </a:lvl9pPr>
          </a:lstStyle>
          <a:p>
            <a:pPr lvl="0"/>
            <a:r>
              <a:rPr lang="en-US"/>
              <a:t>Click to edit Master text styles</a:t>
            </a:r>
          </a:p>
        </p:txBody>
      </p:sp>
      <p:sp>
        <p:nvSpPr>
          <p:cNvPr id="6" name="Content Placeholder 5"/>
          <p:cNvSpPr>
            <a:spLocks noGrp="1"/>
          </p:cNvSpPr>
          <p:nvPr>
            <p:ph sz="quarter" idx="4"/>
          </p:nvPr>
        </p:nvSpPr>
        <p:spPr>
          <a:xfrm>
            <a:off x="4645535" y="2174875"/>
            <a:ext cx="4040915" cy="3951288"/>
          </a:xfrm>
        </p:spPr>
        <p:txBody>
          <a:bodyPr/>
          <a:lstStyle>
            <a:lvl1pPr>
              <a:defRPr sz="1765"/>
            </a:lvl1pPr>
            <a:lvl2pPr>
              <a:defRPr sz="1471"/>
            </a:lvl2pPr>
            <a:lvl3pPr>
              <a:defRPr sz="1324"/>
            </a:lvl3pPr>
            <a:lvl4pPr>
              <a:defRPr sz="1176"/>
            </a:lvl4pPr>
            <a:lvl5pPr>
              <a:defRPr sz="1176"/>
            </a:lvl5pPr>
            <a:lvl6pPr>
              <a:defRPr sz="1176"/>
            </a:lvl6pPr>
            <a:lvl7pPr>
              <a:defRPr sz="1176"/>
            </a:lvl7pPr>
            <a:lvl8pPr>
              <a:defRPr sz="1176"/>
            </a:lvl8pPr>
            <a:lvl9pPr>
              <a:defRPr sz="117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7C0175F-B613-4151-918D-21E616EAC969}" type="slidenum">
              <a:rPr lang="en-US"/>
              <a:pPr>
                <a:defRPr/>
              </a:pPr>
              <a:t>‹#›</a:t>
            </a:fld>
            <a:endParaRPr lang="en-US"/>
          </a:p>
        </p:txBody>
      </p:sp>
    </p:spTree>
    <p:extLst>
      <p:ext uri="{BB962C8B-B14F-4D97-AF65-F5344CB8AC3E}">
        <p14:creationId xmlns:p14="http://schemas.microsoft.com/office/powerpoint/2010/main" val="418997731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3319AA-C903-45F4-ABA8-916AAFC5FD4A}" type="slidenum">
              <a:rPr lang="en-US"/>
              <a:pPr>
                <a:defRPr/>
              </a:pPr>
              <a:t>‹#›</a:t>
            </a:fld>
            <a:endParaRPr lang="en-US"/>
          </a:p>
        </p:txBody>
      </p:sp>
    </p:spTree>
    <p:extLst>
      <p:ext uri="{BB962C8B-B14F-4D97-AF65-F5344CB8AC3E}">
        <p14:creationId xmlns:p14="http://schemas.microsoft.com/office/powerpoint/2010/main" val="215616551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9146C0-9F5B-4388-B8C6-B372DC6926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24A546-3F54-4BA6-87EE-31DB77925BC2}" type="slidenum">
              <a:rPr lang="en-US"/>
              <a:pPr>
                <a:defRPr/>
              </a:pPr>
              <a:t>‹#›</a:t>
            </a:fld>
            <a:endParaRPr lang="en-US"/>
          </a:p>
        </p:txBody>
      </p:sp>
    </p:spTree>
    <p:extLst>
      <p:ext uri="{BB962C8B-B14F-4D97-AF65-F5344CB8AC3E}">
        <p14:creationId xmlns:p14="http://schemas.microsoft.com/office/powerpoint/2010/main" val="2962913868"/>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550" y="273050"/>
            <a:ext cx="3007926" cy="1162050"/>
          </a:xfrm>
        </p:spPr>
        <p:txBody>
          <a:bodyPr anchor="b"/>
          <a:lstStyle>
            <a:lvl1pPr algn="l">
              <a:defRPr sz="1471" b="1"/>
            </a:lvl1pPr>
          </a:lstStyle>
          <a:p>
            <a:r>
              <a:rPr lang="en-US"/>
              <a:t>Click to edit Master title style</a:t>
            </a:r>
          </a:p>
        </p:txBody>
      </p:sp>
      <p:sp>
        <p:nvSpPr>
          <p:cNvPr id="3" name="Content Placeholder 2"/>
          <p:cNvSpPr>
            <a:spLocks noGrp="1"/>
          </p:cNvSpPr>
          <p:nvPr>
            <p:ph idx="1"/>
          </p:nvPr>
        </p:nvSpPr>
        <p:spPr>
          <a:xfrm>
            <a:off x="3575195" y="273051"/>
            <a:ext cx="5111255" cy="5853113"/>
          </a:xfrm>
        </p:spPr>
        <p:txBody>
          <a:bodyPr/>
          <a:lstStyle>
            <a:lvl1pPr>
              <a:defRPr sz="2353"/>
            </a:lvl1pPr>
            <a:lvl2pPr>
              <a:defRPr sz="2059"/>
            </a:lvl2pPr>
            <a:lvl3pPr>
              <a:defRPr sz="1765"/>
            </a:lvl3pPr>
            <a:lvl4pPr>
              <a:defRPr sz="1471"/>
            </a:lvl4pPr>
            <a:lvl5pPr>
              <a:defRPr sz="1471"/>
            </a:lvl5pPr>
            <a:lvl6pPr>
              <a:defRPr sz="1471"/>
            </a:lvl6pPr>
            <a:lvl7pPr>
              <a:defRPr sz="1471"/>
            </a:lvl7pPr>
            <a:lvl8pPr>
              <a:defRPr sz="1471"/>
            </a:lvl8pPr>
            <a:lvl9pPr>
              <a:defRPr sz="14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550" y="1435101"/>
            <a:ext cx="3007926" cy="4691063"/>
          </a:xfrm>
        </p:spPr>
        <p:txBody>
          <a:bodyPr/>
          <a:lstStyle>
            <a:lvl1pPr marL="0" indent="0">
              <a:buNone/>
              <a:defRPr sz="1029"/>
            </a:lvl1pPr>
            <a:lvl2pPr marL="336179" indent="0">
              <a:buNone/>
              <a:defRPr sz="882"/>
            </a:lvl2pPr>
            <a:lvl3pPr marL="672358" indent="0">
              <a:buNone/>
              <a:defRPr sz="735"/>
            </a:lvl3pPr>
            <a:lvl4pPr marL="1008537" indent="0">
              <a:buNone/>
              <a:defRPr sz="662"/>
            </a:lvl4pPr>
            <a:lvl5pPr marL="1344717" indent="0">
              <a:buNone/>
              <a:defRPr sz="662"/>
            </a:lvl5pPr>
            <a:lvl6pPr marL="1680896" indent="0">
              <a:buNone/>
              <a:defRPr sz="662"/>
            </a:lvl6pPr>
            <a:lvl7pPr marL="2017075" indent="0">
              <a:buNone/>
              <a:defRPr sz="662"/>
            </a:lvl7pPr>
            <a:lvl8pPr marL="2353254" indent="0">
              <a:buNone/>
              <a:defRPr sz="662"/>
            </a:lvl8pPr>
            <a:lvl9pPr marL="2689433" indent="0">
              <a:buNone/>
              <a:defRPr sz="6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AA528-19C4-4429-B710-77604A1245DA}" type="slidenum">
              <a:rPr lang="en-US"/>
              <a:pPr>
                <a:defRPr/>
              </a:pPr>
              <a:t>‹#›</a:t>
            </a:fld>
            <a:endParaRPr lang="en-US"/>
          </a:p>
        </p:txBody>
      </p:sp>
    </p:spTree>
    <p:extLst>
      <p:ext uri="{BB962C8B-B14F-4D97-AF65-F5344CB8AC3E}">
        <p14:creationId xmlns:p14="http://schemas.microsoft.com/office/powerpoint/2010/main" val="890484402"/>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50" y="4800600"/>
            <a:ext cx="5485933" cy="566738"/>
          </a:xfrm>
        </p:spPr>
        <p:txBody>
          <a:bodyPr anchor="b"/>
          <a:lstStyle>
            <a:lvl1pPr algn="l">
              <a:defRPr sz="1471" b="1"/>
            </a:lvl1pPr>
          </a:lstStyle>
          <a:p>
            <a:r>
              <a:rPr lang="en-US"/>
              <a:t>Click to edit Master title style</a:t>
            </a:r>
          </a:p>
        </p:txBody>
      </p:sp>
      <p:sp>
        <p:nvSpPr>
          <p:cNvPr id="3" name="Picture Placeholder 2"/>
          <p:cNvSpPr>
            <a:spLocks noGrp="1"/>
          </p:cNvSpPr>
          <p:nvPr>
            <p:ph type="pic" idx="1"/>
          </p:nvPr>
        </p:nvSpPr>
        <p:spPr>
          <a:xfrm>
            <a:off x="1792850" y="612775"/>
            <a:ext cx="5485933" cy="4114800"/>
          </a:xfrm>
        </p:spPr>
        <p:txBody>
          <a:bodyPr/>
          <a:lstStyle>
            <a:lvl1pPr marL="0" indent="0">
              <a:buNone/>
              <a:defRPr sz="2353"/>
            </a:lvl1pPr>
            <a:lvl2pPr marL="336179" indent="0">
              <a:buNone/>
              <a:defRPr sz="2059"/>
            </a:lvl2pPr>
            <a:lvl3pPr marL="672358" indent="0">
              <a:buNone/>
              <a:defRPr sz="1765"/>
            </a:lvl3pPr>
            <a:lvl4pPr marL="1008537" indent="0">
              <a:buNone/>
              <a:defRPr sz="1471"/>
            </a:lvl4pPr>
            <a:lvl5pPr marL="1344717" indent="0">
              <a:buNone/>
              <a:defRPr sz="1471"/>
            </a:lvl5pPr>
            <a:lvl6pPr marL="1680896" indent="0">
              <a:buNone/>
              <a:defRPr sz="1471"/>
            </a:lvl6pPr>
            <a:lvl7pPr marL="2017075" indent="0">
              <a:buNone/>
              <a:defRPr sz="1471"/>
            </a:lvl7pPr>
            <a:lvl8pPr marL="2353254" indent="0">
              <a:buNone/>
              <a:defRPr sz="1471"/>
            </a:lvl8pPr>
            <a:lvl9pPr marL="2689433" indent="0">
              <a:buNone/>
              <a:defRPr sz="1471"/>
            </a:lvl9pPr>
          </a:lstStyle>
          <a:p>
            <a:pPr lvl="0"/>
            <a:endParaRPr lang="en-US" noProof="0" dirty="0"/>
          </a:p>
        </p:txBody>
      </p:sp>
      <p:sp>
        <p:nvSpPr>
          <p:cNvPr id="4" name="Text Placeholder 3"/>
          <p:cNvSpPr>
            <a:spLocks noGrp="1"/>
          </p:cNvSpPr>
          <p:nvPr>
            <p:ph type="body" sz="half" idx="2"/>
          </p:nvPr>
        </p:nvSpPr>
        <p:spPr>
          <a:xfrm>
            <a:off x="1792850" y="5367338"/>
            <a:ext cx="5485933" cy="804862"/>
          </a:xfrm>
        </p:spPr>
        <p:txBody>
          <a:bodyPr/>
          <a:lstStyle>
            <a:lvl1pPr marL="0" indent="0">
              <a:buNone/>
              <a:defRPr sz="1029"/>
            </a:lvl1pPr>
            <a:lvl2pPr marL="336179" indent="0">
              <a:buNone/>
              <a:defRPr sz="882"/>
            </a:lvl2pPr>
            <a:lvl3pPr marL="672358" indent="0">
              <a:buNone/>
              <a:defRPr sz="735"/>
            </a:lvl3pPr>
            <a:lvl4pPr marL="1008537" indent="0">
              <a:buNone/>
              <a:defRPr sz="662"/>
            </a:lvl4pPr>
            <a:lvl5pPr marL="1344717" indent="0">
              <a:buNone/>
              <a:defRPr sz="662"/>
            </a:lvl5pPr>
            <a:lvl6pPr marL="1680896" indent="0">
              <a:buNone/>
              <a:defRPr sz="662"/>
            </a:lvl6pPr>
            <a:lvl7pPr marL="2017075" indent="0">
              <a:buNone/>
              <a:defRPr sz="662"/>
            </a:lvl7pPr>
            <a:lvl8pPr marL="2353254" indent="0">
              <a:buNone/>
              <a:defRPr sz="662"/>
            </a:lvl8pPr>
            <a:lvl9pPr marL="2689433" indent="0">
              <a:buNone/>
              <a:defRPr sz="662"/>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F78A62-0A00-4442-9421-1F3A135BD815}" type="slidenum">
              <a:rPr lang="en-US"/>
              <a:pPr>
                <a:defRPr/>
              </a:pPr>
              <a:t>‹#›</a:t>
            </a:fld>
            <a:endParaRPr lang="en-US"/>
          </a:p>
        </p:txBody>
      </p:sp>
    </p:spTree>
    <p:extLst>
      <p:ext uri="{BB962C8B-B14F-4D97-AF65-F5344CB8AC3E}">
        <p14:creationId xmlns:p14="http://schemas.microsoft.com/office/powerpoint/2010/main" val="3319700183"/>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34994-3A44-4C54-97B9-B243E7AA7E3B}" type="slidenum">
              <a:rPr lang="en-US"/>
              <a:pPr>
                <a:defRPr/>
              </a:pPr>
              <a:t>‹#›</a:t>
            </a:fld>
            <a:endParaRPr lang="en-US"/>
          </a:p>
        </p:txBody>
      </p:sp>
    </p:spTree>
    <p:extLst>
      <p:ext uri="{BB962C8B-B14F-4D97-AF65-F5344CB8AC3E}">
        <p14:creationId xmlns:p14="http://schemas.microsoft.com/office/powerpoint/2010/main" val="395539438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9" y="274639"/>
            <a:ext cx="205664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550" y="274639"/>
            <a:ext cx="606020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0AA7F5-C0E1-4028-93D2-DB78A680DC9D}" type="slidenum">
              <a:rPr lang="en-US"/>
              <a:pPr>
                <a:defRPr/>
              </a:pPr>
              <a:t>‹#›</a:t>
            </a:fld>
            <a:endParaRPr lang="en-US"/>
          </a:p>
        </p:txBody>
      </p:sp>
    </p:spTree>
    <p:extLst>
      <p:ext uri="{BB962C8B-B14F-4D97-AF65-F5344CB8AC3E}">
        <p14:creationId xmlns:p14="http://schemas.microsoft.com/office/powerpoint/2010/main" val="2429873599"/>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C4B02B-16FD-4610-91C7-47C8BEFCB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9E61F7A-4B2D-4BAF-B076-B438C461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807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951638-7C64-4CFE-BEB2-F67420B38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CD32B0-3F37-485F-9D6E-2CB5337DB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379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534EE0-5CB1-4D54-9ABE-5BB12865C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23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24968D5-FB89-42E4-A0FB-4671BDD542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9185CD-1817-468A-BCBA-F65A7A3376A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828881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5C3103-664B-48BB-9B1B-85438B08C7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43432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550" y="274638"/>
            <a:ext cx="82289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550" y="1600201"/>
            <a:ext cx="82289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550" y="6245225"/>
            <a:ext cx="213367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29" b="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648" y="6245225"/>
            <a:ext cx="289470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29" b="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2772" y="6245225"/>
            <a:ext cx="213367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29" b="0" smtClean="0">
                <a:latin typeface="Arial" charset="0"/>
              </a:defRPr>
            </a:lvl1pPr>
          </a:lstStyle>
          <a:p>
            <a:pPr>
              <a:defRPr/>
            </a:pPr>
            <a:fld id="{0F711242-4E52-419C-9A3B-D13D98DB78CB}" type="slidenum">
              <a:rPr lang="en-US"/>
              <a:pPr>
                <a:defRPr/>
              </a:pPr>
              <a:t>‹#›</a:t>
            </a:fld>
            <a:endParaRPr lang="en-US"/>
          </a:p>
        </p:txBody>
      </p:sp>
    </p:spTree>
    <p:extLst>
      <p:ext uri="{BB962C8B-B14F-4D97-AF65-F5344CB8AC3E}">
        <p14:creationId xmlns:p14="http://schemas.microsoft.com/office/powerpoint/2010/main" val="27896134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spd="slow"/>
  <p:txStyles>
    <p:titleStyle>
      <a:lvl1pPr algn="ctr" rtl="0" eaLnBrk="0" fontAlgn="base" hangingPunct="0">
        <a:spcBef>
          <a:spcPct val="0"/>
        </a:spcBef>
        <a:spcAft>
          <a:spcPct val="0"/>
        </a:spcAft>
        <a:defRPr sz="3235">
          <a:solidFill>
            <a:schemeClr val="tx2"/>
          </a:solidFill>
          <a:latin typeface="+mj-lt"/>
          <a:ea typeface="+mj-ea"/>
          <a:cs typeface="+mj-cs"/>
        </a:defRPr>
      </a:lvl1pPr>
      <a:lvl2pPr algn="ctr" rtl="0" eaLnBrk="0" fontAlgn="base" hangingPunct="0">
        <a:spcBef>
          <a:spcPct val="0"/>
        </a:spcBef>
        <a:spcAft>
          <a:spcPct val="0"/>
        </a:spcAft>
        <a:defRPr sz="3235">
          <a:solidFill>
            <a:schemeClr val="tx2"/>
          </a:solidFill>
          <a:latin typeface="Arial" charset="0"/>
          <a:cs typeface="Arial" charset="0"/>
        </a:defRPr>
      </a:lvl2pPr>
      <a:lvl3pPr algn="ctr" rtl="0" eaLnBrk="0" fontAlgn="base" hangingPunct="0">
        <a:spcBef>
          <a:spcPct val="0"/>
        </a:spcBef>
        <a:spcAft>
          <a:spcPct val="0"/>
        </a:spcAft>
        <a:defRPr sz="3235">
          <a:solidFill>
            <a:schemeClr val="tx2"/>
          </a:solidFill>
          <a:latin typeface="Arial" charset="0"/>
          <a:cs typeface="Arial" charset="0"/>
        </a:defRPr>
      </a:lvl3pPr>
      <a:lvl4pPr algn="ctr" rtl="0" eaLnBrk="0" fontAlgn="base" hangingPunct="0">
        <a:spcBef>
          <a:spcPct val="0"/>
        </a:spcBef>
        <a:spcAft>
          <a:spcPct val="0"/>
        </a:spcAft>
        <a:defRPr sz="3235">
          <a:solidFill>
            <a:schemeClr val="tx2"/>
          </a:solidFill>
          <a:latin typeface="Arial" charset="0"/>
          <a:cs typeface="Arial" charset="0"/>
        </a:defRPr>
      </a:lvl4pPr>
      <a:lvl5pPr algn="ctr" rtl="0" eaLnBrk="0" fontAlgn="base" hangingPunct="0">
        <a:spcBef>
          <a:spcPct val="0"/>
        </a:spcBef>
        <a:spcAft>
          <a:spcPct val="0"/>
        </a:spcAft>
        <a:defRPr sz="3235">
          <a:solidFill>
            <a:schemeClr val="tx2"/>
          </a:solidFill>
          <a:latin typeface="Arial" charset="0"/>
          <a:cs typeface="Arial" charset="0"/>
        </a:defRPr>
      </a:lvl5pPr>
      <a:lvl6pPr marL="336179" algn="ctr" rtl="0" fontAlgn="base">
        <a:spcBef>
          <a:spcPct val="0"/>
        </a:spcBef>
        <a:spcAft>
          <a:spcPct val="0"/>
        </a:spcAft>
        <a:defRPr sz="3235">
          <a:solidFill>
            <a:schemeClr val="tx2"/>
          </a:solidFill>
          <a:latin typeface="Arial" charset="0"/>
          <a:cs typeface="Arial" charset="0"/>
        </a:defRPr>
      </a:lvl6pPr>
      <a:lvl7pPr marL="672358" algn="ctr" rtl="0" fontAlgn="base">
        <a:spcBef>
          <a:spcPct val="0"/>
        </a:spcBef>
        <a:spcAft>
          <a:spcPct val="0"/>
        </a:spcAft>
        <a:defRPr sz="3235">
          <a:solidFill>
            <a:schemeClr val="tx2"/>
          </a:solidFill>
          <a:latin typeface="Arial" charset="0"/>
          <a:cs typeface="Arial" charset="0"/>
        </a:defRPr>
      </a:lvl7pPr>
      <a:lvl8pPr marL="1008537" algn="ctr" rtl="0" fontAlgn="base">
        <a:spcBef>
          <a:spcPct val="0"/>
        </a:spcBef>
        <a:spcAft>
          <a:spcPct val="0"/>
        </a:spcAft>
        <a:defRPr sz="3235">
          <a:solidFill>
            <a:schemeClr val="tx2"/>
          </a:solidFill>
          <a:latin typeface="Arial" charset="0"/>
          <a:cs typeface="Arial" charset="0"/>
        </a:defRPr>
      </a:lvl8pPr>
      <a:lvl9pPr marL="1344717" algn="ctr" rtl="0" fontAlgn="base">
        <a:spcBef>
          <a:spcPct val="0"/>
        </a:spcBef>
        <a:spcAft>
          <a:spcPct val="0"/>
        </a:spcAft>
        <a:defRPr sz="3235">
          <a:solidFill>
            <a:schemeClr val="tx2"/>
          </a:solidFill>
          <a:latin typeface="Arial" charset="0"/>
          <a:cs typeface="Arial" charset="0"/>
        </a:defRPr>
      </a:lvl9pPr>
    </p:titleStyle>
    <p:bodyStyle>
      <a:lvl1pPr marL="252134" indent="-252134" algn="l" rtl="0" eaLnBrk="0" fontAlgn="base" hangingPunct="0">
        <a:spcBef>
          <a:spcPct val="20000"/>
        </a:spcBef>
        <a:spcAft>
          <a:spcPct val="0"/>
        </a:spcAft>
        <a:buChar char="•"/>
        <a:defRPr sz="2353">
          <a:solidFill>
            <a:schemeClr val="tx1"/>
          </a:solidFill>
          <a:latin typeface="+mn-lt"/>
          <a:ea typeface="+mn-ea"/>
          <a:cs typeface="+mn-cs"/>
        </a:defRPr>
      </a:lvl1pPr>
      <a:lvl2pPr marL="546291" indent="-210112" algn="l" rtl="0" eaLnBrk="0" fontAlgn="base" hangingPunct="0">
        <a:spcBef>
          <a:spcPct val="20000"/>
        </a:spcBef>
        <a:spcAft>
          <a:spcPct val="0"/>
        </a:spcAft>
        <a:buChar char="–"/>
        <a:defRPr sz="2059">
          <a:solidFill>
            <a:schemeClr val="tx1"/>
          </a:solidFill>
          <a:latin typeface="+mn-lt"/>
          <a:cs typeface="+mn-cs"/>
        </a:defRPr>
      </a:lvl2pPr>
      <a:lvl3pPr marL="840448" indent="-168090" algn="l" rtl="0" eaLnBrk="0" fontAlgn="base" hangingPunct="0">
        <a:spcBef>
          <a:spcPct val="20000"/>
        </a:spcBef>
        <a:spcAft>
          <a:spcPct val="0"/>
        </a:spcAft>
        <a:buChar char="•"/>
        <a:defRPr sz="1765">
          <a:solidFill>
            <a:schemeClr val="tx1"/>
          </a:solidFill>
          <a:latin typeface="+mn-lt"/>
          <a:cs typeface="+mn-cs"/>
        </a:defRPr>
      </a:lvl3pPr>
      <a:lvl4pPr marL="1176627" indent="-168090" algn="l" rtl="0" eaLnBrk="0" fontAlgn="base" hangingPunct="0">
        <a:spcBef>
          <a:spcPct val="20000"/>
        </a:spcBef>
        <a:spcAft>
          <a:spcPct val="0"/>
        </a:spcAft>
        <a:buChar char="–"/>
        <a:defRPr sz="1471">
          <a:solidFill>
            <a:schemeClr val="tx1"/>
          </a:solidFill>
          <a:latin typeface="+mn-lt"/>
          <a:cs typeface="+mn-cs"/>
        </a:defRPr>
      </a:lvl4pPr>
      <a:lvl5pPr marL="1512806" indent="-168090" algn="l" rtl="0" eaLnBrk="0" fontAlgn="base" hangingPunct="0">
        <a:spcBef>
          <a:spcPct val="20000"/>
        </a:spcBef>
        <a:spcAft>
          <a:spcPct val="0"/>
        </a:spcAft>
        <a:buChar char="»"/>
        <a:defRPr sz="1471">
          <a:solidFill>
            <a:schemeClr val="tx1"/>
          </a:solidFill>
          <a:latin typeface="+mn-lt"/>
          <a:cs typeface="+mn-cs"/>
        </a:defRPr>
      </a:lvl5pPr>
      <a:lvl6pPr marL="1848985" indent="-168090" algn="l" rtl="0" fontAlgn="base">
        <a:spcBef>
          <a:spcPct val="20000"/>
        </a:spcBef>
        <a:spcAft>
          <a:spcPct val="0"/>
        </a:spcAft>
        <a:buChar char="»"/>
        <a:defRPr sz="1471">
          <a:solidFill>
            <a:schemeClr val="tx1"/>
          </a:solidFill>
          <a:latin typeface="+mn-lt"/>
          <a:cs typeface="+mn-cs"/>
        </a:defRPr>
      </a:lvl6pPr>
      <a:lvl7pPr marL="2185165" indent="-168090" algn="l" rtl="0" fontAlgn="base">
        <a:spcBef>
          <a:spcPct val="20000"/>
        </a:spcBef>
        <a:spcAft>
          <a:spcPct val="0"/>
        </a:spcAft>
        <a:buChar char="»"/>
        <a:defRPr sz="1471">
          <a:solidFill>
            <a:schemeClr val="tx1"/>
          </a:solidFill>
          <a:latin typeface="+mn-lt"/>
          <a:cs typeface="+mn-cs"/>
        </a:defRPr>
      </a:lvl7pPr>
      <a:lvl8pPr marL="2521344" indent="-168090" algn="l" rtl="0" fontAlgn="base">
        <a:spcBef>
          <a:spcPct val="20000"/>
        </a:spcBef>
        <a:spcAft>
          <a:spcPct val="0"/>
        </a:spcAft>
        <a:buChar char="»"/>
        <a:defRPr sz="1471">
          <a:solidFill>
            <a:schemeClr val="tx1"/>
          </a:solidFill>
          <a:latin typeface="+mn-lt"/>
          <a:cs typeface="+mn-cs"/>
        </a:defRPr>
      </a:lvl8pPr>
      <a:lvl9pPr marL="2857523" indent="-168090" algn="l" rtl="0" fontAlgn="base">
        <a:spcBef>
          <a:spcPct val="20000"/>
        </a:spcBef>
        <a:spcAft>
          <a:spcPct val="0"/>
        </a:spcAft>
        <a:buChar char="»"/>
        <a:defRPr sz="1471">
          <a:solidFill>
            <a:schemeClr val="tx1"/>
          </a:solidFill>
          <a:latin typeface="+mn-lt"/>
          <a:cs typeface="+mn-cs"/>
        </a:defRPr>
      </a:lvl9pPr>
    </p:bodyStyle>
    <p:otherStyle>
      <a:defPPr>
        <a:defRPr lang="en-US"/>
      </a:defPPr>
      <a:lvl1pPr marL="0" algn="l" defTabSz="672358" rtl="0" eaLnBrk="1" latinLnBrk="0" hangingPunct="1">
        <a:defRPr sz="1324" kern="1200">
          <a:solidFill>
            <a:schemeClr val="tx1"/>
          </a:solidFill>
          <a:latin typeface="+mn-lt"/>
          <a:ea typeface="+mn-ea"/>
          <a:cs typeface="+mn-cs"/>
        </a:defRPr>
      </a:lvl1pPr>
      <a:lvl2pPr marL="336179" algn="l" defTabSz="672358" rtl="0" eaLnBrk="1" latinLnBrk="0" hangingPunct="1">
        <a:defRPr sz="1324" kern="1200">
          <a:solidFill>
            <a:schemeClr val="tx1"/>
          </a:solidFill>
          <a:latin typeface="+mn-lt"/>
          <a:ea typeface="+mn-ea"/>
          <a:cs typeface="+mn-cs"/>
        </a:defRPr>
      </a:lvl2pPr>
      <a:lvl3pPr marL="672358" algn="l" defTabSz="672358" rtl="0" eaLnBrk="1" latinLnBrk="0" hangingPunct="1">
        <a:defRPr sz="1324" kern="1200">
          <a:solidFill>
            <a:schemeClr val="tx1"/>
          </a:solidFill>
          <a:latin typeface="+mn-lt"/>
          <a:ea typeface="+mn-ea"/>
          <a:cs typeface="+mn-cs"/>
        </a:defRPr>
      </a:lvl3pPr>
      <a:lvl4pPr marL="1008537" algn="l" defTabSz="672358" rtl="0" eaLnBrk="1" latinLnBrk="0" hangingPunct="1">
        <a:defRPr sz="1324" kern="1200">
          <a:solidFill>
            <a:schemeClr val="tx1"/>
          </a:solidFill>
          <a:latin typeface="+mn-lt"/>
          <a:ea typeface="+mn-ea"/>
          <a:cs typeface="+mn-cs"/>
        </a:defRPr>
      </a:lvl4pPr>
      <a:lvl5pPr marL="1344717" algn="l" defTabSz="672358" rtl="0" eaLnBrk="1" latinLnBrk="0" hangingPunct="1">
        <a:defRPr sz="1324" kern="1200">
          <a:solidFill>
            <a:schemeClr val="tx1"/>
          </a:solidFill>
          <a:latin typeface="+mn-lt"/>
          <a:ea typeface="+mn-ea"/>
          <a:cs typeface="+mn-cs"/>
        </a:defRPr>
      </a:lvl5pPr>
      <a:lvl6pPr marL="1680896" algn="l" defTabSz="672358" rtl="0" eaLnBrk="1" latinLnBrk="0" hangingPunct="1">
        <a:defRPr sz="1324" kern="1200">
          <a:solidFill>
            <a:schemeClr val="tx1"/>
          </a:solidFill>
          <a:latin typeface="+mn-lt"/>
          <a:ea typeface="+mn-ea"/>
          <a:cs typeface="+mn-cs"/>
        </a:defRPr>
      </a:lvl6pPr>
      <a:lvl7pPr marL="2017075" algn="l" defTabSz="672358" rtl="0" eaLnBrk="1" latinLnBrk="0" hangingPunct="1">
        <a:defRPr sz="1324" kern="1200">
          <a:solidFill>
            <a:schemeClr val="tx1"/>
          </a:solidFill>
          <a:latin typeface="+mn-lt"/>
          <a:ea typeface="+mn-ea"/>
          <a:cs typeface="+mn-cs"/>
        </a:defRPr>
      </a:lvl7pPr>
      <a:lvl8pPr marL="2353254" algn="l" defTabSz="672358" rtl="0" eaLnBrk="1" latinLnBrk="0" hangingPunct="1">
        <a:defRPr sz="1324" kern="1200">
          <a:solidFill>
            <a:schemeClr val="tx1"/>
          </a:solidFill>
          <a:latin typeface="+mn-lt"/>
          <a:ea typeface="+mn-ea"/>
          <a:cs typeface="+mn-cs"/>
        </a:defRPr>
      </a:lvl8pPr>
      <a:lvl9pPr marL="2689433" algn="l" defTabSz="672358" rtl="0" eaLnBrk="1" latinLnBrk="0" hangingPunct="1">
        <a:defRPr sz="132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0.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254" y="-146971"/>
            <a:ext cx="9988589" cy="802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91960" y="-8192"/>
            <a:ext cx="9743777" cy="77424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2"/>
          <a:stretch>
            <a:fillRect/>
          </a:stretch>
        </p:blipFill>
        <p:spPr>
          <a:xfrm>
            <a:off x="-291960" y="-1681689"/>
            <a:ext cx="9743777" cy="3346994"/>
          </a:xfrm>
          <a:prstGeom prst="rect">
            <a:avLst/>
          </a:prstGeom>
        </p:spPr>
      </p:pic>
      <p:pic>
        <p:nvPicPr>
          <p:cNvPr id="18" name="Picture 17"/>
          <p:cNvPicPr>
            <a:picLocks noChangeAspect="1"/>
          </p:cNvPicPr>
          <p:nvPr/>
        </p:nvPicPr>
        <p:blipFill>
          <a:blip r:embed="rId3"/>
          <a:stretch>
            <a:fillRect/>
          </a:stretch>
        </p:blipFill>
        <p:spPr>
          <a:xfrm>
            <a:off x="-542926" y="-33477"/>
            <a:ext cx="10211931" cy="6248942"/>
          </a:xfrm>
          <a:prstGeom prst="rect">
            <a:avLst/>
          </a:prstGeom>
        </p:spPr>
      </p:pic>
      <p:pic>
        <p:nvPicPr>
          <p:cNvPr id="19" name="Picture 18"/>
          <p:cNvPicPr>
            <a:picLocks noChangeAspect="1"/>
          </p:cNvPicPr>
          <p:nvPr/>
        </p:nvPicPr>
        <p:blipFill>
          <a:blip r:embed="rId4"/>
          <a:stretch>
            <a:fillRect/>
          </a:stretch>
        </p:blipFill>
        <p:spPr>
          <a:xfrm>
            <a:off x="-173076" y="4516682"/>
            <a:ext cx="9506012" cy="4182218"/>
          </a:xfrm>
          <a:prstGeom prst="rect">
            <a:avLst/>
          </a:prstGeom>
        </p:spPr>
      </p:pic>
      <p:sp>
        <p:nvSpPr>
          <p:cNvPr id="12" name="Rectangle 11"/>
          <p:cNvSpPr/>
          <p:nvPr/>
        </p:nvSpPr>
        <p:spPr>
          <a:xfrm rot="21357555">
            <a:off x="457200" y="553466"/>
            <a:ext cx="8229600" cy="5751069"/>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60000">
            <a:off x="651554" y="501421"/>
            <a:ext cx="8012346" cy="585216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spcBef>
                <a:spcPct val="0"/>
              </a:spcBef>
              <a:defRPr/>
            </a:pPr>
            <a:endParaRPr lang="en-US" b="1" dirty="0">
              <a:solidFill>
                <a:srgbClr val="C00000"/>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sp>
        <p:nvSpPr>
          <p:cNvPr id="3" name="TextBox 2"/>
          <p:cNvSpPr txBox="1"/>
          <p:nvPr/>
        </p:nvSpPr>
        <p:spPr>
          <a:xfrm>
            <a:off x="1583194" y="1443291"/>
            <a:ext cx="1893467" cy="769441"/>
          </a:xfrm>
          <a:prstGeom prst="rect">
            <a:avLst/>
          </a:prstGeom>
          <a:noFill/>
        </p:spPr>
        <p:txBody>
          <a:bodyPr wrap="none" rtlCol="0">
            <a:spAutoFit/>
          </a:bodyPr>
          <a:lstStyle/>
          <a:p>
            <a:r>
              <a:rPr lang="en-US" sz="4400" dirty="0">
                <a:ln>
                  <a:solidFill>
                    <a:schemeClr val="bg1">
                      <a:lumMod val="65000"/>
                    </a:schemeClr>
                  </a:solidFill>
                </a:ln>
                <a:solidFill>
                  <a:srgbClr val="00B050"/>
                </a:solidFill>
                <a:latin typeface="Elephant" pitchFamily="18" charset="0"/>
              </a:rPr>
              <a:t>Unit 1</a:t>
            </a:r>
          </a:p>
        </p:txBody>
      </p:sp>
      <p:sp>
        <p:nvSpPr>
          <p:cNvPr id="16" name="TextBox 15"/>
          <p:cNvSpPr txBox="1"/>
          <p:nvPr/>
        </p:nvSpPr>
        <p:spPr>
          <a:xfrm>
            <a:off x="1149738" y="2500306"/>
            <a:ext cx="7422790" cy="1785483"/>
          </a:xfrm>
          <a:prstGeom prst="rect">
            <a:avLst/>
          </a:prstGeom>
          <a:noFill/>
        </p:spPr>
        <p:txBody>
          <a:bodyPr wrap="none" rtlCol="0">
            <a:prstTxWarp prst="textDoubleWave1">
              <a:avLst>
                <a:gd name="adj1" fmla="val 0"/>
                <a:gd name="adj2" fmla="val 0"/>
              </a:avLst>
            </a:prstTxWarp>
            <a:spAutoFit/>
          </a:bodyPr>
          <a:lstStyle/>
          <a:p>
            <a:r>
              <a:rPr lang="en-US" sz="5400" dirty="0" smtClean="0">
                <a:ln>
                  <a:solidFill>
                    <a:schemeClr val="bg1">
                      <a:lumMod val="65000"/>
                    </a:schemeClr>
                  </a:solidFill>
                </a:ln>
                <a:solidFill>
                  <a:schemeClr val="accent2">
                    <a:lumMod val="75000"/>
                  </a:schemeClr>
                </a:solidFill>
                <a:effectLst>
                  <a:glow rad="63500">
                    <a:srgbClr val="FFFF66">
                      <a:alpha val="72000"/>
                    </a:srgbClr>
                  </a:glow>
                </a:effectLst>
                <a:latin typeface="Elephant" pitchFamily="18" charset="0"/>
              </a:rPr>
              <a:t>Local Environment </a:t>
            </a:r>
            <a:endParaRPr lang="en-US" sz="5400" dirty="0">
              <a:ln>
                <a:solidFill>
                  <a:schemeClr val="bg1">
                    <a:lumMod val="65000"/>
                  </a:schemeClr>
                </a:solidFill>
              </a:ln>
              <a:solidFill>
                <a:schemeClr val="accent2">
                  <a:lumMod val="75000"/>
                </a:schemeClr>
              </a:solidFill>
              <a:effectLst>
                <a:glow rad="63500">
                  <a:srgbClr val="FFFF66">
                    <a:alpha val="72000"/>
                  </a:srgbClr>
                </a:glow>
              </a:effectLst>
              <a:latin typeface="Elephant" pitchFamily="18" charset="0"/>
            </a:endParaRPr>
          </a:p>
        </p:txBody>
      </p:sp>
      <p:sp>
        <p:nvSpPr>
          <p:cNvPr id="21" name="TextBox 20"/>
          <p:cNvSpPr txBox="1"/>
          <p:nvPr/>
        </p:nvSpPr>
        <p:spPr>
          <a:xfrm>
            <a:off x="1928794" y="4273971"/>
            <a:ext cx="5494080" cy="707886"/>
          </a:xfrm>
          <a:prstGeom prst="rect">
            <a:avLst/>
          </a:prstGeom>
          <a:noFill/>
        </p:spPr>
        <p:txBody>
          <a:bodyPr wrap="square" rtlCol="0">
            <a:spAutoFit/>
          </a:bodyPr>
          <a:lstStyle/>
          <a:p>
            <a:pPr algn="ctr"/>
            <a:r>
              <a:rPr lang="en-US" sz="4000" dirty="0" smtClean="0">
                <a:ln>
                  <a:solidFill>
                    <a:schemeClr val="bg1">
                      <a:lumMod val="65000"/>
                    </a:schemeClr>
                  </a:solidFill>
                </a:ln>
                <a:solidFill>
                  <a:srgbClr val="00B050"/>
                </a:solidFill>
                <a:latin typeface="Elephant" pitchFamily="18" charset="0"/>
              </a:rPr>
              <a:t>Lesson 5: </a:t>
            </a:r>
            <a:r>
              <a:rPr lang="en-US" sz="4000" dirty="0" smtClean="0">
                <a:ln>
                  <a:solidFill>
                    <a:schemeClr val="bg1">
                      <a:lumMod val="65000"/>
                    </a:schemeClr>
                  </a:solidFill>
                </a:ln>
                <a:solidFill>
                  <a:srgbClr val="00B050"/>
                </a:solidFill>
                <a:latin typeface="Elephant" pitchFamily="18" charset="0"/>
              </a:rPr>
              <a:t>Skills </a:t>
            </a:r>
            <a:r>
              <a:rPr lang="en-US" sz="4000" dirty="0" smtClean="0">
                <a:ln>
                  <a:solidFill>
                    <a:schemeClr val="bg1">
                      <a:lumMod val="65000"/>
                    </a:schemeClr>
                  </a:solidFill>
                </a:ln>
                <a:solidFill>
                  <a:srgbClr val="00B050"/>
                </a:solidFill>
                <a:latin typeface="Elephant" pitchFamily="18" charset="0"/>
              </a:rPr>
              <a:t>1</a:t>
            </a:r>
            <a:endParaRPr lang="en-US" sz="4000" dirty="0">
              <a:ln>
                <a:solidFill>
                  <a:schemeClr val="bg1">
                    <a:lumMod val="65000"/>
                  </a:schemeClr>
                </a:solidFill>
              </a:ln>
              <a:solidFill>
                <a:srgbClr val="00B050"/>
              </a:solidFill>
              <a:latin typeface="Elephant" pitchFamily="18" charset="0"/>
            </a:endParaRPr>
          </a:p>
        </p:txBody>
      </p:sp>
      <p:pic>
        <p:nvPicPr>
          <p:cNvPr id="14" name="Picture 3"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7222" y="5214950"/>
            <a:ext cx="144735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5786" y="5214950"/>
            <a:ext cx="175199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14546" y="5286388"/>
            <a:ext cx="1294446"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57554" y="5357826"/>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00562" y="5357826"/>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8"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643570"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9"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86578"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0" descr="3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8386" y="5429264"/>
            <a:ext cx="129561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14586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3" fill="hold" grpId="0" nodeType="after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0-#ppt_h/2"/>
                                          </p:val>
                                        </p:tav>
                                        <p:tav tm="100000">
                                          <p:val>
                                            <p:strVal val="#ppt_y"/>
                                          </p:val>
                                        </p:tav>
                                      </p:tavLst>
                                    </p:anim>
                                  </p:childTnLst>
                                </p:cTn>
                              </p:par>
                            </p:childTnLst>
                          </p:cTn>
                        </p:par>
                        <p:par>
                          <p:cTn id="22" fill="hold">
                            <p:stCondLst>
                              <p:cond delay="1250"/>
                            </p:stCondLst>
                            <p:childTnLst>
                              <p:par>
                                <p:cTn id="23" presetID="2" presetClass="entr" presetSubtype="12"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par>
                          <p:cTn id="27" fill="hold">
                            <p:stCondLst>
                              <p:cond delay="1750"/>
                            </p:stCondLst>
                            <p:childTnLst>
                              <p:par>
                                <p:cTn id="28" presetID="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750" fill="hold"/>
                                        <p:tgtEl>
                                          <p:spTgt spid="3"/>
                                        </p:tgtEl>
                                        <p:attrNameLst>
                                          <p:attrName>ppt_x</p:attrName>
                                        </p:attrNameLst>
                                      </p:cBhvr>
                                      <p:tavLst>
                                        <p:tav tm="0">
                                          <p:val>
                                            <p:strVal val="0-#ppt_w/2"/>
                                          </p:val>
                                        </p:tav>
                                        <p:tav tm="100000">
                                          <p:val>
                                            <p:strVal val="#ppt_x"/>
                                          </p:val>
                                        </p:tav>
                                      </p:tavLst>
                                    </p:anim>
                                    <p:anim calcmode="lin" valueType="num">
                                      <p:cBhvr additive="base">
                                        <p:cTn id="31" dur="750" fill="hold"/>
                                        <p:tgtEl>
                                          <p:spTgt spid="3"/>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10" presetClass="entr" presetSubtype="0" fill="hold" grpId="0" nodeType="afterEffect">
                                  <p:stCondLst>
                                    <p:cond delay="0"/>
                                  </p:stCondLst>
                                  <p:iterate type="lt">
                                    <p:tmPct val="0"/>
                                  </p:iterate>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34" presetClass="emph" presetSubtype="0" fill="hold" grpId="1" nodeType="withEffect">
                                  <p:stCondLst>
                                    <p:cond delay="0"/>
                                  </p:stCondLst>
                                  <p:iterate type="lt">
                                    <p:tmPct val="10000"/>
                                  </p:iterate>
                                  <p:childTnLst>
                                    <p:animMotion origin="layout" path="M 0 2.22222E-6 L 0 -0.07222 " pathEditMode="relative" rAng="0" ptsTypes="AA">
                                      <p:cBhvr>
                                        <p:cTn id="37" dur="250" accel="50000" decel="50000" autoRev="1" fill="hold">
                                          <p:stCondLst>
                                            <p:cond delay="0"/>
                                          </p:stCondLst>
                                        </p:cTn>
                                        <p:tgtEl>
                                          <p:spTgt spid="16"/>
                                        </p:tgtEl>
                                        <p:attrNameLst>
                                          <p:attrName>ppt_x</p:attrName>
                                          <p:attrName>ppt_y</p:attrName>
                                        </p:attrNameLst>
                                      </p:cBhvr>
                                      <p:rCtr x="0" y="-3611"/>
                                    </p:animMotion>
                                    <p:animRot by="1500000">
                                      <p:cBhvr>
                                        <p:cTn id="38" dur="125" fill="hold">
                                          <p:stCondLst>
                                            <p:cond delay="0"/>
                                          </p:stCondLst>
                                        </p:cTn>
                                        <p:tgtEl>
                                          <p:spTgt spid="16"/>
                                        </p:tgtEl>
                                        <p:attrNameLst>
                                          <p:attrName>r</p:attrName>
                                        </p:attrNameLst>
                                      </p:cBhvr>
                                    </p:animRot>
                                    <p:animRot by="-1500000">
                                      <p:cBhvr>
                                        <p:cTn id="39" dur="125" fill="hold">
                                          <p:stCondLst>
                                            <p:cond delay="125"/>
                                          </p:stCondLst>
                                        </p:cTn>
                                        <p:tgtEl>
                                          <p:spTgt spid="16"/>
                                        </p:tgtEl>
                                        <p:attrNameLst>
                                          <p:attrName>r</p:attrName>
                                        </p:attrNameLst>
                                      </p:cBhvr>
                                    </p:animRot>
                                    <p:animRot by="-1500000">
                                      <p:cBhvr>
                                        <p:cTn id="40" dur="125" fill="hold">
                                          <p:stCondLst>
                                            <p:cond delay="250"/>
                                          </p:stCondLst>
                                        </p:cTn>
                                        <p:tgtEl>
                                          <p:spTgt spid="16"/>
                                        </p:tgtEl>
                                        <p:attrNameLst>
                                          <p:attrName>r</p:attrName>
                                        </p:attrNameLst>
                                      </p:cBhvr>
                                    </p:animRot>
                                    <p:animRot by="1500000">
                                      <p:cBhvr>
                                        <p:cTn id="41" dur="125" fill="hold">
                                          <p:stCondLst>
                                            <p:cond delay="375"/>
                                          </p:stCondLst>
                                        </p:cTn>
                                        <p:tgtEl>
                                          <p:spTgt spid="16"/>
                                        </p:tgtEl>
                                        <p:attrNameLst>
                                          <p:attrName>r</p:attrName>
                                        </p:attrNameLst>
                                      </p:cBhvr>
                                    </p:animRot>
                                  </p:childTnLst>
                                </p:cTn>
                              </p:par>
                            </p:childTnLst>
                          </p:cTn>
                        </p:par>
                        <p:par>
                          <p:cTn id="42" fill="hold">
                            <p:stCondLst>
                              <p:cond delay="3750"/>
                            </p:stCondLst>
                            <p:childTnLst>
                              <p:par>
                                <p:cTn id="43" presetID="2" presetClass="entr" presetSubtype="2"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750" fill="hold"/>
                                        <p:tgtEl>
                                          <p:spTgt spid="21"/>
                                        </p:tgtEl>
                                        <p:attrNameLst>
                                          <p:attrName>ppt_x</p:attrName>
                                        </p:attrNameLst>
                                      </p:cBhvr>
                                      <p:tavLst>
                                        <p:tav tm="0">
                                          <p:val>
                                            <p:strVal val="1+#ppt_w/2"/>
                                          </p:val>
                                        </p:tav>
                                        <p:tav tm="100000">
                                          <p:val>
                                            <p:strVal val="#ppt_x"/>
                                          </p:val>
                                        </p:tav>
                                      </p:tavLst>
                                    </p:anim>
                                    <p:anim calcmode="lin" valueType="num">
                                      <p:cBhvr additive="base">
                                        <p:cTn id="46" dur="7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3" grpId="0"/>
      <p:bldP spid="16" grpId="0"/>
      <p:bldP spid="16" grpId="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0251" y="37981"/>
            <a:ext cx="8963749" cy="800219"/>
          </a:xfrm>
          <a:prstGeom prst="rect">
            <a:avLst/>
          </a:prstGeom>
          <a:noFill/>
        </p:spPr>
        <p:txBody>
          <a:bodyPr wrap="square" rtlCol="0">
            <a:spAutoFit/>
          </a:bodyPr>
          <a:lstStyle/>
          <a:p>
            <a:r>
              <a:rPr lang="en-US" sz="2300" b="1" dirty="0">
                <a:solidFill>
                  <a:srgbClr val="FF0000"/>
                </a:solidFill>
                <a:latin typeface="Times New Roman" panose="02020603050405020304" pitchFamily="18" charset="0"/>
                <a:cs typeface="Times New Roman" pitchFamily="18" charset="0"/>
              </a:rPr>
              <a:t>5. Imagine that your group is responsible for promoting traditional crafts in your area. Propose an action plan to deal with the challenges</a:t>
            </a:r>
          </a:p>
        </p:txBody>
      </p:sp>
      <p:sp>
        <p:nvSpPr>
          <p:cNvPr id="9" name="TextBox 8"/>
          <p:cNvSpPr txBox="1"/>
          <p:nvPr/>
        </p:nvSpPr>
        <p:spPr>
          <a:xfrm>
            <a:off x="457200" y="877017"/>
            <a:ext cx="8618608" cy="5509200"/>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Our group want to propose an action plan for promoting conical hat, a well-know traditional crafts of our country.</a:t>
            </a:r>
          </a:p>
          <a:p>
            <a:r>
              <a:rPr lang="en-US" sz="2200" dirty="0">
                <a:latin typeface="Times New Roman" panose="02020603050405020304" pitchFamily="18" charset="0"/>
                <a:cs typeface="Times New Roman" panose="02020603050405020304" pitchFamily="18" charset="0"/>
              </a:rPr>
              <a:t>The first part of the plan, we want to provide young people, especially students like us, with knowledge about this product. Young people should know about conical hat’s history, symbolization, the making process, </a:t>
            </a:r>
            <a:r>
              <a:rPr lang="en-US" sz="2200" dirty="0" err="1">
                <a:latin typeface="Times New Roman" panose="02020603050405020304" pitchFamily="18" charset="0"/>
                <a:cs typeface="Times New Roman" panose="02020603050405020304" pitchFamily="18" charset="0"/>
              </a:rPr>
              <a:t>ect</a:t>
            </a:r>
            <a:r>
              <a:rPr lang="en-US" sz="2200" dirty="0">
                <a:latin typeface="Times New Roman" panose="02020603050405020304" pitchFamily="18" charset="0"/>
                <a:cs typeface="Times New Roman" panose="02020603050405020304" pitchFamily="18" charset="0"/>
              </a:rPr>
              <a:t>… so they understand why we need to promoting it and keep it alive even in the current modern life. After that, we should organize some fairs or festival for conical hat and even other traditional crafts to increase the sale of these products. Last but not least, we can produce conical hats for different purposes instead of only for wearing. In this days and age, conical hats are no longer a conventional accessory for the majority of our population. However, we can create more unique and artistic conical hats for decorating home or dance and music performance. It can also be a way to increase the sale of this product.</a:t>
            </a:r>
          </a:p>
          <a:p>
            <a:r>
              <a:rPr lang="en-US" sz="2200" dirty="0">
                <a:latin typeface="Times New Roman" panose="02020603050405020304" pitchFamily="18" charset="0"/>
                <a:cs typeface="Times New Roman" panose="02020603050405020304" pitchFamily="18" charset="0"/>
              </a:rPr>
              <a:t>We hope our plan can help to promote conical hats in the future. Thanks for listening!</a:t>
            </a:r>
          </a:p>
        </p:txBody>
      </p:sp>
    </p:spTree>
    <p:extLst>
      <p:ext uri="{BB962C8B-B14F-4D97-AF65-F5344CB8AC3E}">
        <p14:creationId xmlns:p14="http://schemas.microsoft.com/office/powerpoint/2010/main" val="354279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3262313" y="311150"/>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8" name="Group 9"/>
          <p:cNvGrpSpPr>
            <a:grpSpLocks/>
          </p:cNvGrpSpPr>
          <p:nvPr/>
        </p:nvGrpSpPr>
        <p:grpSpPr bwMode="auto">
          <a:xfrm>
            <a:off x="4351338" y="6157913"/>
            <a:ext cx="3733800" cy="304800"/>
            <a:chOff x="0" y="0"/>
            <a:chExt cx="5760" cy="240"/>
          </a:xfrm>
        </p:grpSpPr>
        <p:pic>
          <p:nvPicPr>
            <p:cNvPr id="9" name="Picture 10"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p:cNvGrpSpPr>
          <p:nvPr/>
        </p:nvGrpSpPr>
        <p:grpSpPr bwMode="auto">
          <a:xfrm rot="5400000">
            <a:off x="6588125" y="3162300"/>
            <a:ext cx="4419600" cy="381000"/>
            <a:chOff x="0" y="0"/>
            <a:chExt cx="5760" cy="240"/>
          </a:xfrm>
        </p:grpSpPr>
        <p:pic>
          <p:nvPicPr>
            <p:cNvPr id="12" name="Picture 13"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p:cNvGrpSpPr>
            <a:grpSpLocks/>
          </p:cNvGrpSpPr>
          <p:nvPr/>
        </p:nvGrpSpPr>
        <p:grpSpPr bwMode="auto">
          <a:xfrm rot="5400000">
            <a:off x="-1989137" y="3314700"/>
            <a:ext cx="4572000" cy="381000"/>
            <a:chOff x="0" y="0"/>
            <a:chExt cx="5760" cy="240"/>
          </a:xfrm>
        </p:grpSpPr>
        <p:pic>
          <p:nvPicPr>
            <p:cNvPr id="15" name="Picture 16"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
          <p:cNvSpPr txBox="1">
            <a:spLocks noChangeArrowheads="1"/>
          </p:cNvSpPr>
          <p:nvPr/>
        </p:nvSpPr>
        <p:spPr bwMode="auto">
          <a:xfrm>
            <a:off x="1924050" y="1939925"/>
            <a:ext cx="6076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Learn by heart vocabulary</a:t>
            </a: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Practice reading paragraph</a:t>
            </a: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a:t>
            </a:r>
            <a:r>
              <a:rPr lang="en-US" sz="2800" b="1" dirty="0"/>
              <a:t>Speaking</a:t>
            </a:r>
            <a:endParaRPr lang="en-US" b="1" dirty="0">
              <a:latin typeface="Times New Roman" panose="02020603050405020304" pitchFamily="18" charset="0"/>
              <a:cs typeface="Times New Roman" panose="02020603050405020304" pitchFamily="18" charset="0"/>
            </a:endParaRPr>
          </a:p>
          <a:p>
            <a:pPr fontAlgn="base">
              <a:spcBef>
                <a:spcPct val="0"/>
              </a:spcBef>
              <a:spcAft>
                <a:spcPct val="0"/>
              </a:spcAft>
            </a:pPr>
            <a:r>
              <a:rPr lang="en-US" b="1" dirty="0">
                <a:latin typeface="Times New Roman" panose="02020603050405020304" pitchFamily="18" charset="0"/>
                <a:cs typeface="Times New Roman" panose="02020603050405020304" pitchFamily="18" charset="0"/>
              </a:rPr>
              <a:t>- Prepare</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Skills 2</a:t>
            </a:r>
          </a:p>
        </p:txBody>
      </p:sp>
    </p:spTree>
    <p:extLst>
      <p:ext uri="{BB962C8B-B14F-4D97-AF65-F5344CB8AC3E}">
        <p14:creationId xmlns:p14="http://schemas.microsoft.com/office/powerpoint/2010/main" val="223617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399416"/>
            <a:ext cx="7488832" cy="2308324"/>
          </a:xfrm>
          <a:prstGeom prst="rect">
            <a:avLst/>
          </a:prstGeom>
        </p:spPr>
        <p:txBody>
          <a:bodyPr wrap="square">
            <a:spAutoFit/>
          </a:bodyPr>
          <a:lstStyle/>
          <a:p>
            <a:r>
              <a:rPr lang="en-US" sz="3600" dirty="0">
                <a:latin typeface="Times New Roman" pitchFamily="18" charset="0"/>
                <a:cs typeface="Times New Roman" pitchFamily="18" charset="0"/>
              </a:rPr>
              <a:t>l</a:t>
            </a:r>
            <a:r>
              <a:rPr lang="en-US" sz="3600" dirty="0" smtClean="0">
                <a:latin typeface="Times New Roman" pitchFamily="18" charset="0"/>
                <a:cs typeface="Times New Roman" pitchFamily="18" charset="0"/>
              </a:rPr>
              <a:t>ayer </a:t>
            </a:r>
            <a:r>
              <a:rPr lang="en-US" sz="3600" dirty="0">
                <a:latin typeface="Times New Roman" pitchFamily="18" charset="0"/>
                <a:cs typeface="Times New Roman" pitchFamily="18" charset="0"/>
              </a:rPr>
              <a:t>(n) /ˈ</a:t>
            </a:r>
            <a:r>
              <a:rPr lang="en-US" sz="3600" dirty="0" err="1">
                <a:latin typeface="Times New Roman" pitchFamily="18" charset="0"/>
                <a:cs typeface="Times New Roman" pitchFamily="18" charset="0"/>
              </a:rPr>
              <a:t>leɪə</a:t>
            </a:r>
            <a:r>
              <a:rPr lang="en-US" sz="3600" dirty="0">
                <a:latin typeface="Times New Roman" pitchFamily="18" charset="0"/>
                <a:cs typeface="Times New Roman" pitchFamily="18" charset="0"/>
              </a:rPr>
              <a:t>(r) </a:t>
            </a:r>
            <a:r>
              <a:rPr lang="en-US" sz="3600" dirty="0" err="1">
                <a:latin typeface="Times New Roman" pitchFamily="18" charset="0"/>
                <a:cs typeface="Times New Roman" pitchFamily="18" charset="0"/>
              </a:rPr>
              <a:t>lớp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lá</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f</a:t>
            </a:r>
            <a:r>
              <a:rPr lang="en-US" sz="3600" dirty="0" smtClean="0">
                <a:latin typeface="Times New Roman" pitchFamily="18" charset="0"/>
                <a:cs typeface="Times New Roman" pitchFamily="18" charset="0"/>
              </a:rPr>
              <a:t>rame </a:t>
            </a:r>
            <a:r>
              <a:rPr lang="en-US" sz="3600" dirty="0">
                <a:latin typeface="Times New Roman" pitchFamily="18" charset="0"/>
                <a:cs typeface="Times New Roman" pitchFamily="18" charset="0"/>
              </a:rPr>
              <a:t>(n)  /</a:t>
            </a:r>
            <a:r>
              <a:rPr lang="en-US" sz="3600" dirty="0" err="1">
                <a:latin typeface="Times New Roman" pitchFamily="18" charset="0"/>
                <a:cs typeface="Times New Roman" pitchFamily="18" charset="0"/>
              </a:rPr>
              <a:t>freɪm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khung</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poem</a:t>
            </a:r>
            <a:r>
              <a:rPr lang="en-US"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 (n) /ˈ</a:t>
            </a:r>
            <a:r>
              <a:rPr lang="en-US" sz="3600" dirty="0" err="1">
                <a:latin typeface="Times New Roman" pitchFamily="18" charset="0"/>
                <a:cs typeface="Times New Roman" pitchFamily="18" charset="0"/>
              </a:rPr>
              <a:t>pəʊɪm</a:t>
            </a:r>
            <a:r>
              <a:rPr lang="en-US" sz="3600" dirty="0">
                <a:latin typeface="Times New Roman" pitchFamily="18" charset="0"/>
                <a:cs typeface="Times New Roman" pitchFamily="18" charset="0"/>
              </a:rPr>
              <a:t>/</a:t>
            </a:r>
            <a:r>
              <a:rPr lang="en-US" sz="3600" dirty="0" err="1">
                <a:latin typeface="Times New Roman" pitchFamily="18" charset="0"/>
                <a:cs typeface="Times New Roman" pitchFamily="18" charset="0"/>
              </a:rPr>
              <a:t>thơ</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authenticity /ˌ</a:t>
            </a:r>
            <a:r>
              <a:rPr lang="en-US" sz="3600" dirty="0" err="1">
                <a:latin typeface="Times New Roman" pitchFamily="18" charset="0"/>
                <a:cs typeface="Times New Roman" pitchFamily="18" charset="0"/>
              </a:rPr>
              <a:t>ɔːθenˈtɪsəti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thực</a:t>
            </a:r>
            <a:endParaRPr lang="en-US" sz="3600" dirty="0">
              <a:latin typeface="Times New Roman" pitchFamily="18" charset="0"/>
              <a:cs typeface="Times New Roman" pitchFamily="18" charset="0"/>
            </a:endParaRPr>
          </a:p>
        </p:txBody>
      </p:sp>
      <p:sp>
        <p:nvSpPr>
          <p:cNvPr id="3" name="Text Box 8"/>
          <p:cNvSpPr txBox="1">
            <a:spLocks noChangeArrowheads="1"/>
          </p:cNvSpPr>
          <p:nvPr/>
        </p:nvSpPr>
        <p:spPr bwMode="auto">
          <a:xfrm>
            <a:off x="755576" y="816893"/>
            <a:ext cx="37444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3600" b="1" u="sng" dirty="0" err="1" smtClean="0">
                <a:solidFill>
                  <a:srgbClr val="FF0000"/>
                </a:solidFill>
                <a:latin typeface="Times New Roman" pitchFamily="18" charset="0"/>
                <a:cs typeface="Times New Roman" pitchFamily="18" charset="0"/>
              </a:rPr>
              <a:t>I.Vocabulary</a:t>
            </a:r>
            <a:r>
              <a:rPr lang="en-US" sz="3600" b="1" u="sng" dirty="0">
                <a:solidFill>
                  <a:srgbClr val="FF0000"/>
                </a:solidFill>
                <a:latin typeface="Times New Roman" pitchFamily="18" charset="0"/>
                <a:cs typeface="Times New Roman" pitchFamily="18" charset="0"/>
              </a:rPr>
              <a:t>:</a:t>
            </a:r>
          </a:p>
        </p:txBody>
      </p:sp>
      <p:sp>
        <p:nvSpPr>
          <p:cNvPr id="4" name="Rectangle 3"/>
          <p:cNvSpPr/>
          <p:nvPr/>
        </p:nvSpPr>
        <p:spPr>
          <a:xfrm>
            <a:off x="781975" y="3707740"/>
            <a:ext cx="5234125" cy="646331"/>
          </a:xfrm>
          <a:prstGeom prst="rect">
            <a:avLst/>
          </a:prstGeom>
        </p:spPr>
        <p:txBody>
          <a:bodyPr wrap="none">
            <a:spAutoFit/>
          </a:bodyPr>
          <a:lstStyle/>
          <a:p>
            <a:pPr fontAlgn="t" latinLnBrk="1"/>
            <a:r>
              <a:rPr lang="en-US" sz="3600" dirty="0">
                <a:latin typeface="Times New Roman" pitchFamily="18" charset="0"/>
                <a:cs typeface="Times New Roman" pitchFamily="18" charset="0"/>
              </a:rPr>
              <a:t>string /</a:t>
            </a:r>
            <a:r>
              <a:rPr lang="en-US" sz="3600" dirty="0" err="1">
                <a:latin typeface="Times New Roman" pitchFamily="18" charset="0"/>
                <a:cs typeface="Times New Roman" pitchFamily="18" charset="0"/>
              </a:rPr>
              <a:t>strɪŋ</a:t>
            </a:r>
            <a:r>
              <a:rPr lang="en-US" sz="3600" dirty="0">
                <a:latin typeface="Times New Roman" pitchFamily="18" charset="0"/>
                <a:cs typeface="Times New Roman" pitchFamily="18" charset="0"/>
              </a:rPr>
              <a:t>/ (n): </a:t>
            </a:r>
            <a:r>
              <a:rPr lang="en-US" sz="3600" dirty="0" err="1">
                <a:latin typeface="Times New Roman" pitchFamily="18" charset="0"/>
                <a:cs typeface="Times New Roman" pitchFamily="18" charset="0"/>
              </a:rPr>
              <a:t>quai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nón</a:t>
            </a:r>
            <a:r>
              <a:rPr lang="en-US" sz="3600" dirty="0">
                <a:latin typeface="Times New Roman" pitchFamily="18" charset="0"/>
                <a:cs typeface="Times New Roman" pitchFamily="18" charset="0"/>
              </a:rPr>
              <a:t>)</a:t>
            </a:r>
          </a:p>
        </p:txBody>
      </p:sp>
      <p:sp>
        <p:nvSpPr>
          <p:cNvPr id="5" name="Rectangle 4"/>
          <p:cNvSpPr/>
          <p:nvPr/>
        </p:nvSpPr>
        <p:spPr>
          <a:xfrm>
            <a:off x="781975" y="4294837"/>
            <a:ext cx="5775940" cy="646331"/>
          </a:xfrm>
          <a:prstGeom prst="rect">
            <a:avLst/>
          </a:prstGeom>
        </p:spPr>
        <p:txBody>
          <a:bodyPr wrap="none">
            <a:spAutoFit/>
          </a:bodyPr>
          <a:lstStyle/>
          <a:p>
            <a:pPr fontAlgn="t" latinLnBrk="1"/>
            <a:r>
              <a:rPr lang="en-US" sz="3600" dirty="0">
                <a:latin typeface="Times New Roman" pitchFamily="18" charset="0"/>
                <a:cs typeface="Times New Roman" pitchFamily="18" charset="0"/>
              </a:rPr>
              <a:t>skillful /ˈ</a:t>
            </a:r>
            <a:r>
              <a:rPr lang="en-US" sz="3600" dirty="0" err="1">
                <a:latin typeface="Times New Roman" pitchFamily="18" charset="0"/>
                <a:cs typeface="Times New Roman" pitchFamily="18" charset="0"/>
              </a:rPr>
              <a:t>skɪlfl</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adj</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léo</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40616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s.sachmem.vn/public/images/TA9T1SHS/U1-L8-1-5-8af171e0bdcfc288c8da4fdf7b7ffeb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3400" y="1143000"/>
            <a:ext cx="3735459" cy="24837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sachmem.vn/public/images/TA9T1SHS/U1-L5-1-9e76bf4da634dadd24f5e4942c1e2b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941" y="1143000"/>
            <a:ext cx="3735459" cy="2537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5551" y="95071"/>
            <a:ext cx="9018449"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p>
        </p:txBody>
      </p:sp>
      <p:sp>
        <p:nvSpPr>
          <p:cNvPr id="6" name="Rectangle 5"/>
          <p:cNvSpPr/>
          <p:nvPr/>
        </p:nvSpPr>
        <p:spPr>
          <a:xfrm>
            <a:off x="757486" y="3657600"/>
            <a:ext cx="5410200" cy="830997"/>
          </a:xfrm>
          <a:prstGeom prst="rect">
            <a:avLst/>
          </a:prstGeom>
        </p:spPr>
        <p:txBody>
          <a:bodyPr wrap="square">
            <a:spAutoFit/>
          </a:bodyPr>
          <a:lstStyle/>
          <a:p>
            <a:r>
              <a:rPr lang="en-US" dirty="0">
                <a:solidFill>
                  <a:srgbClr val="4422A9"/>
                </a:solidFill>
                <a:latin typeface="Helvetica Neue"/>
              </a:rPr>
              <a:t> </a:t>
            </a:r>
            <a:r>
              <a:rPr lang="en-US" sz="2400" b="1" dirty="0">
                <a:solidFill>
                  <a:srgbClr val="4422A9"/>
                </a:solidFill>
                <a:latin typeface="Times New Roman" pitchFamily="18" charset="0"/>
                <a:cs typeface="Times New Roman" pitchFamily="18" charset="0"/>
              </a:rPr>
              <a:t>- </a:t>
            </a:r>
            <a:r>
              <a:rPr lang="en-US" sz="2400" b="1" dirty="0">
                <a:solidFill>
                  <a:srgbClr val="FF0000"/>
                </a:solidFill>
                <a:latin typeface="Times New Roman" pitchFamily="18" charset="0"/>
                <a:cs typeface="Times New Roman" pitchFamily="18" charset="0"/>
              </a:rPr>
              <a:t>Similarities</a:t>
            </a:r>
            <a:r>
              <a:rPr lang="en-US" sz="2400" b="1" dirty="0">
                <a:solidFill>
                  <a:srgbClr val="4422A9"/>
                </a:solidFill>
                <a:latin typeface="Times New Roman" pitchFamily="18" charset="0"/>
                <a:cs typeface="Times New Roman" pitchFamily="18" charset="0"/>
              </a:rPr>
              <a:t>: conical hat, string</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 </a:t>
            </a:r>
          </a:p>
        </p:txBody>
      </p:sp>
      <p:sp>
        <p:nvSpPr>
          <p:cNvPr id="11" name="Oval 10"/>
          <p:cNvSpPr/>
          <p:nvPr/>
        </p:nvSpPr>
        <p:spPr bwMode="auto">
          <a:xfrm>
            <a:off x="3048000" y="4114800"/>
            <a:ext cx="24384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Differences</a:t>
            </a:r>
            <a:endParaRPr kumimoji="0" lang="en-US" sz="2400" b="0" i="0" u="none" strike="noStrike" cap="none" normalizeH="0" baseline="0">
              <a:ln>
                <a:noFill/>
              </a:ln>
              <a:solidFill>
                <a:schemeClr val="tx1"/>
              </a:solidFill>
              <a:effectLst/>
              <a:latin typeface="Arial" charset="0"/>
            </a:endParaRPr>
          </a:p>
        </p:txBody>
      </p:sp>
      <p:sp>
        <p:nvSpPr>
          <p:cNvPr id="12" name="Rounded Rectangle 11"/>
          <p:cNvSpPr/>
          <p:nvPr/>
        </p:nvSpPr>
        <p:spPr bwMode="auto">
          <a:xfrm>
            <a:off x="5181600" y="4983303"/>
            <a:ext cx="3505201" cy="126509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400" b="1" dirty="0">
                <a:solidFill>
                  <a:srgbClr val="C20A4C"/>
                </a:solidFill>
                <a:latin typeface="Times New Roman" pitchFamily="18" charset="0"/>
                <a:cs typeface="Times New Roman" pitchFamily="18" charset="0"/>
              </a:rPr>
              <a:t>Picture B: </a:t>
            </a:r>
            <a:r>
              <a:rPr lang="en-US" sz="2400" b="1" dirty="0">
                <a:latin typeface="Times New Roman" pitchFamily="18" charset="0"/>
                <a:cs typeface="Times New Roman" pitchFamily="18" charset="0"/>
              </a:rPr>
              <a:t>white, no decoration, pink string, look heavier</a:t>
            </a:r>
          </a:p>
        </p:txBody>
      </p:sp>
      <p:sp>
        <p:nvSpPr>
          <p:cNvPr id="13" name="Rectangle 12"/>
          <p:cNvSpPr/>
          <p:nvPr/>
        </p:nvSpPr>
        <p:spPr bwMode="auto">
          <a:xfrm>
            <a:off x="609599" y="5029200"/>
            <a:ext cx="3505201" cy="121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a:solidFill>
                  <a:srgbClr val="FF0000"/>
                </a:solidFill>
                <a:latin typeface="Times New Roman" pitchFamily="18" charset="0"/>
                <a:cs typeface="Times New Roman" pitchFamily="18" charset="0"/>
              </a:rPr>
              <a:t>Picture A:</a:t>
            </a:r>
            <a:r>
              <a:rPr lang="en-US" sz="2400" b="1" dirty="0">
                <a:solidFill>
                  <a:srgbClr val="00B0F0"/>
                </a:solidFill>
                <a:latin typeface="Times New Roman" pitchFamily="18" charset="0"/>
                <a:cs typeface="Times New Roman" pitchFamily="18" charset="0"/>
              </a:rPr>
              <a:t> </a:t>
            </a:r>
            <a:r>
              <a:rPr lang="en-US" sz="2400" b="1" dirty="0">
                <a:latin typeface="Times New Roman" pitchFamily="18" charset="0"/>
                <a:cs typeface="Times New Roman" pitchFamily="18" charset="0"/>
              </a:rPr>
              <a:t>light green, pictures between layers, blue string, look lighter</a:t>
            </a:r>
            <a:br>
              <a:rPr lang="en-US" sz="2400" b="1" dirty="0">
                <a:latin typeface="Times New Roman" pitchFamily="18" charset="0"/>
                <a:cs typeface="Times New Roman" pitchFamily="18" charset="0"/>
              </a:rPr>
            </a:br>
            <a:endParaRPr kumimoji="0" lang="en-US" sz="2400" b="0" i="0" u="none" strike="noStrike" cap="none" normalizeH="0" baseline="0" dirty="0">
              <a:ln>
                <a:noFill/>
              </a:ln>
              <a:effectLst/>
              <a:latin typeface="Arial" charset="0"/>
            </a:endParaRPr>
          </a:p>
        </p:txBody>
      </p:sp>
      <p:cxnSp>
        <p:nvCxnSpPr>
          <p:cNvPr id="10" name="Straight Arrow Connector 9">
            <a:extLst>
              <a:ext uri="{FF2B5EF4-FFF2-40B4-BE49-F238E27FC236}">
                <a16:creationId xmlns="" xmlns:a16="http://schemas.microsoft.com/office/drawing/2014/main" id="{9653983E-9DFA-46E5-8173-D8DBB8EB2EC5}"/>
              </a:ext>
            </a:extLst>
          </p:cNvPr>
          <p:cNvCxnSpPr>
            <a:cxnSpLocks/>
          </p:cNvCxnSpPr>
          <p:nvPr/>
        </p:nvCxnSpPr>
        <p:spPr bwMode="auto">
          <a:xfrm>
            <a:off x="5412443" y="4626431"/>
            <a:ext cx="607356" cy="3568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 xmlns:a16="http://schemas.microsoft.com/office/drawing/2014/main" id="{AEB13FBB-3787-4A60-822B-5BE05D18B291}"/>
              </a:ext>
            </a:extLst>
          </p:cNvPr>
          <p:cNvCxnSpPr>
            <a:cxnSpLocks/>
          </p:cNvCxnSpPr>
          <p:nvPr/>
        </p:nvCxnSpPr>
        <p:spPr bwMode="auto">
          <a:xfrm flipH="1">
            <a:off x="2541776" y="4648200"/>
            <a:ext cx="696725" cy="3863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721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004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a:ln>
                <a:noFill/>
              </a:ln>
              <a:effectLst/>
              <a:latin typeface="Arial" charset="0"/>
            </a:endParaRPr>
          </a:p>
        </p:txBody>
      </p:sp>
      <p:sp>
        <p:nvSpPr>
          <p:cNvPr id="5" name="Rounded Rectangle 4"/>
          <p:cNvSpPr/>
          <p:nvPr/>
        </p:nvSpPr>
        <p:spPr bwMode="auto">
          <a:xfrm>
            <a:off x="838200" y="34125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 y="0"/>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 visited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pic>
        <p:nvPicPr>
          <p:cNvPr id="9" name="Picture 2" descr="https://s.sachmem.vn/public/images/TA9T1SHS/U1-L5-2-1-b68117904184ca132d5d3590a83e9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199" y="1659898"/>
            <a:ext cx="4782479" cy="3772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21024" y="1489431"/>
            <a:ext cx="385477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1. Present status of the craft</a:t>
            </a:r>
          </a:p>
        </p:txBody>
      </p:sp>
      <p:sp>
        <p:nvSpPr>
          <p:cNvPr id="11" name="Rectangle 10"/>
          <p:cNvSpPr/>
          <p:nvPr/>
        </p:nvSpPr>
        <p:spPr>
          <a:xfrm>
            <a:off x="3599592" y="2484474"/>
            <a:ext cx="5638800" cy="830997"/>
          </a:xfrm>
          <a:prstGeom prst="rect">
            <a:avLst/>
          </a:prstGeom>
        </p:spPr>
        <p:txBody>
          <a:bodyPr wrap="square">
            <a:spAutoFit/>
          </a:bodyPr>
          <a:lstStyle/>
          <a:p>
            <a:r>
              <a:rPr lang="en-US" sz="2400" b="1" dirty="0">
                <a:solidFill>
                  <a:srgbClr val="0000CC"/>
                </a:solidFill>
                <a:latin typeface="Times New Roman" pitchFamily="18" charset="0"/>
                <a:cs typeface="Times New Roman" pitchFamily="18" charset="0"/>
              </a:rPr>
              <a:t>2. Location and history of conical hat making village</a:t>
            </a:r>
          </a:p>
        </p:txBody>
      </p:sp>
      <p:sp>
        <p:nvSpPr>
          <p:cNvPr id="12" name="Rectangle 11"/>
          <p:cNvSpPr/>
          <p:nvPr/>
        </p:nvSpPr>
        <p:spPr>
          <a:xfrm>
            <a:off x="3694176" y="3610238"/>
            <a:ext cx="417614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3. How the conical hat is made</a:t>
            </a:r>
          </a:p>
        </p:txBody>
      </p:sp>
      <p:sp>
        <p:nvSpPr>
          <p:cNvPr id="13" name="TextBox 12"/>
          <p:cNvSpPr txBox="1"/>
          <p:nvPr/>
        </p:nvSpPr>
        <p:spPr>
          <a:xfrm>
            <a:off x="381000" y="1295400"/>
            <a:ext cx="1981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A:</a:t>
            </a:r>
          </a:p>
        </p:txBody>
      </p:sp>
      <p:sp>
        <p:nvSpPr>
          <p:cNvPr id="14" name="TextBox 13"/>
          <p:cNvSpPr txBox="1"/>
          <p:nvPr/>
        </p:nvSpPr>
        <p:spPr>
          <a:xfrm>
            <a:off x="326040" y="3610238"/>
            <a:ext cx="2188777"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C:</a:t>
            </a:r>
          </a:p>
        </p:txBody>
      </p:sp>
      <p:sp>
        <p:nvSpPr>
          <p:cNvPr id="15" name="TextBox 14"/>
          <p:cNvSpPr txBox="1"/>
          <p:nvPr/>
        </p:nvSpPr>
        <p:spPr>
          <a:xfrm>
            <a:off x="375472" y="2588062"/>
            <a:ext cx="198672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B:</a:t>
            </a: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9"/>
                                        </p:tgtEl>
                                      </p:cBhvr>
                                    </p:animEffect>
                                    <p:anim calcmode="lin" valueType="num">
                                      <p:cBhvr>
                                        <p:cTn id="17" dur="1000"/>
                                        <p:tgtEl>
                                          <p:spTgt spid="9"/>
                                        </p:tgtEl>
                                        <p:attrNameLst>
                                          <p:attrName>ppt_x</p:attrName>
                                        </p:attrNameLst>
                                      </p:cBhvr>
                                      <p:tavLst>
                                        <p:tav tm="0">
                                          <p:val>
                                            <p:strVal val="ppt_x"/>
                                          </p:val>
                                        </p:tav>
                                        <p:tav tm="100000">
                                          <p:val>
                                            <p:strVal val="ppt_x"/>
                                          </p:val>
                                        </p:tav>
                                      </p:tavLst>
                                    </p:anim>
                                    <p:anim calcmode="lin" valueType="num">
                                      <p:cBhvr>
                                        <p:cTn id="18" dur="1000"/>
                                        <p:tgtEl>
                                          <p:spTgt spid="9"/>
                                        </p:tgtEl>
                                        <p:attrNameLst>
                                          <p:attrName>ppt_y</p:attrName>
                                        </p:attrNameLst>
                                      </p:cBhvr>
                                      <p:tavLst>
                                        <p:tav tm="0">
                                          <p:val>
                                            <p:strVal val="ppt_y"/>
                                          </p:val>
                                        </p:tav>
                                        <p:tav tm="100000">
                                          <p:val>
                                            <p:strVal val="ppt_y+.1"/>
                                          </p:val>
                                        </p:tav>
                                      </p:tavLst>
                                    </p:anim>
                                    <p:set>
                                      <p:cBhvr>
                                        <p:cTn id="19" dur="1" fill="hold">
                                          <p:stCondLst>
                                            <p:cond delay="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04861 4.81481E-6 L -0.38524 -0.10047 " pathEditMode="relative" rAng="0" ptsTypes="AA">
                                      <p:cBhvr>
                                        <p:cTn id="49" dur="2000" fill="hold"/>
                                        <p:tgtEl>
                                          <p:spTgt spid="11"/>
                                        </p:tgtEl>
                                        <p:attrNameLst>
                                          <p:attrName>ppt_x</p:attrName>
                                          <p:attrName>ppt_y</p:attrName>
                                        </p:attrNameLst>
                                      </p:cBhvr>
                                      <p:rCtr x="-21701" y="-502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125 -3.7037E-6 L -0.39479 -0.07106 " pathEditMode="relative" rAng="0" ptsTypes="AA">
                                      <p:cBhvr>
                                        <p:cTn id="53" dur="2000" fill="hold"/>
                                        <p:tgtEl>
                                          <p:spTgt spid="12"/>
                                        </p:tgtEl>
                                        <p:attrNameLst>
                                          <p:attrName>ppt_x</p:attrName>
                                          <p:attrName>ppt_y</p:attrName>
                                        </p:attrNameLst>
                                      </p:cBhvr>
                                      <p:rCtr x="-20365" y="-3565"/>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1111 -4.44444E-6 L -0.38733 0.38218 " pathEditMode="relative" rAng="0" ptsTypes="AA">
                                      <p:cBhvr>
                                        <p:cTn id="57" dur="2000" fill="hold"/>
                                        <p:tgtEl>
                                          <p:spTgt spid="10"/>
                                        </p:tgtEl>
                                        <p:attrNameLst>
                                          <p:attrName>ppt_x</p:attrName>
                                          <p:attrName>ppt_y</p:attrName>
                                        </p:attrNameLst>
                                      </p:cBhvr>
                                      <p:rCtr x="-19931" y="1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P spid="12" grpId="0"/>
      <p:bldP spid="12" grpId="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004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a:ln>
                <a:noFill/>
              </a:ln>
              <a:effectLst/>
              <a:latin typeface="Arial" charset="0"/>
            </a:endParaRPr>
          </a:p>
        </p:txBody>
      </p:sp>
      <p:sp>
        <p:nvSpPr>
          <p:cNvPr id="5" name="Rounded Rectangle 4"/>
          <p:cNvSpPr/>
          <p:nvPr/>
        </p:nvSpPr>
        <p:spPr bwMode="auto">
          <a:xfrm>
            <a:off x="838200" y="34125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28600" y="0"/>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 visited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sp>
        <p:nvSpPr>
          <p:cNvPr id="16" name="TextBox 15"/>
          <p:cNvSpPr txBox="1"/>
          <p:nvPr/>
        </p:nvSpPr>
        <p:spPr>
          <a:xfrm>
            <a:off x="0" y="1500174"/>
            <a:ext cx="9144000" cy="6186309"/>
          </a:xfrm>
          <a:prstGeom prst="rect">
            <a:avLst/>
          </a:prstGeom>
          <a:noFill/>
        </p:spPr>
        <p:txBody>
          <a:bodyPr wrap="square" rtlCol="0">
            <a:spAutoFit/>
          </a:bodyPr>
          <a:lstStyle/>
          <a:p>
            <a:r>
              <a:rPr lang="en-US" sz="2200" b="1" dirty="0" smtClean="0">
                <a:latin typeface="Times New Roman" pitchFamily="18" charset="0"/>
                <a:cs typeface="Times New Roman" pitchFamily="18" charset="0"/>
              </a:rPr>
              <a:t>А.</a:t>
            </a:r>
            <a:r>
              <a:rPr lang="en-US" sz="2200" dirty="0" smtClean="0">
                <a:latin typeface="Times New Roman" pitchFamily="18" charset="0"/>
                <a:cs typeface="Times New Roman" pitchFamily="18" charset="0"/>
              </a:rPr>
              <a:t> When you think about the conical hat, the first thing you think of is the region of Hue. Conical hat making has been a traditional craft there for hundreds of years, and there are many craft villages like Dale, </a:t>
            </a:r>
            <a:r>
              <a:rPr lang="en-US" sz="2200" dirty="0" err="1" smtClean="0">
                <a:latin typeface="Times New Roman" pitchFamily="18" charset="0"/>
                <a:cs typeface="Times New Roman" pitchFamily="18" charset="0"/>
              </a:rPr>
              <a:t>Phu</a:t>
            </a:r>
            <a:r>
              <a:rPr lang="en-US" sz="2200" dirty="0" smtClean="0">
                <a:latin typeface="Times New Roman" pitchFamily="18" charset="0"/>
                <a:cs typeface="Times New Roman" pitchFamily="18" charset="0"/>
              </a:rPr>
              <a:t> Cam, and Doc So. However, </a:t>
            </a:r>
            <a:r>
              <a:rPr lang="en-US" sz="2200" dirty="0" err="1" smtClean="0">
                <a:latin typeface="Times New Roman" pitchFamily="18" charset="0"/>
                <a:cs typeface="Times New Roman" pitchFamily="18" charset="0"/>
              </a:rPr>
              <a:t>Tay</a:t>
            </a:r>
            <a:r>
              <a:rPr lang="en-US" sz="2200" dirty="0" smtClean="0">
                <a:latin typeface="Times New Roman" pitchFamily="18" charset="0"/>
                <a:cs typeface="Times New Roman" pitchFamily="18" charset="0"/>
              </a:rPr>
              <a:t> Ho is the most famous because it is the birthplace of the conical hat in Hue. It is a village on the bank of the </a:t>
            </a:r>
            <a:r>
              <a:rPr lang="en-US" sz="2200" dirty="0" err="1" smtClean="0">
                <a:latin typeface="Times New Roman" pitchFamily="18" charset="0"/>
                <a:cs typeface="Times New Roman" pitchFamily="18" charset="0"/>
              </a:rPr>
              <a:t>Nhu</a:t>
            </a:r>
            <a:r>
              <a:rPr lang="en-US" sz="2200" dirty="0" smtClean="0">
                <a:latin typeface="Times New Roman" pitchFamily="18" charset="0"/>
                <a:cs typeface="Times New Roman" pitchFamily="18" charset="0"/>
              </a:rPr>
              <a:t> Y River, 12 km from Hue City.</a:t>
            </a:r>
          </a:p>
          <a:p>
            <a:r>
              <a:rPr lang="en-US" sz="2200" b="1" dirty="0" smtClean="0">
                <a:latin typeface="Times New Roman" pitchFamily="18" charset="0"/>
                <a:cs typeface="Times New Roman" pitchFamily="18" charset="0"/>
              </a:rPr>
              <a:t>B. </a:t>
            </a:r>
            <a:r>
              <a:rPr lang="en-US" sz="2200" dirty="0" smtClean="0">
                <a:latin typeface="Times New Roman" pitchFamily="18" charset="0"/>
                <a:cs typeface="Times New Roman" pitchFamily="18" charset="0"/>
              </a:rPr>
              <a:t>A conical hat may look simple, but artisans have to follow 15 stages, from going to the forest to collect leaves to ironing the leaves, making the frames, etc. Hue's conical has always have two layers of leaves. Craftsmen must be skillful to make the two layers very thin. What is special is that they then add poems and paintings of Hue between the two layers, creating the famous </a:t>
            </a:r>
            <a:r>
              <a:rPr lang="en-US" sz="2200" dirty="0" err="1" smtClean="0">
                <a:latin typeface="Times New Roman" pitchFamily="18" charset="0"/>
                <a:cs typeface="Times New Roman" pitchFamily="18" charset="0"/>
              </a:rPr>
              <a:t>bai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tho</a:t>
            </a:r>
            <a:r>
              <a:rPr lang="en-US" sz="2200" dirty="0" smtClean="0">
                <a:latin typeface="Times New Roman" pitchFamily="18" charset="0"/>
                <a:cs typeface="Times New Roman" pitchFamily="18" charset="0"/>
              </a:rPr>
              <a:t> or poetic conical has.</a:t>
            </a:r>
          </a:p>
          <a:p>
            <a:r>
              <a:rPr lang="en-US" sz="2200" b="1" dirty="0" smtClean="0">
                <a:latin typeface="Times New Roman" pitchFamily="18" charset="0"/>
                <a:cs typeface="Times New Roman" pitchFamily="18" charset="0"/>
              </a:rPr>
              <a:t>C.</a:t>
            </a:r>
            <a:r>
              <a:rPr lang="en-US" sz="2200" dirty="0" smtClean="0">
                <a:latin typeface="Times New Roman" pitchFamily="18" charset="0"/>
                <a:cs typeface="Times New Roman" pitchFamily="18" charset="0"/>
              </a:rPr>
              <a:t> Conical hat making in the village has been passed down from generation to generation because everybody, young or old, can take part in the process. It is a well-known handicraft, not only in Viet Nam, but all around the world.</a:t>
            </a:r>
          </a:p>
          <a:p>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16">
                                            <p:txEl>
                                              <p:pRg st="1" end="1"/>
                                            </p:txEl>
                                          </p:spTgt>
                                        </p:tgtEl>
                                        <p:attrNameLst>
                                          <p:attrName>style.visibility</p:attrName>
                                        </p:attrNameLst>
                                      </p:cBhvr>
                                      <p:to>
                                        <p:strVal val="visible"/>
                                      </p:to>
                                    </p:set>
                                    <p:anim calcmode="lin" valueType="num">
                                      <p:cBhvr>
                                        <p:cTn id="21" dur="500" fill="hold"/>
                                        <p:tgtEl>
                                          <p:spTgt spid="1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6">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1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16">
                                            <p:txEl>
                                              <p:pRg st="2" end="2"/>
                                            </p:txEl>
                                          </p:spTgt>
                                        </p:tgtEl>
                                        <p:attrNameLst>
                                          <p:attrName>style.visibility</p:attrName>
                                        </p:attrNameLst>
                                      </p:cBhvr>
                                      <p:to>
                                        <p:strVal val="visible"/>
                                      </p:to>
                                    </p:set>
                                    <p:anim calcmode="lin" valueType="num">
                                      <p:cBhvr>
                                        <p:cTn id="30" dur="500" fill="hold"/>
                                        <p:tgtEl>
                                          <p:spTgt spid="1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6">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1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1" y="-17909"/>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18871"/>
            <a:ext cx="8618608"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2. </a:t>
            </a:r>
            <a:r>
              <a:rPr lang="en-US" sz="2400" b="1" dirty="0" err="1">
                <a:solidFill>
                  <a:srgbClr val="FF0000"/>
                </a:solidFill>
                <a:latin typeface="Times New Roman" pitchFamily="18" charset="0"/>
                <a:cs typeface="Times New Roman" pitchFamily="18" charset="0"/>
              </a:rPr>
              <a:t>Mi</a:t>
            </a:r>
            <a:r>
              <a:rPr lang="en-US" sz="2400" b="1" dirty="0">
                <a:solidFill>
                  <a:srgbClr val="FF0000"/>
                </a:solidFill>
                <a:latin typeface="Times New Roman" pitchFamily="18" charset="0"/>
                <a:cs typeface="Times New Roman" pitchFamily="18" charset="0"/>
              </a:rPr>
              <a:t> visited </a:t>
            </a:r>
            <a:r>
              <a:rPr lang="en-US" sz="2400" b="1" dirty="0" err="1">
                <a:solidFill>
                  <a:srgbClr val="FF0000"/>
                </a:solidFill>
                <a:latin typeface="Times New Roman" pitchFamily="18" charset="0"/>
                <a:cs typeface="Times New Roman" pitchFamily="18" charset="0"/>
              </a:rPr>
              <a:t>Tay</a:t>
            </a:r>
            <a:r>
              <a:rPr lang="en-US" sz="2400" b="1" dirty="0">
                <a:solidFill>
                  <a:srgbClr val="FF0000"/>
                </a:solidFill>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p>
        </p:txBody>
      </p:sp>
      <p:sp>
        <p:nvSpPr>
          <p:cNvPr id="5" name="TextBox 4"/>
          <p:cNvSpPr txBox="1"/>
          <p:nvPr/>
        </p:nvSpPr>
        <p:spPr>
          <a:xfrm>
            <a:off x="381000" y="1295400"/>
            <a:ext cx="1981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A:</a:t>
            </a:r>
          </a:p>
        </p:txBody>
      </p:sp>
      <p:sp>
        <p:nvSpPr>
          <p:cNvPr id="6" name="TextBox 5"/>
          <p:cNvSpPr txBox="1"/>
          <p:nvPr/>
        </p:nvSpPr>
        <p:spPr>
          <a:xfrm>
            <a:off x="56603" y="4584278"/>
            <a:ext cx="2188777"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C:</a:t>
            </a:r>
          </a:p>
        </p:txBody>
      </p:sp>
      <p:sp>
        <p:nvSpPr>
          <p:cNvPr id="7" name="TextBox 6"/>
          <p:cNvSpPr txBox="1"/>
          <p:nvPr/>
        </p:nvSpPr>
        <p:spPr>
          <a:xfrm>
            <a:off x="258652" y="2949426"/>
            <a:ext cx="198672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Paragraph B:</a:t>
            </a:r>
          </a:p>
        </p:txBody>
      </p:sp>
      <p:sp>
        <p:nvSpPr>
          <p:cNvPr id="8" name="Rectangle 7"/>
          <p:cNvSpPr/>
          <p:nvPr/>
        </p:nvSpPr>
        <p:spPr>
          <a:xfrm>
            <a:off x="4884740" y="1625805"/>
            <a:ext cx="3120627" cy="830997"/>
          </a:xfrm>
          <a:prstGeom prst="rect">
            <a:avLst/>
          </a:prstGeom>
        </p:spPr>
        <p:txBody>
          <a:bodyPr wrap="square">
            <a:spAutoFit/>
          </a:bodyPr>
          <a:lstStyle/>
          <a:p>
            <a:r>
              <a:rPr lang="en-US" sz="2400" b="1" dirty="0" smtClean="0">
                <a:latin typeface="Times New Roman" pitchFamily="18" charset="0"/>
                <a:cs typeface="Times New Roman" pitchFamily="18" charset="0"/>
              </a:rPr>
              <a:t>1. Present status of the craft</a:t>
            </a:r>
            <a:endParaRPr lang="en-US" sz="2400" b="1" dirty="0">
              <a:latin typeface="Times New Roman" pitchFamily="18" charset="0"/>
              <a:cs typeface="Times New Roman" pitchFamily="18" charset="0"/>
            </a:endParaRPr>
          </a:p>
        </p:txBody>
      </p:sp>
      <p:sp>
        <p:nvSpPr>
          <p:cNvPr id="9" name="Rectangle 8"/>
          <p:cNvSpPr/>
          <p:nvPr/>
        </p:nvSpPr>
        <p:spPr>
          <a:xfrm>
            <a:off x="3276941" y="1795530"/>
            <a:ext cx="2895259" cy="1200329"/>
          </a:xfrm>
          <a:prstGeom prst="rect">
            <a:avLst/>
          </a:prstGeom>
        </p:spPr>
        <p:txBody>
          <a:bodyPr wrap="square">
            <a:spAutoFit/>
          </a:bodyPr>
          <a:lstStyle/>
          <a:p>
            <a:r>
              <a:rPr lang="en-US" sz="2400" b="1" dirty="0">
                <a:latin typeface="Times New Roman" pitchFamily="18" charset="0"/>
                <a:cs typeface="Times New Roman" pitchFamily="18" charset="0"/>
              </a:rPr>
              <a:t>2. Location and history of conical hat making village</a:t>
            </a:r>
          </a:p>
        </p:txBody>
      </p:sp>
      <p:sp>
        <p:nvSpPr>
          <p:cNvPr id="10" name="Rectangle 9"/>
          <p:cNvSpPr/>
          <p:nvPr/>
        </p:nvSpPr>
        <p:spPr>
          <a:xfrm>
            <a:off x="3182617" y="2363740"/>
            <a:ext cx="2837183" cy="830997"/>
          </a:xfrm>
          <a:prstGeom prst="rect">
            <a:avLst/>
          </a:prstGeom>
        </p:spPr>
        <p:txBody>
          <a:bodyPr wrap="square">
            <a:spAutoFit/>
          </a:bodyPr>
          <a:lstStyle/>
          <a:p>
            <a:r>
              <a:rPr lang="en-US" sz="2400" b="1" dirty="0" smtClean="0">
                <a:latin typeface="Times New Roman" pitchFamily="18" charset="0"/>
                <a:cs typeface="Times New Roman" pitchFamily="18" charset="0"/>
              </a:rPr>
              <a:t>3. How the conical hat is made</a:t>
            </a:r>
            <a:endParaRPr lang="en-US" sz="2400" b="1" dirty="0">
              <a:latin typeface="Times New Roman" pitchFamily="18" charset="0"/>
              <a:cs typeface="Times New Roman" pitchFamily="18" charset="0"/>
            </a:endParaRPr>
          </a:p>
        </p:txBody>
      </p:sp>
      <p:pic>
        <p:nvPicPr>
          <p:cNvPr id="11" name="Picture 10" descr="https://img.loigiaihay.com/picture/2018/0319/unit-1-hinh-25-ta-9-m.jpg"/>
          <p:cNvPicPr/>
          <p:nvPr/>
        </p:nvPicPr>
        <p:blipFill>
          <a:blip r:embed="rId3">
            <a:extLst>
              <a:ext uri="{28A0092B-C50C-407E-A947-70E740481C1C}">
                <a14:useLocalDpi xmlns:a14="http://schemas.microsoft.com/office/drawing/2010/main" val="0"/>
              </a:ext>
            </a:extLst>
          </a:blip>
          <a:srcRect/>
          <a:stretch>
            <a:fillRect/>
          </a:stretch>
        </p:blipFill>
        <p:spPr bwMode="auto">
          <a:xfrm>
            <a:off x="3299437" y="1294214"/>
            <a:ext cx="5639139" cy="5404100"/>
          </a:xfrm>
          <a:prstGeom prst="rect">
            <a:avLst/>
          </a:prstGeom>
          <a:noFill/>
          <a:ln>
            <a:noFill/>
          </a:ln>
        </p:spPr>
      </p:pic>
    </p:spTree>
    <p:extLst>
      <p:ext uri="{BB962C8B-B14F-4D97-AF65-F5344CB8AC3E}">
        <p14:creationId xmlns:p14="http://schemas.microsoft.com/office/powerpoint/2010/main" val="3171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5" presetClass="path" presetSubtype="0" accel="50000" decel="50000" fill="hold" grpId="1" nodeType="clickEffect">
                                  <p:stCondLst>
                                    <p:cond delay="0"/>
                                  </p:stCondLst>
                                  <p:childTnLst>
                                    <p:animMotion origin="layout" path="M -1.11111E-6 4.81481E-6 L -0.53819 0.50231 " pathEditMode="relative" rAng="0" ptsTypes="AA">
                                      <p:cBhvr>
                                        <p:cTn id="29" dur="2000" fill="hold"/>
                                        <p:tgtEl>
                                          <p:spTgt spid="8"/>
                                        </p:tgtEl>
                                        <p:attrNameLst>
                                          <p:attrName>ppt_x</p:attrName>
                                          <p:attrName>ppt_y</p:attrName>
                                        </p:attrNameLst>
                                      </p:cBhvr>
                                      <p:rCtr x="-26910" y="25116"/>
                                    </p:animMotion>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3.33333E-6 4.44444E-6 L -0.35 -0.00463 " pathEditMode="relative" rAng="0" ptsTypes="AA">
                                      <p:cBhvr>
                                        <p:cTn id="33" dur="2000" fill="hold"/>
                                        <p:tgtEl>
                                          <p:spTgt spid="9"/>
                                        </p:tgtEl>
                                        <p:attrNameLst>
                                          <p:attrName>ppt_x</p:attrName>
                                          <p:attrName>ppt_y</p:attrName>
                                        </p:attrNameLst>
                                      </p:cBhvr>
                                      <p:rCtr x="-17500" y="-231"/>
                                    </p:animMotion>
                                  </p:childTnLst>
                                </p:cTn>
                              </p:par>
                            </p:childTnLst>
                          </p:cTn>
                        </p:par>
                      </p:childTnLst>
                    </p:cTn>
                  </p:par>
                  <p:par>
                    <p:cTn id="34" fill="hold">
                      <p:stCondLst>
                        <p:cond delay="indefinite"/>
                      </p:stCondLst>
                      <p:childTnLst>
                        <p:par>
                          <p:cTn id="35" fill="hold">
                            <p:stCondLst>
                              <p:cond delay="0"/>
                            </p:stCondLst>
                            <p:childTnLst>
                              <p:par>
                                <p:cTn id="36" presetID="35" presetClass="path" presetSubtype="0" accel="50000" decel="50000" fill="hold" grpId="1" nodeType="clickEffect">
                                  <p:stCondLst>
                                    <p:cond delay="0"/>
                                  </p:stCondLst>
                                  <p:childTnLst>
                                    <p:animMotion origin="layout" path="M 5E-6 -2.59259E-6 L -0.33646 0.14352 " pathEditMode="relative" rAng="0" ptsTypes="AA">
                                      <p:cBhvr>
                                        <p:cTn id="37" dur="2000" fill="hold"/>
                                        <p:tgtEl>
                                          <p:spTgt spid="10"/>
                                        </p:tgtEl>
                                        <p:attrNameLst>
                                          <p:attrName>ppt_x</p:attrName>
                                          <p:attrName>ppt_y</p:attrName>
                                        </p:attrNameLst>
                                      </p:cBhvr>
                                      <p:rCtr x="-16823"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8" grpId="1"/>
      <p:bldP spid="9" grpId="0"/>
      <p:bldP spid="9" grpId="1"/>
      <p:bldP spid="10" grpId="0"/>
      <p:bldP spid="1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224135"/>
            <a:ext cx="6519104"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3. Read the text again and answer the questions</a:t>
            </a:r>
          </a:p>
        </p:txBody>
      </p:sp>
      <p:sp>
        <p:nvSpPr>
          <p:cNvPr id="4" name="TextBox 3"/>
          <p:cNvSpPr txBox="1"/>
          <p:nvPr/>
        </p:nvSpPr>
        <p:spPr>
          <a:xfrm>
            <a:off x="262696" y="762000"/>
            <a:ext cx="8618608" cy="5262979"/>
          </a:xfrm>
          <a:prstGeom prst="rect">
            <a:avLst/>
          </a:prstGeom>
          <a:noFill/>
        </p:spPr>
        <p:txBody>
          <a:bodyPr wrap="square" rtlCol="0">
            <a:spAutoFit/>
          </a:bodyPr>
          <a:lstStyle/>
          <a:p>
            <a:pPr marL="342900" indent="-342900">
              <a:buAutoNum type="arabicPeriod"/>
            </a:pPr>
            <a:r>
              <a:rPr lang="en-US" sz="2400" b="1" dirty="0">
                <a:solidFill>
                  <a:srgbClr val="0000CC"/>
                </a:solidFill>
                <a:latin typeface="Times New Roman" pitchFamily="18" charset="0"/>
                <a:cs typeface="Times New Roman" pitchFamily="18" charset="0"/>
              </a:rPr>
              <a:t>Why 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village?</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2. How 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3. What is the first stage of conical hat making?</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4. What is special about the hat layers?</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5. What 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p>
          <a:p>
            <a:endParaRPr lang="en-US" sz="2400" b="1" dirty="0">
              <a:solidFill>
                <a:srgbClr val="0000CC"/>
              </a:solidFill>
              <a:latin typeface="Times New Roman" pitchFamily="18" charset="0"/>
              <a:cs typeface="Times New Roman" pitchFamily="18" charset="0"/>
            </a:endParaRPr>
          </a:p>
          <a:p>
            <a:r>
              <a:rPr lang="en-US" sz="2400" b="1" dirty="0">
                <a:solidFill>
                  <a:srgbClr val="0000CC"/>
                </a:solidFill>
                <a:latin typeface="Times New Roman" pitchFamily="18" charset="0"/>
                <a:cs typeface="Times New Roman" pitchFamily="18" charset="0"/>
              </a:rPr>
              <a:t>6. Who can make conical hats?</a:t>
            </a:r>
          </a:p>
          <a:p>
            <a:r>
              <a:rPr lang="en-US" sz="2400" b="1" dirty="0">
                <a:solidFill>
                  <a:srgbClr val="0000CC"/>
                </a:solidFill>
                <a:latin typeface="Times New Roman" pitchFamily="18" charset="0"/>
                <a:cs typeface="Times New Roman" pitchFamily="18" charset="0"/>
              </a:rPr>
              <a:t/>
            </a:r>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5" name="TextBox 4"/>
          <p:cNvSpPr txBox="1"/>
          <p:nvPr/>
        </p:nvSpPr>
        <p:spPr>
          <a:xfrm>
            <a:off x="588264" y="2224766"/>
            <a:ext cx="3886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It’s 12 km from Hue City.</a:t>
            </a:r>
          </a:p>
        </p:txBody>
      </p:sp>
      <p:sp>
        <p:nvSpPr>
          <p:cNvPr id="6" name="TextBox 5"/>
          <p:cNvSpPr txBox="1"/>
          <p:nvPr/>
        </p:nvSpPr>
        <p:spPr>
          <a:xfrm>
            <a:off x="533400" y="2931824"/>
            <a:ext cx="558088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It’s going to the forest to collect leaves.</a:t>
            </a:r>
          </a:p>
        </p:txBody>
      </p:sp>
      <p:sp>
        <p:nvSpPr>
          <p:cNvPr id="7" name="TextBox 6"/>
          <p:cNvSpPr txBox="1"/>
          <p:nvPr/>
        </p:nvSpPr>
        <p:spPr>
          <a:xfrm>
            <a:off x="542544" y="1487424"/>
            <a:ext cx="70104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Because it is the birthplace of the conical hat in Hue.</a:t>
            </a:r>
          </a:p>
        </p:txBody>
      </p:sp>
      <p:sp>
        <p:nvSpPr>
          <p:cNvPr id="8" name="TextBox 7"/>
          <p:cNvSpPr txBox="1"/>
          <p:nvPr/>
        </p:nvSpPr>
        <p:spPr>
          <a:xfrm>
            <a:off x="582168" y="3749040"/>
            <a:ext cx="3886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They’re very thin.</a:t>
            </a:r>
          </a:p>
        </p:txBody>
      </p:sp>
      <p:sp>
        <p:nvSpPr>
          <p:cNvPr id="9" name="TextBox 8"/>
          <p:cNvSpPr txBox="1"/>
          <p:nvPr/>
        </p:nvSpPr>
        <p:spPr>
          <a:xfrm>
            <a:off x="588264" y="4434840"/>
            <a:ext cx="8065008" cy="461665"/>
          </a:xfrm>
          <a:prstGeom prst="rect">
            <a:avLst/>
          </a:prstGeom>
          <a:noFill/>
        </p:spPr>
        <p:txBody>
          <a:bodyPr wrap="square" rtlCol="0">
            <a:spAutoFit/>
          </a:bodyPr>
          <a:lstStyle/>
          <a:p>
            <a:r>
              <a:rPr lang="en-US" sz="2400" b="1" dirty="0">
                <a:latin typeface="Times New Roman" pitchFamily="18" charset="0"/>
                <a:cs typeface="Times New Roman" pitchFamily="18" charset="0"/>
              </a:rPr>
              <a:t>It has poems and paintings of Hue between the two layers.</a:t>
            </a:r>
          </a:p>
        </p:txBody>
      </p:sp>
      <p:sp>
        <p:nvSpPr>
          <p:cNvPr id="10" name="TextBox 9"/>
          <p:cNvSpPr txBox="1"/>
          <p:nvPr/>
        </p:nvSpPr>
        <p:spPr>
          <a:xfrm>
            <a:off x="551688" y="5288280"/>
            <a:ext cx="50292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Everybody can, young or old.</a:t>
            </a:r>
          </a:p>
        </p:txBody>
      </p:sp>
    </p:spTree>
    <p:extLst>
      <p:ext uri="{BB962C8B-B14F-4D97-AF65-F5344CB8AC3E}">
        <p14:creationId xmlns:p14="http://schemas.microsoft.com/office/powerpoint/2010/main" val="2800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7140" y="381000"/>
            <a:ext cx="8618608" cy="830997"/>
          </a:xfrm>
          <a:prstGeom prst="rect">
            <a:avLst/>
          </a:prstGeom>
          <a:noFill/>
        </p:spPr>
        <p:txBody>
          <a:bodyPr wrap="square" rtlCol="0">
            <a:spAutoFit/>
          </a:bodyPr>
          <a:lstStyle/>
          <a:p>
            <a:r>
              <a:rPr lang="en-US" sz="2400" b="1" dirty="0">
                <a:latin typeface="Times New Roman" pitchFamily="18" charset="0"/>
                <a:cs typeface="Times New Roman" pitchFamily="18" charset="0"/>
              </a:rPr>
              <a:t>4. Read the following ideas. Are they about benefits of </a:t>
            </a:r>
            <a:r>
              <a:rPr lang="en-US" sz="2400" b="1" dirty="0" err="1">
                <a:latin typeface="Times New Roman" pitchFamily="18" charset="0"/>
                <a:cs typeface="Times New Roman" pitchFamily="18" charset="0"/>
              </a:rPr>
              <a:t>traditinal</a:t>
            </a:r>
            <a:r>
              <a:rPr lang="en-US" sz="2400" b="1" dirty="0">
                <a:latin typeface="Times New Roman" pitchFamily="18" charset="0"/>
                <a:cs typeface="Times New Roman" pitchFamily="18" charset="0"/>
              </a:rPr>
              <a:t> crafts (B) or challenges that artisans may face (C). Write B or C</a:t>
            </a:r>
          </a:p>
        </p:txBody>
      </p:sp>
      <p:graphicFrame>
        <p:nvGraphicFramePr>
          <p:cNvPr id="4" name="Table 3"/>
          <p:cNvGraphicFramePr>
            <a:graphicFrameLocks noGrp="1"/>
          </p:cNvGraphicFramePr>
          <p:nvPr>
            <p:extLst>
              <p:ext uri="{D42A27DB-BD31-4B8C-83A1-F6EECF244321}">
                <p14:modId xmlns:p14="http://schemas.microsoft.com/office/powerpoint/2010/main" val="3415337621"/>
              </p:ext>
            </p:extLst>
          </p:nvPr>
        </p:nvGraphicFramePr>
        <p:xfrm>
          <a:off x="1066800" y="1225813"/>
          <a:ext cx="7010400" cy="4231066"/>
        </p:xfrm>
        <a:graphic>
          <a:graphicData uri="http://schemas.openxmlformats.org/drawingml/2006/table">
            <a:tbl>
              <a:tblPr/>
              <a:tblGrid>
                <a:gridCol w="4413956">
                  <a:extLst>
                    <a:ext uri="{9D8B030D-6E8A-4147-A177-3AD203B41FA5}">
                      <a16:colId xmlns="" xmlns:a16="http://schemas.microsoft.com/office/drawing/2014/main" val="20000"/>
                    </a:ext>
                  </a:extLst>
                </a:gridCol>
                <a:gridCol w="2596444">
                  <a:extLst>
                    <a:ext uri="{9D8B030D-6E8A-4147-A177-3AD203B41FA5}">
                      <a16:colId xmlns="" xmlns:a16="http://schemas.microsoft.com/office/drawing/2014/main" val="20001"/>
                    </a:ext>
                  </a:extLst>
                </a:gridCol>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 xmlns:a16="http://schemas.microsoft.com/office/drawing/2014/main" val="10000"/>
                  </a:ext>
                </a:extLst>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 xmlns:a16="http://schemas.microsoft.com/office/drawing/2014/main" val="10001"/>
                  </a:ext>
                </a:extLst>
              </a:tr>
              <a:tr h="827418">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 xmlns:a16="http://schemas.microsoft.com/office/drawing/2014/main" val="10002"/>
                  </a:ext>
                </a:extLst>
              </a:tr>
              <a:tr h="817444">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 xmlns:a16="http://schemas.microsoft.com/office/drawing/2014/main" val="10003"/>
                  </a:ext>
                </a:extLst>
              </a:tr>
              <a:tr h="817444">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extLst>
                  <a:ext uri="{0D108BD9-81ED-4DB2-BD59-A6C34878D82A}">
                    <a16:rowId xmlns="" xmlns:a16="http://schemas.microsoft.com/office/drawing/2014/main" val="10004"/>
                  </a:ext>
                </a:extLst>
              </a:tr>
              <a:tr h="817444">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extLst>
                  <a:ext uri="{0D108BD9-81ED-4DB2-BD59-A6C34878D82A}">
                    <a16:rowId xmlns="" xmlns:a16="http://schemas.microsoft.com/office/drawing/2014/main" val="10005"/>
                  </a:ext>
                </a:extLst>
              </a:tr>
            </a:tbl>
          </a:graphicData>
        </a:graphic>
      </p:graphicFrame>
      <p:sp>
        <p:nvSpPr>
          <p:cNvPr id="5" name="TextBox 4"/>
          <p:cNvSpPr txBox="1"/>
          <p:nvPr/>
        </p:nvSpPr>
        <p:spPr>
          <a:xfrm>
            <a:off x="6254496" y="1219200"/>
            <a:ext cx="10668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6" name="TextBox 5"/>
          <p:cNvSpPr txBox="1"/>
          <p:nvPr/>
        </p:nvSpPr>
        <p:spPr>
          <a:xfrm>
            <a:off x="6266688" y="1725686"/>
            <a:ext cx="1295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7" name="TextBox 6"/>
          <p:cNvSpPr txBox="1"/>
          <p:nvPr/>
        </p:nvSpPr>
        <p:spPr>
          <a:xfrm>
            <a:off x="6315456" y="2316998"/>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8" name="TextBox 7"/>
          <p:cNvSpPr txBox="1"/>
          <p:nvPr/>
        </p:nvSpPr>
        <p:spPr>
          <a:xfrm>
            <a:off x="6330696" y="3210062"/>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9" name="TextBox 8"/>
          <p:cNvSpPr txBox="1"/>
          <p:nvPr/>
        </p:nvSpPr>
        <p:spPr>
          <a:xfrm>
            <a:off x="6379464" y="3947678"/>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10" name="TextBox 9"/>
          <p:cNvSpPr txBox="1"/>
          <p:nvPr/>
        </p:nvSpPr>
        <p:spPr>
          <a:xfrm>
            <a:off x="6428232" y="4798070"/>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B</a:t>
            </a:r>
          </a:p>
        </p:txBody>
      </p:sp>
      <p:sp>
        <p:nvSpPr>
          <p:cNvPr id="11" name="TextBox 10"/>
          <p:cNvSpPr txBox="1"/>
          <p:nvPr/>
        </p:nvSpPr>
        <p:spPr>
          <a:xfrm>
            <a:off x="1037492" y="5558135"/>
            <a:ext cx="7010400" cy="461665"/>
          </a:xfrm>
          <a:prstGeom prst="rect">
            <a:avLst/>
          </a:prstGeom>
          <a:noFill/>
        </p:spPr>
        <p:txBody>
          <a:bodyPr wrap="square" rtlCol="0">
            <a:spAutoFit/>
          </a:bodyPr>
          <a:lstStyle/>
          <a:p>
            <a:r>
              <a:rPr lang="en-US" sz="2400" b="1" dirty="0">
                <a:latin typeface="Times New Roman" pitchFamily="18" charset="0"/>
                <a:cs typeface="Times New Roman" pitchFamily="18" charset="0"/>
              </a:rPr>
              <a:t>Can you add some more benefits and challenges  </a:t>
            </a:r>
          </a:p>
        </p:txBody>
      </p:sp>
      <p:sp>
        <p:nvSpPr>
          <p:cNvPr id="12" name="TextBox 11">
            <a:extLst>
              <a:ext uri="{FF2B5EF4-FFF2-40B4-BE49-F238E27FC236}">
                <a16:creationId xmlns="" xmlns:a16="http://schemas.microsoft.com/office/drawing/2014/main" id="{C552E96F-8732-497B-8A5F-0FC992AE492B}"/>
              </a:ext>
            </a:extLst>
          </p:cNvPr>
          <p:cNvSpPr txBox="1"/>
          <p:nvPr/>
        </p:nvSpPr>
        <p:spPr>
          <a:xfrm>
            <a:off x="838200" y="0"/>
            <a:ext cx="1792478"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SPEAKING</a:t>
            </a:r>
          </a:p>
        </p:txBody>
      </p:sp>
    </p:spTree>
    <p:extLst>
      <p:ext uri="{BB962C8B-B14F-4D97-AF65-F5344CB8AC3E}">
        <p14:creationId xmlns:p14="http://schemas.microsoft.com/office/powerpoint/2010/main" val="29931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399" y="63550"/>
            <a:ext cx="8991599" cy="1308050"/>
          </a:xfrm>
          <a:prstGeom prst="rect">
            <a:avLst/>
          </a:prstGeom>
        </p:spPr>
        <p:txBody>
          <a:bodyPr wrap="square">
            <a:spAutoFit/>
          </a:bodyPr>
          <a:lstStyle/>
          <a:p>
            <a:pPr>
              <a:spcBef>
                <a:spcPts val="600"/>
              </a:spcBef>
              <a:spcAft>
                <a:spcPts val="600"/>
              </a:spcAft>
            </a:pPr>
            <a:r>
              <a:rPr lang="en-GB" sz="2800" b="1" dirty="0">
                <a:latin typeface="Times New Roman" panose="02020603050405020304" pitchFamily="18" charset="0"/>
                <a:ea typeface="Calibri"/>
                <a:cs typeface="Times New Roman" panose="02020603050405020304" pitchFamily="18" charset="0"/>
              </a:rPr>
              <a:t>Can you add some more benefits and challenges that artisans may face?</a:t>
            </a:r>
            <a:endParaRPr lang="en-GB" sz="2800" dirty="0">
              <a:latin typeface="Times New Roman" panose="02020603050405020304" pitchFamily="18" charset="0"/>
              <a:ea typeface="Calibri"/>
              <a:cs typeface="Times New Roman" panose="02020603050405020304" pitchFamily="18" charset="0"/>
            </a:endParaRPr>
          </a:p>
          <a:p>
            <a:pPr>
              <a:buClr>
                <a:schemeClr val="accent6">
                  <a:lumMod val="75000"/>
                </a:schemeClr>
              </a:buClr>
            </a:pPr>
            <a:endParaRPr lang="en-GB"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254609730"/>
              </p:ext>
            </p:extLst>
          </p:nvPr>
        </p:nvGraphicFramePr>
        <p:xfrm>
          <a:off x="609600" y="1397000"/>
          <a:ext cx="7696200" cy="4480411"/>
        </p:xfrm>
        <a:graphic>
          <a:graphicData uri="http://schemas.openxmlformats.org/drawingml/2006/table">
            <a:tbl>
              <a:tblPr firstRow="1" bandRow="1">
                <a:tableStyleId>{5C22544A-7EE6-4342-B048-85BDC9FD1C3A}</a:tableStyleId>
              </a:tblPr>
              <a:tblGrid>
                <a:gridCol w="3848100">
                  <a:extLst>
                    <a:ext uri="{9D8B030D-6E8A-4147-A177-3AD203B41FA5}">
                      <a16:colId xmlns="" xmlns:a16="http://schemas.microsoft.com/office/drawing/2014/main" val="20000"/>
                    </a:ext>
                  </a:extLst>
                </a:gridCol>
                <a:gridCol w="3848100">
                  <a:extLst>
                    <a:ext uri="{9D8B030D-6E8A-4147-A177-3AD203B41FA5}">
                      <a16:colId xmlns="" xmlns:a16="http://schemas.microsoft.com/office/drawing/2014/main" val="20001"/>
                    </a:ext>
                  </a:extLst>
                </a:gridCol>
              </a:tblGrid>
              <a:tr h="877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dirty="0">
                          <a:solidFill>
                            <a:srgbClr val="FF0000"/>
                          </a:solidFill>
                          <a:latin typeface="Times New Roman" panose="02020603050405020304" pitchFamily="18" charset="0"/>
                          <a:cs typeface="Times New Roman" panose="02020603050405020304" pitchFamily="18" charset="0"/>
                        </a:rPr>
                        <a:t>Other benefits: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1" kern="1200" dirty="0">
                          <a:solidFill>
                            <a:srgbClr val="FF0000"/>
                          </a:solidFill>
                          <a:latin typeface="Times New Roman" panose="02020603050405020304" pitchFamily="18" charset="0"/>
                          <a:cs typeface="Times New Roman" panose="02020603050405020304" pitchFamily="18" charset="0"/>
                        </a:rPr>
                        <a:t>Other challenges</a:t>
                      </a:r>
                      <a:r>
                        <a:rPr lang="en-GB" sz="2400" i="1" kern="1200" dirty="0">
                          <a:solidFill>
                            <a:srgbClr val="FF0000"/>
                          </a:solidFill>
                          <a:latin typeface="Times New Roman" panose="02020603050405020304" pitchFamily="18" charset="0"/>
                          <a:cs typeface="Times New Roman" panose="02020603050405020304" pitchFamily="18" charset="0"/>
                        </a:rPr>
                        <a:t>: </a:t>
                      </a:r>
                    </a:p>
                  </a:txBody>
                  <a:tcPr/>
                </a:tc>
                <a:extLst>
                  <a:ext uri="{0D108BD9-81ED-4DB2-BD59-A6C34878D82A}">
                    <a16:rowId xmlns="" xmlns:a16="http://schemas.microsoft.com/office/drawing/2014/main" val="10000"/>
                  </a:ext>
                </a:extLst>
              </a:tr>
              <a:tr h="3059325">
                <a:tc>
                  <a:txBody>
                    <a:bodyPr/>
                    <a:lstStyle/>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national/regional pride</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develop tourism, </a:t>
                      </a:r>
                    </a:p>
                    <a:p>
                      <a:pPr marL="285750" lvl="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helping improve local infrastructure and services,</a:t>
                      </a:r>
                    </a:p>
                    <a:p>
                      <a:pPr marL="285750" indent="-285750" algn="just" defTabSz="1377950">
                        <a:lnSpc>
                          <a:spcPct val="90000"/>
                        </a:lnSpc>
                        <a:spcBef>
                          <a:spcPct val="0"/>
                        </a:spcBef>
                        <a:spcAft>
                          <a:spcPct val="35000"/>
                        </a:spcAft>
                        <a:buFontTx/>
                        <a:buChar char="-"/>
                      </a:pPr>
                      <a:r>
                        <a:rPr lang="en-GB" sz="2400" dirty="0">
                          <a:latin typeface="Times New Roman" panose="02020603050405020304" pitchFamily="18" charset="0"/>
                          <a:cs typeface="Times New Roman" panose="02020603050405020304" pitchFamily="18" charset="0"/>
                        </a:rPr>
                        <a:t>Creating cohesion between craft families and communities</a:t>
                      </a:r>
                    </a:p>
                    <a:p>
                      <a:endParaRPr lang="en-US" sz="2400" dirty="0"/>
                    </a:p>
                  </a:txBody>
                  <a:tcPr/>
                </a:tc>
                <a:tc>
                  <a:txBody>
                    <a:bodyPr/>
                    <a:lstStyle/>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limited designs, - natural resources running out, </a:t>
                      </a:r>
                    </a:p>
                    <a:p>
                      <a:pPr marL="342900" lvl="0" indent="-342900" algn="just" defTabSz="1377950" rtl="0">
                        <a:lnSpc>
                          <a:spcPct val="90000"/>
                        </a:lnSpc>
                        <a:spcBef>
                          <a:spcPct val="0"/>
                        </a:spcBef>
                        <a:spcAft>
                          <a:spcPct val="35000"/>
                        </a:spcAft>
                        <a:buFontTx/>
                        <a:buChar char="-"/>
                      </a:pPr>
                      <a:r>
                        <a:rPr lang="en-GB" sz="2400" kern="1200" dirty="0">
                          <a:solidFill>
                            <a:schemeClr val="tx1"/>
                          </a:solidFill>
                          <a:latin typeface="Times New Roman" panose="02020603050405020304" pitchFamily="18" charset="0"/>
                          <a:cs typeface="Times New Roman" panose="02020603050405020304" pitchFamily="18" charset="0"/>
                        </a:rPr>
                        <a:t>competition from other countries</a:t>
                      </a:r>
                    </a:p>
                    <a:p>
                      <a:endParaRPr lang="en-US" sz="2400" dirty="0"/>
                    </a:p>
                  </a:txBody>
                  <a:tcPr/>
                </a:tc>
                <a:extLst>
                  <a:ext uri="{0D108BD9-81ED-4DB2-BD59-A6C34878D82A}">
                    <a16:rowId xmlns="" xmlns:a16="http://schemas.microsoft.com/office/drawing/2014/main" val="10001"/>
                  </a:ext>
                </a:extLst>
              </a:tr>
            </a:tbl>
          </a:graphicData>
        </a:graphic>
      </p:graphicFrame>
      <p:cxnSp>
        <p:nvCxnSpPr>
          <p:cNvPr id="10" name="Straight Connector 9"/>
          <p:cNvCxnSpPr>
            <a:stCxn id="8" idx="0"/>
            <a:endCxn id="8" idx="2"/>
          </p:cNvCxnSpPr>
          <p:nvPr/>
        </p:nvCxnSpPr>
        <p:spPr bwMode="auto">
          <a:xfrm>
            <a:off x="4457700" y="1397000"/>
            <a:ext cx="0" cy="4480411"/>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29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Times New Roman"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000" b="1" i="0" u="none" strike="noStrike" cap="none" normalizeH="0" baseline="0" smtClean="0">
            <a:ln>
              <a:noFill/>
            </a:ln>
            <a:solidFill>
              <a:schemeClr val="tx1"/>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750</TotalTime>
  <Words>781</Words>
  <Application>Microsoft Office PowerPoint</Application>
  <PresentationFormat>On-screen Show (4:3)</PresentationFormat>
  <Paragraphs>91</Paragraphs>
  <Slides>11</Slides>
  <Notes>1</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1_Default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Administrator</cp:lastModifiedBy>
  <cp:revision>167</cp:revision>
  <dcterms:created xsi:type="dcterms:W3CDTF">2016-09-22T13:07:14Z</dcterms:created>
  <dcterms:modified xsi:type="dcterms:W3CDTF">2022-09-16T03:03:41Z</dcterms:modified>
</cp:coreProperties>
</file>