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audio3.wav" ContentType="audio/wav"/>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 id="2147483697" r:id="rId2"/>
    <p:sldMasterId id="2147483710" r:id="rId3"/>
    <p:sldMasterId id="2147483723" r:id="rId4"/>
  </p:sldMasterIdLst>
  <p:notesMasterIdLst>
    <p:notesMasterId r:id="rId59"/>
  </p:notesMasterIdLst>
  <p:sldIdLst>
    <p:sldId id="320" r:id="rId5"/>
    <p:sldId id="321" r:id="rId6"/>
    <p:sldId id="420" r:id="rId7"/>
    <p:sldId id="335" r:id="rId8"/>
    <p:sldId id="354" r:id="rId9"/>
    <p:sldId id="336" r:id="rId10"/>
    <p:sldId id="421" r:id="rId11"/>
    <p:sldId id="435" r:id="rId12"/>
    <p:sldId id="343" r:id="rId13"/>
    <p:sldId id="397" r:id="rId14"/>
    <p:sldId id="341" r:id="rId15"/>
    <p:sldId id="323" r:id="rId16"/>
    <p:sldId id="338" r:id="rId17"/>
    <p:sldId id="436" r:id="rId18"/>
    <p:sldId id="345" r:id="rId19"/>
    <p:sldId id="398" r:id="rId20"/>
    <p:sldId id="339" r:id="rId21"/>
    <p:sldId id="470" r:id="rId22"/>
    <p:sldId id="471" r:id="rId23"/>
    <p:sldId id="412" r:id="rId24"/>
    <p:sldId id="446" r:id="rId25"/>
    <p:sldId id="472" r:id="rId26"/>
    <p:sldId id="399" r:id="rId27"/>
    <p:sldId id="413" r:id="rId28"/>
    <p:sldId id="415" r:id="rId29"/>
    <p:sldId id="447" r:id="rId30"/>
    <p:sldId id="416" r:id="rId31"/>
    <p:sldId id="418" r:id="rId32"/>
    <p:sldId id="324" r:id="rId33"/>
    <p:sldId id="445" r:id="rId34"/>
    <p:sldId id="290" r:id="rId35"/>
    <p:sldId id="466" r:id="rId36"/>
    <p:sldId id="469" r:id="rId37"/>
    <p:sldId id="384" r:id="rId38"/>
    <p:sldId id="438" r:id="rId39"/>
    <p:sldId id="448" r:id="rId40"/>
    <p:sldId id="449" r:id="rId41"/>
    <p:sldId id="450" r:id="rId42"/>
    <p:sldId id="451" r:id="rId43"/>
    <p:sldId id="452" r:id="rId44"/>
    <p:sldId id="453" r:id="rId45"/>
    <p:sldId id="312" r:id="rId46"/>
    <p:sldId id="439" r:id="rId47"/>
    <p:sldId id="440" r:id="rId48"/>
    <p:sldId id="259" r:id="rId49"/>
    <p:sldId id="441" r:id="rId50"/>
    <p:sldId id="442" r:id="rId51"/>
    <p:sldId id="267" r:id="rId52"/>
    <p:sldId id="443" r:id="rId53"/>
    <p:sldId id="444" r:id="rId54"/>
    <p:sldId id="258" r:id="rId55"/>
    <p:sldId id="257" r:id="rId56"/>
    <p:sldId id="414" r:id="rId57"/>
    <p:sldId id="477" r:id="rId58"/>
  </p:sldIdLst>
  <p:sldSz cx="12192000" cy="6858000"/>
  <p:notesSz cx="6858000" cy="9144000"/>
  <p:embeddedFontLst>
    <p:embeddedFont>
      <p:font typeface="#9Slide03 Cabin Condensed Bold" charset="0"/>
      <p:bold r:id="rId60"/>
    </p:embeddedFont>
    <p:embeddedFont>
      <p:font typeface="#9Slide04 SVNSwashington" charset="0"/>
      <p:regular r:id="rId61"/>
    </p:embeddedFont>
    <p:embeddedFont>
      <p:font typeface="#9Slide03 Inconsolata Bold" charset="0"/>
      <p:bold r:id="rId62"/>
    </p:embeddedFont>
    <p:embeddedFont>
      <p:font typeface="Batang" pitchFamily="18" charset="-127"/>
      <p:regular r:id="rId63"/>
    </p:embeddedFont>
    <p:embeddedFont>
      <p:font typeface="Calibri" pitchFamily="34" charset="0"/>
      <p:regular r:id="rId64"/>
      <p:bold r:id="rId65"/>
      <p:italic r:id="rId66"/>
      <p:boldItalic r:id="rId67"/>
    </p:embeddedFont>
    <p:embeddedFont>
      <p:font typeface="#9Slide04 AdrianeSwash" charset="0"/>
      <p:italic r:id="rId68"/>
    </p:embeddedFont>
    <p:embeddedFont>
      <p:font typeface="#9Slide03 FS Neusa Bold" charset="0"/>
      <p:bold r:id="rId69"/>
    </p:embeddedFont>
    <p:embeddedFont>
      <p:font typeface="#9Slide03 Arima Madurai Black" charset="0"/>
      <p:bold r:id="rId70"/>
    </p:embeddedFont>
    <p:embeddedFont>
      <p:font typeface="#9Slide05 Fourth Light" charset="0"/>
      <p:regular r:id="rId71"/>
    </p:embeddedFont>
    <p:embeddedFont>
      <p:font typeface="#9Slide05 Braxton Regular" charset="0"/>
      <p:regular r:id="rId72"/>
    </p:embeddedFont>
    <p:embeddedFont>
      <p:font typeface="Calibri Light" charset="0"/>
      <p:regular r:id="rId73"/>
      <p:italic r:id="rId74"/>
    </p:embeddedFont>
    <p:embeddedFont>
      <p:font typeface="Wingdings 3" pitchFamily="18" charset="2"/>
      <p:regular r:id="rId75"/>
    </p:embeddedFont>
    <p:embeddedFont>
      <p:font typeface="#9Slide05 Edwardian" charset="0"/>
      <p:regular r:id="rId76"/>
    </p:embeddedFont>
    <p:embeddedFont>
      <p:font typeface="VNI-Times" pitchFamily="2" charset="0"/>
      <p:regular r:id="rId77"/>
      <p:bold r:id="rId78"/>
      <p:italic r:id="rId79"/>
      <p:boldItalic r:id="rId80"/>
    </p:embeddedFont>
    <p:embeddedFont>
      <p:font typeface="Verdana" pitchFamily="34" charset="0"/>
      <p:regular r:id="rId81"/>
      <p:bold r:id="rId82"/>
      <p:italic r:id="rId83"/>
      <p:boldItalic r:id="rId84"/>
    </p:embeddedFont>
    <p:embeddedFont>
      <p:font typeface="#9Slide03 Arima Madurai" charset="0"/>
      <p:regular r:id="rId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0000FF"/>
    <a:srgbClr val="00CCFF"/>
    <a:srgbClr val="CC0000"/>
    <a:srgbClr val="FF0066"/>
    <a:srgbClr val="D5ECE3"/>
    <a:srgbClr val="D6E1F1"/>
    <a:srgbClr val="F9EED1"/>
    <a:srgbClr val="FF99FF"/>
    <a:srgbClr val="DEFCD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p:scale>
          <a:sx n="76" d="100"/>
          <a:sy n="76" d="100"/>
        </p:scale>
        <p:origin x="-50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4.fntdata"/><Relationship Id="rId68" Type="http://schemas.openxmlformats.org/officeDocument/2006/relationships/font" Target="fonts/font9.fntdata"/><Relationship Id="rId76" Type="http://schemas.openxmlformats.org/officeDocument/2006/relationships/font" Target="fonts/font17.fntdata"/><Relationship Id="rId84" Type="http://schemas.openxmlformats.org/officeDocument/2006/relationships/font" Target="fonts/font25.fntdata"/><Relationship Id="rId89"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7.fntdata"/><Relationship Id="rId74" Type="http://schemas.openxmlformats.org/officeDocument/2006/relationships/font" Target="fonts/font15.fntdata"/><Relationship Id="rId79" Type="http://schemas.openxmlformats.org/officeDocument/2006/relationships/font" Target="fonts/font20.fntdata"/><Relationship Id="rId87" Type="http://schemas.openxmlformats.org/officeDocument/2006/relationships/viewProps" Target="viewProps.xml"/><Relationship Id="rId5" Type="http://schemas.openxmlformats.org/officeDocument/2006/relationships/slide" Target="slides/slide1.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5#3">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3">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483BFB-399C-43FE-B73A-BBB39B471E0D}" type="doc">
      <dgm:prSet loTypeId="urn:microsoft.com/office/officeart/2016/7/layout/BasicLinearProcessNumbered" loCatId="process" qsTypeId="urn:microsoft.com/office/officeart/2005/8/quickstyle/3d1" qsCatId="3D" csTypeId="urn:microsoft.com/office/officeart/2005/8/colors/colorful5#3" csCatId="colorful" phldr="1"/>
      <dgm:spPr/>
      <dgm:t>
        <a:bodyPr/>
        <a:lstStyle/>
        <a:p>
          <a:endParaRPr lang="en-BZ"/>
        </a:p>
      </dgm:t>
    </dgm:pt>
    <dgm:pt modelId="{34491DFF-CCF0-42B2-A0D6-1A55FBE65264}">
      <dgm:prSet custT="1"/>
      <dgm:spPr/>
      <dgm:t>
        <a:bodyPr/>
        <a:lstStyle/>
        <a:p>
          <a:pPr algn="ctr"/>
          <a:r>
            <a:rPr lang="en-US" sz="2800" b="1" dirty="0">
              <a:latin typeface="#9Slide03 Arima Madurai Black" panose="00000A00000000000000" pitchFamily="2" charset="0"/>
              <a:cs typeface="#9Slide03 Arima Madurai Black" panose="00000A00000000000000" pitchFamily="2" charset="0"/>
            </a:rPr>
            <a:t>H</a:t>
          </a:r>
          <a:r>
            <a:rPr lang="vi-VN" sz="2800" b="1" dirty="0">
              <a:latin typeface="#9Slide03 Arima Madurai Black" panose="00000A00000000000000" pitchFamily="2" charset="0"/>
              <a:cs typeface="#9Slide03 Arima Madurai Black" panose="00000A00000000000000" pitchFamily="2" charset="0"/>
            </a:rPr>
            <a:t>ai khổ đầu: Cảnh lên đường</a:t>
          </a:r>
          <a:endParaRPr lang="en-BZ" sz="2800" b="1" dirty="0">
            <a:latin typeface="#9Slide03 Arima Madurai Black" panose="00000A00000000000000" pitchFamily="2" charset="0"/>
            <a:cs typeface="#9Slide03 Arima Madurai Black" panose="00000A00000000000000" pitchFamily="2" charset="0"/>
          </a:endParaRPr>
        </a:p>
      </dgm:t>
    </dgm:pt>
    <dgm:pt modelId="{5CD63CFF-E5A7-4C31-AD6F-3E9DD7550AB3}" type="parTrans" cxnId="{EFFAF46B-3182-4542-B4AB-E68DD7B90E65}">
      <dgm:prSet/>
      <dgm:spPr/>
      <dgm:t>
        <a:bodyPr/>
        <a:lstStyle/>
        <a:p>
          <a:pPr algn="ctr"/>
          <a:endParaRPr lang="en-BZ" sz="1800">
            <a:latin typeface="#9Slide03 Arima Madurai Black" panose="00000A00000000000000" pitchFamily="2" charset="0"/>
            <a:cs typeface="#9Slide03 Arima Madurai Black" panose="00000A00000000000000" pitchFamily="2" charset="0"/>
          </a:endParaRPr>
        </a:p>
      </dgm:t>
    </dgm:pt>
    <dgm:pt modelId="{51DAA69A-F3BB-4A54-8CCB-68135EFCC405}" type="sibTrans" cxnId="{EFFAF46B-3182-4542-B4AB-E68DD7B90E65}">
      <dgm:prSet phldrT="1" custT="1"/>
      <dgm:spPr/>
      <dgm:t>
        <a:bodyPr/>
        <a:lstStyle/>
        <a:p>
          <a:pPr algn="ctr"/>
          <a:r>
            <a:rPr lang="en-BZ" sz="4400">
              <a:latin typeface="#9Slide03 Arima Madurai Black" panose="00000A00000000000000" pitchFamily="2" charset="0"/>
              <a:cs typeface="#9Slide03 Arima Madurai Black" panose="00000A00000000000000" pitchFamily="2" charset="0"/>
            </a:rPr>
            <a:t>1</a:t>
          </a:r>
        </a:p>
      </dgm:t>
    </dgm:pt>
    <dgm:pt modelId="{7A90ABC7-7470-444A-938C-4F7DD558639D}">
      <dgm:prSet custT="1"/>
      <dgm:spPr/>
      <dgm:t>
        <a:bodyPr/>
        <a:lstStyle/>
        <a:p>
          <a:pPr algn="ctr"/>
          <a:r>
            <a:rPr lang="en-US" sz="2800" b="1" dirty="0">
              <a:latin typeface="#9Slide03 Arima Madurai Black" panose="00000A00000000000000" pitchFamily="2" charset="0"/>
              <a:cs typeface="#9Slide03 Arima Madurai Black" panose="00000A00000000000000" pitchFamily="2" charset="0"/>
            </a:rPr>
            <a:t>B</a:t>
          </a:r>
          <a:r>
            <a:rPr lang="vi-VN" sz="2800" b="1" dirty="0">
              <a:latin typeface="#9Slide03 Arima Madurai Black" panose="00000A00000000000000" pitchFamily="2" charset="0"/>
              <a:cs typeface="#9Slide03 Arima Madurai Black" panose="00000A00000000000000" pitchFamily="2" charset="0"/>
            </a:rPr>
            <a:t>ốn khổ tiếp: Cảnh </a:t>
          </a:r>
          <a:r>
            <a:rPr lang="en-SG" sz="2800" b="1" dirty="0" err="1">
              <a:latin typeface="#9Slide03 Arima Madurai Black" panose="00000A00000000000000" pitchFamily="2" charset="0"/>
              <a:cs typeface="#9Slide03 Arima Madurai Black" panose="00000A00000000000000" pitchFamily="2" charset="0"/>
            </a:rPr>
            <a:t>đánh</a:t>
          </a:r>
          <a:r>
            <a:rPr lang="en-SG" sz="2800" b="1" dirty="0">
              <a:latin typeface="#9Slide03 Arima Madurai Black" panose="00000A00000000000000" pitchFamily="2" charset="0"/>
              <a:cs typeface="#9Slide03 Arima Madurai Black" panose="00000A00000000000000" pitchFamily="2" charset="0"/>
            </a:rPr>
            <a:t> </a:t>
          </a:r>
          <a:r>
            <a:rPr lang="en-SG" sz="2800" b="1" dirty="0" err="1">
              <a:latin typeface="#9Slide03 Arima Madurai Black" panose="00000A00000000000000" pitchFamily="2" charset="0"/>
              <a:cs typeface="#9Slide03 Arima Madurai Black" panose="00000A00000000000000" pitchFamily="2" charset="0"/>
            </a:rPr>
            <a:t>cá</a:t>
          </a:r>
          <a:r>
            <a:rPr lang="en-SG" sz="2800" b="1" dirty="0">
              <a:latin typeface="#9Slide03 Arima Madurai Black" panose="00000A00000000000000" pitchFamily="2" charset="0"/>
              <a:cs typeface="#9Slide03 Arima Madurai Black" panose="00000A00000000000000" pitchFamily="2" charset="0"/>
            </a:rPr>
            <a:t> </a:t>
          </a:r>
          <a:r>
            <a:rPr lang="en-SG" sz="2800" b="1" dirty="0" err="1">
              <a:latin typeface="#9Slide03 Arima Madurai Black" panose="00000A00000000000000" pitchFamily="2" charset="0"/>
              <a:cs typeface="#9Slide03 Arima Madurai Black" panose="00000A00000000000000" pitchFamily="2" charset="0"/>
            </a:rPr>
            <a:t>trên</a:t>
          </a:r>
          <a:r>
            <a:rPr lang="en-SG" sz="2800" b="1" dirty="0">
              <a:latin typeface="#9Slide03 Arima Madurai Black" panose="00000A00000000000000" pitchFamily="2" charset="0"/>
              <a:cs typeface="#9Slide03 Arima Madurai Black" panose="00000A00000000000000" pitchFamily="2" charset="0"/>
            </a:rPr>
            <a:t> </a:t>
          </a:r>
          <a:r>
            <a:rPr lang="en-SG" sz="2800" b="1" dirty="0" err="1">
              <a:latin typeface="#9Slide03 Arima Madurai Black" panose="00000A00000000000000" pitchFamily="2" charset="0"/>
              <a:cs typeface="#9Slide03 Arima Madurai Black" panose="00000A00000000000000" pitchFamily="2" charset="0"/>
            </a:rPr>
            <a:t>biển</a:t>
          </a:r>
          <a:endParaRPr lang="en-BZ" sz="2800" b="1" dirty="0">
            <a:latin typeface="#9Slide03 Arima Madurai Black" panose="00000A00000000000000" pitchFamily="2" charset="0"/>
            <a:cs typeface="#9Slide03 Arima Madurai Black" panose="00000A00000000000000" pitchFamily="2" charset="0"/>
          </a:endParaRPr>
        </a:p>
      </dgm:t>
    </dgm:pt>
    <dgm:pt modelId="{89C3536A-819C-407B-96DF-0FA1F2E43FC6}" type="parTrans" cxnId="{5C3CF0E3-782B-44E8-A74A-32FCA9461F46}">
      <dgm:prSet/>
      <dgm:spPr/>
      <dgm:t>
        <a:bodyPr/>
        <a:lstStyle/>
        <a:p>
          <a:pPr algn="ctr"/>
          <a:endParaRPr lang="en-BZ" sz="1800">
            <a:latin typeface="#9Slide03 Arima Madurai Black" panose="00000A00000000000000" pitchFamily="2" charset="0"/>
            <a:cs typeface="#9Slide03 Arima Madurai Black" panose="00000A00000000000000" pitchFamily="2" charset="0"/>
          </a:endParaRPr>
        </a:p>
      </dgm:t>
    </dgm:pt>
    <dgm:pt modelId="{750919C2-409B-4699-964F-A5221F0C89EA}" type="sibTrans" cxnId="{5C3CF0E3-782B-44E8-A74A-32FCA9461F46}">
      <dgm:prSet phldrT="2" custT="1"/>
      <dgm:spPr/>
      <dgm:t>
        <a:bodyPr/>
        <a:lstStyle/>
        <a:p>
          <a:pPr algn="ctr"/>
          <a:r>
            <a:rPr lang="en-BZ" sz="4400" dirty="0">
              <a:latin typeface="#9Slide03 Arima Madurai Black" panose="00000A00000000000000" pitchFamily="2" charset="0"/>
              <a:cs typeface="#9Slide03 Arima Madurai Black" panose="00000A00000000000000" pitchFamily="2" charset="0"/>
            </a:rPr>
            <a:t>2</a:t>
          </a:r>
        </a:p>
      </dgm:t>
    </dgm:pt>
    <dgm:pt modelId="{F6A890BC-F869-4BBB-B9A2-99ACCF4BE79A}">
      <dgm:prSet custT="1"/>
      <dgm:spPr/>
      <dgm:t>
        <a:bodyPr/>
        <a:lstStyle/>
        <a:p>
          <a:pPr algn="ctr"/>
          <a:r>
            <a:rPr lang="en-US" sz="2800" b="1" dirty="0">
              <a:latin typeface="#9Slide03 Arima Madurai Black" panose="00000A00000000000000" pitchFamily="2" charset="0"/>
              <a:cs typeface="#9Slide03 Arima Madurai Black" panose="00000A00000000000000" pitchFamily="2" charset="0"/>
            </a:rPr>
            <a:t>K</a:t>
          </a:r>
          <a:r>
            <a:rPr lang="vi-VN" sz="2800" b="1" dirty="0">
              <a:latin typeface="#9Slide03 Arima Madurai Black" panose="00000A00000000000000" pitchFamily="2" charset="0"/>
              <a:cs typeface="#9Slide03 Arima Madurai Black" panose="00000A00000000000000" pitchFamily="2" charset="0"/>
            </a:rPr>
            <a:t>hổ cuối: Cảnh đoàn thuyền trở về.</a:t>
          </a:r>
          <a:r>
            <a:rPr lang="vi-VN" sz="2000" b="1" dirty="0">
              <a:latin typeface="#9Slide03 Arima Madurai Black" panose="00000A00000000000000" pitchFamily="2" charset="0"/>
              <a:cs typeface="#9Slide03 Arima Madurai Black" panose="00000A00000000000000" pitchFamily="2" charset="0"/>
            </a:rPr>
            <a:t/>
          </a:r>
          <a:br>
            <a:rPr lang="vi-VN" sz="2000" b="1" dirty="0">
              <a:latin typeface="#9Slide03 Arima Madurai Black" panose="00000A00000000000000" pitchFamily="2" charset="0"/>
              <a:cs typeface="#9Slide03 Arima Madurai Black" panose="00000A00000000000000" pitchFamily="2" charset="0"/>
            </a:rPr>
          </a:br>
          <a:endParaRPr lang="en-BZ" sz="2000" b="1" dirty="0">
            <a:latin typeface="#9Slide03 Arima Madurai Black" panose="00000A00000000000000" pitchFamily="2" charset="0"/>
            <a:cs typeface="#9Slide03 Arima Madurai Black" panose="00000A00000000000000" pitchFamily="2" charset="0"/>
          </a:endParaRPr>
        </a:p>
      </dgm:t>
    </dgm:pt>
    <dgm:pt modelId="{5D070941-7288-43AC-817E-09C645E1A97B}" type="parTrans" cxnId="{BE8A2047-AC29-4AB7-9CE7-302955E653AC}">
      <dgm:prSet/>
      <dgm:spPr/>
      <dgm:t>
        <a:bodyPr/>
        <a:lstStyle/>
        <a:p>
          <a:pPr algn="ctr"/>
          <a:endParaRPr lang="en-BZ" sz="1800">
            <a:latin typeface="#9Slide03 Arima Madurai Black" panose="00000A00000000000000" pitchFamily="2" charset="0"/>
            <a:cs typeface="#9Slide03 Arima Madurai Black" panose="00000A00000000000000" pitchFamily="2" charset="0"/>
          </a:endParaRPr>
        </a:p>
      </dgm:t>
    </dgm:pt>
    <dgm:pt modelId="{26ED018C-1E17-4F3C-A45D-DF82DAD4EE05}" type="sibTrans" cxnId="{BE8A2047-AC29-4AB7-9CE7-302955E653AC}">
      <dgm:prSet phldrT="3" custT="1"/>
      <dgm:spPr/>
      <dgm:t>
        <a:bodyPr/>
        <a:lstStyle/>
        <a:p>
          <a:pPr algn="ctr"/>
          <a:r>
            <a:rPr lang="en-BZ" sz="4400">
              <a:latin typeface="#9Slide03 Arima Madurai Black" panose="00000A00000000000000" pitchFamily="2" charset="0"/>
              <a:cs typeface="#9Slide03 Arima Madurai Black" panose="00000A00000000000000" pitchFamily="2" charset="0"/>
            </a:rPr>
            <a:t>3</a:t>
          </a:r>
        </a:p>
      </dgm:t>
    </dgm:pt>
    <dgm:pt modelId="{90BC20ED-6862-474D-8898-2F5D7CC80E28}" type="pres">
      <dgm:prSet presAssocID="{41483BFB-399C-43FE-B73A-BBB39B471E0D}" presName="Name0" presStyleCnt="0">
        <dgm:presLayoutVars>
          <dgm:animLvl val="lvl"/>
          <dgm:resizeHandles val="exact"/>
        </dgm:presLayoutVars>
      </dgm:prSet>
      <dgm:spPr/>
      <dgm:t>
        <a:bodyPr/>
        <a:lstStyle/>
        <a:p>
          <a:endParaRPr lang="en-US"/>
        </a:p>
      </dgm:t>
    </dgm:pt>
    <dgm:pt modelId="{2CCF15FD-CD10-4A3D-A598-E81829D2DD16}" type="pres">
      <dgm:prSet presAssocID="{34491DFF-CCF0-42B2-A0D6-1A55FBE65264}" presName="compositeNode" presStyleCnt="0">
        <dgm:presLayoutVars>
          <dgm:bulletEnabled val="1"/>
        </dgm:presLayoutVars>
      </dgm:prSet>
      <dgm:spPr/>
      <dgm:t>
        <a:bodyPr/>
        <a:lstStyle/>
        <a:p>
          <a:endParaRPr lang="en-US"/>
        </a:p>
      </dgm:t>
    </dgm:pt>
    <dgm:pt modelId="{7700EBDD-9485-4144-9FCB-2C3A0D29E29E}" type="pres">
      <dgm:prSet presAssocID="{34491DFF-CCF0-42B2-A0D6-1A55FBE65264}" presName="bgRect" presStyleLbl="bgAccFollowNode1" presStyleIdx="0" presStyleCnt="3" custScaleY="139065" custLinFactNeighborX="-1197" custLinFactNeighborY="25192"/>
      <dgm:spPr/>
      <dgm:t>
        <a:bodyPr/>
        <a:lstStyle/>
        <a:p>
          <a:endParaRPr lang="en-US"/>
        </a:p>
      </dgm:t>
    </dgm:pt>
    <dgm:pt modelId="{C2D8AB43-8935-4A4E-9C50-77305F5188D7}" type="pres">
      <dgm:prSet presAssocID="{51DAA69A-F3BB-4A54-8CCB-68135EFCC405}" presName="sibTransNodeCircle" presStyleLbl="alignNode1" presStyleIdx="0" presStyleCnt="6">
        <dgm:presLayoutVars>
          <dgm:chMax val="0"/>
          <dgm:bulletEnabled/>
        </dgm:presLayoutVars>
      </dgm:prSet>
      <dgm:spPr/>
      <dgm:t>
        <a:bodyPr/>
        <a:lstStyle/>
        <a:p>
          <a:endParaRPr lang="en-US"/>
        </a:p>
      </dgm:t>
    </dgm:pt>
    <dgm:pt modelId="{DEA90C04-ED2A-416E-A7FE-5A84EC1A9A17}" type="pres">
      <dgm:prSet presAssocID="{34491DFF-CCF0-42B2-A0D6-1A55FBE65264}" presName="bottomLine" presStyleLbl="alignNode1" presStyleIdx="1" presStyleCnt="6" custLinFactY="864000000" custLinFactNeighborX="4884" custLinFactNeighborY="864033333">
        <dgm:presLayoutVars/>
      </dgm:prSet>
      <dgm:spPr/>
      <dgm:t>
        <a:bodyPr/>
        <a:lstStyle/>
        <a:p>
          <a:endParaRPr lang="en-US"/>
        </a:p>
      </dgm:t>
    </dgm:pt>
    <dgm:pt modelId="{626F48C1-46DF-4EB6-A185-6F1EA376D420}" type="pres">
      <dgm:prSet presAssocID="{34491DFF-CCF0-42B2-A0D6-1A55FBE65264}" presName="nodeText" presStyleLbl="bgAccFollowNode1" presStyleIdx="0" presStyleCnt="3">
        <dgm:presLayoutVars>
          <dgm:bulletEnabled val="1"/>
        </dgm:presLayoutVars>
      </dgm:prSet>
      <dgm:spPr/>
      <dgm:t>
        <a:bodyPr/>
        <a:lstStyle/>
        <a:p>
          <a:endParaRPr lang="en-US"/>
        </a:p>
      </dgm:t>
    </dgm:pt>
    <dgm:pt modelId="{CE80A792-7F8B-453F-BA6A-73AA45561705}" type="pres">
      <dgm:prSet presAssocID="{51DAA69A-F3BB-4A54-8CCB-68135EFCC405}" presName="sibTrans" presStyleCnt="0"/>
      <dgm:spPr/>
      <dgm:t>
        <a:bodyPr/>
        <a:lstStyle/>
        <a:p>
          <a:endParaRPr lang="en-US"/>
        </a:p>
      </dgm:t>
    </dgm:pt>
    <dgm:pt modelId="{07CB43D5-617E-4D45-9015-968B84385CC7}" type="pres">
      <dgm:prSet presAssocID="{7A90ABC7-7470-444A-938C-4F7DD558639D}" presName="compositeNode" presStyleCnt="0">
        <dgm:presLayoutVars>
          <dgm:bulletEnabled val="1"/>
        </dgm:presLayoutVars>
      </dgm:prSet>
      <dgm:spPr/>
      <dgm:t>
        <a:bodyPr/>
        <a:lstStyle/>
        <a:p>
          <a:endParaRPr lang="en-US"/>
        </a:p>
      </dgm:t>
    </dgm:pt>
    <dgm:pt modelId="{775C2C1E-C1ED-4F94-A63D-86E4B36343CA}" type="pres">
      <dgm:prSet presAssocID="{7A90ABC7-7470-444A-938C-4F7DD558639D}" presName="bgRect" presStyleLbl="bgAccFollowNode1" presStyleIdx="1" presStyleCnt="3" custScaleY="139065" custLinFactNeighborX="-2494" custLinFactNeighborY="25192"/>
      <dgm:spPr/>
      <dgm:t>
        <a:bodyPr/>
        <a:lstStyle/>
        <a:p>
          <a:endParaRPr lang="en-US"/>
        </a:p>
      </dgm:t>
    </dgm:pt>
    <dgm:pt modelId="{7D7D988A-75ED-4692-B4AD-F9B1DC524902}" type="pres">
      <dgm:prSet presAssocID="{750919C2-409B-4699-964F-A5221F0C89EA}" presName="sibTransNodeCircle" presStyleLbl="alignNode1" presStyleIdx="2" presStyleCnt="6">
        <dgm:presLayoutVars>
          <dgm:chMax val="0"/>
          <dgm:bulletEnabled/>
        </dgm:presLayoutVars>
      </dgm:prSet>
      <dgm:spPr/>
      <dgm:t>
        <a:bodyPr/>
        <a:lstStyle/>
        <a:p>
          <a:endParaRPr lang="en-US"/>
        </a:p>
      </dgm:t>
    </dgm:pt>
    <dgm:pt modelId="{0BFE9C19-15F8-420D-8D0C-53851A346DDC}" type="pres">
      <dgm:prSet presAssocID="{7A90ABC7-7470-444A-938C-4F7DD558639D}" presName="bottomLine" presStyleLbl="alignNode1" presStyleIdx="3" presStyleCnt="6" custLinFactY="874400000" custLinFactNeighborX="0" custLinFactNeighborY="874452778">
        <dgm:presLayoutVars/>
      </dgm:prSet>
      <dgm:spPr/>
      <dgm:t>
        <a:bodyPr/>
        <a:lstStyle/>
        <a:p>
          <a:endParaRPr lang="en-US"/>
        </a:p>
      </dgm:t>
    </dgm:pt>
    <dgm:pt modelId="{798CCC02-9013-4E7F-A223-1B2951830A7C}" type="pres">
      <dgm:prSet presAssocID="{7A90ABC7-7470-444A-938C-4F7DD558639D}" presName="nodeText" presStyleLbl="bgAccFollowNode1" presStyleIdx="1" presStyleCnt="3">
        <dgm:presLayoutVars>
          <dgm:bulletEnabled val="1"/>
        </dgm:presLayoutVars>
      </dgm:prSet>
      <dgm:spPr/>
      <dgm:t>
        <a:bodyPr/>
        <a:lstStyle/>
        <a:p>
          <a:endParaRPr lang="en-US"/>
        </a:p>
      </dgm:t>
    </dgm:pt>
    <dgm:pt modelId="{4FCE2ADA-71E7-43F8-BE55-48AA2F6C8F5E}" type="pres">
      <dgm:prSet presAssocID="{750919C2-409B-4699-964F-A5221F0C89EA}" presName="sibTrans" presStyleCnt="0"/>
      <dgm:spPr/>
      <dgm:t>
        <a:bodyPr/>
        <a:lstStyle/>
        <a:p>
          <a:endParaRPr lang="en-US"/>
        </a:p>
      </dgm:t>
    </dgm:pt>
    <dgm:pt modelId="{986834A1-C789-4BD0-A978-1AC9D9B2CFD3}" type="pres">
      <dgm:prSet presAssocID="{F6A890BC-F869-4BBB-B9A2-99ACCF4BE79A}" presName="compositeNode" presStyleCnt="0">
        <dgm:presLayoutVars>
          <dgm:bulletEnabled val="1"/>
        </dgm:presLayoutVars>
      </dgm:prSet>
      <dgm:spPr/>
      <dgm:t>
        <a:bodyPr/>
        <a:lstStyle/>
        <a:p>
          <a:endParaRPr lang="en-US"/>
        </a:p>
      </dgm:t>
    </dgm:pt>
    <dgm:pt modelId="{DA36BA1D-5036-4FD1-B599-C5330CE084AF}" type="pres">
      <dgm:prSet presAssocID="{F6A890BC-F869-4BBB-B9A2-99ACCF4BE79A}" presName="bgRect" presStyleLbl="bgAccFollowNode1" presStyleIdx="2" presStyleCnt="3" custScaleY="139065" custLinFactNeighborX="-2659" custLinFactNeighborY="25192"/>
      <dgm:spPr/>
      <dgm:t>
        <a:bodyPr/>
        <a:lstStyle/>
        <a:p>
          <a:endParaRPr lang="en-US"/>
        </a:p>
      </dgm:t>
    </dgm:pt>
    <dgm:pt modelId="{F267F0FE-D643-42BC-BB91-4F566D86051D}" type="pres">
      <dgm:prSet presAssocID="{26ED018C-1E17-4F3C-A45D-DF82DAD4EE05}" presName="sibTransNodeCircle" presStyleLbl="alignNode1" presStyleIdx="4" presStyleCnt="6">
        <dgm:presLayoutVars>
          <dgm:chMax val="0"/>
          <dgm:bulletEnabled/>
        </dgm:presLayoutVars>
      </dgm:prSet>
      <dgm:spPr/>
      <dgm:t>
        <a:bodyPr/>
        <a:lstStyle/>
        <a:p>
          <a:endParaRPr lang="en-US"/>
        </a:p>
      </dgm:t>
    </dgm:pt>
    <dgm:pt modelId="{1AADE813-C1B8-4C12-A841-772FB69CE50E}" type="pres">
      <dgm:prSet presAssocID="{F6A890BC-F869-4BBB-B9A2-99ACCF4BE79A}" presName="bottomLine" presStyleLbl="alignNode1" presStyleIdx="5" presStyleCnt="6" custLinFactY="874400000" custLinFactNeighborX="-2093" custLinFactNeighborY="874452778">
        <dgm:presLayoutVars/>
      </dgm:prSet>
      <dgm:spPr/>
      <dgm:t>
        <a:bodyPr/>
        <a:lstStyle/>
        <a:p>
          <a:endParaRPr lang="en-US"/>
        </a:p>
      </dgm:t>
    </dgm:pt>
    <dgm:pt modelId="{3DC2D983-E5BE-421E-B0EA-40D2CF091B49}" type="pres">
      <dgm:prSet presAssocID="{F6A890BC-F869-4BBB-B9A2-99ACCF4BE79A}" presName="nodeText" presStyleLbl="bgAccFollowNode1" presStyleIdx="2" presStyleCnt="3">
        <dgm:presLayoutVars>
          <dgm:bulletEnabled val="1"/>
        </dgm:presLayoutVars>
      </dgm:prSet>
      <dgm:spPr/>
      <dgm:t>
        <a:bodyPr/>
        <a:lstStyle/>
        <a:p>
          <a:endParaRPr lang="en-US"/>
        </a:p>
      </dgm:t>
    </dgm:pt>
  </dgm:ptLst>
  <dgm:cxnLst>
    <dgm:cxn modelId="{FBBAF8E3-28C6-4D7B-91A9-057514788CD0}" type="presOf" srcId="{34491DFF-CCF0-42B2-A0D6-1A55FBE65264}" destId="{7700EBDD-9485-4144-9FCB-2C3A0D29E29E}" srcOrd="0" destOrd="0" presId="urn:microsoft.com/office/officeart/2016/7/layout/BasicLinearProcessNumbered"/>
    <dgm:cxn modelId="{7C623424-931B-46E7-B08F-966EBBB00A74}" type="presOf" srcId="{7A90ABC7-7470-444A-938C-4F7DD558639D}" destId="{798CCC02-9013-4E7F-A223-1B2951830A7C}" srcOrd="1" destOrd="0" presId="urn:microsoft.com/office/officeart/2016/7/layout/BasicLinearProcessNumbered"/>
    <dgm:cxn modelId="{0C0C2995-4708-4CB3-A811-CB746F5F4F4A}" type="presOf" srcId="{750919C2-409B-4699-964F-A5221F0C89EA}" destId="{7D7D988A-75ED-4692-B4AD-F9B1DC524902}" srcOrd="0" destOrd="0" presId="urn:microsoft.com/office/officeart/2016/7/layout/BasicLinearProcessNumbered"/>
    <dgm:cxn modelId="{00A86697-235C-4BED-9762-58FA252B4B60}" type="presOf" srcId="{34491DFF-CCF0-42B2-A0D6-1A55FBE65264}" destId="{626F48C1-46DF-4EB6-A185-6F1EA376D420}" srcOrd="1" destOrd="0" presId="urn:microsoft.com/office/officeart/2016/7/layout/BasicLinearProcessNumbered"/>
    <dgm:cxn modelId="{EFFAF46B-3182-4542-B4AB-E68DD7B90E65}" srcId="{41483BFB-399C-43FE-B73A-BBB39B471E0D}" destId="{34491DFF-CCF0-42B2-A0D6-1A55FBE65264}" srcOrd="0" destOrd="0" parTransId="{5CD63CFF-E5A7-4C31-AD6F-3E9DD7550AB3}" sibTransId="{51DAA69A-F3BB-4A54-8CCB-68135EFCC405}"/>
    <dgm:cxn modelId="{4B9DD32C-C2D9-44F7-BBBD-720653237B24}" type="presOf" srcId="{F6A890BC-F869-4BBB-B9A2-99ACCF4BE79A}" destId="{DA36BA1D-5036-4FD1-B599-C5330CE084AF}" srcOrd="0" destOrd="0" presId="urn:microsoft.com/office/officeart/2016/7/layout/BasicLinearProcessNumbered"/>
    <dgm:cxn modelId="{7BEE096A-AE82-48A3-9090-0A2C592B5DB5}" type="presOf" srcId="{7A90ABC7-7470-444A-938C-4F7DD558639D}" destId="{775C2C1E-C1ED-4F94-A63D-86E4B36343CA}" srcOrd="0" destOrd="0" presId="urn:microsoft.com/office/officeart/2016/7/layout/BasicLinearProcessNumbered"/>
    <dgm:cxn modelId="{BE8A2047-AC29-4AB7-9CE7-302955E653AC}" srcId="{41483BFB-399C-43FE-B73A-BBB39B471E0D}" destId="{F6A890BC-F869-4BBB-B9A2-99ACCF4BE79A}" srcOrd="2" destOrd="0" parTransId="{5D070941-7288-43AC-817E-09C645E1A97B}" sibTransId="{26ED018C-1E17-4F3C-A45D-DF82DAD4EE05}"/>
    <dgm:cxn modelId="{F0327B40-7937-4D5C-A39E-40CD0842F78F}" type="presOf" srcId="{26ED018C-1E17-4F3C-A45D-DF82DAD4EE05}" destId="{F267F0FE-D643-42BC-BB91-4F566D86051D}" srcOrd="0" destOrd="0" presId="urn:microsoft.com/office/officeart/2016/7/layout/BasicLinearProcessNumbered"/>
    <dgm:cxn modelId="{C423ED4D-3341-42D9-8514-2741DAB59341}" type="presOf" srcId="{41483BFB-399C-43FE-B73A-BBB39B471E0D}" destId="{90BC20ED-6862-474D-8898-2F5D7CC80E28}" srcOrd="0" destOrd="0" presId="urn:microsoft.com/office/officeart/2016/7/layout/BasicLinearProcessNumbered"/>
    <dgm:cxn modelId="{5C3CF0E3-782B-44E8-A74A-32FCA9461F46}" srcId="{41483BFB-399C-43FE-B73A-BBB39B471E0D}" destId="{7A90ABC7-7470-444A-938C-4F7DD558639D}" srcOrd="1" destOrd="0" parTransId="{89C3536A-819C-407B-96DF-0FA1F2E43FC6}" sibTransId="{750919C2-409B-4699-964F-A5221F0C89EA}"/>
    <dgm:cxn modelId="{83C3E30B-55B8-4221-8632-22605EBC84D2}" type="presOf" srcId="{51DAA69A-F3BB-4A54-8CCB-68135EFCC405}" destId="{C2D8AB43-8935-4A4E-9C50-77305F5188D7}" srcOrd="0" destOrd="0" presId="urn:microsoft.com/office/officeart/2016/7/layout/BasicLinearProcessNumbered"/>
    <dgm:cxn modelId="{B76C780E-AD16-48CA-8B92-B1F3A0CCCCB3}" type="presOf" srcId="{F6A890BC-F869-4BBB-B9A2-99ACCF4BE79A}" destId="{3DC2D983-E5BE-421E-B0EA-40D2CF091B49}" srcOrd="1" destOrd="0" presId="urn:microsoft.com/office/officeart/2016/7/layout/BasicLinearProcessNumbered"/>
    <dgm:cxn modelId="{32890E08-68C7-412B-8490-D06A16D15A4A}" type="presParOf" srcId="{90BC20ED-6862-474D-8898-2F5D7CC80E28}" destId="{2CCF15FD-CD10-4A3D-A598-E81829D2DD16}" srcOrd="0" destOrd="0" presId="urn:microsoft.com/office/officeart/2016/7/layout/BasicLinearProcessNumbered"/>
    <dgm:cxn modelId="{FEAAD2E4-849F-4726-82E6-27C25686372C}" type="presParOf" srcId="{2CCF15FD-CD10-4A3D-A598-E81829D2DD16}" destId="{7700EBDD-9485-4144-9FCB-2C3A0D29E29E}" srcOrd="0" destOrd="0" presId="urn:microsoft.com/office/officeart/2016/7/layout/BasicLinearProcessNumbered"/>
    <dgm:cxn modelId="{D2A284D8-9C56-47CD-B2B8-C02BDC3A2362}" type="presParOf" srcId="{2CCF15FD-CD10-4A3D-A598-E81829D2DD16}" destId="{C2D8AB43-8935-4A4E-9C50-77305F5188D7}" srcOrd="1" destOrd="0" presId="urn:microsoft.com/office/officeart/2016/7/layout/BasicLinearProcessNumbered"/>
    <dgm:cxn modelId="{BE84EC05-0BB6-451D-B0B5-6E5E3260AD03}" type="presParOf" srcId="{2CCF15FD-CD10-4A3D-A598-E81829D2DD16}" destId="{DEA90C04-ED2A-416E-A7FE-5A84EC1A9A17}" srcOrd="2" destOrd="0" presId="urn:microsoft.com/office/officeart/2016/7/layout/BasicLinearProcessNumbered"/>
    <dgm:cxn modelId="{297093E0-0356-41A0-9457-A5774DDECB2D}" type="presParOf" srcId="{2CCF15FD-CD10-4A3D-A598-E81829D2DD16}" destId="{626F48C1-46DF-4EB6-A185-6F1EA376D420}" srcOrd="3" destOrd="0" presId="urn:microsoft.com/office/officeart/2016/7/layout/BasicLinearProcessNumbered"/>
    <dgm:cxn modelId="{111186D5-6469-4C71-B1F0-AA38B7BFE3AB}" type="presParOf" srcId="{90BC20ED-6862-474D-8898-2F5D7CC80E28}" destId="{CE80A792-7F8B-453F-BA6A-73AA45561705}" srcOrd="1" destOrd="0" presId="urn:microsoft.com/office/officeart/2016/7/layout/BasicLinearProcessNumbered"/>
    <dgm:cxn modelId="{770A68BA-8AC4-4CF9-A752-9981D0125C53}" type="presParOf" srcId="{90BC20ED-6862-474D-8898-2F5D7CC80E28}" destId="{07CB43D5-617E-4D45-9015-968B84385CC7}" srcOrd="2" destOrd="0" presId="urn:microsoft.com/office/officeart/2016/7/layout/BasicLinearProcessNumbered"/>
    <dgm:cxn modelId="{C26534A3-E18E-4F55-8368-5FC40D774B56}" type="presParOf" srcId="{07CB43D5-617E-4D45-9015-968B84385CC7}" destId="{775C2C1E-C1ED-4F94-A63D-86E4B36343CA}" srcOrd="0" destOrd="0" presId="urn:microsoft.com/office/officeart/2016/7/layout/BasicLinearProcessNumbered"/>
    <dgm:cxn modelId="{12C2C441-3E2F-4AED-B184-D5DF491A224C}" type="presParOf" srcId="{07CB43D5-617E-4D45-9015-968B84385CC7}" destId="{7D7D988A-75ED-4692-B4AD-F9B1DC524902}" srcOrd="1" destOrd="0" presId="urn:microsoft.com/office/officeart/2016/7/layout/BasicLinearProcessNumbered"/>
    <dgm:cxn modelId="{0DB3BC09-3B90-4E58-AA33-889298BF81FD}" type="presParOf" srcId="{07CB43D5-617E-4D45-9015-968B84385CC7}" destId="{0BFE9C19-15F8-420D-8D0C-53851A346DDC}" srcOrd="2" destOrd="0" presId="urn:microsoft.com/office/officeart/2016/7/layout/BasicLinearProcessNumbered"/>
    <dgm:cxn modelId="{9FECC112-0E0A-4834-AF9F-7266045B5706}" type="presParOf" srcId="{07CB43D5-617E-4D45-9015-968B84385CC7}" destId="{798CCC02-9013-4E7F-A223-1B2951830A7C}" srcOrd="3" destOrd="0" presId="urn:microsoft.com/office/officeart/2016/7/layout/BasicLinearProcessNumbered"/>
    <dgm:cxn modelId="{80640C58-4EB0-4E03-AE00-336553C17926}" type="presParOf" srcId="{90BC20ED-6862-474D-8898-2F5D7CC80E28}" destId="{4FCE2ADA-71E7-43F8-BE55-48AA2F6C8F5E}" srcOrd="3" destOrd="0" presId="urn:microsoft.com/office/officeart/2016/7/layout/BasicLinearProcessNumbered"/>
    <dgm:cxn modelId="{FC7B7703-E960-4CC7-A8EE-FA4798B84B92}" type="presParOf" srcId="{90BC20ED-6862-474D-8898-2F5D7CC80E28}" destId="{986834A1-C789-4BD0-A978-1AC9D9B2CFD3}" srcOrd="4" destOrd="0" presId="urn:microsoft.com/office/officeart/2016/7/layout/BasicLinearProcessNumbered"/>
    <dgm:cxn modelId="{FA900CA9-87FE-4E42-8BBA-BB0B84354F48}" type="presParOf" srcId="{986834A1-C789-4BD0-A978-1AC9D9B2CFD3}" destId="{DA36BA1D-5036-4FD1-B599-C5330CE084AF}" srcOrd="0" destOrd="0" presId="urn:microsoft.com/office/officeart/2016/7/layout/BasicLinearProcessNumbered"/>
    <dgm:cxn modelId="{10A315E3-2FB6-4941-A350-26DE9178D259}" type="presParOf" srcId="{986834A1-C789-4BD0-A978-1AC9D9B2CFD3}" destId="{F267F0FE-D643-42BC-BB91-4F566D86051D}" srcOrd="1" destOrd="0" presId="urn:microsoft.com/office/officeart/2016/7/layout/BasicLinearProcessNumbered"/>
    <dgm:cxn modelId="{FEFCC87C-A947-4C63-BD36-E6FE32517F06}" type="presParOf" srcId="{986834A1-C789-4BD0-A978-1AC9D9B2CFD3}" destId="{1AADE813-C1B8-4C12-A841-772FB69CE50E}" srcOrd="2" destOrd="0" presId="urn:microsoft.com/office/officeart/2016/7/layout/BasicLinearProcessNumbered"/>
    <dgm:cxn modelId="{10377CF0-5D69-444C-A356-D55704306D3D}" type="presParOf" srcId="{986834A1-C789-4BD0-A978-1AC9D9B2CFD3}" destId="{3DC2D983-E5BE-421E-B0EA-40D2CF091B49}" srcOrd="3" destOrd="0" presId="urn:microsoft.com/office/officeart/2016/7/layout/BasicLinearProcessNumbered"/>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6ACBABB-6A1F-4B39-AB6C-FDDEC52067A3}" type="doc">
      <dgm:prSet loTypeId="urn:microsoft.com/office/officeart/2005/8/layout/process2" loCatId="process" qsTypeId="urn:microsoft.com/office/officeart/2005/8/quickstyle/simple5#4" qsCatId="simple" csTypeId="urn:microsoft.com/office/officeart/2005/8/colors/accent1_2#1" csCatId="accent1" phldr="1"/>
      <dgm:spPr/>
    </dgm:pt>
    <dgm:pt modelId="{618F7AEE-5442-42A4-A9B5-A7E8B347DBFE}">
      <dgm:prSet phldrT="[Văn bản]" custT="1"/>
      <dgm:spPr>
        <a:solidFill>
          <a:srgbClr val="024B62"/>
        </a:solidFill>
      </dgm:spPr>
      <dgm:t>
        <a:bodyPr/>
        <a:lstStyle/>
        <a:p>
          <a:r>
            <a:rPr lang="en-BZ" sz="4000" b="1" dirty="0" err="1">
              <a:latin typeface="#9Slide03 Cabin Condensed Bold" panose="00000806000000000000" pitchFamily="2" charset="0"/>
            </a:rPr>
            <a:t>Khung</a:t>
          </a:r>
          <a:r>
            <a:rPr lang="en-BZ" sz="4000" b="1" dirty="0">
              <a:latin typeface="#9Slide03 Cabin Condensed Bold" panose="00000806000000000000" pitchFamily="2" charset="0"/>
            </a:rPr>
            <a:t> </a:t>
          </a:r>
          <a:r>
            <a:rPr lang="en-BZ" sz="4000" b="1" dirty="0" err="1">
              <a:latin typeface="#9Slide03 Cabin Condensed Bold" panose="00000806000000000000" pitchFamily="2" charset="0"/>
            </a:rPr>
            <a:t>cảnh</a:t>
          </a:r>
          <a:r>
            <a:rPr lang="en-BZ" sz="4000" b="1" dirty="0">
              <a:latin typeface="#9Slide03 Cabin Condensed Bold" panose="00000806000000000000" pitchFamily="2" charset="0"/>
            </a:rPr>
            <a:t> </a:t>
          </a:r>
          <a:r>
            <a:rPr lang="en-BZ" sz="4000" b="1" dirty="0" err="1">
              <a:latin typeface="#9Slide03 Cabin Condensed Bold" panose="00000806000000000000" pitchFamily="2" charset="0"/>
            </a:rPr>
            <a:t>tráng</a:t>
          </a:r>
          <a:r>
            <a:rPr lang="en-BZ" sz="4000" b="1" dirty="0">
              <a:latin typeface="#9Slide03 Cabin Condensed Bold" panose="00000806000000000000" pitchFamily="2" charset="0"/>
            </a:rPr>
            <a:t> </a:t>
          </a:r>
          <a:r>
            <a:rPr lang="en-BZ" sz="4000" b="1" dirty="0" err="1">
              <a:latin typeface="#9Slide03 Cabin Condensed Bold" panose="00000806000000000000" pitchFamily="2" charset="0"/>
            </a:rPr>
            <a:t>lệ</a:t>
          </a:r>
          <a:endParaRPr lang="en-BZ" sz="4000" b="1" dirty="0">
            <a:latin typeface="#9Slide03 Cabin Condensed Bold" panose="00000806000000000000" pitchFamily="2" charset="0"/>
          </a:endParaRPr>
        </a:p>
      </dgm:t>
    </dgm:pt>
    <dgm:pt modelId="{101921CE-BFBB-436F-881D-C3BC1E55578F}" type="parTrans" cxnId="{8763504E-01FC-41D5-97EF-DB393C7BA7C4}">
      <dgm:prSet/>
      <dgm:spPr/>
      <dgm:t>
        <a:bodyPr/>
        <a:lstStyle/>
        <a:p>
          <a:endParaRPr lang="en-BZ"/>
        </a:p>
      </dgm:t>
    </dgm:pt>
    <dgm:pt modelId="{54612727-EB75-4DFF-9EEE-8956DF3FC199}" type="sibTrans" cxnId="{8763504E-01FC-41D5-97EF-DB393C7BA7C4}">
      <dgm:prSet/>
      <dgm:spPr>
        <a:solidFill>
          <a:srgbClr val="024B62"/>
        </a:solidFill>
      </dgm:spPr>
      <dgm:t>
        <a:bodyPr/>
        <a:lstStyle/>
        <a:p>
          <a:endParaRPr lang="en-BZ"/>
        </a:p>
      </dgm:t>
    </dgm:pt>
    <dgm:pt modelId="{16B272D7-6AC6-40FD-B5FA-8EE432267B4B}">
      <dgm:prSet phldrT="[Văn bản]"/>
      <dgm:spPr>
        <a:solidFill>
          <a:srgbClr val="024B62"/>
        </a:solidFill>
      </dgm:spPr>
      <dgm:t>
        <a:bodyPr/>
        <a:lstStyle/>
        <a:p>
          <a:r>
            <a:rPr lang="en-BZ" b="1" dirty="0" err="1">
              <a:latin typeface="#9Slide03 Cabin Condensed Bold" panose="00000806000000000000" pitchFamily="2" charset="0"/>
            </a:rPr>
            <a:t>Sự</a:t>
          </a:r>
          <a:r>
            <a:rPr lang="en-BZ" b="1" dirty="0">
              <a:latin typeface="#9Slide03 Cabin Condensed Bold" panose="00000806000000000000" pitchFamily="2" charset="0"/>
            </a:rPr>
            <a:t> </a:t>
          </a:r>
          <a:r>
            <a:rPr lang="en-BZ" b="1" dirty="0" err="1">
              <a:latin typeface="#9Slide03 Cabin Condensed Bold" panose="00000806000000000000" pitchFamily="2" charset="0"/>
            </a:rPr>
            <a:t>giàu</a:t>
          </a:r>
          <a:r>
            <a:rPr lang="en-BZ" b="1" dirty="0">
              <a:latin typeface="#9Slide03 Cabin Condensed Bold" panose="00000806000000000000" pitchFamily="2" charset="0"/>
            </a:rPr>
            <a:t> </a:t>
          </a:r>
          <a:r>
            <a:rPr lang="en-BZ" b="1" dirty="0" err="1">
              <a:latin typeface="#9Slide03 Cabin Condensed Bold" panose="00000806000000000000" pitchFamily="2" charset="0"/>
            </a:rPr>
            <a:t>đẹp</a:t>
          </a:r>
          <a:r>
            <a:rPr lang="en-BZ" b="1" dirty="0">
              <a:latin typeface="#9Slide03 Cabin Condensed Bold" panose="00000806000000000000" pitchFamily="2" charset="0"/>
            </a:rPr>
            <a:t> </a:t>
          </a:r>
          <a:r>
            <a:rPr lang="en-BZ" b="1" dirty="0" err="1">
              <a:latin typeface="#9Slide03 Cabin Condensed Bold" panose="00000806000000000000" pitchFamily="2" charset="0"/>
            </a:rPr>
            <a:t>của</a:t>
          </a:r>
          <a:r>
            <a:rPr lang="en-BZ" b="1" dirty="0">
              <a:latin typeface="#9Slide03 Cabin Condensed Bold" panose="00000806000000000000" pitchFamily="2" charset="0"/>
            </a:rPr>
            <a:t> </a:t>
          </a:r>
          <a:r>
            <a:rPr lang="en-BZ" b="1" dirty="0" err="1">
              <a:latin typeface="#9Slide03 Cabin Condensed Bold" panose="00000806000000000000" pitchFamily="2" charset="0"/>
            </a:rPr>
            <a:t>biển</a:t>
          </a:r>
          <a:r>
            <a:rPr lang="en-BZ" b="1" dirty="0">
              <a:latin typeface="#9Slide03 Cabin Condensed Bold" panose="00000806000000000000" pitchFamily="2" charset="0"/>
            </a:rPr>
            <a:t> </a:t>
          </a:r>
          <a:r>
            <a:rPr lang="en-BZ" b="1" dirty="0" err="1">
              <a:latin typeface="#9Slide03 Cabin Condensed Bold" panose="00000806000000000000" pitchFamily="2" charset="0"/>
            </a:rPr>
            <a:t>cả</a:t>
          </a:r>
          <a:endParaRPr lang="en-BZ" b="1" dirty="0">
            <a:latin typeface="#9Slide03 Cabin Condensed Bold" panose="00000806000000000000" pitchFamily="2" charset="0"/>
          </a:endParaRPr>
        </a:p>
      </dgm:t>
    </dgm:pt>
    <dgm:pt modelId="{02AFA856-6235-44C9-9180-F051B2F3D08B}" type="parTrans" cxnId="{F488251D-48F4-4B6B-9696-C0C6BE724DE8}">
      <dgm:prSet/>
      <dgm:spPr/>
      <dgm:t>
        <a:bodyPr/>
        <a:lstStyle/>
        <a:p>
          <a:endParaRPr lang="en-BZ"/>
        </a:p>
      </dgm:t>
    </dgm:pt>
    <dgm:pt modelId="{53363A3F-F117-4333-99BE-BC6E26936D65}" type="sibTrans" cxnId="{F488251D-48F4-4B6B-9696-C0C6BE724DE8}">
      <dgm:prSet/>
      <dgm:spPr>
        <a:solidFill>
          <a:srgbClr val="024B62"/>
        </a:solidFill>
      </dgm:spPr>
      <dgm:t>
        <a:bodyPr/>
        <a:lstStyle/>
        <a:p>
          <a:endParaRPr lang="en-BZ"/>
        </a:p>
      </dgm:t>
    </dgm:pt>
    <dgm:pt modelId="{946F6FDF-45E8-46F5-AE04-DC27BA03C873}">
      <dgm:prSet phldrT="[Văn bản]"/>
      <dgm:spPr>
        <a:solidFill>
          <a:srgbClr val="024B62"/>
        </a:solidFill>
      </dgm:spPr>
      <dgm:t>
        <a:bodyPr/>
        <a:lstStyle/>
        <a:p>
          <a:r>
            <a:rPr lang="en-BZ" b="1" dirty="0" err="1">
              <a:latin typeface="#9Slide03 Cabin Condensed Bold" panose="00000806000000000000" pitchFamily="2" charset="0"/>
            </a:rPr>
            <a:t>Khí</a:t>
          </a:r>
          <a:r>
            <a:rPr lang="en-BZ" b="1" dirty="0">
              <a:latin typeface="#9Slide03 Cabin Condensed Bold" panose="00000806000000000000" pitchFamily="2" charset="0"/>
            </a:rPr>
            <a:t> </a:t>
          </a:r>
          <a:r>
            <a:rPr lang="en-BZ" b="1" dirty="0" err="1">
              <a:latin typeface="#9Slide03 Cabin Condensed Bold" panose="00000806000000000000" pitchFamily="2" charset="0"/>
            </a:rPr>
            <a:t>thế</a:t>
          </a:r>
          <a:r>
            <a:rPr lang="en-BZ" b="1" dirty="0">
              <a:latin typeface="#9Slide03 Cabin Condensed Bold" panose="00000806000000000000" pitchFamily="2" charset="0"/>
            </a:rPr>
            <a:t> </a:t>
          </a:r>
          <a:r>
            <a:rPr lang="en-BZ" b="1" dirty="0" err="1">
              <a:latin typeface="#9Slide03 Cabin Condensed Bold" panose="00000806000000000000" pitchFamily="2" charset="0"/>
            </a:rPr>
            <a:t>hào</a:t>
          </a:r>
          <a:r>
            <a:rPr lang="en-BZ" b="1" dirty="0">
              <a:latin typeface="#9Slide03 Cabin Condensed Bold" panose="00000806000000000000" pitchFamily="2" charset="0"/>
            </a:rPr>
            <a:t> </a:t>
          </a:r>
          <a:r>
            <a:rPr lang="en-BZ" b="1" dirty="0" err="1">
              <a:latin typeface="#9Slide03 Cabin Condensed Bold" panose="00000806000000000000" pitchFamily="2" charset="0"/>
            </a:rPr>
            <a:t>hứng</a:t>
          </a:r>
          <a:r>
            <a:rPr lang="en-BZ" b="1" dirty="0">
              <a:latin typeface="#9Slide03 Cabin Condensed Bold" panose="00000806000000000000" pitchFamily="2" charset="0"/>
            </a:rPr>
            <a:t> lao </a:t>
          </a:r>
          <a:r>
            <a:rPr lang="en-BZ" b="1" dirty="0" err="1">
              <a:latin typeface="#9Slide03 Cabin Condensed Bold" panose="00000806000000000000" pitchFamily="2" charset="0"/>
            </a:rPr>
            <a:t>động</a:t>
          </a:r>
          <a:endParaRPr lang="en-BZ" b="1" dirty="0">
            <a:latin typeface="#9Slide03 Cabin Condensed Bold" panose="00000806000000000000" pitchFamily="2" charset="0"/>
          </a:endParaRPr>
        </a:p>
      </dgm:t>
    </dgm:pt>
    <dgm:pt modelId="{6F4C4AD3-BF41-4235-80A1-7157C8463E9A}" type="parTrans" cxnId="{772CA856-1AB8-4B81-97BF-BD820336DBF6}">
      <dgm:prSet/>
      <dgm:spPr/>
      <dgm:t>
        <a:bodyPr/>
        <a:lstStyle/>
        <a:p>
          <a:endParaRPr lang="en-BZ"/>
        </a:p>
      </dgm:t>
    </dgm:pt>
    <dgm:pt modelId="{94567A4F-0459-4E8C-A9EF-8483C7F98217}" type="sibTrans" cxnId="{772CA856-1AB8-4B81-97BF-BD820336DBF6}">
      <dgm:prSet/>
      <dgm:spPr/>
      <dgm:t>
        <a:bodyPr/>
        <a:lstStyle/>
        <a:p>
          <a:endParaRPr lang="en-BZ"/>
        </a:p>
      </dgm:t>
    </dgm:pt>
    <dgm:pt modelId="{14B4D27B-8B47-492B-89C1-F7CB64E0F3BF}" type="pres">
      <dgm:prSet presAssocID="{36ACBABB-6A1F-4B39-AB6C-FDDEC52067A3}" presName="linearFlow" presStyleCnt="0">
        <dgm:presLayoutVars>
          <dgm:resizeHandles val="exact"/>
        </dgm:presLayoutVars>
      </dgm:prSet>
      <dgm:spPr/>
    </dgm:pt>
    <dgm:pt modelId="{9B8D0024-8C58-4DB5-A47E-BCD34582D240}" type="pres">
      <dgm:prSet presAssocID="{618F7AEE-5442-42A4-A9B5-A7E8B347DBFE}" presName="node" presStyleLbl="node1" presStyleIdx="0" presStyleCnt="3" custScaleX="233359">
        <dgm:presLayoutVars>
          <dgm:bulletEnabled val="1"/>
        </dgm:presLayoutVars>
      </dgm:prSet>
      <dgm:spPr/>
      <dgm:t>
        <a:bodyPr/>
        <a:lstStyle/>
        <a:p>
          <a:endParaRPr lang="en-US"/>
        </a:p>
      </dgm:t>
    </dgm:pt>
    <dgm:pt modelId="{2EE337EA-CA93-4301-A420-781FAC35EEBB}" type="pres">
      <dgm:prSet presAssocID="{54612727-EB75-4DFF-9EEE-8956DF3FC199}" presName="sibTrans" presStyleLbl="sibTrans2D1" presStyleIdx="0" presStyleCnt="2"/>
      <dgm:spPr/>
      <dgm:t>
        <a:bodyPr/>
        <a:lstStyle/>
        <a:p>
          <a:endParaRPr lang="en-US"/>
        </a:p>
      </dgm:t>
    </dgm:pt>
    <dgm:pt modelId="{2D306402-1368-45B2-85AF-4B9D33AA44F8}" type="pres">
      <dgm:prSet presAssocID="{54612727-EB75-4DFF-9EEE-8956DF3FC199}" presName="connectorText" presStyleLbl="sibTrans2D1" presStyleIdx="0" presStyleCnt="2"/>
      <dgm:spPr/>
      <dgm:t>
        <a:bodyPr/>
        <a:lstStyle/>
        <a:p>
          <a:endParaRPr lang="en-US"/>
        </a:p>
      </dgm:t>
    </dgm:pt>
    <dgm:pt modelId="{AC592009-D9CD-492D-8204-668AA2A346C0}" type="pres">
      <dgm:prSet presAssocID="{16B272D7-6AC6-40FD-B5FA-8EE432267B4B}" presName="node" presStyleLbl="node1" presStyleIdx="1" presStyleCnt="3" custScaleX="233359">
        <dgm:presLayoutVars>
          <dgm:bulletEnabled val="1"/>
        </dgm:presLayoutVars>
      </dgm:prSet>
      <dgm:spPr/>
      <dgm:t>
        <a:bodyPr/>
        <a:lstStyle/>
        <a:p>
          <a:endParaRPr lang="en-US"/>
        </a:p>
      </dgm:t>
    </dgm:pt>
    <dgm:pt modelId="{E3791407-5C91-4684-8760-37EFF11336BC}" type="pres">
      <dgm:prSet presAssocID="{53363A3F-F117-4333-99BE-BC6E26936D65}" presName="sibTrans" presStyleLbl="sibTrans2D1" presStyleIdx="1" presStyleCnt="2"/>
      <dgm:spPr/>
      <dgm:t>
        <a:bodyPr/>
        <a:lstStyle/>
        <a:p>
          <a:endParaRPr lang="en-US"/>
        </a:p>
      </dgm:t>
    </dgm:pt>
    <dgm:pt modelId="{C003D050-7671-4A66-B0F6-48BD0250B1C8}" type="pres">
      <dgm:prSet presAssocID="{53363A3F-F117-4333-99BE-BC6E26936D65}" presName="connectorText" presStyleLbl="sibTrans2D1" presStyleIdx="1" presStyleCnt="2"/>
      <dgm:spPr/>
      <dgm:t>
        <a:bodyPr/>
        <a:lstStyle/>
        <a:p>
          <a:endParaRPr lang="en-US"/>
        </a:p>
      </dgm:t>
    </dgm:pt>
    <dgm:pt modelId="{F28A76E1-DB11-4F65-AF12-C636C0A986A6}" type="pres">
      <dgm:prSet presAssocID="{946F6FDF-45E8-46F5-AE04-DC27BA03C873}" presName="node" presStyleLbl="node1" presStyleIdx="2" presStyleCnt="3" custScaleX="233359">
        <dgm:presLayoutVars>
          <dgm:bulletEnabled val="1"/>
        </dgm:presLayoutVars>
      </dgm:prSet>
      <dgm:spPr/>
      <dgm:t>
        <a:bodyPr/>
        <a:lstStyle/>
        <a:p>
          <a:endParaRPr lang="en-US"/>
        </a:p>
      </dgm:t>
    </dgm:pt>
  </dgm:ptLst>
  <dgm:cxnLst>
    <dgm:cxn modelId="{772CA856-1AB8-4B81-97BF-BD820336DBF6}" srcId="{36ACBABB-6A1F-4B39-AB6C-FDDEC52067A3}" destId="{946F6FDF-45E8-46F5-AE04-DC27BA03C873}" srcOrd="2" destOrd="0" parTransId="{6F4C4AD3-BF41-4235-80A1-7157C8463E9A}" sibTransId="{94567A4F-0459-4E8C-A9EF-8483C7F98217}"/>
    <dgm:cxn modelId="{1366ABBD-8DE5-4BD4-AA84-8B2C876531EC}" type="presOf" srcId="{53363A3F-F117-4333-99BE-BC6E26936D65}" destId="{E3791407-5C91-4684-8760-37EFF11336BC}" srcOrd="0" destOrd="0" presId="urn:microsoft.com/office/officeart/2005/8/layout/process2"/>
    <dgm:cxn modelId="{F488251D-48F4-4B6B-9696-C0C6BE724DE8}" srcId="{36ACBABB-6A1F-4B39-AB6C-FDDEC52067A3}" destId="{16B272D7-6AC6-40FD-B5FA-8EE432267B4B}" srcOrd="1" destOrd="0" parTransId="{02AFA856-6235-44C9-9180-F051B2F3D08B}" sibTransId="{53363A3F-F117-4333-99BE-BC6E26936D65}"/>
    <dgm:cxn modelId="{AD5173AB-F7E9-465A-BD38-F95FF7BFFCFD}" type="presOf" srcId="{618F7AEE-5442-42A4-A9B5-A7E8B347DBFE}" destId="{9B8D0024-8C58-4DB5-A47E-BCD34582D240}" srcOrd="0" destOrd="0" presId="urn:microsoft.com/office/officeart/2005/8/layout/process2"/>
    <dgm:cxn modelId="{4ADB4F57-0026-45B2-8099-77F2C7241255}" type="presOf" srcId="{36ACBABB-6A1F-4B39-AB6C-FDDEC52067A3}" destId="{14B4D27B-8B47-492B-89C1-F7CB64E0F3BF}" srcOrd="0" destOrd="0" presId="urn:microsoft.com/office/officeart/2005/8/layout/process2"/>
    <dgm:cxn modelId="{3A08F5A1-AAE2-4EE6-82EF-C2BA48A0EC37}" type="presOf" srcId="{946F6FDF-45E8-46F5-AE04-DC27BA03C873}" destId="{F28A76E1-DB11-4F65-AF12-C636C0A986A6}" srcOrd="0" destOrd="0" presId="urn:microsoft.com/office/officeart/2005/8/layout/process2"/>
    <dgm:cxn modelId="{8763504E-01FC-41D5-97EF-DB393C7BA7C4}" srcId="{36ACBABB-6A1F-4B39-AB6C-FDDEC52067A3}" destId="{618F7AEE-5442-42A4-A9B5-A7E8B347DBFE}" srcOrd="0" destOrd="0" parTransId="{101921CE-BFBB-436F-881D-C3BC1E55578F}" sibTransId="{54612727-EB75-4DFF-9EEE-8956DF3FC199}"/>
    <dgm:cxn modelId="{ABF51B37-1738-4C8F-AE96-B5005306DC2D}" type="presOf" srcId="{54612727-EB75-4DFF-9EEE-8956DF3FC199}" destId="{2D306402-1368-45B2-85AF-4B9D33AA44F8}" srcOrd="1" destOrd="0" presId="urn:microsoft.com/office/officeart/2005/8/layout/process2"/>
    <dgm:cxn modelId="{C1099337-DC8D-4420-9F26-7F4BE9DE3556}" type="presOf" srcId="{53363A3F-F117-4333-99BE-BC6E26936D65}" destId="{C003D050-7671-4A66-B0F6-48BD0250B1C8}" srcOrd="1" destOrd="0" presId="urn:microsoft.com/office/officeart/2005/8/layout/process2"/>
    <dgm:cxn modelId="{9D11FEB6-315B-49F0-B21E-FD8153BDD055}" type="presOf" srcId="{54612727-EB75-4DFF-9EEE-8956DF3FC199}" destId="{2EE337EA-CA93-4301-A420-781FAC35EEBB}" srcOrd="0" destOrd="0" presId="urn:microsoft.com/office/officeart/2005/8/layout/process2"/>
    <dgm:cxn modelId="{C5F42B2F-01DB-4C53-B58A-DEAC09160A7F}" type="presOf" srcId="{16B272D7-6AC6-40FD-B5FA-8EE432267B4B}" destId="{AC592009-D9CD-492D-8204-668AA2A346C0}" srcOrd="0" destOrd="0" presId="urn:microsoft.com/office/officeart/2005/8/layout/process2"/>
    <dgm:cxn modelId="{ABAAA074-EAEE-4F53-85F6-FFCC30DC8736}" type="presParOf" srcId="{14B4D27B-8B47-492B-89C1-F7CB64E0F3BF}" destId="{9B8D0024-8C58-4DB5-A47E-BCD34582D240}" srcOrd="0" destOrd="0" presId="urn:microsoft.com/office/officeart/2005/8/layout/process2"/>
    <dgm:cxn modelId="{9CDD013F-A457-4AF1-AC6F-F1C710B2B39B}" type="presParOf" srcId="{14B4D27B-8B47-492B-89C1-F7CB64E0F3BF}" destId="{2EE337EA-CA93-4301-A420-781FAC35EEBB}" srcOrd="1" destOrd="0" presId="urn:microsoft.com/office/officeart/2005/8/layout/process2"/>
    <dgm:cxn modelId="{9AB711BA-6A88-4080-AADB-2ADEA24CB849}" type="presParOf" srcId="{2EE337EA-CA93-4301-A420-781FAC35EEBB}" destId="{2D306402-1368-45B2-85AF-4B9D33AA44F8}" srcOrd="0" destOrd="0" presId="urn:microsoft.com/office/officeart/2005/8/layout/process2"/>
    <dgm:cxn modelId="{E1278619-F19E-450A-99E4-5E70AD9DC4FC}" type="presParOf" srcId="{14B4D27B-8B47-492B-89C1-F7CB64E0F3BF}" destId="{AC592009-D9CD-492D-8204-668AA2A346C0}" srcOrd="2" destOrd="0" presId="urn:microsoft.com/office/officeart/2005/8/layout/process2"/>
    <dgm:cxn modelId="{F6E161FD-185F-4DFF-B716-721B57871C4C}" type="presParOf" srcId="{14B4D27B-8B47-492B-89C1-F7CB64E0F3BF}" destId="{E3791407-5C91-4684-8760-37EFF11336BC}" srcOrd="3" destOrd="0" presId="urn:microsoft.com/office/officeart/2005/8/layout/process2"/>
    <dgm:cxn modelId="{ACA9268D-8F7F-446A-A038-D6E82F393384}" type="presParOf" srcId="{E3791407-5C91-4684-8760-37EFF11336BC}" destId="{C003D050-7671-4A66-B0F6-48BD0250B1C8}" srcOrd="0" destOrd="0" presId="urn:microsoft.com/office/officeart/2005/8/layout/process2"/>
    <dgm:cxn modelId="{9CE69D21-70A0-4C52-837D-5DEA469FB3D9}" type="presParOf" srcId="{14B4D27B-8B47-492B-89C1-F7CB64E0F3BF}" destId="{F28A76E1-DB11-4F65-AF12-C636C0A986A6}" srcOrd="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84E939-AE9D-4A36-B2F6-67EF4C9C8A1E}" type="doc">
      <dgm:prSet loTypeId="urn:microsoft.com/office/officeart/2005/8/layout/vProcess5" loCatId="process" qsTypeId="urn:microsoft.com/office/officeart/2005/8/quickstyle/simple1#2" qsCatId="simple" csTypeId="urn:microsoft.com/office/officeart/2005/8/colors/accent1_2#3" csCatId="accent1" phldr="1"/>
      <dgm:spPr/>
      <dgm:t>
        <a:bodyPr/>
        <a:lstStyle/>
        <a:p>
          <a:endParaRPr lang="en-BZ"/>
        </a:p>
      </dgm:t>
    </dgm:pt>
    <dgm:pt modelId="{59EC333F-465C-489D-B2BA-78702BB4E5EB}">
      <dgm:prSet phldrT="[Văn bản]" custT="1"/>
      <dgm:spPr>
        <a:solidFill>
          <a:srgbClr val="0A2A51"/>
        </a:solidFill>
      </dgm:spPr>
      <dgm:t>
        <a:bodyPr/>
        <a:lstStyle/>
        <a:p>
          <a:pPr algn="just" defTabSz="928688"/>
          <a:endParaRPr lang="en-BZ" sz="4000" b="1" dirty="0">
            <a:latin typeface="#9Slide03 Cabin Condensed Bold" panose="00000806000000000000" pitchFamily="2" charset="0"/>
          </a:endParaRPr>
        </a:p>
      </dgm:t>
    </dgm:pt>
    <dgm:pt modelId="{9B774D35-7DBD-4AA0-996A-620E36BE54A3}" type="parTrans" cxnId="{BA1AB852-C793-43F7-B151-A6D53EB5A75A}">
      <dgm:prSet/>
      <dgm:spPr/>
      <dgm:t>
        <a:bodyPr/>
        <a:lstStyle/>
        <a:p>
          <a:endParaRPr lang="en-BZ" sz="2000" b="1">
            <a:latin typeface="#9Slide03 Cabin Condensed Bold" panose="00000806000000000000" pitchFamily="2" charset="0"/>
          </a:endParaRPr>
        </a:p>
      </dgm:t>
    </dgm:pt>
    <dgm:pt modelId="{343A49C0-A709-4457-9A06-323D349F8570}" type="sibTrans" cxnId="{BA1AB852-C793-43F7-B151-A6D53EB5A75A}">
      <dgm:prSet custT="1"/>
      <dgm:spPr>
        <a:solidFill>
          <a:srgbClr val="0A2A51"/>
        </a:solidFill>
      </dgm:spPr>
      <dgm:t>
        <a:bodyPr/>
        <a:lstStyle/>
        <a:p>
          <a:endParaRPr lang="en-BZ" sz="4000" b="1">
            <a:latin typeface="#9Slide03 Cabin Condensed Bold" panose="00000806000000000000" pitchFamily="2" charset="0"/>
          </a:endParaRPr>
        </a:p>
      </dgm:t>
    </dgm:pt>
    <dgm:pt modelId="{5710BC43-44D2-49DE-A7EF-61CE278E6D20}">
      <dgm:prSet phldrT="[Văn bản]" custT="1"/>
      <dgm:spPr>
        <a:solidFill>
          <a:srgbClr val="0A2A51"/>
        </a:solidFill>
      </dgm:spPr>
      <dgm:t>
        <a:bodyPr/>
        <a:lstStyle/>
        <a:p>
          <a:endParaRPr lang="en-BZ" sz="4000" b="1" dirty="0">
            <a:latin typeface="#9Slide03 Cabin Condensed Bold" panose="00000806000000000000" pitchFamily="2" charset="0"/>
          </a:endParaRPr>
        </a:p>
      </dgm:t>
    </dgm:pt>
    <dgm:pt modelId="{78475700-826A-4102-8B82-D17318C082FB}" type="parTrans" cxnId="{1D3EC54D-4D2E-4C71-A494-EED31FD76C66}">
      <dgm:prSet/>
      <dgm:spPr/>
      <dgm:t>
        <a:bodyPr/>
        <a:lstStyle/>
        <a:p>
          <a:endParaRPr lang="en-BZ" sz="2000" b="1">
            <a:latin typeface="#9Slide03 Cabin Condensed Bold" panose="00000806000000000000" pitchFamily="2" charset="0"/>
          </a:endParaRPr>
        </a:p>
      </dgm:t>
    </dgm:pt>
    <dgm:pt modelId="{AB21CBB6-FFFC-49CF-96B8-386C3825007F}" type="sibTrans" cxnId="{1D3EC54D-4D2E-4C71-A494-EED31FD76C66}">
      <dgm:prSet custT="1"/>
      <dgm:spPr>
        <a:solidFill>
          <a:srgbClr val="0A2A51"/>
        </a:solidFill>
      </dgm:spPr>
      <dgm:t>
        <a:bodyPr/>
        <a:lstStyle/>
        <a:p>
          <a:endParaRPr lang="en-BZ" sz="4000" b="1">
            <a:latin typeface="#9Slide03 Cabin Condensed Bold" panose="00000806000000000000" pitchFamily="2" charset="0"/>
          </a:endParaRPr>
        </a:p>
      </dgm:t>
    </dgm:pt>
    <dgm:pt modelId="{8D738A7F-6D88-46BB-AE00-7914A75D6E34}">
      <dgm:prSet phldrT="[Văn bản]" custT="1"/>
      <dgm:spPr>
        <a:solidFill>
          <a:srgbClr val="0A2A51"/>
        </a:solidFill>
      </dgm:spPr>
      <dgm:t>
        <a:bodyPr/>
        <a:lstStyle/>
        <a:p>
          <a:endParaRPr lang="en-BZ" sz="3600" b="1" dirty="0">
            <a:latin typeface="#9Slide03 Cabin Condensed Bold" panose="00000806000000000000" pitchFamily="2" charset="0"/>
          </a:endParaRPr>
        </a:p>
      </dgm:t>
    </dgm:pt>
    <dgm:pt modelId="{1282B05D-95B8-468B-8DEB-4A0B2210B244}" type="sibTrans" cxnId="{231E8628-34ED-4260-BE9D-4AF34FC54633}">
      <dgm:prSet/>
      <dgm:spPr/>
      <dgm:t>
        <a:bodyPr/>
        <a:lstStyle/>
        <a:p>
          <a:endParaRPr lang="en-BZ" sz="2000" b="1">
            <a:latin typeface="#9Slide03 Cabin Condensed Bold" panose="00000806000000000000" pitchFamily="2" charset="0"/>
          </a:endParaRPr>
        </a:p>
      </dgm:t>
    </dgm:pt>
    <dgm:pt modelId="{BE4ED236-B995-4B7E-932E-43FF76F8AAA6}" type="parTrans" cxnId="{231E8628-34ED-4260-BE9D-4AF34FC54633}">
      <dgm:prSet/>
      <dgm:spPr/>
      <dgm:t>
        <a:bodyPr/>
        <a:lstStyle/>
        <a:p>
          <a:endParaRPr lang="en-BZ" sz="2000" b="1">
            <a:latin typeface="#9Slide03 Cabin Condensed Bold" panose="00000806000000000000" pitchFamily="2" charset="0"/>
          </a:endParaRPr>
        </a:p>
      </dgm:t>
    </dgm:pt>
    <dgm:pt modelId="{973F4788-3484-41F2-8E3C-F526A4B88EB9}" type="pres">
      <dgm:prSet presAssocID="{5F84E939-AE9D-4A36-B2F6-67EF4C9C8A1E}" presName="outerComposite" presStyleCnt="0">
        <dgm:presLayoutVars>
          <dgm:chMax val="5"/>
          <dgm:dir/>
          <dgm:resizeHandles val="exact"/>
        </dgm:presLayoutVars>
      </dgm:prSet>
      <dgm:spPr/>
      <dgm:t>
        <a:bodyPr/>
        <a:lstStyle/>
        <a:p>
          <a:endParaRPr lang="en-US"/>
        </a:p>
      </dgm:t>
    </dgm:pt>
    <dgm:pt modelId="{8BDB9B84-BE34-456A-95CE-7674ADFAA4EF}" type="pres">
      <dgm:prSet presAssocID="{5F84E939-AE9D-4A36-B2F6-67EF4C9C8A1E}" presName="dummyMaxCanvas" presStyleCnt="0">
        <dgm:presLayoutVars/>
      </dgm:prSet>
      <dgm:spPr/>
    </dgm:pt>
    <dgm:pt modelId="{A24EE739-C717-44F1-89EF-36D18893C551}" type="pres">
      <dgm:prSet presAssocID="{5F84E939-AE9D-4A36-B2F6-67EF4C9C8A1E}" presName="ThreeNodes_1" presStyleLbl="node1" presStyleIdx="0" presStyleCnt="3">
        <dgm:presLayoutVars>
          <dgm:bulletEnabled val="1"/>
        </dgm:presLayoutVars>
      </dgm:prSet>
      <dgm:spPr/>
      <dgm:t>
        <a:bodyPr/>
        <a:lstStyle/>
        <a:p>
          <a:endParaRPr lang="en-US"/>
        </a:p>
      </dgm:t>
    </dgm:pt>
    <dgm:pt modelId="{18663FC8-A48F-4AFF-A7C7-3965F9423293}" type="pres">
      <dgm:prSet presAssocID="{5F84E939-AE9D-4A36-B2F6-67EF4C9C8A1E}" presName="ThreeNodes_2" presStyleLbl="node1" presStyleIdx="1" presStyleCnt="3">
        <dgm:presLayoutVars>
          <dgm:bulletEnabled val="1"/>
        </dgm:presLayoutVars>
      </dgm:prSet>
      <dgm:spPr/>
      <dgm:t>
        <a:bodyPr/>
        <a:lstStyle/>
        <a:p>
          <a:endParaRPr lang="en-US"/>
        </a:p>
      </dgm:t>
    </dgm:pt>
    <dgm:pt modelId="{01367DFD-6C3F-4C3F-97A6-9743474CE0A6}" type="pres">
      <dgm:prSet presAssocID="{5F84E939-AE9D-4A36-B2F6-67EF4C9C8A1E}" presName="ThreeNodes_3" presStyleLbl="node1" presStyleIdx="2" presStyleCnt="3">
        <dgm:presLayoutVars>
          <dgm:bulletEnabled val="1"/>
        </dgm:presLayoutVars>
      </dgm:prSet>
      <dgm:spPr/>
      <dgm:t>
        <a:bodyPr/>
        <a:lstStyle/>
        <a:p>
          <a:endParaRPr lang="en-US"/>
        </a:p>
      </dgm:t>
    </dgm:pt>
    <dgm:pt modelId="{D58868E0-7BB7-4E75-8F6F-E66500FE7CCA}" type="pres">
      <dgm:prSet presAssocID="{5F84E939-AE9D-4A36-B2F6-67EF4C9C8A1E}" presName="ThreeConn_1-2" presStyleLbl="fgAccFollowNode1" presStyleIdx="0" presStyleCnt="2">
        <dgm:presLayoutVars>
          <dgm:bulletEnabled val="1"/>
        </dgm:presLayoutVars>
      </dgm:prSet>
      <dgm:spPr/>
      <dgm:t>
        <a:bodyPr/>
        <a:lstStyle/>
        <a:p>
          <a:endParaRPr lang="en-US"/>
        </a:p>
      </dgm:t>
    </dgm:pt>
    <dgm:pt modelId="{FC356354-C280-4822-8FDB-AF55538589FE}" type="pres">
      <dgm:prSet presAssocID="{5F84E939-AE9D-4A36-B2F6-67EF4C9C8A1E}" presName="ThreeConn_2-3" presStyleLbl="fgAccFollowNode1" presStyleIdx="1" presStyleCnt="2">
        <dgm:presLayoutVars>
          <dgm:bulletEnabled val="1"/>
        </dgm:presLayoutVars>
      </dgm:prSet>
      <dgm:spPr/>
      <dgm:t>
        <a:bodyPr/>
        <a:lstStyle/>
        <a:p>
          <a:endParaRPr lang="en-US"/>
        </a:p>
      </dgm:t>
    </dgm:pt>
    <dgm:pt modelId="{B4383803-427B-4AB3-83F4-53D54AB9A72B}" type="pres">
      <dgm:prSet presAssocID="{5F84E939-AE9D-4A36-B2F6-67EF4C9C8A1E}" presName="ThreeNodes_1_text" presStyleLbl="node1" presStyleIdx="2" presStyleCnt="3">
        <dgm:presLayoutVars>
          <dgm:bulletEnabled val="1"/>
        </dgm:presLayoutVars>
      </dgm:prSet>
      <dgm:spPr/>
      <dgm:t>
        <a:bodyPr/>
        <a:lstStyle/>
        <a:p>
          <a:endParaRPr lang="en-US"/>
        </a:p>
      </dgm:t>
    </dgm:pt>
    <dgm:pt modelId="{D34CF936-9370-44F5-9E29-432A69E361D3}" type="pres">
      <dgm:prSet presAssocID="{5F84E939-AE9D-4A36-B2F6-67EF4C9C8A1E}" presName="ThreeNodes_2_text" presStyleLbl="node1" presStyleIdx="2" presStyleCnt="3">
        <dgm:presLayoutVars>
          <dgm:bulletEnabled val="1"/>
        </dgm:presLayoutVars>
      </dgm:prSet>
      <dgm:spPr/>
      <dgm:t>
        <a:bodyPr/>
        <a:lstStyle/>
        <a:p>
          <a:endParaRPr lang="en-US"/>
        </a:p>
      </dgm:t>
    </dgm:pt>
    <dgm:pt modelId="{23408DAE-F608-4B8D-85DD-3C116EF598FB}" type="pres">
      <dgm:prSet presAssocID="{5F84E939-AE9D-4A36-B2F6-67EF4C9C8A1E}" presName="ThreeNodes_3_text" presStyleLbl="node1" presStyleIdx="2" presStyleCnt="3">
        <dgm:presLayoutVars>
          <dgm:bulletEnabled val="1"/>
        </dgm:presLayoutVars>
      </dgm:prSet>
      <dgm:spPr/>
      <dgm:t>
        <a:bodyPr/>
        <a:lstStyle/>
        <a:p>
          <a:endParaRPr lang="en-US"/>
        </a:p>
      </dgm:t>
    </dgm:pt>
  </dgm:ptLst>
  <dgm:cxnLst>
    <dgm:cxn modelId="{C917B13D-6CC2-4BC2-BC88-E50709234CDD}" type="presOf" srcId="{5710BC43-44D2-49DE-A7EF-61CE278E6D20}" destId="{18663FC8-A48F-4AFF-A7C7-3965F9423293}" srcOrd="0" destOrd="0" presId="urn:microsoft.com/office/officeart/2005/8/layout/vProcess5"/>
    <dgm:cxn modelId="{1D3EC54D-4D2E-4C71-A494-EED31FD76C66}" srcId="{5F84E939-AE9D-4A36-B2F6-67EF4C9C8A1E}" destId="{5710BC43-44D2-49DE-A7EF-61CE278E6D20}" srcOrd="1" destOrd="0" parTransId="{78475700-826A-4102-8B82-D17318C082FB}" sibTransId="{AB21CBB6-FFFC-49CF-96B8-386C3825007F}"/>
    <dgm:cxn modelId="{39D017F6-CE80-45B8-AA80-34493A1DF696}" type="presOf" srcId="{343A49C0-A709-4457-9A06-323D349F8570}" destId="{D58868E0-7BB7-4E75-8F6F-E66500FE7CCA}" srcOrd="0" destOrd="0" presId="urn:microsoft.com/office/officeart/2005/8/layout/vProcess5"/>
    <dgm:cxn modelId="{231E8628-34ED-4260-BE9D-4AF34FC54633}" srcId="{5F84E939-AE9D-4A36-B2F6-67EF4C9C8A1E}" destId="{8D738A7F-6D88-46BB-AE00-7914A75D6E34}" srcOrd="2" destOrd="0" parTransId="{BE4ED236-B995-4B7E-932E-43FF76F8AAA6}" sibTransId="{1282B05D-95B8-468B-8DEB-4A0B2210B244}"/>
    <dgm:cxn modelId="{BCC83580-483E-43CB-8FCD-41D8ACE850C1}" type="presOf" srcId="{8D738A7F-6D88-46BB-AE00-7914A75D6E34}" destId="{23408DAE-F608-4B8D-85DD-3C116EF598FB}" srcOrd="1" destOrd="0" presId="urn:microsoft.com/office/officeart/2005/8/layout/vProcess5"/>
    <dgm:cxn modelId="{0B7C7954-D4AC-454A-9E8D-7C02830F6E05}" type="presOf" srcId="{59EC333F-465C-489D-B2BA-78702BB4E5EB}" destId="{B4383803-427B-4AB3-83F4-53D54AB9A72B}" srcOrd="1" destOrd="0" presId="urn:microsoft.com/office/officeart/2005/8/layout/vProcess5"/>
    <dgm:cxn modelId="{D60F4095-B7F6-4CF9-91F6-CDC4A41AEC5D}" type="presOf" srcId="{5710BC43-44D2-49DE-A7EF-61CE278E6D20}" destId="{D34CF936-9370-44F5-9E29-432A69E361D3}" srcOrd="1" destOrd="0" presId="urn:microsoft.com/office/officeart/2005/8/layout/vProcess5"/>
    <dgm:cxn modelId="{EA94D717-D6FD-4DAC-8A70-2D21501F2C2E}" type="presOf" srcId="{AB21CBB6-FFFC-49CF-96B8-386C3825007F}" destId="{FC356354-C280-4822-8FDB-AF55538589FE}" srcOrd="0" destOrd="0" presId="urn:microsoft.com/office/officeart/2005/8/layout/vProcess5"/>
    <dgm:cxn modelId="{3F9BBE48-CA40-40CF-9366-A3B593888E47}" type="presOf" srcId="{8D738A7F-6D88-46BB-AE00-7914A75D6E34}" destId="{01367DFD-6C3F-4C3F-97A6-9743474CE0A6}" srcOrd="0" destOrd="0" presId="urn:microsoft.com/office/officeart/2005/8/layout/vProcess5"/>
    <dgm:cxn modelId="{BA1AB852-C793-43F7-B151-A6D53EB5A75A}" srcId="{5F84E939-AE9D-4A36-B2F6-67EF4C9C8A1E}" destId="{59EC333F-465C-489D-B2BA-78702BB4E5EB}" srcOrd="0" destOrd="0" parTransId="{9B774D35-7DBD-4AA0-996A-620E36BE54A3}" sibTransId="{343A49C0-A709-4457-9A06-323D349F8570}"/>
    <dgm:cxn modelId="{9880BEF3-44F1-4E30-985D-55E3ED20A3CF}" type="presOf" srcId="{5F84E939-AE9D-4A36-B2F6-67EF4C9C8A1E}" destId="{973F4788-3484-41F2-8E3C-F526A4B88EB9}" srcOrd="0" destOrd="0" presId="urn:microsoft.com/office/officeart/2005/8/layout/vProcess5"/>
    <dgm:cxn modelId="{15397443-070E-4241-B047-77DFC20AF6C9}" type="presOf" srcId="{59EC333F-465C-489D-B2BA-78702BB4E5EB}" destId="{A24EE739-C717-44F1-89EF-36D18893C551}" srcOrd="0" destOrd="0" presId="urn:microsoft.com/office/officeart/2005/8/layout/vProcess5"/>
    <dgm:cxn modelId="{989BC622-D3C3-40E9-ABF7-7CBAFBAC9D23}" type="presParOf" srcId="{973F4788-3484-41F2-8E3C-F526A4B88EB9}" destId="{8BDB9B84-BE34-456A-95CE-7674ADFAA4EF}" srcOrd="0" destOrd="0" presId="urn:microsoft.com/office/officeart/2005/8/layout/vProcess5"/>
    <dgm:cxn modelId="{87F6C2AF-71B0-4AE6-9AAB-AC9710F320F6}" type="presParOf" srcId="{973F4788-3484-41F2-8E3C-F526A4B88EB9}" destId="{A24EE739-C717-44F1-89EF-36D18893C551}" srcOrd="1" destOrd="0" presId="urn:microsoft.com/office/officeart/2005/8/layout/vProcess5"/>
    <dgm:cxn modelId="{289A4C07-2DEF-451D-94E0-2D9599969811}" type="presParOf" srcId="{973F4788-3484-41F2-8E3C-F526A4B88EB9}" destId="{18663FC8-A48F-4AFF-A7C7-3965F9423293}" srcOrd="2" destOrd="0" presId="urn:microsoft.com/office/officeart/2005/8/layout/vProcess5"/>
    <dgm:cxn modelId="{3016C32B-EBE7-4479-AB53-9913BFDA9DE6}" type="presParOf" srcId="{973F4788-3484-41F2-8E3C-F526A4B88EB9}" destId="{01367DFD-6C3F-4C3F-97A6-9743474CE0A6}" srcOrd="3" destOrd="0" presId="urn:microsoft.com/office/officeart/2005/8/layout/vProcess5"/>
    <dgm:cxn modelId="{8951D413-0C0E-4708-9911-6F45DE5828DA}" type="presParOf" srcId="{973F4788-3484-41F2-8E3C-F526A4B88EB9}" destId="{D58868E0-7BB7-4E75-8F6F-E66500FE7CCA}" srcOrd="4" destOrd="0" presId="urn:microsoft.com/office/officeart/2005/8/layout/vProcess5"/>
    <dgm:cxn modelId="{D554FFCF-1655-49B9-B765-FEE58EC81B94}" type="presParOf" srcId="{973F4788-3484-41F2-8E3C-F526A4B88EB9}" destId="{FC356354-C280-4822-8FDB-AF55538589FE}" srcOrd="5" destOrd="0" presId="urn:microsoft.com/office/officeart/2005/8/layout/vProcess5"/>
    <dgm:cxn modelId="{58C3B32C-A216-4F7D-88C0-232162AF6FB3}" type="presParOf" srcId="{973F4788-3484-41F2-8E3C-F526A4B88EB9}" destId="{B4383803-427B-4AB3-83F4-53D54AB9A72B}" srcOrd="6" destOrd="0" presId="urn:microsoft.com/office/officeart/2005/8/layout/vProcess5"/>
    <dgm:cxn modelId="{D9C5179D-F877-4689-9175-676A5479DB26}" type="presParOf" srcId="{973F4788-3484-41F2-8E3C-F526A4B88EB9}" destId="{D34CF936-9370-44F5-9E29-432A69E361D3}" srcOrd="7" destOrd="0" presId="urn:microsoft.com/office/officeart/2005/8/layout/vProcess5"/>
    <dgm:cxn modelId="{C5D0BCB0-48C2-4561-80B2-3235D6A8E481}" type="presParOf" srcId="{973F4788-3484-41F2-8E3C-F526A4B88EB9}" destId="{23408DAE-F608-4B8D-85DD-3C116EF598FB}" srcOrd="8"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0919CBB-7769-43D4-9394-69F12784B338}" type="doc">
      <dgm:prSet loTypeId="urn:microsoft.com/office/officeart/2005/8/layout/process2" loCatId="process" qsTypeId="urn:microsoft.com/office/officeart/2005/8/quickstyle/simple1" qsCatId="simple" csTypeId="urn:microsoft.com/office/officeart/2005/8/colors/accent1_2" csCatId="accent1" phldr="1"/>
      <dgm:spPr/>
      <dgm:t>
        <a:bodyPr/>
        <a:lstStyle/>
        <a:p>
          <a:endParaRPr lang="en-BZ"/>
        </a:p>
      </dgm:t>
    </dgm:pt>
    <dgm:pt modelId="{2B65B854-57AB-4916-A6BC-0FBA2A6835F9}">
      <dgm:prSet custT="1"/>
      <dgm:spPr>
        <a:solidFill>
          <a:schemeClr val="accent1">
            <a:lumMod val="75000"/>
            <a:alpha val="75000"/>
          </a:schemeClr>
        </a:solidFill>
      </dgm:spPr>
      <dgm:t>
        <a:bodyPr/>
        <a:lstStyle/>
        <a:p>
          <a:r>
            <a:rPr lang="en-US" sz="3200" dirty="0" err="1">
              <a:solidFill>
                <a:schemeClr val="bg1"/>
              </a:solidFill>
              <a:latin typeface="#9Slide03 Cabin Condensed Bold" panose="00000806000000000000" pitchFamily="2" charset="0"/>
            </a:rPr>
            <a:t>Hình</a:t>
          </a:r>
          <a:r>
            <a:rPr lang="en-US" sz="3200" dirty="0">
              <a:solidFill>
                <a:schemeClr val="bg1"/>
              </a:solidFill>
              <a:latin typeface="#9Slide03 Cabin Condensed Bold" panose="00000806000000000000" pitchFamily="2" charset="0"/>
            </a:rPr>
            <a:t> </a:t>
          </a:r>
          <a:r>
            <a:rPr lang="en-US" sz="3200" err="1">
              <a:solidFill>
                <a:schemeClr val="bg1"/>
              </a:solidFill>
              <a:latin typeface="#9Slide03 Cabin Condensed Bold" panose="00000806000000000000" pitchFamily="2" charset="0"/>
            </a:rPr>
            <a:t>ảnh</a:t>
          </a:r>
          <a:r>
            <a:rPr lang="en-US" sz="3200">
              <a:solidFill>
                <a:schemeClr val="bg1"/>
              </a:solidFill>
              <a:latin typeface="#9Slide03 Cabin Condensed Bold" panose="00000806000000000000" pitchFamily="2" charset="0"/>
            </a:rPr>
            <a:t> </a:t>
          </a:r>
          <a:r>
            <a:rPr lang="en-US" sz="3200" smtClean="0">
              <a:solidFill>
                <a:schemeClr val="bg1"/>
              </a:solidFill>
              <a:latin typeface="#9Slide03 Cabin Condensed Bold" panose="00000806000000000000" pitchFamily="2" charset="0"/>
            </a:rPr>
            <a:t>được láy </a:t>
          </a:r>
          <a:r>
            <a:rPr lang="en-US" sz="3200" dirty="0" err="1">
              <a:solidFill>
                <a:schemeClr val="bg1"/>
              </a:solidFill>
              <a:latin typeface="#9Slide03 Cabin Condensed Bold" panose="00000806000000000000" pitchFamily="2" charset="0"/>
            </a:rPr>
            <a:t>lại</a:t>
          </a:r>
          <a:endParaRPr lang="en-BZ" sz="3200" dirty="0">
            <a:solidFill>
              <a:schemeClr val="bg1"/>
            </a:solidFill>
            <a:latin typeface="#9Slide03 Cabin Condensed Bold" panose="00000806000000000000" pitchFamily="2" charset="0"/>
          </a:endParaRPr>
        </a:p>
      </dgm:t>
    </dgm:pt>
    <dgm:pt modelId="{2B84178A-9E0F-4DBD-BD27-08D2143BEB89}" type="parTrans" cxnId="{39C428C5-FFA7-4C41-B1A0-E7E864FF7785}">
      <dgm:prSet/>
      <dgm:spPr/>
      <dgm:t>
        <a:bodyPr/>
        <a:lstStyle/>
        <a:p>
          <a:endParaRPr lang="en-BZ" sz="2400"/>
        </a:p>
      </dgm:t>
    </dgm:pt>
    <dgm:pt modelId="{6E39C868-99AA-4F4E-970B-93A2D65137C4}" type="sibTrans" cxnId="{39C428C5-FFA7-4C41-B1A0-E7E864FF7785}">
      <dgm:prSet custT="1"/>
      <dgm:spPr>
        <a:solidFill>
          <a:srgbClr val="FF9E02">
            <a:alpha val="75000"/>
          </a:srgbClr>
        </a:solidFill>
      </dgm:spPr>
      <dgm:t>
        <a:bodyPr/>
        <a:lstStyle/>
        <a:p>
          <a:endParaRPr lang="en-BZ" sz="2400">
            <a:latin typeface="#9Slide03 Cabin Condensed Bold" panose="00000806000000000000" pitchFamily="2" charset="0"/>
          </a:endParaRPr>
        </a:p>
      </dgm:t>
    </dgm:pt>
    <dgm:pt modelId="{7DA83C2C-A9A9-4D80-A9B6-F510862CCEE2}">
      <dgm:prSet custT="1"/>
      <dgm:spPr>
        <a:solidFill>
          <a:schemeClr val="accent1">
            <a:lumMod val="75000"/>
            <a:alpha val="75000"/>
          </a:schemeClr>
        </a:solidFill>
      </dgm:spPr>
      <dgm:t>
        <a:bodyPr/>
        <a:lstStyle/>
        <a:p>
          <a:r>
            <a:rPr lang="en-US" sz="3200" err="1">
              <a:solidFill>
                <a:schemeClr val="bg1"/>
              </a:solidFill>
              <a:latin typeface="#9Slide03 Cabin Condensed Bold" panose="00000806000000000000" pitchFamily="2" charset="0"/>
            </a:rPr>
            <a:t>Điệp</a:t>
          </a:r>
          <a:r>
            <a:rPr lang="en-US" sz="3200">
              <a:solidFill>
                <a:schemeClr val="bg1"/>
              </a:solidFill>
              <a:latin typeface="#9Slide03 Cabin Condensed Bold" panose="00000806000000000000" pitchFamily="2" charset="0"/>
            </a:rPr>
            <a:t> </a:t>
          </a:r>
          <a:r>
            <a:rPr lang="en-US" sz="3200" smtClean="0">
              <a:solidFill>
                <a:schemeClr val="bg1"/>
              </a:solidFill>
              <a:latin typeface="#9Slide03 Cabin Condensed Bold" panose="00000806000000000000" pitchFamily="2" charset="0"/>
            </a:rPr>
            <a:t>ngữ</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nhân</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hóa</a:t>
          </a:r>
          <a:endParaRPr lang="en-BZ" sz="3200" dirty="0">
            <a:solidFill>
              <a:schemeClr val="bg1"/>
            </a:solidFill>
            <a:latin typeface="#9Slide03 Cabin Condensed Bold" panose="00000806000000000000" pitchFamily="2" charset="0"/>
          </a:endParaRPr>
        </a:p>
      </dgm:t>
    </dgm:pt>
    <dgm:pt modelId="{3DA67178-8E95-4312-AF7B-6382795BB8F8}" type="parTrans" cxnId="{F3A397DE-BE95-4DFA-B6DF-44968199EC37}">
      <dgm:prSet/>
      <dgm:spPr/>
      <dgm:t>
        <a:bodyPr/>
        <a:lstStyle/>
        <a:p>
          <a:endParaRPr lang="en-BZ" sz="2400"/>
        </a:p>
      </dgm:t>
    </dgm:pt>
    <dgm:pt modelId="{67884289-4BF1-4AB2-967A-BC1514EA199D}" type="sibTrans" cxnId="{F3A397DE-BE95-4DFA-B6DF-44968199EC37}">
      <dgm:prSet custT="1"/>
      <dgm:spPr>
        <a:solidFill>
          <a:srgbClr val="FF9E02">
            <a:alpha val="75000"/>
          </a:srgbClr>
        </a:solidFill>
      </dgm:spPr>
      <dgm:t>
        <a:bodyPr/>
        <a:lstStyle/>
        <a:p>
          <a:endParaRPr lang="en-BZ" sz="2400">
            <a:latin typeface="#9Slide03 Cabin Condensed Bold" panose="00000806000000000000" pitchFamily="2" charset="0"/>
          </a:endParaRPr>
        </a:p>
      </dgm:t>
    </dgm:pt>
    <dgm:pt modelId="{7BE82B89-1FEA-48D6-B8F4-FD75115CDFE8}">
      <dgm:prSet custT="1"/>
      <dgm:spPr>
        <a:solidFill>
          <a:schemeClr val="accent1">
            <a:lumMod val="75000"/>
            <a:alpha val="75000"/>
          </a:schemeClr>
        </a:solidFill>
      </dgm:spPr>
      <dgm:t>
        <a:bodyPr/>
        <a:lstStyle/>
        <a:p>
          <a:endParaRPr lang="en-US" sz="3200" dirty="0">
            <a:solidFill>
              <a:schemeClr val="bg1"/>
            </a:solidFill>
            <a:latin typeface="#9Slide03 Cabin Condensed Bold" panose="00000806000000000000" pitchFamily="2" charset="0"/>
          </a:endParaRPr>
        </a:p>
        <a:p>
          <a:r>
            <a:rPr lang="en-US" sz="3200" dirty="0" err="1">
              <a:solidFill>
                <a:schemeClr val="bg1"/>
              </a:solidFill>
              <a:latin typeface="#9Slide03 Cabin Condensed Bold" panose="00000806000000000000" pitchFamily="2" charset="0"/>
            </a:rPr>
            <a:t>Trở</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về</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trong</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niềm</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hân</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hoan</a:t>
          </a:r>
          <a:r>
            <a:rPr lang="en-US" sz="3200" dirty="0">
              <a:solidFill>
                <a:schemeClr val="bg1"/>
              </a:solidFill>
              <a:latin typeface="#9Slide03 Cabin Condensed Bold" panose="00000806000000000000" pitchFamily="2" charset="0"/>
            </a:rPr>
            <a:t/>
          </a:r>
          <a:br>
            <a:rPr lang="en-US" sz="3200" dirty="0">
              <a:solidFill>
                <a:schemeClr val="bg1"/>
              </a:solidFill>
              <a:latin typeface="#9Slide03 Cabin Condensed Bold" panose="00000806000000000000" pitchFamily="2" charset="0"/>
            </a:rPr>
          </a:br>
          <a:endParaRPr lang="en-BZ" sz="3200" dirty="0">
            <a:solidFill>
              <a:schemeClr val="bg1"/>
            </a:solidFill>
            <a:latin typeface="#9Slide03 Cabin Condensed Bold" panose="00000806000000000000" pitchFamily="2" charset="0"/>
          </a:endParaRPr>
        </a:p>
      </dgm:t>
    </dgm:pt>
    <dgm:pt modelId="{711D07B7-2034-4597-897F-AE660C4A3AAD}" type="parTrans" cxnId="{4B22176E-5F05-47FD-862D-4F4C38515238}">
      <dgm:prSet/>
      <dgm:spPr/>
      <dgm:t>
        <a:bodyPr/>
        <a:lstStyle/>
        <a:p>
          <a:endParaRPr lang="en-BZ" sz="2400"/>
        </a:p>
      </dgm:t>
    </dgm:pt>
    <dgm:pt modelId="{AF8242A3-B1ED-4DFE-B706-6B24DA2B2104}" type="sibTrans" cxnId="{4B22176E-5F05-47FD-862D-4F4C38515238}">
      <dgm:prSet custT="1"/>
      <dgm:spPr>
        <a:solidFill>
          <a:srgbClr val="FF9E02">
            <a:alpha val="75000"/>
          </a:srgbClr>
        </a:solidFill>
      </dgm:spPr>
      <dgm:t>
        <a:bodyPr/>
        <a:lstStyle/>
        <a:p>
          <a:endParaRPr lang="en-BZ" sz="2400">
            <a:latin typeface="#9Slide03 Cabin Condensed Bold" panose="00000806000000000000" pitchFamily="2" charset="0"/>
          </a:endParaRPr>
        </a:p>
      </dgm:t>
    </dgm:pt>
    <dgm:pt modelId="{67CD5EA8-94C9-48A8-9258-7B93EAF0EB29}">
      <dgm:prSet custT="1"/>
      <dgm:spPr>
        <a:solidFill>
          <a:schemeClr val="accent1">
            <a:lumMod val="75000"/>
            <a:alpha val="75000"/>
          </a:schemeClr>
        </a:solidFill>
      </dgm:spPr>
      <dgm:t>
        <a:bodyPr/>
        <a:lstStyle/>
        <a:p>
          <a:r>
            <a:rPr lang="en-US" sz="3200">
              <a:solidFill>
                <a:schemeClr val="bg1"/>
              </a:solidFill>
              <a:latin typeface="#9Slide03 Cabin Condensed Bold" panose="00000806000000000000" pitchFamily="2" charset="0"/>
            </a:rPr>
            <a:t>Dự </a:t>
          </a:r>
          <a:r>
            <a:rPr lang="en-US" sz="3200" dirty="0" err="1">
              <a:solidFill>
                <a:schemeClr val="bg1"/>
              </a:solidFill>
              <a:latin typeface="#9Slide03 Cabin Condensed Bold" panose="00000806000000000000" pitchFamily="2" charset="0"/>
            </a:rPr>
            <a:t>báo</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cuộc</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sống</a:t>
          </a:r>
          <a:r>
            <a:rPr lang="en-US" sz="3200" dirty="0">
              <a:solidFill>
                <a:schemeClr val="bg1"/>
              </a:solidFill>
              <a:latin typeface="#9Slide03 Cabin Condensed Bold" panose="00000806000000000000" pitchFamily="2" charset="0"/>
            </a:rPr>
            <a:t> </a:t>
          </a:r>
          <a:r>
            <a:rPr lang="en-US" sz="3200" dirty="0" err="1">
              <a:solidFill>
                <a:schemeClr val="bg1"/>
              </a:solidFill>
              <a:latin typeface="#9Slide03 Cabin Condensed Bold" panose="00000806000000000000" pitchFamily="2" charset="0"/>
            </a:rPr>
            <a:t>ấm</a:t>
          </a:r>
          <a:r>
            <a:rPr lang="en-US" sz="3200" dirty="0">
              <a:solidFill>
                <a:schemeClr val="bg1"/>
              </a:solidFill>
              <a:latin typeface="#9Slide03 Cabin Condensed Bold" panose="00000806000000000000" pitchFamily="2" charset="0"/>
            </a:rPr>
            <a:t> no</a:t>
          </a:r>
          <a:endParaRPr lang="en-BZ" sz="3200" dirty="0">
            <a:solidFill>
              <a:schemeClr val="bg1"/>
            </a:solidFill>
            <a:latin typeface="#9Slide03 Cabin Condensed Bold" panose="00000806000000000000" pitchFamily="2" charset="0"/>
          </a:endParaRPr>
        </a:p>
      </dgm:t>
    </dgm:pt>
    <dgm:pt modelId="{3881F683-53E5-496A-8FB7-E03D8BD2235F}" type="parTrans" cxnId="{01391726-B7CE-41D0-9EC5-11530843A118}">
      <dgm:prSet/>
      <dgm:spPr/>
      <dgm:t>
        <a:bodyPr/>
        <a:lstStyle/>
        <a:p>
          <a:endParaRPr lang="en-BZ" sz="2400"/>
        </a:p>
      </dgm:t>
    </dgm:pt>
    <dgm:pt modelId="{48D255F0-16DF-409A-9BC9-F22997D0D81F}" type="sibTrans" cxnId="{01391726-B7CE-41D0-9EC5-11530843A118}">
      <dgm:prSet/>
      <dgm:spPr/>
      <dgm:t>
        <a:bodyPr/>
        <a:lstStyle/>
        <a:p>
          <a:endParaRPr lang="en-BZ" sz="2400"/>
        </a:p>
      </dgm:t>
    </dgm:pt>
    <dgm:pt modelId="{46BAA397-D4AC-46F4-A95F-9026FAB8E720}" type="pres">
      <dgm:prSet presAssocID="{D0919CBB-7769-43D4-9394-69F12784B338}" presName="linearFlow" presStyleCnt="0">
        <dgm:presLayoutVars>
          <dgm:resizeHandles val="exact"/>
        </dgm:presLayoutVars>
      </dgm:prSet>
      <dgm:spPr/>
      <dgm:t>
        <a:bodyPr/>
        <a:lstStyle/>
        <a:p>
          <a:endParaRPr lang="en-US"/>
        </a:p>
      </dgm:t>
    </dgm:pt>
    <dgm:pt modelId="{13999D89-5504-4ABB-A368-D276C0A5CF43}" type="pres">
      <dgm:prSet presAssocID="{2B65B854-57AB-4916-A6BC-0FBA2A6835F9}" presName="node" presStyleLbl="node1" presStyleIdx="0" presStyleCnt="4">
        <dgm:presLayoutVars>
          <dgm:bulletEnabled val="1"/>
        </dgm:presLayoutVars>
      </dgm:prSet>
      <dgm:spPr/>
      <dgm:t>
        <a:bodyPr/>
        <a:lstStyle/>
        <a:p>
          <a:endParaRPr lang="en-US"/>
        </a:p>
      </dgm:t>
    </dgm:pt>
    <dgm:pt modelId="{60AE894E-F46F-45F9-820B-EFF3E3A8B989}" type="pres">
      <dgm:prSet presAssocID="{6E39C868-99AA-4F4E-970B-93A2D65137C4}" presName="sibTrans" presStyleLbl="sibTrans2D1" presStyleIdx="0" presStyleCnt="3"/>
      <dgm:spPr/>
      <dgm:t>
        <a:bodyPr/>
        <a:lstStyle/>
        <a:p>
          <a:endParaRPr lang="en-US"/>
        </a:p>
      </dgm:t>
    </dgm:pt>
    <dgm:pt modelId="{EBE167B4-A4A9-4634-A20C-D6F62C4B85C7}" type="pres">
      <dgm:prSet presAssocID="{6E39C868-99AA-4F4E-970B-93A2D65137C4}" presName="connectorText" presStyleLbl="sibTrans2D1" presStyleIdx="0" presStyleCnt="3"/>
      <dgm:spPr/>
      <dgm:t>
        <a:bodyPr/>
        <a:lstStyle/>
        <a:p>
          <a:endParaRPr lang="en-US"/>
        </a:p>
      </dgm:t>
    </dgm:pt>
    <dgm:pt modelId="{89B03AE2-10B7-42FF-90BA-AE66BD56874F}" type="pres">
      <dgm:prSet presAssocID="{7DA83C2C-A9A9-4D80-A9B6-F510862CCEE2}" presName="node" presStyleLbl="node1" presStyleIdx="1" presStyleCnt="4">
        <dgm:presLayoutVars>
          <dgm:bulletEnabled val="1"/>
        </dgm:presLayoutVars>
      </dgm:prSet>
      <dgm:spPr/>
      <dgm:t>
        <a:bodyPr/>
        <a:lstStyle/>
        <a:p>
          <a:endParaRPr lang="en-US"/>
        </a:p>
      </dgm:t>
    </dgm:pt>
    <dgm:pt modelId="{7529D071-315B-4226-81D7-A90B635EBD21}" type="pres">
      <dgm:prSet presAssocID="{67884289-4BF1-4AB2-967A-BC1514EA199D}" presName="sibTrans" presStyleLbl="sibTrans2D1" presStyleIdx="1" presStyleCnt="3"/>
      <dgm:spPr/>
      <dgm:t>
        <a:bodyPr/>
        <a:lstStyle/>
        <a:p>
          <a:endParaRPr lang="en-US"/>
        </a:p>
      </dgm:t>
    </dgm:pt>
    <dgm:pt modelId="{9E0BEC53-98C2-4E72-88EA-4E84915D8282}" type="pres">
      <dgm:prSet presAssocID="{67884289-4BF1-4AB2-967A-BC1514EA199D}" presName="connectorText" presStyleLbl="sibTrans2D1" presStyleIdx="1" presStyleCnt="3"/>
      <dgm:spPr/>
      <dgm:t>
        <a:bodyPr/>
        <a:lstStyle/>
        <a:p>
          <a:endParaRPr lang="en-US"/>
        </a:p>
      </dgm:t>
    </dgm:pt>
    <dgm:pt modelId="{4B73AE1A-C68F-40F9-B86C-CEF246BDB68D}" type="pres">
      <dgm:prSet presAssocID="{7BE82B89-1FEA-48D6-B8F4-FD75115CDFE8}" presName="node" presStyleLbl="node1" presStyleIdx="2" presStyleCnt="4">
        <dgm:presLayoutVars>
          <dgm:bulletEnabled val="1"/>
        </dgm:presLayoutVars>
      </dgm:prSet>
      <dgm:spPr/>
      <dgm:t>
        <a:bodyPr/>
        <a:lstStyle/>
        <a:p>
          <a:endParaRPr lang="en-US"/>
        </a:p>
      </dgm:t>
    </dgm:pt>
    <dgm:pt modelId="{CA02F34E-41F4-4F50-83B6-9D5CC2F3D128}" type="pres">
      <dgm:prSet presAssocID="{AF8242A3-B1ED-4DFE-B706-6B24DA2B2104}" presName="sibTrans" presStyleLbl="sibTrans2D1" presStyleIdx="2" presStyleCnt="3"/>
      <dgm:spPr/>
      <dgm:t>
        <a:bodyPr/>
        <a:lstStyle/>
        <a:p>
          <a:endParaRPr lang="en-US"/>
        </a:p>
      </dgm:t>
    </dgm:pt>
    <dgm:pt modelId="{9D8D0ADA-1DD6-4261-8A15-2A6DAC70F054}" type="pres">
      <dgm:prSet presAssocID="{AF8242A3-B1ED-4DFE-B706-6B24DA2B2104}" presName="connectorText" presStyleLbl="sibTrans2D1" presStyleIdx="2" presStyleCnt="3"/>
      <dgm:spPr/>
      <dgm:t>
        <a:bodyPr/>
        <a:lstStyle/>
        <a:p>
          <a:endParaRPr lang="en-US"/>
        </a:p>
      </dgm:t>
    </dgm:pt>
    <dgm:pt modelId="{3370404F-BF32-437A-8401-568B93A57EDD}" type="pres">
      <dgm:prSet presAssocID="{67CD5EA8-94C9-48A8-9258-7B93EAF0EB29}" presName="node" presStyleLbl="node1" presStyleIdx="3" presStyleCnt="4">
        <dgm:presLayoutVars>
          <dgm:bulletEnabled val="1"/>
        </dgm:presLayoutVars>
      </dgm:prSet>
      <dgm:spPr/>
      <dgm:t>
        <a:bodyPr/>
        <a:lstStyle/>
        <a:p>
          <a:endParaRPr lang="en-US"/>
        </a:p>
      </dgm:t>
    </dgm:pt>
  </dgm:ptLst>
  <dgm:cxnLst>
    <dgm:cxn modelId="{B6931018-F297-47BA-B812-13744EDD3B20}" type="presOf" srcId="{67CD5EA8-94C9-48A8-9258-7B93EAF0EB29}" destId="{3370404F-BF32-437A-8401-568B93A57EDD}" srcOrd="0" destOrd="0" presId="urn:microsoft.com/office/officeart/2005/8/layout/process2"/>
    <dgm:cxn modelId="{E412A97C-A6C8-4E5E-88CE-C4AACA1678F2}" type="presOf" srcId="{67884289-4BF1-4AB2-967A-BC1514EA199D}" destId="{9E0BEC53-98C2-4E72-88EA-4E84915D8282}" srcOrd="1" destOrd="0" presId="urn:microsoft.com/office/officeart/2005/8/layout/process2"/>
    <dgm:cxn modelId="{ECF0CF8A-FAA6-49F3-A300-2FF134E8AC97}" type="presOf" srcId="{2B65B854-57AB-4916-A6BC-0FBA2A6835F9}" destId="{13999D89-5504-4ABB-A368-D276C0A5CF43}" srcOrd="0" destOrd="0" presId="urn:microsoft.com/office/officeart/2005/8/layout/process2"/>
    <dgm:cxn modelId="{01391726-B7CE-41D0-9EC5-11530843A118}" srcId="{D0919CBB-7769-43D4-9394-69F12784B338}" destId="{67CD5EA8-94C9-48A8-9258-7B93EAF0EB29}" srcOrd="3" destOrd="0" parTransId="{3881F683-53E5-496A-8FB7-E03D8BD2235F}" sibTransId="{48D255F0-16DF-409A-9BC9-F22997D0D81F}"/>
    <dgm:cxn modelId="{F3A397DE-BE95-4DFA-B6DF-44968199EC37}" srcId="{D0919CBB-7769-43D4-9394-69F12784B338}" destId="{7DA83C2C-A9A9-4D80-A9B6-F510862CCEE2}" srcOrd="1" destOrd="0" parTransId="{3DA67178-8E95-4312-AF7B-6382795BB8F8}" sibTransId="{67884289-4BF1-4AB2-967A-BC1514EA199D}"/>
    <dgm:cxn modelId="{6A4E1EA8-136F-4169-82B1-07E02529D6EC}" type="presOf" srcId="{7BE82B89-1FEA-48D6-B8F4-FD75115CDFE8}" destId="{4B73AE1A-C68F-40F9-B86C-CEF246BDB68D}" srcOrd="0" destOrd="0" presId="urn:microsoft.com/office/officeart/2005/8/layout/process2"/>
    <dgm:cxn modelId="{BDF73A14-12F5-42FA-A25B-4FE659B5D4BA}" type="presOf" srcId="{AF8242A3-B1ED-4DFE-B706-6B24DA2B2104}" destId="{9D8D0ADA-1DD6-4261-8A15-2A6DAC70F054}" srcOrd="1" destOrd="0" presId="urn:microsoft.com/office/officeart/2005/8/layout/process2"/>
    <dgm:cxn modelId="{07575858-5F8C-4C65-909C-B5FDD0B0772E}" type="presOf" srcId="{D0919CBB-7769-43D4-9394-69F12784B338}" destId="{46BAA397-D4AC-46F4-A95F-9026FAB8E720}" srcOrd="0" destOrd="0" presId="urn:microsoft.com/office/officeart/2005/8/layout/process2"/>
    <dgm:cxn modelId="{39C428C5-FFA7-4C41-B1A0-E7E864FF7785}" srcId="{D0919CBB-7769-43D4-9394-69F12784B338}" destId="{2B65B854-57AB-4916-A6BC-0FBA2A6835F9}" srcOrd="0" destOrd="0" parTransId="{2B84178A-9E0F-4DBD-BD27-08D2143BEB89}" sibTransId="{6E39C868-99AA-4F4E-970B-93A2D65137C4}"/>
    <dgm:cxn modelId="{7E491803-9025-4CEA-A8A8-9308085F31A6}" type="presOf" srcId="{67884289-4BF1-4AB2-967A-BC1514EA199D}" destId="{7529D071-315B-4226-81D7-A90B635EBD21}" srcOrd="0" destOrd="0" presId="urn:microsoft.com/office/officeart/2005/8/layout/process2"/>
    <dgm:cxn modelId="{4B22176E-5F05-47FD-862D-4F4C38515238}" srcId="{D0919CBB-7769-43D4-9394-69F12784B338}" destId="{7BE82B89-1FEA-48D6-B8F4-FD75115CDFE8}" srcOrd="2" destOrd="0" parTransId="{711D07B7-2034-4597-897F-AE660C4A3AAD}" sibTransId="{AF8242A3-B1ED-4DFE-B706-6B24DA2B2104}"/>
    <dgm:cxn modelId="{BC272045-F6F2-404A-8D7A-768A7AA4FDA4}" type="presOf" srcId="{7DA83C2C-A9A9-4D80-A9B6-F510862CCEE2}" destId="{89B03AE2-10B7-42FF-90BA-AE66BD56874F}" srcOrd="0" destOrd="0" presId="urn:microsoft.com/office/officeart/2005/8/layout/process2"/>
    <dgm:cxn modelId="{C78B0AAF-990C-4A08-89CB-F51E91395002}" type="presOf" srcId="{6E39C868-99AA-4F4E-970B-93A2D65137C4}" destId="{EBE167B4-A4A9-4634-A20C-D6F62C4B85C7}" srcOrd="1" destOrd="0" presId="urn:microsoft.com/office/officeart/2005/8/layout/process2"/>
    <dgm:cxn modelId="{9121A8B8-2956-4AC5-9FCA-33D78482EC12}" type="presOf" srcId="{6E39C868-99AA-4F4E-970B-93A2D65137C4}" destId="{60AE894E-F46F-45F9-820B-EFF3E3A8B989}" srcOrd="0" destOrd="0" presId="urn:microsoft.com/office/officeart/2005/8/layout/process2"/>
    <dgm:cxn modelId="{E3C15878-FD3B-47FA-917C-526A52B88737}" type="presOf" srcId="{AF8242A3-B1ED-4DFE-B706-6B24DA2B2104}" destId="{CA02F34E-41F4-4F50-83B6-9D5CC2F3D128}" srcOrd="0" destOrd="0" presId="urn:microsoft.com/office/officeart/2005/8/layout/process2"/>
    <dgm:cxn modelId="{228C60CE-DBAC-4DAA-B77A-A3EC0CB08690}" type="presParOf" srcId="{46BAA397-D4AC-46F4-A95F-9026FAB8E720}" destId="{13999D89-5504-4ABB-A368-D276C0A5CF43}" srcOrd="0" destOrd="0" presId="urn:microsoft.com/office/officeart/2005/8/layout/process2"/>
    <dgm:cxn modelId="{584F08AA-186D-4FEA-95CD-3DB5393167EC}" type="presParOf" srcId="{46BAA397-D4AC-46F4-A95F-9026FAB8E720}" destId="{60AE894E-F46F-45F9-820B-EFF3E3A8B989}" srcOrd="1" destOrd="0" presId="urn:microsoft.com/office/officeart/2005/8/layout/process2"/>
    <dgm:cxn modelId="{F62DAAD5-42CE-43EB-8FB7-93C9C28BC268}" type="presParOf" srcId="{60AE894E-F46F-45F9-820B-EFF3E3A8B989}" destId="{EBE167B4-A4A9-4634-A20C-D6F62C4B85C7}" srcOrd="0" destOrd="0" presId="urn:microsoft.com/office/officeart/2005/8/layout/process2"/>
    <dgm:cxn modelId="{E7077C19-BD21-4EBA-9025-16598933A261}" type="presParOf" srcId="{46BAA397-D4AC-46F4-A95F-9026FAB8E720}" destId="{89B03AE2-10B7-42FF-90BA-AE66BD56874F}" srcOrd="2" destOrd="0" presId="urn:microsoft.com/office/officeart/2005/8/layout/process2"/>
    <dgm:cxn modelId="{50B755D1-F238-40DB-97BE-75DB7F86CCA4}" type="presParOf" srcId="{46BAA397-D4AC-46F4-A95F-9026FAB8E720}" destId="{7529D071-315B-4226-81D7-A90B635EBD21}" srcOrd="3" destOrd="0" presId="urn:microsoft.com/office/officeart/2005/8/layout/process2"/>
    <dgm:cxn modelId="{B89853F4-AF36-4CCF-8D15-22ADCC6B6B37}" type="presParOf" srcId="{7529D071-315B-4226-81D7-A90B635EBD21}" destId="{9E0BEC53-98C2-4E72-88EA-4E84915D8282}" srcOrd="0" destOrd="0" presId="urn:microsoft.com/office/officeart/2005/8/layout/process2"/>
    <dgm:cxn modelId="{0DB87E1F-ABAC-4C03-9CB8-F0A8B552ECEB}" type="presParOf" srcId="{46BAA397-D4AC-46F4-A95F-9026FAB8E720}" destId="{4B73AE1A-C68F-40F9-B86C-CEF246BDB68D}" srcOrd="4" destOrd="0" presId="urn:microsoft.com/office/officeart/2005/8/layout/process2"/>
    <dgm:cxn modelId="{07FCF900-E578-4A43-A650-DF38A72CD709}" type="presParOf" srcId="{46BAA397-D4AC-46F4-A95F-9026FAB8E720}" destId="{CA02F34E-41F4-4F50-83B6-9D5CC2F3D128}" srcOrd="5" destOrd="0" presId="urn:microsoft.com/office/officeart/2005/8/layout/process2"/>
    <dgm:cxn modelId="{C3C60415-3CDC-4A6F-8A04-96F836778393}" type="presParOf" srcId="{CA02F34E-41F4-4F50-83B6-9D5CC2F3D128}" destId="{9D8D0ADA-1DD6-4261-8A15-2A6DAC70F054}" srcOrd="0" destOrd="0" presId="urn:microsoft.com/office/officeart/2005/8/layout/process2"/>
    <dgm:cxn modelId="{673EA2F4-B0E5-4AB4-8A28-0D1CD230A3EB}" type="presParOf" srcId="{46BAA397-D4AC-46F4-A95F-9026FAB8E720}" destId="{3370404F-BF32-437A-8401-568B93A57EDD}" srcOrd="6"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00EBDD-9485-4144-9FCB-2C3A0D29E29E}">
      <dsp:nvSpPr>
        <dsp:cNvPr id="0" name=""/>
        <dsp:cNvSpPr/>
      </dsp:nvSpPr>
      <dsp:spPr>
        <a:xfrm>
          <a:off x="0" y="1644724"/>
          <a:ext cx="2148346" cy="4182638"/>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7493" tIns="330200" rIns="167493" bIns="330200" numCol="1" spcCol="1270" anchor="t" anchorCtr="0">
          <a:noAutofit/>
        </a:bodyPr>
        <a:lstStyle/>
        <a:p>
          <a:pPr lvl="0" algn="ctr" defTabSz="1244600">
            <a:lnSpc>
              <a:spcPct val="90000"/>
            </a:lnSpc>
            <a:spcBef>
              <a:spcPct val="0"/>
            </a:spcBef>
            <a:spcAft>
              <a:spcPct val="35000"/>
            </a:spcAft>
          </a:pPr>
          <a:r>
            <a:rPr lang="en-US" sz="2800" b="1" kern="1200" dirty="0">
              <a:latin typeface="#9Slide03 Arima Madurai Black" panose="00000A00000000000000" pitchFamily="2" charset="0"/>
              <a:cs typeface="#9Slide03 Arima Madurai Black" panose="00000A00000000000000" pitchFamily="2" charset="0"/>
            </a:rPr>
            <a:t>H</a:t>
          </a:r>
          <a:r>
            <a:rPr lang="vi-VN" sz="2800" b="1" kern="1200" dirty="0">
              <a:latin typeface="#9Slide03 Arima Madurai Black" panose="00000A00000000000000" pitchFamily="2" charset="0"/>
              <a:cs typeface="#9Slide03 Arima Madurai Black" panose="00000A00000000000000" pitchFamily="2" charset="0"/>
            </a:rPr>
            <a:t>ai khổ đầu: Cảnh lên đường</a:t>
          </a:r>
          <a:endParaRPr lang="en-BZ" sz="2800" b="1" kern="1200" dirty="0">
            <a:latin typeface="#9Slide03 Arima Madurai Black" panose="00000A00000000000000" pitchFamily="2" charset="0"/>
            <a:cs typeface="#9Slide03 Arima Madurai Black" panose="00000A00000000000000" pitchFamily="2" charset="0"/>
          </a:endParaRPr>
        </a:p>
      </dsp:txBody>
      <dsp:txXfrm>
        <a:off x="0" y="3234127"/>
        <a:ext cx="2148346" cy="2509582"/>
      </dsp:txXfrm>
    </dsp:sp>
    <dsp:sp modelId="{C2D8AB43-8935-4A4E-9C50-77305F5188D7}">
      <dsp:nvSpPr>
        <dsp:cNvPr id="0" name=""/>
        <dsp:cNvSpPr/>
      </dsp:nvSpPr>
      <dsp:spPr>
        <a:xfrm>
          <a:off x="623020" y="1775273"/>
          <a:ext cx="902305" cy="902305"/>
        </a:xfrm>
        <a:prstGeom prst="ellipse">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w="6350" cap="flat" cmpd="sng" algn="ctr">
          <a:solidFill>
            <a:schemeClr val="accent5">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0347" tIns="12700" rIns="70347" bIns="12700" numCol="1" spcCol="1270" anchor="ctr" anchorCtr="0">
          <a:noAutofit/>
        </a:bodyPr>
        <a:lstStyle/>
        <a:p>
          <a:pPr lvl="0" algn="ctr" defTabSz="1955800">
            <a:lnSpc>
              <a:spcPct val="90000"/>
            </a:lnSpc>
            <a:spcBef>
              <a:spcPct val="0"/>
            </a:spcBef>
            <a:spcAft>
              <a:spcPct val="35000"/>
            </a:spcAft>
          </a:pPr>
          <a:r>
            <a:rPr lang="en-BZ" sz="4400" kern="1200">
              <a:latin typeface="#9Slide03 Arima Madurai Black" panose="00000A00000000000000" pitchFamily="2" charset="0"/>
              <a:cs typeface="#9Slide03 Arima Madurai Black" panose="00000A00000000000000" pitchFamily="2" charset="0"/>
            </a:rPr>
            <a:t>1</a:t>
          </a:r>
        </a:p>
      </dsp:txBody>
      <dsp:txXfrm>
        <a:off x="755160" y="1907413"/>
        <a:ext cx="638025" cy="638025"/>
      </dsp:txXfrm>
    </dsp:sp>
    <dsp:sp modelId="{DEA90C04-ED2A-416E-A7FE-5A84EC1A9A17}">
      <dsp:nvSpPr>
        <dsp:cNvPr id="0" name=""/>
        <dsp:cNvSpPr/>
      </dsp:nvSpPr>
      <dsp:spPr>
        <a:xfrm>
          <a:off x="104925" y="5726302"/>
          <a:ext cx="2148346" cy="72"/>
        </a:xfrm>
        <a:prstGeom prst="rect">
          <a:avLst/>
        </a:prstGeom>
        <a:gradFill rotWithShape="0">
          <a:gsLst>
            <a:gs pos="0">
              <a:schemeClr val="accent5">
                <a:hueOff val="-1351709"/>
                <a:satOff val="-3484"/>
                <a:lumOff val="-2353"/>
                <a:alphaOff val="0"/>
                <a:satMod val="103000"/>
                <a:lumMod val="102000"/>
                <a:tint val="94000"/>
              </a:schemeClr>
            </a:gs>
            <a:gs pos="50000">
              <a:schemeClr val="accent5">
                <a:hueOff val="-1351709"/>
                <a:satOff val="-3484"/>
                <a:lumOff val="-2353"/>
                <a:alphaOff val="0"/>
                <a:satMod val="110000"/>
                <a:lumMod val="100000"/>
                <a:shade val="100000"/>
              </a:schemeClr>
            </a:gs>
            <a:gs pos="100000">
              <a:schemeClr val="accent5">
                <a:hueOff val="-1351709"/>
                <a:satOff val="-3484"/>
                <a:lumOff val="-2353"/>
                <a:alphaOff val="0"/>
                <a:lumMod val="99000"/>
                <a:satMod val="120000"/>
                <a:shade val="78000"/>
              </a:schemeClr>
            </a:gs>
          </a:gsLst>
          <a:lin ang="5400000" scaled="0"/>
        </a:gradFill>
        <a:ln w="6350" cap="flat" cmpd="sng" algn="ctr">
          <a:solidFill>
            <a:schemeClr val="accent5">
              <a:hueOff val="-1351709"/>
              <a:satOff val="-3484"/>
              <a:lumOff val="-2353"/>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775C2C1E-C1ED-4F94-A63D-86E4B36343CA}">
      <dsp:nvSpPr>
        <dsp:cNvPr id="0" name=""/>
        <dsp:cNvSpPr/>
      </dsp:nvSpPr>
      <dsp:spPr>
        <a:xfrm>
          <a:off x="2309601" y="1644724"/>
          <a:ext cx="2148346" cy="4182638"/>
        </a:xfrm>
        <a:prstGeom prst="rect">
          <a:avLst/>
        </a:prstGeom>
        <a:solidFill>
          <a:schemeClr val="accent5">
            <a:tint val="40000"/>
            <a:alpha val="90000"/>
            <a:hueOff val="-3369881"/>
            <a:satOff val="-11416"/>
            <a:lumOff val="-1464"/>
            <a:alphaOff val="0"/>
          </a:schemeClr>
        </a:solidFill>
        <a:ln w="6350" cap="flat" cmpd="sng" algn="ctr">
          <a:solidFill>
            <a:schemeClr val="accent5">
              <a:tint val="40000"/>
              <a:alpha val="90000"/>
              <a:hueOff val="-3369881"/>
              <a:satOff val="-11416"/>
              <a:lumOff val="-1464"/>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7493" tIns="330200" rIns="167493" bIns="330200" numCol="1" spcCol="1270" anchor="t" anchorCtr="0">
          <a:noAutofit/>
        </a:bodyPr>
        <a:lstStyle/>
        <a:p>
          <a:pPr lvl="0" algn="ctr" defTabSz="1244600">
            <a:lnSpc>
              <a:spcPct val="90000"/>
            </a:lnSpc>
            <a:spcBef>
              <a:spcPct val="0"/>
            </a:spcBef>
            <a:spcAft>
              <a:spcPct val="35000"/>
            </a:spcAft>
          </a:pPr>
          <a:r>
            <a:rPr lang="en-US" sz="2800" b="1" kern="1200" dirty="0">
              <a:latin typeface="#9Slide03 Arima Madurai Black" panose="00000A00000000000000" pitchFamily="2" charset="0"/>
              <a:cs typeface="#9Slide03 Arima Madurai Black" panose="00000A00000000000000" pitchFamily="2" charset="0"/>
            </a:rPr>
            <a:t>B</a:t>
          </a:r>
          <a:r>
            <a:rPr lang="vi-VN" sz="2800" b="1" kern="1200" dirty="0">
              <a:latin typeface="#9Slide03 Arima Madurai Black" panose="00000A00000000000000" pitchFamily="2" charset="0"/>
              <a:cs typeface="#9Slide03 Arima Madurai Black" panose="00000A00000000000000" pitchFamily="2" charset="0"/>
            </a:rPr>
            <a:t>ốn khổ tiếp: Cảnh </a:t>
          </a:r>
          <a:r>
            <a:rPr lang="en-SG" sz="2800" b="1" kern="1200" dirty="0" err="1">
              <a:latin typeface="#9Slide03 Arima Madurai Black" panose="00000A00000000000000" pitchFamily="2" charset="0"/>
              <a:cs typeface="#9Slide03 Arima Madurai Black" panose="00000A00000000000000" pitchFamily="2" charset="0"/>
            </a:rPr>
            <a:t>đánh</a:t>
          </a:r>
          <a:r>
            <a:rPr lang="en-SG" sz="2800" b="1" kern="1200" dirty="0">
              <a:latin typeface="#9Slide03 Arima Madurai Black" panose="00000A00000000000000" pitchFamily="2" charset="0"/>
              <a:cs typeface="#9Slide03 Arima Madurai Black" panose="00000A00000000000000" pitchFamily="2" charset="0"/>
            </a:rPr>
            <a:t> </a:t>
          </a:r>
          <a:r>
            <a:rPr lang="en-SG" sz="2800" b="1" kern="1200" dirty="0" err="1">
              <a:latin typeface="#9Slide03 Arima Madurai Black" panose="00000A00000000000000" pitchFamily="2" charset="0"/>
              <a:cs typeface="#9Slide03 Arima Madurai Black" panose="00000A00000000000000" pitchFamily="2" charset="0"/>
            </a:rPr>
            <a:t>cá</a:t>
          </a:r>
          <a:r>
            <a:rPr lang="en-SG" sz="2800" b="1" kern="1200" dirty="0">
              <a:latin typeface="#9Slide03 Arima Madurai Black" panose="00000A00000000000000" pitchFamily="2" charset="0"/>
              <a:cs typeface="#9Slide03 Arima Madurai Black" panose="00000A00000000000000" pitchFamily="2" charset="0"/>
            </a:rPr>
            <a:t> </a:t>
          </a:r>
          <a:r>
            <a:rPr lang="en-SG" sz="2800" b="1" kern="1200" dirty="0" err="1">
              <a:latin typeface="#9Slide03 Arima Madurai Black" panose="00000A00000000000000" pitchFamily="2" charset="0"/>
              <a:cs typeface="#9Slide03 Arima Madurai Black" panose="00000A00000000000000" pitchFamily="2" charset="0"/>
            </a:rPr>
            <a:t>trên</a:t>
          </a:r>
          <a:r>
            <a:rPr lang="en-SG" sz="2800" b="1" kern="1200" dirty="0">
              <a:latin typeface="#9Slide03 Arima Madurai Black" panose="00000A00000000000000" pitchFamily="2" charset="0"/>
              <a:cs typeface="#9Slide03 Arima Madurai Black" panose="00000A00000000000000" pitchFamily="2" charset="0"/>
            </a:rPr>
            <a:t> </a:t>
          </a:r>
          <a:r>
            <a:rPr lang="en-SG" sz="2800" b="1" kern="1200" dirty="0" err="1">
              <a:latin typeface="#9Slide03 Arima Madurai Black" panose="00000A00000000000000" pitchFamily="2" charset="0"/>
              <a:cs typeface="#9Slide03 Arima Madurai Black" panose="00000A00000000000000" pitchFamily="2" charset="0"/>
            </a:rPr>
            <a:t>biển</a:t>
          </a:r>
          <a:endParaRPr lang="en-BZ" sz="2800" b="1" kern="1200" dirty="0">
            <a:latin typeface="#9Slide03 Arima Madurai Black" panose="00000A00000000000000" pitchFamily="2" charset="0"/>
            <a:cs typeface="#9Slide03 Arima Madurai Black" panose="00000A00000000000000" pitchFamily="2" charset="0"/>
          </a:endParaRPr>
        </a:p>
      </dsp:txBody>
      <dsp:txXfrm>
        <a:off x="2309601" y="3234127"/>
        <a:ext cx="2148346" cy="2509582"/>
      </dsp:txXfrm>
    </dsp:sp>
    <dsp:sp modelId="{7D7D988A-75ED-4692-B4AD-F9B1DC524902}">
      <dsp:nvSpPr>
        <dsp:cNvPr id="0" name=""/>
        <dsp:cNvSpPr/>
      </dsp:nvSpPr>
      <dsp:spPr>
        <a:xfrm>
          <a:off x="2986202" y="1775273"/>
          <a:ext cx="902305" cy="902305"/>
        </a:xfrm>
        <a:prstGeom prst="ellipse">
          <a:avLst/>
        </a:prstGeom>
        <a:gradFill rotWithShape="0">
          <a:gsLst>
            <a:gs pos="0">
              <a:schemeClr val="accent5">
                <a:hueOff val="-2703417"/>
                <a:satOff val="-6968"/>
                <a:lumOff val="-4706"/>
                <a:alphaOff val="0"/>
                <a:satMod val="103000"/>
                <a:lumMod val="102000"/>
                <a:tint val="94000"/>
              </a:schemeClr>
            </a:gs>
            <a:gs pos="50000">
              <a:schemeClr val="accent5">
                <a:hueOff val="-2703417"/>
                <a:satOff val="-6968"/>
                <a:lumOff val="-4706"/>
                <a:alphaOff val="0"/>
                <a:satMod val="110000"/>
                <a:lumMod val="100000"/>
                <a:shade val="100000"/>
              </a:schemeClr>
            </a:gs>
            <a:gs pos="100000">
              <a:schemeClr val="accent5">
                <a:hueOff val="-2703417"/>
                <a:satOff val="-6968"/>
                <a:lumOff val="-4706"/>
                <a:alphaOff val="0"/>
                <a:lumMod val="99000"/>
                <a:satMod val="120000"/>
                <a:shade val="78000"/>
              </a:schemeClr>
            </a:gs>
          </a:gsLst>
          <a:lin ang="5400000" scaled="0"/>
        </a:gradFill>
        <a:ln w="6350" cap="flat" cmpd="sng" algn="ctr">
          <a:solidFill>
            <a:schemeClr val="accent5">
              <a:hueOff val="-2703417"/>
              <a:satOff val="-6968"/>
              <a:lumOff val="-4706"/>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0347" tIns="12700" rIns="70347" bIns="12700" numCol="1" spcCol="1270" anchor="ctr" anchorCtr="0">
          <a:noAutofit/>
        </a:bodyPr>
        <a:lstStyle/>
        <a:p>
          <a:pPr lvl="0" algn="ctr" defTabSz="1955800">
            <a:lnSpc>
              <a:spcPct val="90000"/>
            </a:lnSpc>
            <a:spcBef>
              <a:spcPct val="0"/>
            </a:spcBef>
            <a:spcAft>
              <a:spcPct val="35000"/>
            </a:spcAft>
          </a:pPr>
          <a:r>
            <a:rPr lang="en-BZ" sz="4400" kern="1200" dirty="0">
              <a:latin typeface="#9Slide03 Arima Madurai Black" panose="00000A00000000000000" pitchFamily="2" charset="0"/>
              <a:cs typeface="#9Slide03 Arima Madurai Black" panose="00000A00000000000000" pitchFamily="2" charset="0"/>
            </a:rPr>
            <a:t>2</a:t>
          </a:r>
        </a:p>
      </dsp:txBody>
      <dsp:txXfrm>
        <a:off x="3118342" y="1907413"/>
        <a:ext cx="638025" cy="638025"/>
      </dsp:txXfrm>
    </dsp:sp>
    <dsp:sp modelId="{0BFE9C19-15F8-420D-8D0C-53851A346DDC}">
      <dsp:nvSpPr>
        <dsp:cNvPr id="0" name=""/>
        <dsp:cNvSpPr/>
      </dsp:nvSpPr>
      <dsp:spPr>
        <a:xfrm>
          <a:off x="2363181" y="5741292"/>
          <a:ext cx="2148346" cy="72"/>
        </a:xfrm>
        <a:prstGeom prst="rect">
          <a:avLst/>
        </a:prstGeom>
        <a:gradFill rotWithShape="0">
          <a:gsLst>
            <a:gs pos="0">
              <a:schemeClr val="accent5">
                <a:hueOff val="-4055126"/>
                <a:satOff val="-10451"/>
                <a:lumOff val="-7059"/>
                <a:alphaOff val="0"/>
                <a:satMod val="103000"/>
                <a:lumMod val="102000"/>
                <a:tint val="94000"/>
              </a:schemeClr>
            </a:gs>
            <a:gs pos="50000">
              <a:schemeClr val="accent5">
                <a:hueOff val="-4055126"/>
                <a:satOff val="-10451"/>
                <a:lumOff val="-7059"/>
                <a:alphaOff val="0"/>
                <a:satMod val="110000"/>
                <a:lumMod val="100000"/>
                <a:shade val="100000"/>
              </a:schemeClr>
            </a:gs>
            <a:gs pos="100000">
              <a:schemeClr val="accent5">
                <a:hueOff val="-4055126"/>
                <a:satOff val="-10451"/>
                <a:lumOff val="-7059"/>
                <a:alphaOff val="0"/>
                <a:lumMod val="99000"/>
                <a:satMod val="120000"/>
                <a:shade val="78000"/>
              </a:schemeClr>
            </a:gs>
          </a:gsLst>
          <a:lin ang="5400000" scaled="0"/>
        </a:gradFill>
        <a:ln w="6350" cap="flat" cmpd="sng" algn="ctr">
          <a:solidFill>
            <a:schemeClr val="accent5">
              <a:hueOff val="-4055126"/>
              <a:satOff val="-10451"/>
              <a:lumOff val="-7059"/>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 modelId="{DA36BA1D-5036-4FD1-B599-C5330CE084AF}">
      <dsp:nvSpPr>
        <dsp:cNvPr id="0" name=""/>
        <dsp:cNvSpPr/>
      </dsp:nvSpPr>
      <dsp:spPr>
        <a:xfrm>
          <a:off x="4669238" y="1644724"/>
          <a:ext cx="2148346" cy="4182638"/>
        </a:xfrm>
        <a:prstGeom prst="rect">
          <a:avLst/>
        </a:prstGeom>
        <a:solidFill>
          <a:schemeClr val="accent5">
            <a:tint val="40000"/>
            <a:alpha val="90000"/>
            <a:hueOff val="-6739762"/>
            <a:satOff val="-22832"/>
            <a:lumOff val="-2928"/>
            <a:alphaOff val="0"/>
          </a:schemeClr>
        </a:solidFill>
        <a:ln w="6350" cap="flat" cmpd="sng" algn="ctr">
          <a:solidFill>
            <a:schemeClr val="accent5">
              <a:tint val="40000"/>
              <a:alpha val="90000"/>
              <a:hueOff val="-6739762"/>
              <a:satOff val="-22832"/>
              <a:lumOff val="-2928"/>
              <a:alphaOff val="0"/>
            </a:schemeClr>
          </a:solidFill>
          <a:prstDash val="solid"/>
          <a:miter lim="800000"/>
        </a:ln>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167493" tIns="330200" rIns="167493" bIns="330200" numCol="1" spcCol="1270" anchor="t" anchorCtr="0">
          <a:noAutofit/>
        </a:bodyPr>
        <a:lstStyle/>
        <a:p>
          <a:pPr lvl="0" algn="ctr" defTabSz="1244600">
            <a:lnSpc>
              <a:spcPct val="90000"/>
            </a:lnSpc>
            <a:spcBef>
              <a:spcPct val="0"/>
            </a:spcBef>
            <a:spcAft>
              <a:spcPct val="35000"/>
            </a:spcAft>
          </a:pPr>
          <a:r>
            <a:rPr lang="en-US" sz="2800" b="1" kern="1200" dirty="0">
              <a:latin typeface="#9Slide03 Arima Madurai Black" panose="00000A00000000000000" pitchFamily="2" charset="0"/>
              <a:cs typeface="#9Slide03 Arima Madurai Black" panose="00000A00000000000000" pitchFamily="2" charset="0"/>
            </a:rPr>
            <a:t>K</a:t>
          </a:r>
          <a:r>
            <a:rPr lang="vi-VN" sz="2800" b="1" kern="1200" dirty="0">
              <a:latin typeface="#9Slide03 Arima Madurai Black" panose="00000A00000000000000" pitchFamily="2" charset="0"/>
              <a:cs typeface="#9Slide03 Arima Madurai Black" panose="00000A00000000000000" pitchFamily="2" charset="0"/>
            </a:rPr>
            <a:t>hổ cuối: Cảnh đoàn thuyền trở về.</a:t>
          </a:r>
          <a:r>
            <a:rPr lang="vi-VN" sz="2000" b="1" kern="1200" dirty="0">
              <a:latin typeface="#9Slide03 Arima Madurai Black" panose="00000A00000000000000" pitchFamily="2" charset="0"/>
              <a:cs typeface="#9Slide03 Arima Madurai Black" panose="00000A00000000000000" pitchFamily="2" charset="0"/>
            </a:rPr>
            <a:t/>
          </a:r>
          <a:br>
            <a:rPr lang="vi-VN" sz="2000" b="1" kern="1200" dirty="0">
              <a:latin typeface="#9Slide03 Arima Madurai Black" panose="00000A00000000000000" pitchFamily="2" charset="0"/>
              <a:cs typeface="#9Slide03 Arima Madurai Black" panose="00000A00000000000000" pitchFamily="2" charset="0"/>
            </a:rPr>
          </a:br>
          <a:endParaRPr lang="en-BZ" sz="2000" b="1" kern="1200" dirty="0">
            <a:latin typeface="#9Slide03 Arima Madurai Black" panose="00000A00000000000000" pitchFamily="2" charset="0"/>
            <a:cs typeface="#9Slide03 Arima Madurai Black" panose="00000A00000000000000" pitchFamily="2" charset="0"/>
          </a:endParaRPr>
        </a:p>
      </dsp:txBody>
      <dsp:txXfrm>
        <a:off x="4669238" y="3234127"/>
        <a:ext cx="2148346" cy="2509582"/>
      </dsp:txXfrm>
    </dsp:sp>
    <dsp:sp modelId="{F267F0FE-D643-42BC-BB91-4F566D86051D}">
      <dsp:nvSpPr>
        <dsp:cNvPr id="0" name=""/>
        <dsp:cNvSpPr/>
      </dsp:nvSpPr>
      <dsp:spPr>
        <a:xfrm>
          <a:off x="5349383" y="1775273"/>
          <a:ext cx="902305" cy="902305"/>
        </a:xfrm>
        <a:prstGeom prst="ellipse">
          <a:avLst/>
        </a:prstGeom>
        <a:gradFill rotWithShape="0">
          <a:gsLst>
            <a:gs pos="0">
              <a:schemeClr val="accent5">
                <a:hueOff val="-5406834"/>
                <a:satOff val="-13935"/>
                <a:lumOff val="-9412"/>
                <a:alphaOff val="0"/>
                <a:satMod val="103000"/>
                <a:lumMod val="102000"/>
                <a:tint val="94000"/>
              </a:schemeClr>
            </a:gs>
            <a:gs pos="50000">
              <a:schemeClr val="accent5">
                <a:hueOff val="-5406834"/>
                <a:satOff val="-13935"/>
                <a:lumOff val="-9412"/>
                <a:alphaOff val="0"/>
                <a:satMod val="110000"/>
                <a:lumMod val="100000"/>
                <a:shade val="100000"/>
              </a:schemeClr>
            </a:gs>
            <a:gs pos="100000">
              <a:schemeClr val="accent5">
                <a:hueOff val="-5406834"/>
                <a:satOff val="-13935"/>
                <a:lumOff val="-9412"/>
                <a:alphaOff val="0"/>
                <a:lumMod val="99000"/>
                <a:satMod val="120000"/>
                <a:shade val="78000"/>
              </a:schemeClr>
            </a:gs>
          </a:gsLst>
          <a:lin ang="5400000" scaled="0"/>
        </a:gradFill>
        <a:ln w="6350" cap="flat" cmpd="sng" algn="ctr">
          <a:solidFill>
            <a:schemeClr val="accent5">
              <a:hueOff val="-5406834"/>
              <a:satOff val="-13935"/>
              <a:lumOff val="-9412"/>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70347" tIns="12700" rIns="70347" bIns="12700" numCol="1" spcCol="1270" anchor="ctr" anchorCtr="0">
          <a:noAutofit/>
        </a:bodyPr>
        <a:lstStyle/>
        <a:p>
          <a:pPr lvl="0" algn="ctr" defTabSz="1955800">
            <a:lnSpc>
              <a:spcPct val="90000"/>
            </a:lnSpc>
            <a:spcBef>
              <a:spcPct val="0"/>
            </a:spcBef>
            <a:spcAft>
              <a:spcPct val="35000"/>
            </a:spcAft>
          </a:pPr>
          <a:r>
            <a:rPr lang="en-BZ" sz="4400" kern="1200">
              <a:latin typeface="#9Slide03 Arima Madurai Black" panose="00000A00000000000000" pitchFamily="2" charset="0"/>
              <a:cs typeface="#9Slide03 Arima Madurai Black" panose="00000A00000000000000" pitchFamily="2" charset="0"/>
            </a:rPr>
            <a:t>3</a:t>
          </a:r>
        </a:p>
      </dsp:txBody>
      <dsp:txXfrm>
        <a:off x="5481523" y="1907413"/>
        <a:ext cx="638025" cy="638025"/>
      </dsp:txXfrm>
    </dsp:sp>
    <dsp:sp modelId="{1AADE813-C1B8-4C12-A841-772FB69CE50E}">
      <dsp:nvSpPr>
        <dsp:cNvPr id="0" name=""/>
        <dsp:cNvSpPr/>
      </dsp:nvSpPr>
      <dsp:spPr>
        <a:xfrm>
          <a:off x="4681398" y="5741292"/>
          <a:ext cx="2148346" cy="72"/>
        </a:xfrm>
        <a:prstGeom prst="rect">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w="6350" cap="flat" cmpd="sng" algn="ctr">
          <a:solidFill>
            <a:schemeClr val="accent5">
              <a:hueOff val="-6758543"/>
              <a:satOff val="-17419"/>
              <a:lumOff val="-11765"/>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8D0024-8C58-4DB5-A47E-BCD34582D240}">
      <dsp:nvSpPr>
        <dsp:cNvPr id="0" name=""/>
        <dsp:cNvSpPr/>
      </dsp:nvSpPr>
      <dsp:spPr>
        <a:xfrm>
          <a:off x="0" y="0"/>
          <a:ext cx="5230276" cy="1131490"/>
        </a:xfrm>
        <a:prstGeom prst="roundRect">
          <a:avLst>
            <a:gd name="adj" fmla="val 10000"/>
          </a:avLst>
        </a:prstGeom>
        <a:solidFill>
          <a:srgbClr val="024B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r>
            <a:rPr lang="en-BZ" sz="4000" b="1" kern="1200" dirty="0" err="1">
              <a:latin typeface="#9Slide03 Cabin Condensed Bold" panose="00000806000000000000" pitchFamily="2" charset="0"/>
            </a:rPr>
            <a:t>Khung</a:t>
          </a:r>
          <a:r>
            <a:rPr lang="en-BZ" sz="4000" b="1" kern="1200" dirty="0">
              <a:latin typeface="#9Slide03 Cabin Condensed Bold" panose="00000806000000000000" pitchFamily="2" charset="0"/>
            </a:rPr>
            <a:t> </a:t>
          </a:r>
          <a:r>
            <a:rPr lang="en-BZ" sz="4000" b="1" kern="1200" dirty="0" err="1">
              <a:latin typeface="#9Slide03 Cabin Condensed Bold" panose="00000806000000000000" pitchFamily="2" charset="0"/>
            </a:rPr>
            <a:t>cảnh</a:t>
          </a:r>
          <a:r>
            <a:rPr lang="en-BZ" sz="4000" b="1" kern="1200" dirty="0">
              <a:latin typeface="#9Slide03 Cabin Condensed Bold" panose="00000806000000000000" pitchFamily="2" charset="0"/>
            </a:rPr>
            <a:t> </a:t>
          </a:r>
          <a:r>
            <a:rPr lang="en-BZ" sz="4000" b="1" kern="1200" dirty="0" err="1">
              <a:latin typeface="#9Slide03 Cabin Condensed Bold" panose="00000806000000000000" pitchFamily="2" charset="0"/>
            </a:rPr>
            <a:t>tráng</a:t>
          </a:r>
          <a:r>
            <a:rPr lang="en-BZ" sz="4000" b="1" kern="1200" dirty="0">
              <a:latin typeface="#9Slide03 Cabin Condensed Bold" panose="00000806000000000000" pitchFamily="2" charset="0"/>
            </a:rPr>
            <a:t> </a:t>
          </a:r>
          <a:r>
            <a:rPr lang="en-BZ" sz="4000" b="1" kern="1200" dirty="0" err="1">
              <a:latin typeface="#9Slide03 Cabin Condensed Bold" panose="00000806000000000000" pitchFamily="2" charset="0"/>
            </a:rPr>
            <a:t>lệ</a:t>
          </a:r>
          <a:endParaRPr lang="en-BZ" sz="4000" b="1" kern="1200" dirty="0">
            <a:latin typeface="#9Slide03 Cabin Condensed Bold" panose="00000806000000000000" pitchFamily="2" charset="0"/>
          </a:endParaRPr>
        </a:p>
      </dsp:txBody>
      <dsp:txXfrm>
        <a:off x="33140" y="33140"/>
        <a:ext cx="5163996" cy="1065210"/>
      </dsp:txXfrm>
    </dsp:sp>
    <dsp:sp modelId="{2EE337EA-CA93-4301-A420-781FAC35EEBB}">
      <dsp:nvSpPr>
        <dsp:cNvPr id="0" name=""/>
        <dsp:cNvSpPr/>
      </dsp:nvSpPr>
      <dsp:spPr>
        <a:xfrm rot="5400000">
          <a:off x="2402983" y="1159778"/>
          <a:ext cx="424309" cy="509170"/>
        </a:xfrm>
        <a:prstGeom prst="rightArrow">
          <a:avLst>
            <a:gd name="adj1" fmla="val 60000"/>
            <a:gd name="adj2" fmla="val 50000"/>
          </a:avLst>
        </a:prstGeom>
        <a:solidFill>
          <a:srgbClr val="024B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BZ" sz="2200" kern="1200"/>
        </a:p>
      </dsp:txBody>
      <dsp:txXfrm rot="-5400000">
        <a:off x="2462387" y="1202209"/>
        <a:ext cx="305502" cy="297016"/>
      </dsp:txXfrm>
    </dsp:sp>
    <dsp:sp modelId="{AC592009-D9CD-492D-8204-668AA2A346C0}">
      <dsp:nvSpPr>
        <dsp:cNvPr id="0" name=""/>
        <dsp:cNvSpPr/>
      </dsp:nvSpPr>
      <dsp:spPr>
        <a:xfrm>
          <a:off x="0" y="1697236"/>
          <a:ext cx="5230276" cy="1131490"/>
        </a:xfrm>
        <a:prstGeom prst="roundRect">
          <a:avLst>
            <a:gd name="adj" fmla="val 10000"/>
          </a:avLst>
        </a:prstGeom>
        <a:solidFill>
          <a:srgbClr val="024B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BZ" sz="3600" b="1" kern="1200" dirty="0" err="1">
              <a:latin typeface="#9Slide03 Cabin Condensed Bold" panose="00000806000000000000" pitchFamily="2" charset="0"/>
            </a:rPr>
            <a:t>Sự</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giàu</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đẹp</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của</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biển</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cả</a:t>
          </a:r>
          <a:endParaRPr lang="en-BZ" sz="3600" b="1" kern="1200" dirty="0">
            <a:latin typeface="#9Slide03 Cabin Condensed Bold" panose="00000806000000000000" pitchFamily="2" charset="0"/>
          </a:endParaRPr>
        </a:p>
      </dsp:txBody>
      <dsp:txXfrm>
        <a:off x="33140" y="1730376"/>
        <a:ext cx="5163996" cy="1065210"/>
      </dsp:txXfrm>
    </dsp:sp>
    <dsp:sp modelId="{E3791407-5C91-4684-8760-37EFF11336BC}">
      <dsp:nvSpPr>
        <dsp:cNvPr id="0" name=""/>
        <dsp:cNvSpPr/>
      </dsp:nvSpPr>
      <dsp:spPr>
        <a:xfrm rot="5400000">
          <a:off x="2402983" y="2857014"/>
          <a:ext cx="424309" cy="509170"/>
        </a:xfrm>
        <a:prstGeom prst="rightArrow">
          <a:avLst>
            <a:gd name="adj1" fmla="val 60000"/>
            <a:gd name="adj2" fmla="val 50000"/>
          </a:avLst>
        </a:prstGeom>
        <a:solidFill>
          <a:srgbClr val="024B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lvl="0" algn="ctr" defTabSz="977900">
            <a:lnSpc>
              <a:spcPct val="90000"/>
            </a:lnSpc>
            <a:spcBef>
              <a:spcPct val="0"/>
            </a:spcBef>
            <a:spcAft>
              <a:spcPct val="35000"/>
            </a:spcAft>
          </a:pPr>
          <a:endParaRPr lang="en-BZ" sz="2200" kern="1200"/>
        </a:p>
      </dsp:txBody>
      <dsp:txXfrm rot="-5400000">
        <a:off x="2462387" y="2899445"/>
        <a:ext cx="305502" cy="297016"/>
      </dsp:txXfrm>
    </dsp:sp>
    <dsp:sp modelId="{F28A76E1-DB11-4F65-AF12-C636C0A986A6}">
      <dsp:nvSpPr>
        <dsp:cNvPr id="0" name=""/>
        <dsp:cNvSpPr/>
      </dsp:nvSpPr>
      <dsp:spPr>
        <a:xfrm>
          <a:off x="0" y="3394472"/>
          <a:ext cx="5230276" cy="1131490"/>
        </a:xfrm>
        <a:prstGeom prst="roundRect">
          <a:avLst>
            <a:gd name="adj" fmla="val 10000"/>
          </a:avLst>
        </a:prstGeom>
        <a:solidFill>
          <a:srgbClr val="024B62"/>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en-BZ" sz="3600" b="1" kern="1200" dirty="0" err="1">
              <a:latin typeface="#9Slide03 Cabin Condensed Bold" panose="00000806000000000000" pitchFamily="2" charset="0"/>
            </a:rPr>
            <a:t>Khí</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thế</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hào</a:t>
          </a:r>
          <a:r>
            <a:rPr lang="en-BZ" sz="3600" b="1" kern="1200" dirty="0">
              <a:latin typeface="#9Slide03 Cabin Condensed Bold" panose="00000806000000000000" pitchFamily="2" charset="0"/>
            </a:rPr>
            <a:t> </a:t>
          </a:r>
          <a:r>
            <a:rPr lang="en-BZ" sz="3600" b="1" kern="1200" dirty="0" err="1">
              <a:latin typeface="#9Slide03 Cabin Condensed Bold" panose="00000806000000000000" pitchFamily="2" charset="0"/>
            </a:rPr>
            <a:t>hứng</a:t>
          </a:r>
          <a:r>
            <a:rPr lang="en-BZ" sz="3600" b="1" kern="1200" dirty="0">
              <a:latin typeface="#9Slide03 Cabin Condensed Bold" panose="00000806000000000000" pitchFamily="2" charset="0"/>
            </a:rPr>
            <a:t> lao </a:t>
          </a:r>
          <a:r>
            <a:rPr lang="en-BZ" sz="3600" b="1" kern="1200" dirty="0" err="1">
              <a:latin typeface="#9Slide03 Cabin Condensed Bold" panose="00000806000000000000" pitchFamily="2" charset="0"/>
            </a:rPr>
            <a:t>động</a:t>
          </a:r>
          <a:endParaRPr lang="en-BZ" sz="3600" b="1" kern="1200" dirty="0">
            <a:latin typeface="#9Slide03 Cabin Condensed Bold" panose="00000806000000000000" pitchFamily="2" charset="0"/>
          </a:endParaRPr>
        </a:p>
      </dsp:txBody>
      <dsp:txXfrm>
        <a:off x="33140" y="3427612"/>
        <a:ext cx="5163996" cy="10652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4EE739-C717-44F1-89EF-36D18893C551}">
      <dsp:nvSpPr>
        <dsp:cNvPr id="0" name=""/>
        <dsp:cNvSpPr/>
      </dsp:nvSpPr>
      <dsp:spPr>
        <a:xfrm>
          <a:off x="0" y="0"/>
          <a:ext cx="5119085" cy="1833106"/>
        </a:xfrm>
        <a:prstGeom prst="roundRect">
          <a:avLst>
            <a:gd name="adj" fmla="val 10000"/>
          </a:avLst>
        </a:prstGeom>
        <a:solidFill>
          <a:srgbClr val="0A2A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just" defTabSz="928688">
            <a:lnSpc>
              <a:spcPct val="90000"/>
            </a:lnSpc>
            <a:spcBef>
              <a:spcPct val="0"/>
            </a:spcBef>
            <a:spcAft>
              <a:spcPct val="35000"/>
            </a:spcAft>
          </a:pPr>
          <a:endParaRPr lang="en-BZ" sz="4000" b="1" kern="1200" dirty="0">
            <a:latin typeface="#9Slide03 Cabin Condensed Bold" panose="00000806000000000000" pitchFamily="2" charset="0"/>
          </a:endParaRPr>
        </a:p>
      </dsp:txBody>
      <dsp:txXfrm>
        <a:off x="53690" y="53690"/>
        <a:ext cx="3141020" cy="1725726"/>
      </dsp:txXfrm>
    </dsp:sp>
    <dsp:sp modelId="{18663FC8-A48F-4AFF-A7C7-3965F9423293}">
      <dsp:nvSpPr>
        <dsp:cNvPr id="0" name=""/>
        <dsp:cNvSpPr/>
      </dsp:nvSpPr>
      <dsp:spPr>
        <a:xfrm>
          <a:off x="451684" y="2138624"/>
          <a:ext cx="5119085" cy="1833106"/>
        </a:xfrm>
        <a:prstGeom prst="roundRect">
          <a:avLst>
            <a:gd name="adj" fmla="val 10000"/>
          </a:avLst>
        </a:prstGeom>
        <a:solidFill>
          <a:srgbClr val="0A2A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l" defTabSz="1778000">
            <a:lnSpc>
              <a:spcPct val="90000"/>
            </a:lnSpc>
            <a:spcBef>
              <a:spcPct val="0"/>
            </a:spcBef>
            <a:spcAft>
              <a:spcPct val="35000"/>
            </a:spcAft>
          </a:pPr>
          <a:endParaRPr lang="en-BZ" sz="4000" b="1" kern="1200" dirty="0">
            <a:latin typeface="#9Slide03 Cabin Condensed Bold" panose="00000806000000000000" pitchFamily="2" charset="0"/>
          </a:endParaRPr>
        </a:p>
      </dsp:txBody>
      <dsp:txXfrm>
        <a:off x="505374" y="2192314"/>
        <a:ext cx="3368502" cy="1725726"/>
      </dsp:txXfrm>
    </dsp:sp>
    <dsp:sp modelId="{01367DFD-6C3F-4C3F-97A6-9743474CE0A6}">
      <dsp:nvSpPr>
        <dsp:cNvPr id="0" name=""/>
        <dsp:cNvSpPr/>
      </dsp:nvSpPr>
      <dsp:spPr>
        <a:xfrm>
          <a:off x="903368" y="4277248"/>
          <a:ext cx="5119085" cy="1833106"/>
        </a:xfrm>
        <a:prstGeom prst="roundRect">
          <a:avLst>
            <a:gd name="adj" fmla="val 10000"/>
          </a:avLst>
        </a:prstGeom>
        <a:solidFill>
          <a:srgbClr val="0A2A5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l" defTabSz="1600200">
            <a:lnSpc>
              <a:spcPct val="90000"/>
            </a:lnSpc>
            <a:spcBef>
              <a:spcPct val="0"/>
            </a:spcBef>
            <a:spcAft>
              <a:spcPct val="35000"/>
            </a:spcAft>
          </a:pPr>
          <a:endParaRPr lang="en-BZ" sz="3600" b="1" kern="1200" dirty="0">
            <a:latin typeface="#9Slide03 Cabin Condensed Bold" panose="00000806000000000000" pitchFamily="2" charset="0"/>
          </a:endParaRPr>
        </a:p>
      </dsp:txBody>
      <dsp:txXfrm>
        <a:off x="957058" y="4330938"/>
        <a:ext cx="3368502" cy="1725726"/>
      </dsp:txXfrm>
    </dsp:sp>
    <dsp:sp modelId="{D58868E0-7BB7-4E75-8F6F-E66500FE7CCA}">
      <dsp:nvSpPr>
        <dsp:cNvPr id="0" name=""/>
        <dsp:cNvSpPr/>
      </dsp:nvSpPr>
      <dsp:spPr>
        <a:xfrm>
          <a:off x="3927566" y="1390105"/>
          <a:ext cx="1191519" cy="1191519"/>
        </a:xfrm>
        <a:prstGeom prst="downArrow">
          <a:avLst>
            <a:gd name="adj1" fmla="val 55000"/>
            <a:gd name="adj2" fmla="val 45000"/>
          </a:avLst>
        </a:prstGeom>
        <a:solidFill>
          <a:srgbClr val="0A2A5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BZ" sz="4000" b="1" kern="1200">
            <a:latin typeface="#9Slide03 Cabin Condensed Bold" panose="00000806000000000000" pitchFamily="2" charset="0"/>
          </a:endParaRPr>
        </a:p>
      </dsp:txBody>
      <dsp:txXfrm>
        <a:off x="4195658" y="1390105"/>
        <a:ext cx="655335" cy="896618"/>
      </dsp:txXfrm>
    </dsp:sp>
    <dsp:sp modelId="{FC356354-C280-4822-8FDB-AF55538589FE}">
      <dsp:nvSpPr>
        <dsp:cNvPr id="0" name=""/>
        <dsp:cNvSpPr/>
      </dsp:nvSpPr>
      <dsp:spPr>
        <a:xfrm>
          <a:off x="4379250" y="3516509"/>
          <a:ext cx="1191519" cy="1191519"/>
        </a:xfrm>
        <a:prstGeom prst="downArrow">
          <a:avLst>
            <a:gd name="adj1" fmla="val 55000"/>
            <a:gd name="adj2" fmla="val 45000"/>
          </a:avLst>
        </a:prstGeom>
        <a:solidFill>
          <a:srgbClr val="0A2A51"/>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endParaRPr lang="en-BZ" sz="4000" b="1" kern="1200">
            <a:latin typeface="#9Slide03 Cabin Condensed Bold" panose="00000806000000000000" pitchFamily="2" charset="0"/>
          </a:endParaRPr>
        </a:p>
      </dsp:txBody>
      <dsp:txXfrm>
        <a:off x="4647342" y="3516509"/>
        <a:ext cx="655335" cy="89661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999D89-5504-4ABB-A368-D276C0A5CF43}">
      <dsp:nvSpPr>
        <dsp:cNvPr id="0" name=""/>
        <dsp:cNvSpPr/>
      </dsp:nvSpPr>
      <dsp:spPr>
        <a:xfrm>
          <a:off x="958757" y="6057"/>
          <a:ext cx="4473137" cy="1126147"/>
        </a:xfrm>
        <a:prstGeom prst="roundRect">
          <a:avLst>
            <a:gd name="adj" fmla="val 10000"/>
          </a:avLst>
        </a:prstGeom>
        <a:solidFill>
          <a:schemeClr val="accent1">
            <a:lumMod val="75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dirty="0" err="1">
              <a:solidFill>
                <a:schemeClr val="bg1"/>
              </a:solidFill>
              <a:latin typeface="#9Slide03 Cabin Condensed Bold" panose="00000806000000000000" pitchFamily="2" charset="0"/>
            </a:rPr>
            <a:t>Hình</a:t>
          </a:r>
          <a:r>
            <a:rPr lang="en-US" sz="3200" kern="1200" dirty="0">
              <a:solidFill>
                <a:schemeClr val="bg1"/>
              </a:solidFill>
              <a:latin typeface="#9Slide03 Cabin Condensed Bold" panose="00000806000000000000" pitchFamily="2" charset="0"/>
            </a:rPr>
            <a:t> </a:t>
          </a:r>
          <a:r>
            <a:rPr lang="en-US" sz="3200" kern="1200" err="1">
              <a:solidFill>
                <a:schemeClr val="bg1"/>
              </a:solidFill>
              <a:latin typeface="#9Slide03 Cabin Condensed Bold" panose="00000806000000000000" pitchFamily="2" charset="0"/>
            </a:rPr>
            <a:t>ảnh</a:t>
          </a:r>
          <a:r>
            <a:rPr lang="en-US" sz="3200" kern="1200">
              <a:solidFill>
                <a:schemeClr val="bg1"/>
              </a:solidFill>
              <a:latin typeface="#9Slide03 Cabin Condensed Bold" panose="00000806000000000000" pitchFamily="2" charset="0"/>
            </a:rPr>
            <a:t> </a:t>
          </a:r>
          <a:r>
            <a:rPr lang="en-US" sz="3200" kern="1200" smtClean="0">
              <a:solidFill>
                <a:schemeClr val="bg1"/>
              </a:solidFill>
              <a:latin typeface="#9Slide03 Cabin Condensed Bold" panose="00000806000000000000" pitchFamily="2" charset="0"/>
            </a:rPr>
            <a:t>được láy </a:t>
          </a:r>
          <a:r>
            <a:rPr lang="en-US" sz="3200" kern="1200" dirty="0" err="1">
              <a:solidFill>
                <a:schemeClr val="bg1"/>
              </a:solidFill>
              <a:latin typeface="#9Slide03 Cabin Condensed Bold" panose="00000806000000000000" pitchFamily="2" charset="0"/>
            </a:rPr>
            <a:t>lại</a:t>
          </a:r>
          <a:endParaRPr lang="en-BZ" sz="3200" kern="1200" dirty="0">
            <a:solidFill>
              <a:schemeClr val="bg1"/>
            </a:solidFill>
            <a:latin typeface="#9Slide03 Cabin Condensed Bold" panose="00000806000000000000" pitchFamily="2" charset="0"/>
          </a:endParaRPr>
        </a:p>
      </dsp:txBody>
      <dsp:txXfrm>
        <a:off x="991741" y="39041"/>
        <a:ext cx="4407169" cy="1060179"/>
      </dsp:txXfrm>
    </dsp:sp>
    <dsp:sp modelId="{60AE894E-F46F-45F9-820B-EFF3E3A8B989}">
      <dsp:nvSpPr>
        <dsp:cNvPr id="0" name=""/>
        <dsp:cNvSpPr/>
      </dsp:nvSpPr>
      <dsp:spPr>
        <a:xfrm rot="5400000">
          <a:off x="2984173" y="1160358"/>
          <a:ext cx="422305" cy="506766"/>
        </a:xfrm>
        <a:prstGeom prst="rightArrow">
          <a:avLst>
            <a:gd name="adj1" fmla="val 60000"/>
            <a:gd name="adj2" fmla="val 50000"/>
          </a:avLst>
        </a:prstGeom>
        <a:solidFill>
          <a:srgbClr val="FF9E02">
            <a:alpha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kern="1200">
            <a:latin typeface="#9Slide03 Cabin Condensed Bold" panose="00000806000000000000" pitchFamily="2" charset="0"/>
          </a:endParaRPr>
        </a:p>
      </dsp:txBody>
      <dsp:txXfrm rot="-5400000">
        <a:off x="3043296" y="1202589"/>
        <a:ext cx="304060" cy="295614"/>
      </dsp:txXfrm>
    </dsp:sp>
    <dsp:sp modelId="{89B03AE2-10B7-42FF-90BA-AE66BD56874F}">
      <dsp:nvSpPr>
        <dsp:cNvPr id="0" name=""/>
        <dsp:cNvSpPr/>
      </dsp:nvSpPr>
      <dsp:spPr>
        <a:xfrm>
          <a:off x="958757" y="1695278"/>
          <a:ext cx="4473137" cy="1126147"/>
        </a:xfrm>
        <a:prstGeom prst="roundRect">
          <a:avLst>
            <a:gd name="adj" fmla="val 10000"/>
          </a:avLst>
        </a:prstGeom>
        <a:solidFill>
          <a:schemeClr val="accent1">
            <a:lumMod val="75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err="1">
              <a:solidFill>
                <a:schemeClr val="bg1"/>
              </a:solidFill>
              <a:latin typeface="#9Slide03 Cabin Condensed Bold" panose="00000806000000000000" pitchFamily="2" charset="0"/>
            </a:rPr>
            <a:t>Điệp</a:t>
          </a:r>
          <a:r>
            <a:rPr lang="en-US" sz="3200" kern="1200">
              <a:solidFill>
                <a:schemeClr val="bg1"/>
              </a:solidFill>
              <a:latin typeface="#9Slide03 Cabin Condensed Bold" panose="00000806000000000000" pitchFamily="2" charset="0"/>
            </a:rPr>
            <a:t> </a:t>
          </a:r>
          <a:r>
            <a:rPr lang="en-US" sz="3200" kern="1200" smtClean="0">
              <a:solidFill>
                <a:schemeClr val="bg1"/>
              </a:solidFill>
              <a:latin typeface="#9Slide03 Cabin Condensed Bold" panose="00000806000000000000" pitchFamily="2" charset="0"/>
            </a:rPr>
            <a:t>ngữ</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nhân</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hóa</a:t>
          </a:r>
          <a:endParaRPr lang="en-BZ" sz="3200" kern="1200" dirty="0">
            <a:solidFill>
              <a:schemeClr val="bg1"/>
            </a:solidFill>
            <a:latin typeface="#9Slide03 Cabin Condensed Bold" panose="00000806000000000000" pitchFamily="2" charset="0"/>
          </a:endParaRPr>
        </a:p>
      </dsp:txBody>
      <dsp:txXfrm>
        <a:off x="991741" y="1728262"/>
        <a:ext cx="4407169" cy="1060179"/>
      </dsp:txXfrm>
    </dsp:sp>
    <dsp:sp modelId="{7529D071-315B-4226-81D7-A90B635EBD21}">
      <dsp:nvSpPr>
        <dsp:cNvPr id="0" name=""/>
        <dsp:cNvSpPr/>
      </dsp:nvSpPr>
      <dsp:spPr>
        <a:xfrm rot="5400000">
          <a:off x="2984173" y="2849580"/>
          <a:ext cx="422305" cy="506766"/>
        </a:xfrm>
        <a:prstGeom prst="rightArrow">
          <a:avLst>
            <a:gd name="adj1" fmla="val 60000"/>
            <a:gd name="adj2" fmla="val 50000"/>
          </a:avLst>
        </a:prstGeom>
        <a:solidFill>
          <a:srgbClr val="FF9E02">
            <a:alpha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kern="1200">
            <a:latin typeface="#9Slide03 Cabin Condensed Bold" panose="00000806000000000000" pitchFamily="2" charset="0"/>
          </a:endParaRPr>
        </a:p>
      </dsp:txBody>
      <dsp:txXfrm rot="-5400000">
        <a:off x="3043296" y="2891811"/>
        <a:ext cx="304060" cy="295614"/>
      </dsp:txXfrm>
    </dsp:sp>
    <dsp:sp modelId="{4B73AE1A-C68F-40F9-B86C-CEF246BDB68D}">
      <dsp:nvSpPr>
        <dsp:cNvPr id="0" name=""/>
        <dsp:cNvSpPr/>
      </dsp:nvSpPr>
      <dsp:spPr>
        <a:xfrm>
          <a:off x="958757" y="3384500"/>
          <a:ext cx="4473137" cy="1126147"/>
        </a:xfrm>
        <a:prstGeom prst="roundRect">
          <a:avLst>
            <a:gd name="adj" fmla="val 10000"/>
          </a:avLst>
        </a:prstGeom>
        <a:solidFill>
          <a:schemeClr val="accent1">
            <a:lumMod val="75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endParaRPr lang="en-US" sz="3200" kern="1200" dirty="0">
            <a:solidFill>
              <a:schemeClr val="bg1"/>
            </a:solidFill>
            <a:latin typeface="#9Slide03 Cabin Condensed Bold" panose="00000806000000000000" pitchFamily="2" charset="0"/>
          </a:endParaRPr>
        </a:p>
        <a:p>
          <a:pPr lvl="0" algn="ctr" defTabSz="1422400">
            <a:lnSpc>
              <a:spcPct val="90000"/>
            </a:lnSpc>
            <a:spcBef>
              <a:spcPct val="0"/>
            </a:spcBef>
            <a:spcAft>
              <a:spcPct val="35000"/>
            </a:spcAft>
          </a:pPr>
          <a:r>
            <a:rPr lang="en-US" sz="3200" kern="1200" dirty="0" err="1">
              <a:solidFill>
                <a:schemeClr val="bg1"/>
              </a:solidFill>
              <a:latin typeface="#9Slide03 Cabin Condensed Bold" panose="00000806000000000000" pitchFamily="2" charset="0"/>
            </a:rPr>
            <a:t>Trở</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về</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trong</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niềm</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hân</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hoan</a:t>
          </a:r>
          <a:r>
            <a:rPr lang="en-US" sz="3200" kern="1200" dirty="0">
              <a:solidFill>
                <a:schemeClr val="bg1"/>
              </a:solidFill>
              <a:latin typeface="#9Slide03 Cabin Condensed Bold" panose="00000806000000000000" pitchFamily="2" charset="0"/>
            </a:rPr>
            <a:t/>
          </a:r>
          <a:br>
            <a:rPr lang="en-US" sz="3200" kern="1200" dirty="0">
              <a:solidFill>
                <a:schemeClr val="bg1"/>
              </a:solidFill>
              <a:latin typeface="#9Slide03 Cabin Condensed Bold" panose="00000806000000000000" pitchFamily="2" charset="0"/>
            </a:rPr>
          </a:br>
          <a:endParaRPr lang="en-BZ" sz="3200" kern="1200" dirty="0">
            <a:solidFill>
              <a:schemeClr val="bg1"/>
            </a:solidFill>
            <a:latin typeface="#9Slide03 Cabin Condensed Bold" panose="00000806000000000000" pitchFamily="2" charset="0"/>
          </a:endParaRPr>
        </a:p>
      </dsp:txBody>
      <dsp:txXfrm>
        <a:off x="991741" y="3417484"/>
        <a:ext cx="4407169" cy="1060179"/>
      </dsp:txXfrm>
    </dsp:sp>
    <dsp:sp modelId="{CA02F34E-41F4-4F50-83B6-9D5CC2F3D128}">
      <dsp:nvSpPr>
        <dsp:cNvPr id="0" name=""/>
        <dsp:cNvSpPr/>
      </dsp:nvSpPr>
      <dsp:spPr>
        <a:xfrm rot="5400000">
          <a:off x="2984173" y="4538801"/>
          <a:ext cx="422305" cy="506766"/>
        </a:xfrm>
        <a:prstGeom prst="rightArrow">
          <a:avLst>
            <a:gd name="adj1" fmla="val 60000"/>
            <a:gd name="adj2" fmla="val 50000"/>
          </a:avLst>
        </a:prstGeom>
        <a:solidFill>
          <a:srgbClr val="FF9E02">
            <a:alpha val="75000"/>
          </a:srgb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66800">
            <a:lnSpc>
              <a:spcPct val="90000"/>
            </a:lnSpc>
            <a:spcBef>
              <a:spcPct val="0"/>
            </a:spcBef>
            <a:spcAft>
              <a:spcPct val="35000"/>
            </a:spcAft>
          </a:pPr>
          <a:endParaRPr lang="en-BZ" sz="2400" kern="1200">
            <a:latin typeface="#9Slide03 Cabin Condensed Bold" panose="00000806000000000000" pitchFamily="2" charset="0"/>
          </a:endParaRPr>
        </a:p>
      </dsp:txBody>
      <dsp:txXfrm rot="-5400000">
        <a:off x="3043296" y="4581032"/>
        <a:ext cx="304060" cy="295614"/>
      </dsp:txXfrm>
    </dsp:sp>
    <dsp:sp modelId="{3370404F-BF32-437A-8401-568B93A57EDD}">
      <dsp:nvSpPr>
        <dsp:cNvPr id="0" name=""/>
        <dsp:cNvSpPr/>
      </dsp:nvSpPr>
      <dsp:spPr>
        <a:xfrm>
          <a:off x="958757" y="5073721"/>
          <a:ext cx="4473137" cy="1126147"/>
        </a:xfrm>
        <a:prstGeom prst="roundRect">
          <a:avLst>
            <a:gd name="adj" fmla="val 10000"/>
          </a:avLst>
        </a:prstGeom>
        <a:solidFill>
          <a:schemeClr val="accent1">
            <a:lumMod val="75000"/>
            <a:alpha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ctr" defTabSz="1422400">
            <a:lnSpc>
              <a:spcPct val="90000"/>
            </a:lnSpc>
            <a:spcBef>
              <a:spcPct val="0"/>
            </a:spcBef>
            <a:spcAft>
              <a:spcPct val="35000"/>
            </a:spcAft>
          </a:pPr>
          <a:r>
            <a:rPr lang="en-US" sz="3200" kern="1200">
              <a:solidFill>
                <a:schemeClr val="bg1"/>
              </a:solidFill>
              <a:latin typeface="#9Slide03 Cabin Condensed Bold" panose="00000806000000000000" pitchFamily="2" charset="0"/>
            </a:rPr>
            <a:t>Dự </a:t>
          </a:r>
          <a:r>
            <a:rPr lang="en-US" sz="3200" kern="1200" dirty="0" err="1">
              <a:solidFill>
                <a:schemeClr val="bg1"/>
              </a:solidFill>
              <a:latin typeface="#9Slide03 Cabin Condensed Bold" panose="00000806000000000000" pitchFamily="2" charset="0"/>
            </a:rPr>
            <a:t>báo</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cuộc</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sống</a:t>
          </a:r>
          <a:r>
            <a:rPr lang="en-US" sz="3200" kern="1200" dirty="0">
              <a:solidFill>
                <a:schemeClr val="bg1"/>
              </a:solidFill>
              <a:latin typeface="#9Slide03 Cabin Condensed Bold" panose="00000806000000000000" pitchFamily="2" charset="0"/>
            </a:rPr>
            <a:t> </a:t>
          </a:r>
          <a:r>
            <a:rPr lang="en-US" sz="3200" kern="1200" dirty="0" err="1">
              <a:solidFill>
                <a:schemeClr val="bg1"/>
              </a:solidFill>
              <a:latin typeface="#9Slide03 Cabin Condensed Bold" panose="00000806000000000000" pitchFamily="2" charset="0"/>
            </a:rPr>
            <a:t>ấm</a:t>
          </a:r>
          <a:r>
            <a:rPr lang="en-US" sz="3200" kern="1200" dirty="0">
              <a:solidFill>
                <a:schemeClr val="bg1"/>
              </a:solidFill>
              <a:latin typeface="#9Slide03 Cabin Condensed Bold" panose="00000806000000000000" pitchFamily="2" charset="0"/>
            </a:rPr>
            <a:t> no</a:t>
          </a:r>
          <a:endParaRPr lang="en-BZ" sz="3200" kern="1200" dirty="0">
            <a:solidFill>
              <a:schemeClr val="bg1"/>
            </a:solidFill>
            <a:latin typeface="#9Slide03 Cabin Condensed Bold" panose="00000806000000000000" pitchFamily="2" charset="0"/>
          </a:endParaRPr>
        </a:p>
      </dsp:txBody>
      <dsp:txXfrm>
        <a:off x="991741" y="5106705"/>
        <a:ext cx="4407169" cy="1060179"/>
      </dsp:txXfrm>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rPr/>
                <a:t>1</a:t>
              </a:r>
            </a:p>
          </dgm:t>
        </dgm:pt>
        <dgm:pt modelId="201" type="sibTrans" cxnId="5">
          <dgm:prSet phldrT="2"/>
          <dgm:t>
            <a:bodyPr/>
            <a:lstStyle/>
            <a:p>
              <a:r>
                <a:rPr/>
                <a:t>2</a:t>
              </a:r>
            </a:p>
          </dgm:t>
        </dgm:pt>
        <dgm:pt modelId="301" type="sibTrans" cxnId="6">
          <dgm:prSet phldrT="3"/>
          <dgm:t>
            <a:bodyPr/>
            <a:lstStyle/>
            <a:p>
              <a:r>
                <a:rP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HorzCh" val="ctr"/>
              <dgm:param type="txAnchorVert" val="mid"/>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4">
  <dgm:title val=""/>
  <dgm:desc val=""/>
  <dgm:catLst>
    <dgm:cat type="simple" pri="105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C662BA-8A0E-442B-A4C5-B6F14158F50D}" type="datetimeFigureOut">
              <a:rPr lang="en-SG" smtClean="0"/>
              <a:t>11/11/2022</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53F498-300F-4254-A294-57FF78DC0984}" type="slidenum">
              <a:rPr lang="en-SG" smtClean="0"/>
              <a:t>‹#›</a:t>
            </a:fld>
            <a:endParaRPr lang="en-SG"/>
          </a:p>
        </p:txBody>
      </p:sp>
    </p:spTree>
    <p:extLst>
      <p:ext uri="{BB962C8B-B14F-4D97-AF65-F5344CB8AC3E}">
        <p14:creationId xmlns:p14="http://schemas.microsoft.com/office/powerpoint/2010/main" val="17493310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a:t>
            </a:fld>
            <a:endParaRPr lang="en-SG"/>
          </a:p>
        </p:txBody>
      </p:sp>
    </p:spTree>
    <p:extLst>
      <p:ext uri="{BB962C8B-B14F-4D97-AF65-F5344CB8AC3E}">
        <p14:creationId xmlns:p14="http://schemas.microsoft.com/office/powerpoint/2010/main" val="2737898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10</a:t>
            </a:fld>
            <a:endParaRPr lang="en-SG"/>
          </a:p>
        </p:txBody>
      </p:sp>
    </p:spTree>
    <p:extLst>
      <p:ext uri="{BB962C8B-B14F-4D97-AF65-F5344CB8AC3E}">
        <p14:creationId xmlns:p14="http://schemas.microsoft.com/office/powerpoint/2010/main" val="3569673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11</a:t>
            </a:fld>
            <a:endParaRPr lang="en-SG"/>
          </a:p>
        </p:txBody>
      </p:sp>
    </p:spTree>
    <p:extLst>
      <p:ext uri="{BB962C8B-B14F-4D97-AF65-F5344CB8AC3E}">
        <p14:creationId xmlns:p14="http://schemas.microsoft.com/office/powerpoint/2010/main" val="37391946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12</a:t>
            </a:fld>
            <a:endParaRPr lang="en-SG"/>
          </a:p>
        </p:txBody>
      </p:sp>
    </p:spTree>
    <p:extLst>
      <p:ext uri="{BB962C8B-B14F-4D97-AF65-F5344CB8AC3E}">
        <p14:creationId xmlns:p14="http://schemas.microsoft.com/office/powerpoint/2010/main" val="32918052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13</a:t>
            </a:fld>
            <a:endParaRPr lang="en-SG"/>
          </a:p>
        </p:txBody>
      </p:sp>
    </p:spTree>
    <p:extLst>
      <p:ext uri="{BB962C8B-B14F-4D97-AF65-F5344CB8AC3E}">
        <p14:creationId xmlns:p14="http://schemas.microsoft.com/office/powerpoint/2010/main" val="3161792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14</a:t>
            </a:fld>
            <a:endParaRPr lang="en-SG"/>
          </a:p>
        </p:txBody>
      </p:sp>
    </p:spTree>
    <p:extLst>
      <p:ext uri="{BB962C8B-B14F-4D97-AF65-F5344CB8AC3E}">
        <p14:creationId xmlns:p14="http://schemas.microsoft.com/office/powerpoint/2010/main" val="120077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15</a:t>
            </a:fld>
            <a:endParaRPr lang="en-SG"/>
          </a:p>
        </p:txBody>
      </p:sp>
    </p:spTree>
    <p:extLst>
      <p:ext uri="{BB962C8B-B14F-4D97-AF65-F5344CB8AC3E}">
        <p14:creationId xmlns:p14="http://schemas.microsoft.com/office/powerpoint/2010/main" val="1144215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Từ</a:t>
            </a:r>
            <a:r>
              <a:rPr lang="en-US" dirty="0"/>
              <a:t> </a:t>
            </a:r>
            <a:r>
              <a:rPr lang="en-US" dirty="0" err="1"/>
              <a:t>câu</a:t>
            </a:r>
            <a:r>
              <a:rPr lang="en-US" dirty="0"/>
              <a:t> “</a:t>
            </a:r>
            <a:r>
              <a:rPr lang="en-US" dirty="0" err="1"/>
              <a:t>mặt</a:t>
            </a:r>
            <a:r>
              <a:rPr lang="en-US" dirty="0"/>
              <a:t> </a:t>
            </a:r>
            <a:r>
              <a:rPr lang="en-US" dirty="0" err="1"/>
              <a:t>trời</a:t>
            </a:r>
            <a:r>
              <a:rPr lang="en-US" dirty="0"/>
              <a:t> </a:t>
            </a:r>
            <a:r>
              <a:rPr lang="en-US" dirty="0" err="1"/>
              <a:t>xuống</a:t>
            </a:r>
            <a:r>
              <a:rPr lang="en-US" dirty="0"/>
              <a:t> </a:t>
            </a:r>
            <a:r>
              <a:rPr lang="en-US" dirty="0" err="1"/>
              <a:t>biển</a:t>
            </a:r>
            <a:r>
              <a:rPr lang="en-US" dirty="0"/>
              <a:t> </a:t>
            </a:r>
            <a:r>
              <a:rPr lang="en-US" dirty="0" err="1"/>
              <a:t>nh</a:t>
            </a:r>
            <a:r>
              <a:rPr lang="vi-VN" dirty="0"/>
              <a:t>ư</a:t>
            </a:r>
            <a:r>
              <a:rPr lang="en-US" dirty="0"/>
              <a:t> </a:t>
            </a:r>
            <a:r>
              <a:rPr lang="en-US" dirty="0" err="1"/>
              <a:t>hòn</a:t>
            </a:r>
            <a:r>
              <a:rPr lang="en-US" dirty="0"/>
              <a:t> </a:t>
            </a:r>
            <a:r>
              <a:rPr lang="en-US" dirty="0" err="1"/>
              <a:t>lửa</a:t>
            </a:r>
            <a:r>
              <a:rPr lang="en-US" dirty="0"/>
              <a:t>” </a:t>
            </a:r>
            <a:r>
              <a:rPr lang="en-US" dirty="0">
                <a:sym typeface="Wingdings" panose="05000000000000000000" pitchFamily="2" charset="2"/>
              </a:rPr>
              <a:t> </a:t>
            </a:r>
            <a:r>
              <a:rPr lang="en-US" dirty="0" err="1">
                <a:sym typeface="Wingdings" panose="05000000000000000000" pitchFamily="2" charset="2"/>
              </a:rPr>
              <a:t>điểm</a:t>
            </a:r>
            <a:r>
              <a:rPr lang="en-US" dirty="0">
                <a:sym typeface="Wingdings" panose="05000000000000000000" pitchFamily="2" charset="2"/>
              </a:rPr>
              <a:t> </a:t>
            </a:r>
            <a:r>
              <a:rPr lang="en-US" dirty="0" err="1">
                <a:sym typeface="Wingdings" panose="05000000000000000000" pitchFamily="2" charset="2"/>
              </a:rPr>
              <a:t>nhìn</a:t>
            </a:r>
            <a:r>
              <a:rPr lang="en-US" dirty="0">
                <a:sym typeface="Wingdings" panose="05000000000000000000" pitchFamily="2" charset="2"/>
              </a:rPr>
              <a:t> </a:t>
            </a:r>
            <a:r>
              <a:rPr lang="en-US" dirty="0" err="1">
                <a:sym typeface="Wingdings" panose="05000000000000000000" pitchFamily="2" charset="2"/>
              </a:rPr>
              <a:t>từ</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a:t>
            </a:r>
            <a:r>
              <a:rPr lang="en-US" dirty="0" err="1">
                <a:sym typeface="Wingdings" panose="05000000000000000000" pitchFamily="2" charset="2"/>
              </a:rPr>
              <a:t>hòn</a:t>
            </a:r>
            <a:r>
              <a:rPr lang="en-US" dirty="0">
                <a:sym typeface="Wingdings" panose="05000000000000000000" pitchFamily="2" charset="2"/>
              </a:rPr>
              <a:t> </a:t>
            </a:r>
            <a:r>
              <a:rPr lang="en-US" dirty="0" err="1">
                <a:sym typeface="Wingdings" panose="05000000000000000000" pitchFamily="2" charset="2"/>
              </a:rPr>
              <a:t>đảo</a:t>
            </a:r>
            <a:r>
              <a:rPr lang="en-US" dirty="0">
                <a:sym typeface="Wingdings" panose="05000000000000000000" pitchFamily="2" charset="2"/>
              </a:rPr>
              <a:t> (</a:t>
            </a:r>
            <a:r>
              <a:rPr lang="en-US" dirty="0" err="1">
                <a:sym typeface="Wingdings" panose="05000000000000000000" pitchFamily="2" charset="2"/>
              </a:rPr>
              <a:t>giống</a:t>
            </a:r>
            <a:r>
              <a:rPr lang="en-US" dirty="0">
                <a:sym typeface="Wingdings" panose="05000000000000000000" pitchFamily="2" charset="2"/>
              </a:rPr>
              <a:t> </a:t>
            </a:r>
            <a:r>
              <a:rPr lang="en-US" dirty="0" err="1">
                <a:sym typeface="Wingdings" panose="05000000000000000000" pitchFamily="2" charset="2"/>
              </a:rPr>
              <a:t>Nguyễn</a:t>
            </a:r>
            <a:r>
              <a:rPr lang="en-US" dirty="0">
                <a:sym typeface="Wingdings" panose="05000000000000000000" pitchFamily="2" charset="2"/>
              </a:rPr>
              <a:t> </a:t>
            </a:r>
            <a:r>
              <a:rPr lang="en-US" dirty="0" err="1">
                <a:sym typeface="Wingdings" panose="05000000000000000000" pitchFamily="2" charset="2"/>
              </a:rPr>
              <a:t>Tuân</a:t>
            </a:r>
            <a:r>
              <a:rPr lang="en-US" dirty="0">
                <a:sym typeface="Wingdings" panose="05000000000000000000" pitchFamily="2" charset="2"/>
              </a:rPr>
              <a:t> ở </a:t>
            </a:r>
            <a:r>
              <a:rPr lang="en-US" dirty="0" err="1">
                <a:sym typeface="Wingdings" panose="05000000000000000000" pitchFamily="2" charset="2"/>
              </a:rPr>
              <a:t>Cô</a:t>
            </a:r>
            <a:r>
              <a:rPr lang="en-US" dirty="0">
                <a:sym typeface="Wingdings" panose="05000000000000000000" pitchFamily="2" charset="2"/>
              </a:rPr>
              <a:t> </a:t>
            </a:r>
            <a:r>
              <a:rPr lang="en-US" dirty="0" err="1">
                <a:sym typeface="Wingdings" panose="05000000000000000000" pitchFamily="2" charset="2"/>
              </a:rPr>
              <a:t>Tô</a:t>
            </a:r>
            <a:r>
              <a:rPr lang="en-US" dirty="0">
                <a:sym typeface="Wingdings" panose="05000000000000000000" pitchFamily="2" charset="2"/>
              </a:rPr>
              <a:t>) </a:t>
            </a:r>
            <a:r>
              <a:rPr lang="en-US" dirty="0" err="1">
                <a:sym typeface="Wingdings" panose="05000000000000000000" pitchFamily="2" charset="2"/>
              </a:rPr>
              <a:t>hoặc</a:t>
            </a:r>
            <a:r>
              <a:rPr lang="en-US" dirty="0">
                <a:sym typeface="Wingdings" panose="05000000000000000000" pitchFamily="2" charset="2"/>
              </a:rPr>
              <a:t> </a:t>
            </a:r>
            <a:r>
              <a:rPr lang="en-US" dirty="0" err="1">
                <a:sym typeface="Wingdings" panose="05000000000000000000" pitchFamily="2" charset="2"/>
              </a:rPr>
              <a:t>trên</a:t>
            </a:r>
            <a:r>
              <a:rPr lang="en-US" dirty="0">
                <a:sym typeface="Wingdings" panose="05000000000000000000" pitchFamily="2" charset="2"/>
              </a:rPr>
              <a:t> </a:t>
            </a:r>
            <a:r>
              <a:rPr lang="en-US" dirty="0" err="1">
                <a:sym typeface="Wingdings" panose="05000000000000000000" pitchFamily="2" charset="2"/>
              </a:rPr>
              <a:t>chính</a:t>
            </a:r>
            <a:r>
              <a:rPr lang="en-US" dirty="0">
                <a:sym typeface="Wingdings" panose="05000000000000000000" pitchFamily="2" charset="2"/>
              </a:rPr>
              <a:t> </a:t>
            </a:r>
            <a:r>
              <a:rPr lang="en-US" dirty="0" err="1">
                <a:sym typeface="Wingdings" panose="05000000000000000000" pitchFamily="2" charset="2"/>
              </a:rPr>
              <a:t>chiếc</a:t>
            </a:r>
            <a:r>
              <a:rPr lang="en-US" dirty="0">
                <a:sym typeface="Wingdings" panose="05000000000000000000" pitchFamily="2" charset="2"/>
              </a:rPr>
              <a:t> </a:t>
            </a:r>
            <a:r>
              <a:rPr lang="en-US" dirty="0" err="1">
                <a:sym typeface="Wingdings" panose="05000000000000000000" pitchFamily="2" charset="2"/>
              </a:rPr>
              <a:t>thuyền</a:t>
            </a:r>
            <a:r>
              <a:rPr lang="en-US" dirty="0">
                <a:sym typeface="Wingdings" panose="05000000000000000000" pitchFamily="2" charset="2"/>
              </a:rPr>
              <a:t>.</a:t>
            </a:r>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16</a:t>
            </a:fld>
            <a:endParaRPr lang="en-SG"/>
          </a:p>
        </p:txBody>
      </p:sp>
    </p:spTree>
    <p:extLst>
      <p:ext uri="{BB962C8B-B14F-4D97-AF65-F5344CB8AC3E}">
        <p14:creationId xmlns:p14="http://schemas.microsoft.com/office/powerpoint/2010/main" val="1407135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17</a:t>
            </a:fld>
            <a:endParaRPr lang="en-SG"/>
          </a:p>
        </p:txBody>
      </p:sp>
    </p:spTree>
    <p:extLst>
      <p:ext uri="{BB962C8B-B14F-4D97-AF65-F5344CB8AC3E}">
        <p14:creationId xmlns:p14="http://schemas.microsoft.com/office/powerpoint/2010/main" val="6567378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18</a:t>
            </a:fld>
            <a:endParaRPr lang="en-SG"/>
          </a:p>
        </p:txBody>
      </p:sp>
    </p:spTree>
    <p:extLst>
      <p:ext uri="{BB962C8B-B14F-4D97-AF65-F5344CB8AC3E}">
        <p14:creationId xmlns:p14="http://schemas.microsoft.com/office/powerpoint/2010/main" val="40391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19</a:t>
            </a:fld>
            <a:endParaRPr lang="en-SG"/>
          </a:p>
        </p:txBody>
      </p:sp>
    </p:spTree>
    <p:extLst>
      <p:ext uri="{BB962C8B-B14F-4D97-AF65-F5344CB8AC3E}">
        <p14:creationId xmlns:p14="http://schemas.microsoft.com/office/powerpoint/2010/main" val="14573469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a:t>
            </a:fld>
            <a:endParaRPr lang="en-SG"/>
          </a:p>
        </p:txBody>
      </p:sp>
    </p:spTree>
    <p:extLst>
      <p:ext uri="{BB962C8B-B14F-4D97-AF65-F5344CB8AC3E}">
        <p14:creationId xmlns:p14="http://schemas.microsoft.com/office/powerpoint/2010/main" val="12615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20</a:t>
            </a:fld>
            <a:endParaRPr lang="en-SG"/>
          </a:p>
        </p:txBody>
      </p:sp>
    </p:spTree>
    <p:extLst>
      <p:ext uri="{BB962C8B-B14F-4D97-AF65-F5344CB8AC3E}">
        <p14:creationId xmlns:p14="http://schemas.microsoft.com/office/powerpoint/2010/main" val="26021240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21</a:t>
            </a:fld>
            <a:endParaRPr lang="en-SG"/>
          </a:p>
        </p:txBody>
      </p:sp>
    </p:spTree>
    <p:extLst>
      <p:ext uri="{BB962C8B-B14F-4D97-AF65-F5344CB8AC3E}">
        <p14:creationId xmlns:p14="http://schemas.microsoft.com/office/powerpoint/2010/main" val="2615078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22</a:t>
            </a:fld>
            <a:endParaRPr lang="en-SG"/>
          </a:p>
        </p:txBody>
      </p:sp>
    </p:spTree>
    <p:extLst>
      <p:ext uri="{BB962C8B-B14F-4D97-AF65-F5344CB8AC3E}">
        <p14:creationId xmlns:p14="http://schemas.microsoft.com/office/powerpoint/2010/main" val="958579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23</a:t>
            </a:fld>
            <a:endParaRPr lang="en-SG"/>
          </a:p>
        </p:txBody>
      </p:sp>
    </p:spTree>
    <p:extLst>
      <p:ext uri="{BB962C8B-B14F-4D97-AF65-F5344CB8AC3E}">
        <p14:creationId xmlns:p14="http://schemas.microsoft.com/office/powerpoint/2010/main" val="2113060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24</a:t>
            </a:fld>
            <a:endParaRPr lang="en-SG"/>
          </a:p>
        </p:txBody>
      </p:sp>
    </p:spTree>
    <p:extLst>
      <p:ext uri="{BB962C8B-B14F-4D97-AF65-F5344CB8AC3E}">
        <p14:creationId xmlns:p14="http://schemas.microsoft.com/office/powerpoint/2010/main" val="27652973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25</a:t>
            </a:fld>
            <a:endParaRPr lang="en-SG"/>
          </a:p>
        </p:txBody>
      </p:sp>
    </p:spTree>
    <p:extLst>
      <p:ext uri="{BB962C8B-B14F-4D97-AF65-F5344CB8AC3E}">
        <p14:creationId xmlns:p14="http://schemas.microsoft.com/office/powerpoint/2010/main" val="38465045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26</a:t>
            </a:fld>
            <a:endParaRPr lang="en-SG"/>
          </a:p>
        </p:txBody>
      </p:sp>
    </p:spTree>
    <p:extLst>
      <p:ext uri="{BB962C8B-B14F-4D97-AF65-F5344CB8AC3E}">
        <p14:creationId xmlns:p14="http://schemas.microsoft.com/office/powerpoint/2010/main" val="3387104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27</a:t>
            </a:fld>
            <a:endParaRPr lang="en-SG"/>
          </a:p>
        </p:txBody>
      </p:sp>
    </p:spTree>
    <p:extLst>
      <p:ext uri="{BB962C8B-B14F-4D97-AF65-F5344CB8AC3E}">
        <p14:creationId xmlns:p14="http://schemas.microsoft.com/office/powerpoint/2010/main" val="174227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28</a:t>
            </a:fld>
            <a:endParaRPr lang="en-SG"/>
          </a:p>
        </p:txBody>
      </p:sp>
    </p:spTree>
    <p:extLst>
      <p:ext uri="{BB962C8B-B14F-4D97-AF65-F5344CB8AC3E}">
        <p14:creationId xmlns:p14="http://schemas.microsoft.com/office/powerpoint/2010/main" val="8404161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29</a:t>
            </a:fld>
            <a:endParaRPr lang="en-SG"/>
          </a:p>
        </p:txBody>
      </p:sp>
    </p:spTree>
    <p:extLst>
      <p:ext uri="{BB962C8B-B14F-4D97-AF65-F5344CB8AC3E}">
        <p14:creationId xmlns:p14="http://schemas.microsoft.com/office/powerpoint/2010/main" val="33760207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a:t>
            </a:fld>
            <a:endParaRPr lang="en-SG"/>
          </a:p>
        </p:txBody>
      </p:sp>
    </p:spTree>
    <p:extLst>
      <p:ext uri="{BB962C8B-B14F-4D97-AF65-F5344CB8AC3E}">
        <p14:creationId xmlns:p14="http://schemas.microsoft.com/office/powerpoint/2010/main" val="12386897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30</a:t>
            </a:fld>
            <a:endParaRPr lang="en-SG"/>
          </a:p>
        </p:txBody>
      </p:sp>
    </p:spTree>
    <p:extLst>
      <p:ext uri="{BB962C8B-B14F-4D97-AF65-F5344CB8AC3E}">
        <p14:creationId xmlns:p14="http://schemas.microsoft.com/office/powerpoint/2010/main" val="30251097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31</a:t>
            </a:fld>
            <a:endParaRPr lang="en-SG"/>
          </a:p>
        </p:txBody>
      </p:sp>
    </p:spTree>
    <p:extLst>
      <p:ext uri="{BB962C8B-B14F-4D97-AF65-F5344CB8AC3E}">
        <p14:creationId xmlns:p14="http://schemas.microsoft.com/office/powerpoint/2010/main" val="35538524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HIỆN NAY MT  BIỂN ĐANG BỊ Ô NHIỄM, EM HÃY NÊU MỘT SỐ GẢI PHÁP BẢO VỆ BIỂN QUÊ HƯƠNG.</a:t>
            </a:r>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32</a:t>
            </a:fld>
            <a:endParaRPr lang="en-SG"/>
          </a:p>
        </p:txBody>
      </p:sp>
    </p:spTree>
    <p:extLst>
      <p:ext uri="{BB962C8B-B14F-4D97-AF65-F5344CB8AC3E}">
        <p14:creationId xmlns:p14="http://schemas.microsoft.com/office/powerpoint/2010/main" val="38125921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40D03FA2-A613-42FA-9687-609A920DA779}"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34</a:t>
            </a:fld>
            <a:endParaRPr lang="en-SG"/>
          </a:p>
        </p:txBody>
      </p:sp>
    </p:spTree>
    <p:extLst>
      <p:ext uri="{BB962C8B-B14F-4D97-AF65-F5344CB8AC3E}">
        <p14:creationId xmlns:p14="http://schemas.microsoft.com/office/powerpoint/2010/main" val="25819248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35</a:t>
            </a:fld>
            <a:endParaRPr lang="en-SG"/>
          </a:p>
        </p:txBody>
      </p:sp>
    </p:spTree>
    <p:extLst>
      <p:ext uri="{BB962C8B-B14F-4D97-AF65-F5344CB8AC3E}">
        <p14:creationId xmlns:p14="http://schemas.microsoft.com/office/powerpoint/2010/main" val="24612880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36</a:t>
            </a:fld>
            <a:endParaRPr lang="en-SG"/>
          </a:p>
        </p:txBody>
      </p:sp>
    </p:spTree>
    <p:extLst>
      <p:ext uri="{BB962C8B-B14F-4D97-AF65-F5344CB8AC3E}">
        <p14:creationId xmlns:p14="http://schemas.microsoft.com/office/powerpoint/2010/main" val="266888077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37</a:t>
            </a:fld>
            <a:endParaRPr lang="en-SG"/>
          </a:p>
        </p:txBody>
      </p:sp>
    </p:spTree>
    <p:extLst>
      <p:ext uri="{BB962C8B-B14F-4D97-AF65-F5344CB8AC3E}">
        <p14:creationId xmlns:p14="http://schemas.microsoft.com/office/powerpoint/2010/main" val="386516249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a:extLst>
              <a:ext uri="{FF2B5EF4-FFF2-40B4-BE49-F238E27FC236}">
                <a16:creationId xmlns="" xmlns:a16="http://schemas.microsoft.com/office/drawing/2014/main" id="{9D7B0A80-81EE-4702-B758-BB68D5CAE1B6}"/>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0033CC"/>
                </a:solidFill>
                <a:latin typeface="Times New Roman" panose="02020603050405020304" pitchFamily="18" charset="0"/>
                <a:cs typeface="Arial" panose="020B0604020202020204" pitchFamily="34" charset="0"/>
              </a:defRPr>
            </a:lvl1pPr>
            <a:lvl2pPr marL="742950" indent="-285750">
              <a:defRPr>
                <a:solidFill>
                  <a:srgbClr val="0033CC"/>
                </a:solidFill>
                <a:latin typeface="Times New Roman" panose="02020603050405020304" pitchFamily="18" charset="0"/>
                <a:cs typeface="Arial" panose="020B0604020202020204" pitchFamily="34" charset="0"/>
              </a:defRPr>
            </a:lvl2pPr>
            <a:lvl3pPr marL="1143000" indent="-228600">
              <a:defRPr>
                <a:solidFill>
                  <a:srgbClr val="0033CC"/>
                </a:solidFill>
                <a:latin typeface="Times New Roman" panose="02020603050405020304" pitchFamily="18" charset="0"/>
                <a:cs typeface="Arial" panose="020B0604020202020204" pitchFamily="34" charset="0"/>
              </a:defRPr>
            </a:lvl3pPr>
            <a:lvl4pPr marL="1600200" indent="-228600">
              <a:defRPr>
                <a:solidFill>
                  <a:srgbClr val="0033CC"/>
                </a:solidFill>
                <a:latin typeface="Times New Roman" panose="02020603050405020304" pitchFamily="18" charset="0"/>
                <a:cs typeface="Arial" panose="020B0604020202020204" pitchFamily="34" charset="0"/>
              </a:defRPr>
            </a:lvl4pPr>
            <a:lvl5pPr marL="2057400" indent="-22860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algn="r" eaLnBrk="1" hangingPunct="1"/>
            <a:fld id="{02790A25-6EE7-4B94-B8E9-0A2AD1F122EF}" type="slidenum">
              <a:rPr lang="en-US" altLang="en-US" sz="1200">
                <a:solidFill>
                  <a:schemeClr val="tx1"/>
                </a:solidFill>
                <a:latin typeface="Batang" panose="02030600000101010101" pitchFamily="18" charset="-127"/>
              </a:rPr>
              <a:pPr algn="r" eaLnBrk="1" hangingPunct="1"/>
              <a:t>38</a:t>
            </a:fld>
            <a:endParaRPr lang="en-US" altLang="en-US" sz="1200">
              <a:solidFill>
                <a:schemeClr val="tx1"/>
              </a:solidFill>
              <a:latin typeface="Batang" panose="02030600000101010101" pitchFamily="18" charset="-127"/>
            </a:endParaRPr>
          </a:p>
        </p:txBody>
      </p:sp>
      <p:sp>
        <p:nvSpPr>
          <p:cNvPr id="16387" name="Rectangle 2">
            <a:extLst>
              <a:ext uri="{FF2B5EF4-FFF2-40B4-BE49-F238E27FC236}">
                <a16:creationId xmlns="" xmlns:a16="http://schemas.microsoft.com/office/drawing/2014/main" id="{040883E6-E705-478F-82E4-617DB26C7078}"/>
              </a:ext>
            </a:extLst>
          </p:cNvPr>
          <p:cNvSpPr>
            <a:spLocks noGrp="1" noRot="1" noChangeAspect="1" noChangeArrowheads="1" noTextEdit="1"/>
          </p:cNvSpPr>
          <p:nvPr>
            <p:ph type="sldImg"/>
          </p:nvPr>
        </p:nvSpPr>
        <p:spPr>
          <a:xfrm>
            <a:off x="1144588" y="687388"/>
            <a:ext cx="4568825" cy="3425825"/>
          </a:xfrm>
          <a:ln w="12700" cap="flat"/>
        </p:spPr>
      </p:sp>
      <p:sp>
        <p:nvSpPr>
          <p:cNvPr id="16388" name="Rectangle 3">
            <a:extLst>
              <a:ext uri="{FF2B5EF4-FFF2-40B4-BE49-F238E27FC236}">
                <a16:creationId xmlns="" xmlns:a16="http://schemas.microsoft.com/office/drawing/2014/main" id="{0FA6B47A-5F4F-409F-88C0-9C179FB4C7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1" hangingPunct="1"/>
            <a:endParaRPr lang="en-US" altLang="en-US" dirty="0"/>
          </a:p>
        </p:txBody>
      </p:sp>
      <p:sp>
        <p:nvSpPr>
          <p:cNvPr id="16389" name="Rectangle 4">
            <a:extLst>
              <a:ext uri="{FF2B5EF4-FFF2-40B4-BE49-F238E27FC236}">
                <a16:creationId xmlns="" xmlns:a16="http://schemas.microsoft.com/office/drawing/2014/main" id="{ACAB0A23-9125-4673-9464-CFB6311B5D2D}"/>
              </a:ext>
            </a:extLst>
          </p:cNvPr>
          <p:cNvSpPr>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defRPr>
                <a:solidFill>
                  <a:srgbClr val="0033CC"/>
                </a:solidFill>
                <a:latin typeface="Times New Roman" panose="02020603050405020304" pitchFamily="18" charset="0"/>
                <a:cs typeface="Arial" panose="020B0604020202020204" pitchFamily="34" charset="0"/>
              </a:defRPr>
            </a:lvl1pPr>
            <a:lvl2pPr marL="742950" indent="-285750">
              <a:defRPr>
                <a:solidFill>
                  <a:srgbClr val="0033CC"/>
                </a:solidFill>
                <a:latin typeface="Times New Roman" panose="02020603050405020304" pitchFamily="18" charset="0"/>
                <a:cs typeface="Arial" panose="020B0604020202020204" pitchFamily="34" charset="0"/>
              </a:defRPr>
            </a:lvl2pPr>
            <a:lvl3pPr marL="1143000" indent="-228600">
              <a:defRPr>
                <a:solidFill>
                  <a:srgbClr val="0033CC"/>
                </a:solidFill>
                <a:latin typeface="Times New Roman" panose="02020603050405020304" pitchFamily="18" charset="0"/>
                <a:cs typeface="Arial" panose="020B0604020202020204" pitchFamily="34" charset="0"/>
              </a:defRPr>
            </a:lvl3pPr>
            <a:lvl4pPr marL="1600200" indent="-228600">
              <a:defRPr>
                <a:solidFill>
                  <a:srgbClr val="0033CC"/>
                </a:solidFill>
                <a:latin typeface="Times New Roman" panose="02020603050405020304" pitchFamily="18" charset="0"/>
                <a:cs typeface="Arial" panose="020B0604020202020204" pitchFamily="34" charset="0"/>
              </a:defRPr>
            </a:lvl4pPr>
            <a:lvl5pPr marL="2057400" indent="-22860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algn="r" eaLnBrk="1" hangingPunct="1"/>
            <a:fld id="{59DBA526-41D5-4EF7-80D8-21C7DE09B4C4}" type="slidenum">
              <a:rPr lang="en-US" altLang="en-US" sz="1200">
                <a:solidFill>
                  <a:schemeClr val="tx1"/>
                </a:solidFill>
                <a:latin typeface="Batang" panose="02030600000101010101" pitchFamily="18" charset="-127"/>
              </a:rPr>
              <a:pPr algn="r" eaLnBrk="1" hangingPunct="1"/>
              <a:t>38</a:t>
            </a:fld>
            <a:endParaRPr lang="en-US" altLang="en-US" sz="1200">
              <a:solidFill>
                <a:schemeClr val="tx1"/>
              </a:solidFill>
              <a:latin typeface="Batang" panose="02030600000101010101" pitchFamily="18" charset="-127"/>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39</a:t>
            </a:fld>
            <a:endParaRPr lang="en-SG"/>
          </a:p>
        </p:txBody>
      </p:sp>
    </p:spTree>
    <p:extLst>
      <p:ext uri="{BB962C8B-B14F-4D97-AF65-F5344CB8AC3E}">
        <p14:creationId xmlns:p14="http://schemas.microsoft.com/office/powerpoint/2010/main" val="3752348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a:t>
            </a:fld>
            <a:endParaRPr lang="en-SG"/>
          </a:p>
        </p:txBody>
      </p:sp>
    </p:spTree>
    <p:extLst>
      <p:ext uri="{BB962C8B-B14F-4D97-AF65-F5344CB8AC3E}">
        <p14:creationId xmlns:p14="http://schemas.microsoft.com/office/powerpoint/2010/main" val="308148472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40</a:t>
            </a:fld>
            <a:endParaRPr lang="en-SG"/>
          </a:p>
        </p:txBody>
      </p:sp>
    </p:spTree>
    <p:extLst>
      <p:ext uri="{BB962C8B-B14F-4D97-AF65-F5344CB8AC3E}">
        <p14:creationId xmlns:p14="http://schemas.microsoft.com/office/powerpoint/2010/main" val="7807911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41</a:t>
            </a:fld>
            <a:endParaRPr lang="en-SG"/>
          </a:p>
        </p:txBody>
      </p:sp>
    </p:spTree>
    <p:extLst>
      <p:ext uri="{BB962C8B-B14F-4D97-AF65-F5344CB8AC3E}">
        <p14:creationId xmlns:p14="http://schemas.microsoft.com/office/powerpoint/2010/main" val="5752544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42</a:t>
            </a:fld>
            <a:endParaRPr lang="en-SG"/>
          </a:p>
        </p:txBody>
      </p:sp>
    </p:spTree>
    <p:extLst>
      <p:ext uri="{BB962C8B-B14F-4D97-AF65-F5344CB8AC3E}">
        <p14:creationId xmlns:p14="http://schemas.microsoft.com/office/powerpoint/2010/main" val="253842275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43</a:t>
            </a:fld>
            <a:endParaRPr lang="en-SG"/>
          </a:p>
        </p:txBody>
      </p:sp>
    </p:spTree>
    <p:extLst>
      <p:ext uri="{BB962C8B-B14F-4D97-AF65-F5344CB8AC3E}">
        <p14:creationId xmlns:p14="http://schemas.microsoft.com/office/powerpoint/2010/main" val="55827870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44</a:t>
            </a:fld>
            <a:endParaRPr lang="en-SG"/>
          </a:p>
        </p:txBody>
      </p:sp>
    </p:spTree>
    <p:extLst>
      <p:ext uri="{BB962C8B-B14F-4D97-AF65-F5344CB8AC3E}">
        <p14:creationId xmlns:p14="http://schemas.microsoft.com/office/powerpoint/2010/main" val="14926222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45</a:t>
            </a:fld>
            <a:endParaRPr lang="en-SG"/>
          </a:p>
        </p:txBody>
      </p:sp>
    </p:spTree>
    <p:extLst>
      <p:ext uri="{BB962C8B-B14F-4D97-AF65-F5344CB8AC3E}">
        <p14:creationId xmlns:p14="http://schemas.microsoft.com/office/powerpoint/2010/main" val="10621964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46</a:t>
            </a:fld>
            <a:endParaRPr lang="en-SG"/>
          </a:p>
        </p:txBody>
      </p:sp>
    </p:spTree>
    <p:extLst>
      <p:ext uri="{BB962C8B-B14F-4D97-AF65-F5344CB8AC3E}">
        <p14:creationId xmlns:p14="http://schemas.microsoft.com/office/powerpoint/2010/main" val="27484331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47</a:t>
            </a:fld>
            <a:endParaRPr lang="en-SG"/>
          </a:p>
        </p:txBody>
      </p:sp>
    </p:spTree>
    <p:extLst>
      <p:ext uri="{BB962C8B-B14F-4D97-AF65-F5344CB8AC3E}">
        <p14:creationId xmlns:p14="http://schemas.microsoft.com/office/powerpoint/2010/main" val="3220820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48</a:t>
            </a:fld>
            <a:endParaRPr lang="en-SG"/>
          </a:p>
        </p:txBody>
      </p:sp>
    </p:spTree>
    <p:extLst>
      <p:ext uri="{BB962C8B-B14F-4D97-AF65-F5344CB8AC3E}">
        <p14:creationId xmlns:p14="http://schemas.microsoft.com/office/powerpoint/2010/main" val="36599494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49</a:t>
            </a:fld>
            <a:endParaRPr lang="en-SG"/>
          </a:p>
        </p:txBody>
      </p:sp>
    </p:spTree>
    <p:extLst>
      <p:ext uri="{BB962C8B-B14F-4D97-AF65-F5344CB8AC3E}">
        <p14:creationId xmlns:p14="http://schemas.microsoft.com/office/powerpoint/2010/main" val="3101292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5</a:t>
            </a:fld>
            <a:endParaRPr lang="en-SG"/>
          </a:p>
        </p:txBody>
      </p:sp>
    </p:spTree>
    <p:extLst>
      <p:ext uri="{BB962C8B-B14F-4D97-AF65-F5344CB8AC3E}">
        <p14:creationId xmlns:p14="http://schemas.microsoft.com/office/powerpoint/2010/main" val="35757644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50</a:t>
            </a:fld>
            <a:endParaRPr lang="en-SG"/>
          </a:p>
        </p:txBody>
      </p:sp>
    </p:spTree>
    <p:extLst>
      <p:ext uri="{BB962C8B-B14F-4D97-AF65-F5344CB8AC3E}">
        <p14:creationId xmlns:p14="http://schemas.microsoft.com/office/powerpoint/2010/main" val="73629840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51</a:t>
            </a:fld>
            <a:endParaRPr lang="en-SG"/>
          </a:p>
        </p:txBody>
      </p:sp>
    </p:spTree>
    <p:extLst>
      <p:ext uri="{BB962C8B-B14F-4D97-AF65-F5344CB8AC3E}">
        <p14:creationId xmlns:p14="http://schemas.microsoft.com/office/powerpoint/2010/main" val="35894237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AFA6F7-B597-4DCF-8193-A789EF486BD2}" type="slidenum">
              <a:rPr lang="en-US" smtClean="0"/>
              <a:t>52</a:t>
            </a:fld>
            <a:endParaRPr lang="en-US"/>
          </a:p>
        </p:txBody>
      </p:sp>
    </p:spTree>
    <p:extLst>
      <p:ext uri="{BB962C8B-B14F-4D97-AF65-F5344CB8AC3E}">
        <p14:creationId xmlns:p14="http://schemas.microsoft.com/office/powerpoint/2010/main" val="24095219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53</a:t>
            </a:fld>
            <a:endParaRPr lang="en-SG"/>
          </a:p>
        </p:txBody>
      </p:sp>
    </p:spTree>
    <p:extLst>
      <p:ext uri="{BB962C8B-B14F-4D97-AF65-F5344CB8AC3E}">
        <p14:creationId xmlns:p14="http://schemas.microsoft.com/office/powerpoint/2010/main" val="15082740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7A750C2-EBEC-428A-BE4C-A9596E952954}" type="slidenum">
              <a:rPr lang="zh-CN" altLang="en-US" smtClean="0"/>
              <a:t>54</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6</a:t>
            </a:fld>
            <a:endParaRPr lang="en-SG"/>
          </a:p>
        </p:txBody>
      </p:sp>
    </p:spTree>
    <p:extLst>
      <p:ext uri="{BB962C8B-B14F-4D97-AF65-F5344CB8AC3E}">
        <p14:creationId xmlns:p14="http://schemas.microsoft.com/office/powerpoint/2010/main" val="7835779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eaLnBrk="1" hangingPunct="1"/>
            <a:r>
              <a:rPr lang="en-US" altLang="en-US" sz="1200" dirty="0" err="1"/>
              <a:t>Tập</a:t>
            </a:r>
            <a:r>
              <a:rPr lang="en-US" altLang="en-US" sz="1200" dirty="0"/>
              <a:t> </a:t>
            </a:r>
            <a:r>
              <a:rPr lang="en-US" altLang="en-US" sz="1200" dirty="0" err="1"/>
              <a:t>thơ</a:t>
            </a:r>
            <a:r>
              <a:rPr lang="en-US" altLang="en-US" sz="1200" dirty="0"/>
              <a:t> </a:t>
            </a:r>
            <a:r>
              <a:rPr lang="en-US" altLang="en-US" sz="1200" dirty="0" err="1"/>
              <a:t>Trời</a:t>
            </a:r>
            <a:r>
              <a:rPr lang="en-US" altLang="en-US" sz="1200" dirty="0"/>
              <a:t> </a:t>
            </a:r>
            <a:r>
              <a:rPr lang="en-US" altLang="en-US" sz="1200" dirty="0" err="1"/>
              <a:t>mỗi</a:t>
            </a:r>
            <a:r>
              <a:rPr lang="en-US" altLang="en-US" sz="1200" dirty="0"/>
              <a:t> </a:t>
            </a:r>
            <a:r>
              <a:rPr lang="en-US" altLang="en-US" sz="1200" dirty="0" err="1"/>
              <a:t>ngày</a:t>
            </a:r>
            <a:r>
              <a:rPr lang="en-US" altLang="en-US" sz="1200" dirty="0"/>
              <a:t> </a:t>
            </a:r>
            <a:r>
              <a:rPr lang="en-US" altLang="en-US" sz="1200" dirty="0" err="1"/>
              <a:t>lại</a:t>
            </a:r>
            <a:r>
              <a:rPr lang="en-US" altLang="en-US" sz="1200" dirty="0"/>
              <a:t> </a:t>
            </a:r>
            <a:r>
              <a:rPr lang="en-US" altLang="en-US" sz="1200" dirty="0" err="1"/>
              <a:t>sáng</a:t>
            </a:r>
            <a:r>
              <a:rPr lang="en-US" altLang="en-US" sz="1200" dirty="0"/>
              <a:t> (1958) </a:t>
            </a:r>
            <a:r>
              <a:rPr lang="en-US" altLang="en-US" sz="1200" dirty="0" err="1"/>
              <a:t>gồm</a:t>
            </a:r>
            <a:r>
              <a:rPr lang="en-US" altLang="en-US" sz="1200" dirty="0"/>
              <a:t> 3 </a:t>
            </a:r>
            <a:r>
              <a:rPr lang="en-US" altLang="en-US" sz="1200" dirty="0" err="1"/>
              <a:t>phần</a:t>
            </a:r>
            <a:r>
              <a:rPr lang="en-US" altLang="en-US" sz="1200" dirty="0"/>
              <a:t>: “</a:t>
            </a:r>
            <a:r>
              <a:rPr lang="en-US" altLang="en-US" sz="1200" dirty="0" err="1"/>
              <a:t>Tập</a:t>
            </a:r>
            <a:r>
              <a:rPr lang="en-US" altLang="en-US" sz="1200" dirty="0"/>
              <a:t> </a:t>
            </a:r>
            <a:r>
              <a:rPr lang="en-US" altLang="en-US" sz="1200" dirty="0" err="1"/>
              <a:t>thơ</a:t>
            </a:r>
            <a:r>
              <a:rPr lang="en-US" altLang="en-US" sz="1200" dirty="0"/>
              <a:t> </a:t>
            </a:r>
            <a:r>
              <a:rPr lang="en-US" altLang="en-US" sz="1200" dirty="0" err="1"/>
              <a:t>vùng</a:t>
            </a:r>
            <a:r>
              <a:rPr lang="en-US" altLang="en-US" sz="1200" dirty="0"/>
              <a:t> </a:t>
            </a:r>
            <a:r>
              <a:rPr lang="en-US" altLang="en-US" sz="1200" dirty="0" err="1"/>
              <a:t>mỏ</a:t>
            </a:r>
            <a:r>
              <a:rPr lang="en-US" altLang="en-US" sz="1200" dirty="0"/>
              <a:t>” </a:t>
            </a:r>
            <a:r>
              <a:rPr lang="en-US" altLang="en-US" sz="1200" dirty="0" err="1"/>
              <a:t>nói</a:t>
            </a:r>
            <a:r>
              <a:rPr lang="en-US" altLang="en-US" sz="1200" dirty="0"/>
              <a:t> </a:t>
            </a:r>
            <a:r>
              <a:rPr lang="en-US" altLang="en-US" sz="1200" dirty="0" err="1"/>
              <a:t>về</a:t>
            </a:r>
            <a:r>
              <a:rPr lang="en-US" altLang="en-US" sz="1200" dirty="0"/>
              <a:t> </a:t>
            </a:r>
            <a:r>
              <a:rPr lang="en-US" altLang="en-US" sz="1200" dirty="0" err="1"/>
              <a:t>Những</a:t>
            </a:r>
            <a:r>
              <a:rPr lang="en-US" altLang="en-US" sz="1200" dirty="0"/>
              <a:t> </a:t>
            </a:r>
            <a:r>
              <a:rPr lang="en-US" altLang="en-US" sz="1200" dirty="0" err="1"/>
              <a:t>người</a:t>
            </a:r>
            <a:r>
              <a:rPr lang="en-US" altLang="en-US" sz="1200" dirty="0"/>
              <a:t> </a:t>
            </a:r>
            <a:r>
              <a:rPr lang="en-US" altLang="en-US" sz="1200" dirty="0" err="1"/>
              <a:t>công</a:t>
            </a:r>
            <a:r>
              <a:rPr lang="en-US" altLang="en-US" sz="1200" dirty="0"/>
              <a:t> </a:t>
            </a:r>
            <a:r>
              <a:rPr lang="en-US" altLang="en-US" sz="1200" dirty="0" err="1"/>
              <a:t>nhân</a:t>
            </a:r>
            <a:r>
              <a:rPr lang="en-US" altLang="en-US" sz="1200" dirty="0"/>
              <a:t> </a:t>
            </a:r>
            <a:r>
              <a:rPr lang="en-US" altLang="en-US" sz="1200" dirty="0" err="1"/>
              <a:t>đã</a:t>
            </a:r>
            <a:r>
              <a:rPr lang="en-US" altLang="en-US" sz="1200" dirty="0"/>
              <a:t> </a:t>
            </a:r>
            <a:r>
              <a:rPr lang="en-US" altLang="en-US" sz="1200" dirty="0" err="1"/>
              <a:t>đấu</a:t>
            </a:r>
            <a:r>
              <a:rPr lang="en-US" altLang="en-US" sz="1200" dirty="0"/>
              <a:t> </a:t>
            </a:r>
            <a:r>
              <a:rPr lang="en-US" altLang="en-US" sz="1200" dirty="0" err="1"/>
              <a:t>tranh</a:t>
            </a:r>
            <a:r>
              <a:rPr lang="en-US" altLang="en-US" sz="1200" dirty="0"/>
              <a:t> </a:t>
            </a:r>
            <a:r>
              <a:rPr lang="en-US" altLang="en-US" sz="1200" dirty="0" err="1"/>
              <a:t>và</a:t>
            </a:r>
            <a:r>
              <a:rPr lang="en-US" altLang="en-US" sz="1200" dirty="0"/>
              <a:t> </a:t>
            </a:r>
            <a:r>
              <a:rPr lang="en-US" altLang="en-US" sz="1200" dirty="0" err="1"/>
              <a:t>ngã</a:t>
            </a:r>
            <a:r>
              <a:rPr lang="en-US" altLang="en-US" sz="1200" dirty="0"/>
              <a:t> </a:t>
            </a:r>
            <a:r>
              <a:rPr lang="en-US" altLang="en-US" sz="1200" dirty="0" err="1"/>
              <a:t>xuống</a:t>
            </a:r>
            <a:r>
              <a:rPr lang="en-US" altLang="en-US" sz="1200" dirty="0"/>
              <a:t> </a:t>
            </a:r>
            <a:r>
              <a:rPr lang="en-US" altLang="en-US" sz="1200" dirty="0" err="1"/>
              <a:t>trước</a:t>
            </a:r>
            <a:r>
              <a:rPr lang="en-US" altLang="en-US" sz="1200" dirty="0"/>
              <a:t> </a:t>
            </a:r>
            <a:r>
              <a:rPr lang="en-US" altLang="en-US" sz="1200" dirty="0" err="1"/>
              <a:t>mũi</a:t>
            </a:r>
            <a:r>
              <a:rPr lang="en-US" altLang="en-US" sz="1200" dirty="0"/>
              <a:t> </a:t>
            </a:r>
            <a:r>
              <a:rPr lang="en-US" altLang="en-US" sz="1200" dirty="0" err="1"/>
              <a:t>súng</a:t>
            </a:r>
            <a:r>
              <a:rPr lang="en-US" altLang="en-US" sz="1200" dirty="0"/>
              <a:t> </a:t>
            </a:r>
            <a:r>
              <a:rPr lang="en-US" altLang="en-US" sz="1200" dirty="0" err="1"/>
              <a:t>của</a:t>
            </a:r>
            <a:r>
              <a:rPr lang="en-US" altLang="en-US" sz="1200" dirty="0"/>
              <a:t> </a:t>
            </a:r>
            <a:r>
              <a:rPr lang="en-US" altLang="en-US" sz="1200" dirty="0" err="1"/>
              <a:t>thực</a:t>
            </a:r>
            <a:r>
              <a:rPr lang="en-US" altLang="en-US" sz="1200" dirty="0"/>
              <a:t> </a:t>
            </a:r>
            <a:r>
              <a:rPr lang="en-US" altLang="en-US" sz="1200" dirty="0" err="1"/>
              <a:t>dân</a:t>
            </a:r>
            <a:r>
              <a:rPr lang="en-US" altLang="en-US" sz="1200" dirty="0"/>
              <a:t> </a:t>
            </a:r>
            <a:r>
              <a:rPr lang="en-US" altLang="en-US" sz="1200" dirty="0" err="1"/>
              <a:t>Pháp</a:t>
            </a:r>
            <a:r>
              <a:rPr lang="en-US" altLang="en-US" sz="1200" dirty="0"/>
              <a:t>; </a:t>
            </a:r>
            <a:r>
              <a:rPr lang="en-US" altLang="en-US" sz="1200" dirty="0" err="1"/>
              <a:t>về</a:t>
            </a:r>
            <a:r>
              <a:rPr lang="en-US" altLang="en-US" sz="1200" dirty="0"/>
              <a:t> </a:t>
            </a:r>
            <a:r>
              <a:rPr lang="en-US" altLang="en-US" sz="1200" dirty="0" err="1"/>
              <a:t>những</a:t>
            </a:r>
            <a:r>
              <a:rPr lang="en-US" altLang="en-US" sz="1200" dirty="0"/>
              <a:t> </a:t>
            </a:r>
            <a:r>
              <a:rPr lang="en-US" altLang="en-US" sz="1200" dirty="0" err="1"/>
              <a:t>sự</a:t>
            </a:r>
            <a:r>
              <a:rPr lang="en-US" altLang="en-US" sz="1200" dirty="0"/>
              <a:t> “</a:t>
            </a:r>
            <a:r>
              <a:rPr lang="en-US" altLang="en-US" sz="1200" dirty="0" err="1"/>
              <a:t>đổi</a:t>
            </a:r>
            <a:r>
              <a:rPr lang="en-US" altLang="en-US" sz="1200" dirty="0"/>
              <a:t> </a:t>
            </a:r>
            <a:r>
              <a:rPr lang="en-US" altLang="en-US" sz="1200" dirty="0" err="1"/>
              <a:t>thịt</a:t>
            </a:r>
            <a:r>
              <a:rPr lang="en-US" altLang="en-US" sz="1200" dirty="0"/>
              <a:t> </a:t>
            </a:r>
            <a:r>
              <a:rPr lang="en-US" altLang="en-US" sz="1200" dirty="0" err="1"/>
              <a:t>thay</a:t>
            </a:r>
            <a:r>
              <a:rPr lang="en-US" altLang="en-US" sz="1200" dirty="0"/>
              <a:t> da” </a:t>
            </a:r>
            <a:r>
              <a:rPr lang="en-US" altLang="en-US" sz="1200" dirty="0" err="1"/>
              <a:t>của</a:t>
            </a:r>
            <a:r>
              <a:rPr lang="en-US" altLang="en-US" sz="1200" dirty="0"/>
              <a:t> </a:t>
            </a:r>
            <a:r>
              <a:rPr lang="en-US" altLang="en-US" sz="1200" dirty="0" err="1"/>
              <a:t>vùng</a:t>
            </a:r>
            <a:r>
              <a:rPr lang="en-US" altLang="en-US" sz="1200" dirty="0"/>
              <a:t> </a:t>
            </a:r>
            <a:r>
              <a:rPr lang="en-US" altLang="en-US" sz="1200" dirty="0" err="1"/>
              <a:t>mỏ</a:t>
            </a:r>
            <a:r>
              <a:rPr lang="en-US" altLang="en-US" sz="1200" dirty="0"/>
              <a:t> </a:t>
            </a:r>
            <a:r>
              <a:rPr lang="en-US" altLang="en-US" sz="1200" dirty="0" err="1"/>
              <a:t>khi</a:t>
            </a:r>
            <a:r>
              <a:rPr lang="en-US" altLang="en-US" sz="1200" dirty="0"/>
              <a:t> </a:t>
            </a:r>
            <a:r>
              <a:rPr lang="en-US" altLang="en-US" sz="1200" dirty="0" err="1"/>
              <a:t>công</a:t>
            </a:r>
            <a:r>
              <a:rPr lang="en-US" altLang="en-US" sz="1200" dirty="0"/>
              <a:t> </a:t>
            </a:r>
            <a:r>
              <a:rPr lang="en-US" altLang="en-US" sz="1200" dirty="0" err="1"/>
              <a:t>nhân</a:t>
            </a:r>
            <a:r>
              <a:rPr lang="en-US" altLang="en-US" sz="1200" dirty="0"/>
              <a:t> </a:t>
            </a:r>
            <a:r>
              <a:rPr lang="en-US" altLang="en-US" sz="1200" dirty="0" err="1"/>
              <a:t>giành</a:t>
            </a:r>
            <a:r>
              <a:rPr lang="en-US" altLang="en-US" sz="1200" dirty="0"/>
              <a:t> </a:t>
            </a:r>
            <a:r>
              <a:rPr lang="en-US" altLang="en-US" sz="1200" dirty="0" err="1"/>
              <a:t>được</a:t>
            </a:r>
            <a:r>
              <a:rPr lang="en-US" altLang="en-US" sz="1200" dirty="0"/>
              <a:t> </a:t>
            </a:r>
            <a:r>
              <a:rPr lang="en-US" altLang="en-US" sz="1200" dirty="0" err="1"/>
              <a:t>quyền</a:t>
            </a:r>
            <a:r>
              <a:rPr lang="en-US" altLang="en-US" sz="1200" dirty="0"/>
              <a:t> </a:t>
            </a:r>
            <a:r>
              <a:rPr lang="en-US" altLang="en-US" sz="1200" dirty="0" err="1"/>
              <a:t>làm</a:t>
            </a:r>
            <a:r>
              <a:rPr lang="en-US" altLang="en-US" sz="1200" dirty="0"/>
              <a:t> </a:t>
            </a:r>
            <a:r>
              <a:rPr lang="en-US" altLang="en-US" sz="1200" dirty="0" err="1"/>
              <a:t>chủ</a:t>
            </a:r>
            <a:r>
              <a:rPr lang="en-US" altLang="en-US" sz="1200" dirty="0"/>
              <a:t> </a:t>
            </a:r>
            <a:r>
              <a:rPr lang="en-US" altLang="en-US" sz="1200" dirty="0" err="1"/>
              <a:t>của</a:t>
            </a:r>
            <a:r>
              <a:rPr lang="en-US" altLang="en-US" sz="1200" dirty="0"/>
              <a:t> </a:t>
            </a:r>
            <a:r>
              <a:rPr lang="en-US" altLang="en-US" sz="1200" dirty="0" err="1"/>
              <a:t>mình</a:t>
            </a:r>
            <a:r>
              <a:rPr lang="en-US" altLang="en-US" sz="1200" dirty="0"/>
              <a:t>. </a:t>
            </a:r>
            <a:r>
              <a:rPr lang="en-US" altLang="en-US" sz="1200" dirty="0" err="1"/>
              <a:t>Trong</a:t>
            </a:r>
            <a:r>
              <a:rPr lang="en-US" altLang="en-US" sz="1200" dirty="0"/>
              <a:t> “</a:t>
            </a:r>
            <a:r>
              <a:rPr lang="en-US" altLang="en-US" sz="1200" dirty="0" err="1"/>
              <a:t>Trời</a:t>
            </a:r>
            <a:r>
              <a:rPr lang="en-US" altLang="en-US" sz="1200" dirty="0"/>
              <a:t> </a:t>
            </a:r>
            <a:r>
              <a:rPr lang="en-US" altLang="en-US" sz="1200" dirty="0" err="1"/>
              <a:t>mỗi</a:t>
            </a:r>
            <a:r>
              <a:rPr lang="en-US" altLang="en-US" sz="1200" dirty="0"/>
              <a:t> </a:t>
            </a:r>
            <a:r>
              <a:rPr lang="en-US" altLang="en-US" sz="1200" dirty="0" err="1"/>
              <a:t>ngày</a:t>
            </a:r>
            <a:r>
              <a:rPr lang="en-US" altLang="en-US" sz="1200" dirty="0"/>
              <a:t> </a:t>
            </a:r>
            <a:r>
              <a:rPr lang="en-US" altLang="en-US" sz="1200" dirty="0" err="1"/>
              <a:t>lại</a:t>
            </a:r>
            <a:r>
              <a:rPr lang="en-US" altLang="en-US" sz="1200" dirty="0"/>
              <a:t> </a:t>
            </a:r>
            <a:r>
              <a:rPr lang="en-US" altLang="en-US" sz="1200" dirty="0" err="1"/>
              <a:t>sáng</a:t>
            </a:r>
            <a:r>
              <a:rPr lang="en-US" altLang="en-US" sz="1200" dirty="0"/>
              <a:t>” </a:t>
            </a:r>
            <a:r>
              <a:rPr lang="en-US" altLang="en-US" sz="1200" dirty="0" err="1"/>
              <a:t>có</a:t>
            </a:r>
            <a:r>
              <a:rPr lang="en-US" altLang="en-US" sz="1200" dirty="0"/>
              <a:t> </a:t>
            </a:r>
            <a:r>
              <a:rPr lang="en-US" altLang="en-US" sz="1200" dirty="0" err="1"/>
              <a:t>cảm</a:t>
            </a:r>
            <a:r>
              <a:rPr lang="en-US" altLang="en-US" sz="1200" dirty="0"/>
              <a:t> </a:t>
            </a:r>
            <a:r>
              <a:rPr lang="en-US" altLang="en-US" sz="1200" dirty="0" err="1"/>
              <a:t>xúc</a:t>
            </a:r>
            <a:r>
              <a:rPr lang="en-US" altLang="en-US" sz="1200" dirty="0"/>
              <a:t> </a:t>
            </a:r>
            <a:r>
              <a:rPr lang="en-US" altLang="en-US" sz="1200" dirty="0" err="1"/>
              <a:t>vũ</a:t>
            </a:r>
            <a:r>
              <a:rPr lang="en-US" altLang="en-US" sz="1200" dirty="0"/>
              <a:t> </a:t>
            </a:r>
            <a:r>
              <a:rPr lang="en-US" altLang="en-US" sz="1200" dirty="0" err="1"/>
              <a:t>trụ</a:t>
            </a:r>
            <a:r>
              <a:rPr lang="en-US" altLang="en-US" sz="1200" dirty="0"/>
              <a:t>, </a:t>
            </a:r>
            <a:r>
              <a:rPr lang="en-US" altLang="en-US" sz="1200" dirty="0" err="1"/>
              <a:t>có</a:t>
            </a:r>
            <a:r>
              <a:rPr lang="en-US" altLang="en-US" sz="1200" dirty="0"/>
              <a:t> </a:t>
            </a:r>
            <a:r>
              <a:rPr lang="en-US" altLang="en-US" sz="1200" dirty="0" err="1"/>
              <a:t>kỉ</a:t>
            </a:r>
            <a:r>
              <a:rPr lang="en-US" altLang="en-US" sz="1200" dirty="0"/>
              <a:t> </a:t>
            </a:r>
            <a:r>
              <a:rPr lang="en-US" altLang="en-US" sz="1200" dirty="0" err="1"/>
              <a:t>niệm</a:t>
            </a:r>
            <a:r>
              <a:rPr lang="en-US" altLang="en-US" sz="1200" dirty="0"/>
              <a:t> </a:t>
            </a:r>
            <a:r>
              <a:rPr lang="en-US" altLang="en-US" sz="1200" dirty="0" err="1"/>
              <a:t>và</a:t>
            </a:r>
            <a:r>
              <a:rPr lang="en-US" altLang="en-US" sz="1200" dirty="0"/>
              <a:t> </a:t>
            </a:r>
            <a:r>
              <a:rPr lang="en-US" altLang="en-US" sz="1200" dirty="0" err="1"/>
              <a:t>tâm</a:t>
            </a:r>
            <a:r>
              <a:rPr lang="en-US" altLang="en-US" sz="1200" dirty="0"/>
              <a:t> </a:t>
            </a:r>
            <a:r>
              <a:rPr lang="en-US" altLang="en-US" sz="1200" dirty="0" err="1"/>
              <a:t>tình</a:t>
            </a:r>
            <a:r>
              <a:rPr lang="en-US" altLang="en-US" sz="1200" dirty="0"/>
              <a:t> </a:t>
            </a:r>
            <a:r>
              <a:rPr lang="en-US" altLang="en-US" sz="1200" dirty="0" err="1"/>
              <a:t>về</a:t>
            </a:r>
            <a:r>
              <a:rPr lang="en-US" altLang="en-US" sz="1200" dirty="0"/>
              <a:t> </a:t>
            </a:r>
            <a:r>
              <a:rPr lang="en-US" altLang="en-US" sz="1200" dirty="0" err="1"/>
              <a:t>những</a:t>
            </a:r>
            <a:r>
              <a:rPr lang="en-US" altLang="en-US" sz="1200" dirty="0"/>
              <a:t> </a:t>
            </a:r>
            <a:r>
              <a:rPr lang="en-US" altLang="en-US" sz="1200" dirty="0" err="1"/>
              <a:t>năm</a:t>
            </a:r>
            <a:r>
              <a:rPr lang="en-US" altLang="en-US" sz="1200" dirty="0"/>
              <a:t> </a:t>
            </a:r>
            <a:r>
              <a:rPr lang="en-US" altLang="en-US" sz="1200" dirty="0" err="1"/>
              <a:t>kháng</a:t>
            </a:r>
            <a:r>
              <a:rPr lang="en-US" altLang="en-US" sz="1200" dirty="0"/>
              <a:t> </a:t>
            </a:r>
            <a:r>
              <a:rPr lang="en-US" altLang="en-US" sz="1200" dirty="0" err="1"/>
              <a:t>chiến</a:t>
            </a:r>
            <a:r>
              <a:rPr lang="en-US" altLang="en-US" sz="1200" dirty="0"/>
              <a:t>; </a:t>
            </a:r>
            <a:r>
              <a:rPr lang="en-US" altLang="en-US" sz="1200" dirty="0" err="1"/>
              <a:t>có</a:t>
            </a:r>
            <a:r>
              <a:rPr lang="en-US" altLang="en-US" sz="1200" dirty="0"/>
              <a:t> </a:t>
            </a:r>
            <a:r>
              <a:rPr lang="en-US" altLang="en-US" sz="1200" dirty="0" err="1"/>
              <a:t>cảm</a:t>
            </a:r>
            <a:r>
              <a:rPr lang="en-US" altLang="en-US" sz="1200" dirty="0"/>
              <a:t> </a:t>
            </a:r>
            <a:r>
              <a:rPr lang="en-US" altLang="en-US" sz="1200" dirty="0" err="1"/>
              <a:t>nhận</a:t>
            </a:r>
            <a:r>
              <a:rPr lang="en-US" altLang="en-US" sz="1200" dirty="0"/>
              <a:t> </a:t>
            </a:r>
            <a:r>
              <a:rPr lang="en-US" altLang="en-US" sz="1200" dirty="0" err="1"/>
              <a:t>của</a:t>
            </a:r>
            <a:r>
              <a:rPr lang="en-US" altLang="en-US" sz="1200" dirty="0"/>
              <a:t> </a:t>
            </a:r>
            <a:r>
              <a:rPr lang="en-US" altLang="en-US" sz="1200" dirty="0" err="1"/>
              <a:t>nhà</a:t>
            </a:r>
            <a:r>
              <a:rPr lang="en-US" altLang="en-US" sz="1200" dirty="0"/>
              <a:t> </a:t>
            </a:r>
            <a:r>
              <a:rPr lang="en-US" altLang="en-US" sz="1200" dirty="0" err="1"/>
              <a:t>thơ</a:t>
            </a:r>
            <a:r>
              <a:rPr lang="en-US" altLang="en-US" sz="1200" dirty="0"/>
              <a:t> </a:t>
            </a:r>
            <a:r>
              <a:rPr lang="en-US" altLang="en-US" sz="1200" dirty="0" err="1"/>
              <a:t>trước</a:t>
            </a:r>
            <a:r>
              <a:rPr lang="en-US" altLang="en-US" sz="1200" dirty="0"/>
              <a:t> </a:t>
            </a:r>
            <a:r>
              <a:rPr lang="en-US" altLang="en-US" sz="1200" dirty="0" err="1"/>
              <a:t>cuộc</a:t>
            </a:r>
            <a:r>
              <a:rPr lang="en-US" altLang="en-US" sz="1200" dirty="0"/>
              <a:t> </a:t>
            </a:r>
            <a:r>
              <a:rPr lang="en-US" altLang="en-US" sz="1200" dirty="0" err="1"/>
              <a:t>sống</a:t>
            </a:r>
            <a:r>
              <a:rPr lang="en-US" altLang="en-US" sz="1200" dirty="0"/>
              <a:t> </a:t>
            </a:r>
            <a:r>
              <a:rPr lang="en-US" altLang="en-US" sz="1200" dirty="0" err="1"/>
              <a:t>mới</a:t>
            </a:r>
            <a:r>
              <a:rPr lang="en-US" altLang="en-US" sz="1200" dirty="0"/>
              <a:t> ở </a:t>
            </a:r>
            <a:r>
              <a:rPr lang="en-US" altLang="en-US" sz="1200" dirty="0" err="1"/>
              <a:t>Miền</a:t>
            </a:r>
            <a:r>
              <a:rPr lang="en-US" altLang="en-US" sz="1200" dirty="0"/>
              <a:t> </a:t>
            </a:r>
            <a:r>
              <a:rPr lang="en-US" altLang="en-US" sz="1200" dirty="0" err="1"/>
              <a:t>Bắc</a:t>
            </a:r>
            <a:r>
              <a:rPr lang="en-US" altLang="en-US" sz="1200" dirty="0"/>
              <a:t>, </a:t>
            </a:r>
            <a:r>
              <a:rPr lang="en-US" altLang="en-US" sz="1200" dirty="0" err="1"/>
              <a:t>cuộc</a:t>
            </a:r>
            <a:r>
              <a:rPr lang="en-US" altLang="en-US" sz="1200" dirty="0"/>
              <a:t> </a:t>
            </a:r>
            <a:r>
              <a:rPr lang="en-US" altLang="en-US" sz="1200" dirty="0" err="1"/>
              <a:t>đấu</a:t>
            </a:r>
            <a:r>
              <a:rPr lang="en-US" altLang="en-US" sz="1200" dirty="0"/>
              <a:t> </a:t>
            </a:r>
            <a:r>
              <a:rPr lang="en-US" altLang="en-US" sz="1200" dirty="0" err="1"/>
              <a:t>tranh</a:t>
            </a:r>
            <a:r>
              <a:rPr lang="en-US" altLang="en-US" sz="1200" dirty="0"/>
              <a:t> </a:t>
            </a:r>
            <a:r>
              <a:rPr lang="en-US" altLang="en-US" sz="1200" dirty="0" err="1"/>
              <a:t>của</a:t>
            </a:r>
            <a:r>
              <a:rPr lang="en-US" altLang="en-US" sz="1200" dirty="0"/>
              <a:t> </a:t>
            </a:r>
          </a:p>
          <a:p>
            <a:pPr algn="just" eaLnBrk="1" hangingPunct="1"/>
            <a:r>
              <a:rPr lang="en-US" altLang="en-US" sz="1200" dirty="0" err="1"/>
              <a:t>nhân</a:t>
            </a:r>
            <a:r>
              <a:rPr lang="en-US" altLang="en-US" sz="1200" dirty="0"/>
              <a:t> </a:t>
            </a:r>
            <a:r>
              <a:rPr lang="en-US" altLang="en-US" sz="1200" dirty="0" err="1"/>
              <a:t>dân</a:t>
            </a:r>
            <a:r>
              <a:rPr lang="en-US" altLang="en-US" sz="1200" dirty="0"/>
              <a:t> </a:t>
            </a:r>
            <a:r>
              <a:rPr lang="en-US" altLang="en-US" sz="1200" dirty="0" err="1"/>
              <a:t>Miền</a:t>
            </a:r>
            <a:r>
              <a:rPr lang="en-US" altLang="en-US" sz="1200" dirty="0"/>
              <a:t> Nam </a:t>
            </a:r>
            <a:r>
              <a:rPr lang="en-US" altLang="en-US" sz="1200" dirty="0" err="1"/>
              <a:t>trong</a:t>
            </a:r>
            <a:r>
              <a:rPr lang="en-US" altLang="en-US" sz="1200" dirty="0"/>
              <a:t> </a:t>
            </a:r>
            <a:r>
              <a:rPr lang="en-US" altLang="en-US" sz="1200" dirty="0" err="1"/>
              <a:t>những</a:t>
            </a:r>
            <a:r>
              <a:rPr lang="en-US" altLang="en-US" sz="1200" dirty="0"/>
              <a:t> </a:t>
            </a:r>
            <a:r>
              <a:rPr lang="en-US" altLang="en-US" sz="1200" dirty="0" err="1"/>
              <a:t>ngày</a:t>
            </a:r>
            <a:r>
              <a:rPr lang="en-US" altLang="en-US" sz="1200" dirty="0"/>
              <a:t> </a:t>
            </a:r>
            <a:r>
              <a:rPr lang="en-US" altLang="en-US" sz="1200" dirty="0" err="1"/>
              <a:t>đất</a:t>
            </a:r>
            <a:r>
              <a:rPr lang="en-US" altLang="en-US" sz="1200" dirty="0"/>
              <a:t> </a:t>
            </a:r>
            <a:r>
              <a:rPr lang="en-US" altLang="en-US" sz="1200" dirty="0" err="1"/>
              <a:t>nước</a:t>
            </a:r>
            <a:r>
              <a:rPr lang="en-US" altLang="en-US" sz="1200" dirty="0"/>
              <a:t> </a:t>
            </a:r>
            <a:r>
              <a:rPr lang="en-US" altLang="en-US" sz="1200" dirty="0" err="1"/>
              <a:t>còn</a:t>
            </a:r>
            <a:r>
              <a:rPr lang="en-US" altLang="en-US" sz="1200" dirty="0"/>
              <a:t> </a:t>
            </a:r>
            <a:r>
              <a:rPr lang="en-US" altLang="en-US" sz="1200" dirty="0" err="1"/>
              <a:t>bị</a:t>
            </a:r>
            <a:r>
              <a:rPr lang="en-US" altLang="en-US" sz="1200" dirty="0"/>
              <a:t> chia </a:t>
            </a:r>
            <a:r>
              <a:rPr lang="en-US" altLang="en-US" sz="1200" dirty="0" err="1"/>
              <a:t>cắt</a:t>
            </a:r>
            <a:r>
              <a:rPr lang="en-US" altLang="en-US" sz="1200" dirty="0"/>
              <a:t>. “</a:t>
            </a:r>
            <a:r>
              <a:rPr lang="en-US" altLang="en-US" sz="1200" dirty="0" err="1"/>
              <a:t>Biển</a:t>
            </a:r>
            <a:r>
              <a:rPr lang="en-US" altLang="en-US" sz="1200" dirty="0"/>
              <a:t> </a:t>
            </a:r>
            <a:r>
              <a:rPr lang="en-US" altLang="en-US" sz="1200" dirty="0" err="1"/>
              <a:t>rộng</a:t>
            </a:r>
            <a:r>
              <a:rPr lang="en-US" altLang="en-US" sz="1200" dirty="0"/>
              <a:t> </a:t>
            </a:r>
            <a:r>
              <a:rPr lang="en-US" altLang="en-US" sz="1200" dirty="0" err="1"/>
              <a:t>sông</a:t>
            </a:r>
            <a:r>
              <a:rPr lang="en-US" altLang="en-US" sz="1200" dirty="0"/>
              <a:t> </a:t>
            </a:r>
            <a:r>
              <a:rPr lang="en-US" altLang="en-US" sz="1200" dirty="0" err="1"/>
              <a:t>dài</a:t>
            </a:r>
            <a:r>
              <a:rPr lang="en-US" altLang="en-US" sz="1200" dirty="0"/>
              <a:t>” </a:t>
            </a:r>
            <a:r>
              <a:rPr lang="en-US" altLang="en-US" sz="1200" dirty="0" err="1"/>
              <a:t>ghi</a:t>
            </a:r>
            <a:r>
              <a:rPr lang="en-US" altLang="en-US" sz="1200" dirty="0"/>
              <a:t> </a:t>
            </a:r>
            <a:r>
              <a:rPr lang="en-US" altLang="en-US" sz="1200" dirty="0" err="1"/>
              <a:t>lại</a:t>
            </a:r>
            <a:r>
              <a:rPr lang="en-US" altLang="en-US" sz="1200" dirty="0"/>
              <a:t> </a:t>
            </a:r>
            <a:r>
              <a:rPr lang="en-US" altLang="en-US" sz="1200" dirty="0" err="1"/>
              <a:t>cảm</a:t>
            </a:r>
            <a:r>
              <a:rPr lang="en-US" altLang="en-US" sz="1200" dirty="0"/>
              <a:t> </a:t>
            </a:r>
            <a:r>
              <a:rPr lang="en-US" altLang="en-US" sz="1200" dirty="0" err="1"/>
              <a:t>xúc</a:t>
            </a:r>
            <a:r>
              <a:rPr lang="en-US" altLang="en-US" sz="1200" dirty="0"/>
              <a:t> </a:t>
            </a:r>
            <a:r>
              <a:rPr lang="en-US" altLang="en-US" sz="1200" dirty="0" err="1"/>
              <a:t>của</a:t>
            </a:r>
            <a:r>
              <a:rPr lang="en-US" altLang="en-US" sz="1200" dirty="0"/>
              <a:t> </a:t>
            </a:r>
            <a:r>
              <a:rPr lang="en-US" altLang="en-US" sz="1200" dirty="0" err="1"/>
              <a:t>tác</a:t>
            </a:r>
            <a:r>
              <a:rPr lang="en-US" altLang="en-US" sz="1200" dirty="0"/>
              <a:t> </a:t>
            </a:r>
            <a:r>
              <a:rPr lang="en-US" altLang="en-US" sz="1200" dirty="0" err="1"/>
              <a:t>giả</a:t>
            </a:r>
            <a:r>
              <a:rPr lang="en-US" altLang="en-US" sz="1200" dirty="0"/>
              <a:t> </a:t>
            </a:r>
            <a:r>
              <a:rPr lang="en-US" altLang="en-US" sz="1200" dirty="0" err="1"/>
              <a:t>trên</a:t>
            </a:r>
            <a:r>
              <a:rPr lang="en-US" altLang="en-US" sz="1200" dirty="0"/>
              <a:t> </a:t>
            </a:r>
            <a:r>
              <a:rPr lang="en-US" altLang="en-US" sz="1200" dirty="0" err="1"/>
              <a:t>đất</a:t>
            </a:r>
            <a:r>
              <a:rPr lang="en-US" altLang="en-US" sz="1200" dirty="0"/>
              <a:t> </a:t>
            </a:r>
            <a:r>
              <a:rPr lang="en-US" altLang="en-US" sz="1200" dirty="0" err="1"/>
              <a:t>bạn</a:t>
            </a:r>
            <a:r>
              <a:rPr lang="en-US" altLang="en-US" sz="1200" dirty="0"/>
              <a:t> </a:t>
            </a:r>
            <a:r>
              <a:rPr lang="en-US" altLang="en-US" sz="1200" dirty="0" err="1"/>
              <a:t>Liên</a:t>
            </a:r>
            <a:r>
              <a:rPr lang="en-US" altLang="en-US" sz="1200" dirty="0"/>
              <a:t> </a:t>
            </a:r>
            <a:r>
              <a:rPr lang="en-US" altLang="en-US" sz="1200" dirty="0" err="1"/>
              <a:t>Xô</a:t>
            </a:r>
            <a:r>
              <a:rPr lang="en-US" altLang="en-US" sz="1200" dirty="0"/>
              <a:t> </a:t>
            </a:r>
            <a:r>
              <a:rPr lang="en-US" altLang="en-US" sz="1200" dirty="0" err="1"/>
              <a:t>và</a:t>
            </a:r>
            <a:r>
              <a:rPr lang="en-US" altLang="en-US" sz="1200" dirty="0"/>
              <a:t> </a:t>
            </a:r>
            <a:r>
              <a:rPr lang="en-US" altLang="en-US" sz="1200" dirty="0" err="1"/>
              <a:t>Trung</a:t>
            </a:r>
            <a:r>
              <a:rPr lang="en-US" altLang="en-US" sz="1200" dirty="0"/>
              <a:t> </a:t>
            </a:r>
            <a:r>
              <a:rPr lang="en-US" altLang="en-US" sz="1200" dirty="0" err="1"/>
              <a:t>Quốc</a:t>
            </a:r>
            <a:r>
              <a:rPr lang="en-US" altLang="en-US" sz="1200" dirty="0"/>
              <a:t>.</a:t>
            </a:r>
          </a:p>
        </p:txBody>
      </p:sp>
      <p:sp>
        <p:nvSpPr>
          <p:cNvPr id="4" name="Slide Number Placeholder 3"/>
          <p:cNvSpPr>
            <a:spLocks noGrp="1"/>
          </p:cNvSpPr>
          <p:nvPr>
            <p:ph type="sldNum" sz="quarter" idx="5"/>
          </p:nvPr>
        </p:nvSpPr>
        <p:spPr/>
        <p:txBody>
          <a:bodyPr/>
          <a:lstStyle/>
          <a:p>
            <a:fld id="{B8FBEAEA-C2A4-4B20-B21A-70E46EADB7A4}" type="slidenum">
              <a:rPr lang="zh-CN" altLang="en-US" smtClean="0"/>
              <a:t>7</a:t>
            </a:fld>
            <a:endParaRPr lang="zh-CN" altLang="en-US"/>
          </a:p>
        </p:txBody>
      </p:sp>
    </p:spTree>
    <p:extLst>
      <p:ext uri="{BB962C8B-B14F-4D97-AF65-F5344CB8AC3E}">
        <p14:creationId xmlns:p14="http://schemas.microsoft.com/office/powerpoint/2010/main" val="3215366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8</a:t>
            </a:fld>
            <a:endParaRPr lang="en-SG"/>
          </a:p>
        </p:txBody>
      </p:sp>
    </p:spTree>
    <p:extLst>
      <p:ext uri="{BB962C8B-B14F-4D97-AF65-F5344CB8AC3E}">
        <p14:creationId xmlns:p14="http://schemas.microsoft.com/office/powerpoint/2010/main" val="604812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E053F498-300F-4254-A294-57FF78DC0984}" type="slidenum">
              <a:rPr lang="en-SG" smtClean="0"/>
              <a:t>9</a:t>
            </a:fld>
            <a:endParaRPr lang="en-SG"/>
          </a:p>
        </p:txBody>
      </p:sp>
    </p:spTree>
    <p:extLst>
      <p:ext uri="{BB962C8B-B14F-4D97-AF65-F5344CB8AC3E}">
        <p14:creationId xmlns:p14="http://schemas.microsoft.com/office/powerpoint/2010/main" val="7173893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hasCustomPrompt="1"/>
          </p:nvPr>
        </p:nvSpPr>
        <p:spPr>
          <a:xfrm>
            <a:off x="1524000" y="1122363"/>
            <a:ext cx="9144000" cy="2387600"/>
          </a:xfrm>
        </p:spPr>
        <p:txBody>
          <a:bodyPr anchor="b"/>
          <a:lstStyle>
            <a:lvl1pPr algn="ctr">
              <a:defRPr sz="6000"/>
            </a:lvl1pPr>
          </a:lstStyle>
          <a:p>
            <a:r>
              <a:rPr lang="vi-VN"/>
              <a:t>Bấm để sửa kiểu tiêu đề Bản cái</a:t>
            </a:r>
            <a:endParaRPr lang="en-BZ"/>
          </a:p>
        </p:txBody>
      </p:sp>
      <p:sp>
        <p:nvSpPr>
          <p:cNvPr id="3" name="Tiêu đề phụ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BZ"/>
          </a:p>
        </p:txBody>
      </p:sp>
      <p:sp>
        <p:nvSpPr>
          <p:cNvPr id="4" name="Chỗ dành sẵn cho Ngày tháng 3"/>
          <p:cNvSpPr>
            <a:spLocks noGrp="1"/>
          </p:cNvSpPr>
          <p:nvPr>
            <p:ph type="dt" sz="half" idx="10"/>
          </p:nvPr>
        </p:nvSpPr>
        <p:spPr/>
        <p:txBody>
          <a:bodyPr/>
          <a:lstStyle/>
          <a:p>
            <a:fld id="{B101DD4A-02E4-4621-BFE3-EE9FD87EDFFD}" type="datetimeFigureOut">
              <a:rPr lang="en-BZ" smtClean="0"/>
              <a:t>11/11/2022</a:t>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3910444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Văn bản Dọc 2"/>
          <p:cNvSpPr>
            <a:spLocks noGrp="1"/>
          </p:cNvSpPr>
          <p:nvPr>
            <p:ph type="body" orient="vert" idx="1" hasCustomPrompt="1"/>
          </p:nvPr>
        </p:nvSpPr>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p:cNvSpPr>
            <a:spLocks noGrp="1"/>
          </p:cNvSpPr>
          <p:nvPr>
            <p:ph type="dt" sz="half" idx="10"/>
          </p:nvPr>
        </p:nvSpPr>
        <p:spPr/>
        <p:txBody>
          <a:bodyPr/>
          <a:lstStyle/>
          <a:p>
            <a:fld id="{B101DD4A-02E4-4621-BFE3-EE9FD87EDFFD}" type="datetimeFigureOut">
              <a:rPr lang="en-BZ" smtClean="0"/>
              <a:t>11/11/2022</a:t>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19872745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p:cNvSpPr>
            <a:spLocks noGrp="1"/>
          </p:cNvSpPr>
          <p:nvPr>
            <p:ph type="title" orient="vert" hasCustomPrompt="1"/>
          </p:nvPr>
        </p:nvSpPr>
        <p:spPr>
          <a:xfrm>
            <a:off x="8724900" y="365125"/>
            <a:ext cx="2628900" cy="5811838"/>
          </a:xfrm>
        </p:spPr>
        <p:txBody>
          <a:bodyPr vert="eaVert"/>
          <a:lstStyle/>
          <a:p>
            <a:r>
              <a:rPr lang="vi-VN"/>
              <a:t>Bấm để sửa kiểu tiêu đề Bản cái</a:t>
            </a:r>
            <a:endParaRPr lang="en-BZ"/>
          </a:p>
        </p:txBody>
      </p:sp>
      <p:sp>
        <p:nvSpPr>
          <p:cNvPr id="3" name="Chỗ dành sẵn cho Văn bản Dọc 2"/>
          <p:cNvSpPr>
            <a:spLocks noGrp="1"/>
          </p:cNvSpPr>
          <p:nvPr>
            <p:ph type="body" orient="vert" idx="1" hasCustomPrompt="1"/>
          </p:nvPr>
        </p:nvSpPr>
        <p:spPr>
          <a:xfrm>
            <a:off x="838200" y="365125"/>
            <a:ext cx="7734300" cy="5811838"/>
          </a:xfrm>
        </p:spPr>
        <p:txBody>
          <a:bodyPr vert="eaVert"/>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p:cNvSpPr>
            <a:spLocks noGrp="1"/>
          </p:cNvSpPr>
          <p:nvPr>
            <p:ph type="dt" sz="half" idx="10"/>
          </p:nvPr>
        </p:nvSpPr>
        <p:spPr/>
        <p:txBody>
          <a:bodyPr/>
          <a:lstStyle/>
          <a:p>
            <a:fld id="{B101DD4A-02E4-4621-BFE3-EE9FD87EDFFD}" type="datetimeFigureOut">
              <a:rPr lang="en-BZ" smtClean="0"/>
              <a:t>11/11/2022</a:t>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4486365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B2891691-DE03-4CE2-8002-5448267E77EE}" type="slidenum">
              <a:rPr lang="en-US" altLang="en-US"/>
              <a:t>‹#›</a:t>
            </a:fld>
            <a:endParaRPr lang="en-US" altLang="en-US"/>
          </a:p>
        </p:txBody>
      </p:sp>
    </p:spTree>
    <p:extLst>
      <p:ext uri="{BB962C8B-B14F-4D97-AF65-F5344CB8AC3E}">
        <p14:creationId xmlns:p14="http://schemas.microsoft.com/office/powerpoint/2010/main" val="69594958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AB8E9901-992A-4970-B952-30CB4907DE21}" type="slidenum">
              <a:rPr lang="en-US" altLang="en-US"/>
              <a:t>‹#›</a:t>
            </a:fld>
            <a:endParaRPr lang="en-US" altLang="en-US"/>
          </a:p>
        </p:txBody>
      </p:sp>
    </p:spTree>
    <p:extLst>
      <p:ext uri="{BB962C8B-B14F-4D97-AF65-F5344CB8AC3E}">
        <p14:creationId xmlns:p14="http://schemas.microsoft.com/office/powerpoint/2010/main" val="3118446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470098B4-D8A4-4B1E-BBEC-8CF664E1EB6D}" type="slidenum">
              <a:rPr lang="en-US" altLang="en-US"/>
              <a:t>‹#›</a:t>
            </a:fld>
            <a:endParaRPr lang="en-US" altLang="en-US"/>
          </a:p>
        </p:txBody>
      </p:sp>
    </p:spTree>
    <p:extLst>
      <p:ext uri="{BB962C8B-B14F-4D97-AF65-F5344CB8AC3E}">
        <p14:creationId xmlns:p14="http://schemas.microsoft.com/office/powerpoint/2010/main" val="4496828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5A31FBAA-5C59-4106-A81F-E9057B0CF0A6}" type="slidenum">
              <a:rPr lang="en-US" altLang="en-US"/>
              <a:t>‹#›</a:t>
            </a:fld>
            <a:endParaRPr lang="en-US" altLang="en-US"/>
          </a:p>
        </p:txBody>
      </p:sp>
    </p:spTree>
    <p:extLst>
      <p:ext uri="{BB962C8B-B14F-4D97-AF65-F5344CB8AC3E}">
        <p14:creationId xmlns:p14="http://schemas.microsoft.com/office/powerpoint/2010/main" val="2329884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fld id="{870CDC0B-B290-4281-8CD7-6431DF2DDEE7}" type="slidenum">
              <a:rPr lang="en-US" altLang="en-US"/>
              <a:t>‹#›</a:t>
            </a:fld>
            <a:endParaRPr lang="en-US" altLang="en-US"/>
          </a:p>
        </p:txBody>
      </p:sp>
    </p:spTree>
    <p:extLst>
      <p:ext uri="{BB962C8B-B14F-4D97-AF65-F5344CB8AC3E}">
        <p14:creationId xmlns:p14="http://schemas.microsoft.com/office/powerpoint/2010/main" val="41120421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9645A882-4BC9-4EA2-84ED-68350ABAEC99}" type="slidenum">
              <a:rPr lang="en-US" altLang="en-US"/>
              <a:t>‹#›</a:t>
            </a:fld>
            <a:endParaRPr lang="en-US" altLang="en-US"/>
          </a:p>
        </p:txBody>
      </p:sp>
    </p:spTree>
    <p:extLst>
      <p:ext uri="{BB962C8B-B14F-4D97-AF65-F5344CB8AC3E}">
        <p14:creationId xmlns:p14="http://schemas.microsoft.com/office/powerpoint/2010/main" val="20537608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fld id="{03D0C165-3382-4F0F-B203-A6DAFC2064CA}" type="slidenum">
              <a:rPr lang="en-US" altLang="en-US"/>
              <a:t>‹#›</a:t>
            </a:fld>
            <a:endParaRPr lang="en-US" altLang="en-US"/>
          </a:p>
        </p:txBody>
      </p:sp>
    </p:spTree>
    <p:extLst>
      <p:ext uri="{BB962C8B-B14F-4D97-AF65-F5344CB8AC3E}">
        <p14:creationId xmlns:p14="http://schemas.microsoft.com/office/powerpoint/2010/main" val="2443418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D4F28333-3B9A-4257-8B05-3543781CFA73}" type="slidenum">
              <a:rPr lang="en-US" altLang="en-US"/>
              <a:t>‹#›</a:t>
            </a:fld>
            <a:endParaRPr lang="en-US" altLang="en-US"/>
          </a:p>
        </p:txBody>
      </p:sp>
    </p:spTree>
    <p:extLst>
      <p:ext uri="{BB962C8B-B14F-4D97-AF65-F5344CB8AC3E}">
        <p14:creationId xmlns:p14="http://schemas.microsoft.com/office/powerpoint/2010/main" val="3541500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Nội dung 2"/>
          <p:cNvSpPr>
            <a:spLocks noGrp="1"/>
          </p:cNvSpPr>
          <p:nvPr>
            <p:ph idx="1" hasCustomPrompt="1"/>
          </p:nvPr>
        </p:nvSpPr>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p:cNvSpPr>
            <a:spLocks noGrp="1"/>
          </p:cNvSpPr>
          <p:nvPr>
            <p:ph type="dt" sz="half" idx="10"/>
          </p:nvPr>
        </p:nvSpPr>
        <p:spPr/>
        <p:txBody>
          <a:bodyPr/>
          <a:lstStyle/>
          <a:p>
            <a:fld id="{B101DD4A-02E4-4621-BFE3-EE9FD87EDFFD}" type="datetimeFigureOut">
              <a:rPr lang="en-BZ" smtClean="0"/>
              <a:t>11/11/2022</a:t>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16025859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fld id="{30309D2F-4075-4A6B-BE85-368F3584FF45}" type="slidenum">
              <a:rPr lang="en-US" altLang="en-US"/>
              <a:t>‹#›</a:t>
            </a:fld>
            <a:endParaRPr lang="en-US" altLang="en-US"/>
          </a:p>
        </p:txBody>
      </p:sp>
    </p:spTree>
    <p:extLst>
      <p:ext uri="{BB962C8B-B14F-4D97-AF65-F5344CB8AC3E}">
        <p14:creationId xmlns:p14="http://schemas.microsoft.com/office/powerpoint/2010/main" val="39427268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FE187210-0414-4E83-AECF-5B3D2B87939B}" type="slidenum">
              <a:rPr lang="en-US" altLang="en-US"/>
              <a:t>‹#›</a:t>
            </a:fld>
            <a:endParaRPr lang="en-US" altLang="en-US"/>
          </a:p>
        </p:txBody>
      </p:sp>
    </p:spTree>
    <p:extLst>
      <p:ext uri="{BB962C8B-B14F-4D97-AF65-F5344CB8AC3E}">
        <p14:creationId xmlns:p14="http://schemas.microsoft.com/office/powerpoint/2010/main" val="4041591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2771E4AA-B916-44B1-96AB-FDDC73A3BE20}" type="slidenum">
              <a:rPr lang="en-US" altLang="en-US"/>
              <a:t>‹#›</a:t>
            </a:fld>
            <a:endParaRPr lang="en-US" altLang="en-US"/>
          </a:p>
        </p:txBody>
      </p:sp>
    </p:spTree>
    <p:extLst>
      <p:ext uri="{BB962C8B-B14F-4D97-AF65-F5344CB8AC3E}">
        <p14:creationId xmlns:p14="http://schemas.microsoft.com/office/powerpoint/2010/main" val="322444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fld id="{6D2EE4F7-D6FF-4C6B-ADCD-E5DC172B67B6}" type="slidenum">
              <a:rPr lang="en-US" altLang="en-US"/>
              <a:t>‹#›</a:t>
            </a:fld>
            <a:endParaRPr lang="en-US" altLang="en-US"/>
          </a:p>
        </p:txBody>
      </p:sp>
    </p:spTree>
    <p:extLst>
      <p:ext uri="{BB962C8B-B14F-4D97-AF65-F5344CB8AC3E}">
        <p14:creationId xmlns:p14="http://schemas.microsoft.com/office/powerpoint/2010/main" val="9151092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40399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26EFD47-FB3D-4C59-B843-3011BD04021F}" type="slidenum">
              <a:rPr lang="en-US" altLang="en-US"/>
              <a:t>‹#›</a:t>
            </a:fld>
            <a:endParaRPr lang="en-US" altLang="en-US"/>
          </a:p>
        </p:txBody>
      </p:sp>
    </p:spTree>
    <p:extLst>
      <p:ext uri="{BB962C8B-B14F-4D97-AF65-F5344CB8AC3E}">
        <p14:creationId xmlns:p14="http://schemas.microsoft.com/office/powerpoint/2010/main" val="41094357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818F912-0325-4690-B91D-0DAD1EE7CD9E}" type="slidenum">
              <a:rPr lang="en-US" altLang="en-US"/>
              <a:t>‹#›</a:t>
            </a:fld>
            <a:endParaRPr lang="en-US" altLang="en-US"/>
          </a:p>
        </p:txBody>
      </p:sp>
    </p:spTree>
    <p:extLst>
      <p:ext uri="{BB962C8B-B14F-4D97-AF65-F5344CB8AC3E}">
        <p14:creationId xmlns:p14="http://schemas.microsoft.com/office/powerpoint/2010/main" val="37413639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58B3E61F-6494-46D6-85D1-4628BE060082}" type="slidenum">
              <a:rPr lang="en-US" altLang="en-US"/>
              <a:t>‹#›</a:t>
            </a:fld>
            <a:endParaRPr lang="en-US" altLang="en-US"/>
          </a:p>
        </p:txBody>
      </p:sp>
    </p:spTree>
    <p:extLst>
      <p:ext uri="{BB962C8B-B14F-4D97-AF65-F5344CB8AC3E}">
        <p14:creationId xmlns:p14="http://schemas.microsoft.com/office/powerpoint/2010/main" val="19465145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0524674F-FD75-4EF8-BB19-5AA6459D00D8}" type="slidenum">
              <a:rPr lang="en-US" altLang="en-US"/>
              <a:t>‹#›</a:t>
            </a:fld>
            <a:endParaRPr lang="en-US" altLang="en-US"/>
          </a:p>
        </p:txBody>
      </p:sp>
    </p:spTree>
    <p:extLst>
      <p:ext uri="{BB962C8B-B14F-4D97-AF65-F5344CB8AC3E}">
        <p14:creationId xmlns:p14="http://schemas.microsoft.com/office/powerpoint/2010/main" val="40302334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8E2128E8-5809-4765-97E0-6742D0FE6279}" type="slidenum">
              <a:rPr lang="en-US" altLang="en-US"/>
              <a:t>‹#›</a:t>
            </a:fld>
            <a:endParaRPr lang="en-US" altLang="en-US"/>
          </a:p>
        </p:txBody>
      </p:sp>
    </p:spTree>
    <p:extLst>
      <p:ext uri="{BB962C8B-B14F-4D97-AF65-F5344CB8AC3E}">
        <p14:creationId xmlns:p14="http://schemas.microsoft.com/office/powerpoint/2010/main" val="2012988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1850" y="1709738"/>
            <a:ext cx="10515600" cy="2852737"/>
          </a:xfrm>
        </p:spPr>
        <p:txBody>
          <a:bodyPr anchor="b"/>
          <a:lstStyle>
            <a:lvl1pPr>
              <a:defRPr sz="6000"/>
            </a:lvl1pPr>
          </a:lstStyle>
          <a:p>
            <a:r>
              <a:rPr lang="vi-VN"/>
              <a:t>Bấm để sửa kiểu tiêu đề Bản cái</a:t>
            </a:r>
            <a:endParaRPr lang="en-BZ"/>
          </a:p>
        </p:txBody>
      </p:sp>
      <p:sp>
        <p:nvSpPr>
          <p:cNvPr id="3" name="Chỗ dành sẵn cho Văn bản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Chỉnh sửa kiểu văn bản của Bản cái</a:t>
            </a:r>
          </a:p>
        </p:txBody>
      </p:sp>
      <p:sp>
        <p:nvSpPr>
          <p:cNvPr id="4" name="Chỗ dành sẵn cho Ngày tháng 3"/>
          <p:cNvSpPr>
            <a:spLocks noGrp="1"/>
          </p:cNvSpPr>
          <p:nvPr>
            <p:ph type="dt" sz="half" idx="10"/>
          </p:nvPr>
        </p:nvSpPr>
        <p:spPr/>
        <p:txBody>
          <a:bodyPr/>
          <a:lstStyle/>
          <a:p>
            <a:fld id="{B101DD4A-02E4-4621-BFE3-EE9FD87EDFFD}" type="datetimeFigureOut">
              <a:rPr lang="en-BZ" smtClean="0"/>
              <a:t>11/11/2022</a:t>
            </a:fld>
            <a:endParaRPr lang="en-BZ"/>
          </a:p>
        </p:txBody>
      </p:sp>
      <p:sp>
        <p:nvSpPr>
          <p:cNvPr id="5" name="Chỗ dành sẵn cho Chân trang 4"/>
          <p:cNvSpPr>
            <a:spLocks noGrp="1"/>
          </p:cNvSpPr>
          <p:nvPr>
            <p:ph type="ftr" sz="quarter" idx="11"/>
          </p:nvPr>
        </p:nvSpPr>
        <p:spPr/>
        <p:txBody>
          <a:bodyPr/>
          <a:lstStyle/>
          <a:p>
            <a:endParaRPr lang="en-BZ"/>
          </a:p>
        </p:txBody>
      </p:sp>
      <p:sp>
        <p:nvSpPr>
          <p:cNvPr id="6" name="Chỗ dành sẵn cho Số hiệu Bản chiếu 5"/>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200250311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1C8F737B-C9A4-45B1-B5EC-8CC5E78B792E}" type="slidenum">
              <a:rPr lang="en-US" altLang="en-US"/>
              <a:t>‹#›</a:t>
            </a:fld>
            <a:endParaRPr lang="en-US" altLang="en-US"/>
          </a:p>
        </p:txBody>
      </p:sp>
    </p:spTree>
    <p:extLst>
      <p:ext uri="{BB962C8B-B14F-4D97-AF65-F5344CB8AC3E}">
        <p14:creationId xmlns:p14="http://schemas.microsoft.com/office/powerpoint/2010/main" val="38422624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B5298FF4-6A7D-4EE4-81A4-54F2BADF0077}" type="slidenum">
              <a:rPr lang="en-US" altLang="en-US"/>
              <a:t>‹#›</a:t>
            </a:fld>
            <a:endParaRPr lang="en-US" altLang="en-US"/>
          </a:p>
        </p:txBody>
      </p:sp>
    </p:spTree>
    <p:extLst>
      <p:ext uri="{BB962C8B-B14F-4D97-AF65-F5344CB8AC3E}">
        <p14:creationId xmlns:p14="http://schemas.microsoft.com/office/powerpoint/2010/main" val="31993972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66337E2F-DEFD-4D77-99BE-5C41C8F37C2E}" type="slidenum">
              <a:rPr lang="en-US" altLang="en-US"/>
              <a:t>‹#›</a:t>
            </a:fld>
            <a:endParaRPr lang="en-US" altLang="en-US"/>
          </a:p>
        </p:txBody>
      </p:sp>
    </p:spTree>
    <p:extLst>
      <p:ext uri="{BB962C8B-B14F-4D97-AF65-F5344CB8AC3E}">
        <p14:creationId xmlns:p14="http://schemas.microsoft.com/office/powerpoint/2010/main" val="128998414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8BB6C5EA-5B62-4558-97BD-F1DCB131CF87}" type="slidenum">
              <a:rPr lang="en-US" altLang="en-US"/>
              <a:t>‹#›</a:t>
            </a:fld>
            <a:endParaRPr lang="en-US" altLang="en-US"/>
          </a:p>
        </p:txBody>
      </p:sp>
    </p:spTree>
    <p:extLst>
      <p:ext uri="{BB962C8B-B14F-4D97-AF65-F5344CB8AC3E}">
        <p14:creationId xmlns:p14="http://schemas.microsoft.com/office/powerpoint/2010/main" val="34417576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1366D887-6EC6-4A5A-923C-91D52F677CC1}" type="slidenum">
              <a:rPr lang="en-US" altLang="en-US"/>
              <a:t>‹#›</a:t>
            </a:fld>
            <a:endParaRPr lang="en-US" altLang="en-US"/>
          </a:p>
        </p:txBody>
      </p:sp>
    </p:spTree>
    <p:extLst>
      <p:ext uri="{BB962C8B-B14F-4D97-AF65-F5344CB8AC3E}">
        <p14:creationId xmlns:p14="http://schemas.microsoft.com/office/powerpoint/2010/main" val="7040848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611E1251-BF1D-44F7-953B-57006D5EFCF2}" type="slidenum">
              <a:rPr lang="en-US" altLang="en-US"/>
              <a:t>‹#›</a:t>
            </a:fld>
            <a:endParaRPr lang="en-US" altLang="en-US"/>
          </a:p>
        </p:txBody>
      </p:sp>
    </p:spTree>
    <p:extLst>
      <p:ext uri="{BB962C8B-B14F-4D97-AF65-F5344CB8AC3E}">
        <p14:creationId xmlns:p14="http://schemas.microsoft.com/office/powerpoint/2010/main" val="4640065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p:cNvSpPr>
            <a:spLocks noGrp="1"/>
          </p:cNvSpPr>
          <p:nvPr>
            <p:ph type="sldNum" sz="quarter" idx="12"/>
          </p:nvPr>
        </p:nvSpPr>
        <p:spPr>
          <a:xfrm>
            <a:off x="8737600" y="6245225"/>
            <a:ext cx="2844800" cy="476250"/>
          </a:xfrm>
        </p:spPr>
        <p:txBody>
          <a:bodyPr/>
          <a:lstStyle>
            <a:lvl1pPr>
              <a:defRPr/>
            </a:lvl1pPr>
          </a:lstStyle>
          <a:p>
            <a:fld id="{E220AFD3-0EB3-4B7D-9141-A38AF08FF26D}" type="slidenum">
              <a:rPr lang="en-US" altLang="en-US"/>
              <a:t>‹#›</a:t>
            </a:fld>
            <a:endParaRPr lang="en-US" altLang="en-US"/>
          </a:p>
        </p:txBody>
      </p:sp>
    </p:spTree>
    <p:extLst>
      <p:ext uri="{BB962C8B-B14F-4D97-AF65-F5344CB8AC3E}">
        <p14:creationId xmlns:p14="http://schemas.microsoft.com/office/powerpoint/2010/main" val="424597908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9216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CEF0B705-AE9E-4435-BDFB-704C61BE5A9E}" type="slidenum">
              <a:rPr lang="vi-VN" altLang="en-US"/>
              <a:t>‹#›</a:t>
            </a:fld>
            <a:endParaRPr lang="vi-VN" altLang="en-US"/>
          </a:p>
        </p:txBody>
      </p:sp>
    </p:spTree>
    <p:extLst>
      <p:ext uri="{BB962C8B-B14F-4D97-AF65-F5344CB8AC3E}">
        <p14:creationId xmlns:p14="http://schemas.microsoft.com/office/powerpoint/2010/main" val="351474106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BA9C9E80-5E45-4CCF-B6EF-72CBA7204F8B}" type="slidenum">
              <a:rPr lang="vi-VN" altLang="en-US"/>
              <a:t>‹#›</a:t>
            </a:fld>
            <a:endParaRPr lang="vi-VN" altLang="en-US"/>
          </a:p>
        </p:txBody>
      </p:sp>
    </p:spTree>
    <p:extLst>
      <p:ext uri="{BB962C8B-B14F-4D97-AF65-F5344CB8AC3E}">
        <p14:creationId xmlns:p14="http://schemas.microsoft.com/office/powerpoint/2010/main" val="1902998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Nội dung 2"/>
          <p:cNvSpPr>
            <a:spLocks noGrp="1"/>
          </p:cNvSpPr>
          <p:nvPr>
            <p:ph sz="half" idx="1" hasCustomPrompt="1"/>
          </p:nvPr>
        </p:nvSpPr>
        <p:spPr>
          <a:xfrm>
            <a:off x="838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ội dung 3"/>
          <p:cNvSpPr>
            <a:spLocks noGrp="1"/>
          </p:cNvSpPr>
          <p:nvPr>
            <p:ph sz="half" idx="2" hasCustomPrompt="1"/>
          </p:nvPr>
        </p:nvSpPr>
        <p:spPr>
          <a:xfrm>
            <a:off x="6172200" y="1825625"/>
            <a:ext cx="5181600" cy="435133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Ngày tháng 4"/>
          <p:cNvSpPr>
            <a:spLocks noGrp="1"/>
          </p:cNvSpPr>
          <p:nvPr>
            <p:ph type="dt" sz="half" idx="10"/>
          </p:nvPr>
        </p:nvSpPr>
        <p:spPr/>
        <p:txBody>
          <a:bodyPr/>
          <a:lstStyle/>
          <a:p>
            <a:fld id="{B101DD4A-02E4-4621-BFE3-EE9FD87EDFFD}" type="datetimeFigureOut">
              <a:rPr lang="en-BZ" smtClean="0"/>
              <a:t>11/11/2022</a:t>
            </a:fld>
            <a:endParaRPr lang="en-BZ"/>
          </a:p>
        </p:txBody>
      </p:sp>
      <p:sp>
        <p:nvSpPr>
          <p:cNvPr id="6" name="Chỗ dành sẵn cho Chân trang 5"/>
          <p:cNvSpPr>
            <a:spLocks noGrp="1"/>
          </p:cNvSpPr>
          <p:nvPr>
            <p:ph type="ftr" sz="quarter" idx="11"/>
          </p:nvPr>
        </p:nvSpPr>
        <p:spPr/>
        <p:txBody>
          <a:bodyPr/>
          <a:lstStyle/>
          <a:p>
            <a:endParaRPr lang="en-BZ"/>
          </a:p>
        </p:txBody>
      </p:sp>
      <p:sp>
        <p:nvSpPr>
          <p:cNvPr id="7" name="Chỗ dành sẵn cho Số hiệu Bản chiếu 6"/>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25229910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66E5CA31-E0B6-4941-BAE6-3E7919814DA7}" type="slidenum">
              <a:rPr lang="vi-VN" altLang="en-US"/>
              <a:t>‹#›</a:t>
            </a:fld>
            <a:endParaRPr lang="vi-VN" altLang="en-US"/>
          </a:p>
        </p:txBody>
      </p:sp>
    </p:spTree>
    <p:extLst>
      <p:ext uri="{BB962C8B-B14F-4D97-AF65-F5344CB8AC3E}">
        <p14:creationId xmlns:p14="http://schemas.microsoft.com/office/powerpoint/2010/main" val="2292429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DB5664D2-70C9-42EA-8375-93861B95FCD1}" type="slidenum">
              <a:rPr lang="vi-VN" altLang="en-US"/>
              <a:t>‹#›</a:t>
            </a:fld>
            <a:endParaRPr lang="vi-VN" altLang="en-US"/>
          </a:p>
        </p:txBody>
      </p:sp>
    </p:spTree>
    <p:extLst>
      <p:ext uri="{BB962C8B-B14F-4D97-AF65-F5344CB8AC3E}">
        <p14:creationId xmlns:p14="http://schemas.microsoft.com/office/powerpoint/2010/main" val="36147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a:lvl1pPr>
          </a:lstStyle>
          <a:p>
            <a:fld id="{885390B2-0FFF-461D-838F-EAF268A4D69F}" type="slidenum">
              <a:rPr lang="vi-VN" altLang="en-US"/>
              <a:t>‹#›</a:t>
            </a:fld>
            <a:endParaRPr lang="vi-VN" altLang="en-US"/>
          </a:p>
        </p:txBody>
      </p:sp>
    </p:spTree>
    <p:extLst>
      <p:ext uri="{BB962C8B-B14F-4D97-AF65-F5344CB8AC3E}">
        <p14:creationId xmlns:p14="http://schemas.microsoft.com/office/powerpoint/2010/main" val="153322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p:txBody>
          <a:bodyPr/>
          <a:lstStyle>
            <a:lvl1pPr>
              <a:defRPr/>
            </a:lvl1pPr>
          </a:lstStyle>
          <a:p>
            <a:fld id="{A1D7D982-FDCA-4E2C-96D6-54113A2F1966}" type="slidenum">
              <a:rPr lang="vi-VN" altLang="en-US"/>
              <a:t>‹#›</a:t>
            </a:fld>
            <a:endParaRPr lang="vi-VN" altLang="en-US"/>
          </a:p>
        </p:txBody>
      </p:sp>
    </p:spTree>
    <p:extLst>
      <p:ext uri="{BB962C8B-B14F-4D97-AF65-F5344CB8AC3E}">
        <p14:creationId xmlns:p14="http://schemas.microsoft.com/office/powerpoint/2010/main" val="18179328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p:txBody>
          <a:bodyPr/>
          <a:lstStyle>
            <a:lvl1pPr>
              <a:defRPr/>
            </a:lvl1pPr>
          </a:lstStyle>
          <a:p>
            <a:fld id="{468444E9-3893-47B8-9F8A-4EB7A547F2B1}" type="slidenum">
              <a:rPr lang="vi-VN" altLang="en-US"/>
              <a:t>‹#›</a:t>
            </a:fld>
            <a:endParaRPr lang="vi-VN" altLang="en-US"/>
          </a:p>
        </p:txBody>
      </p:sp>
    </p:spTree>
    <p:extLst>
      <p:ext uri="{BB962C8B-B14F-4D97-AF65-F5344CB8AC3E}">
        <p14:creationId xmlns:p14="http://schemas.microsoft.com/office/powerpoint/2010/main" val="11582448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8C89ED87-FC71-4013-ADD8-C9FD8552CEDD}" type="slidenum">
              <a:rPr lang="vi-VN" altLang="en-US"/>
              <a:t>‹#›</a:t>
            </a:fld>
            <a:endParaRPr lang="vi-VN" altLang="en-US"/>
          </a:p>
        </p:txBody>
      </p:sp>
    </p:spTree>
    <p:extLst>
      <p:ext uri="{BB962C8B-B14F-4D97-AF65-F5344CB8AC3E}">
        <p14:creationId xmlns:p14="http://schemas.microsoft.com/office/powerpoint/2010/main" val="3200354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2334421C-CEB9-4BBC-8960-A6EC158B3CF1}" type="slidenum">
              <a:rPr lang="vi-VN" altLang="en-US"/>
              <a:t>‹#›</a:t>
            </a:fld>
            <a:endParaRPr lang="vi-VN" altLang="en-US"/>
          </a:p>
        </p:txBody>
      </p:sp>
    </p:spTree>
    <p:extLst>
      <p:ext uri="{BB962C8B-B14F-4D97-AF65-F5344CB8AC3E}">
        <p14:creationId xmlns:p14="http://schemas.microsoft.com/office/powerpoint/2010/main" val="8938243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A7DEE4A8-FD91-4796-8CD5-0B9E81790A04}" type="slidenum">
              <a:rPr lang="vi-VN" altLang="en-US"/>
              <a:t>‹#›</a:t>
            </a:fld>
            <a:endParaRPr lang="vi-VN" altLang="en-US"/>
          </a:p>
        </p:txBody>
      </p:sp>
    </p:spTree>
    <p:extLst>
      <p:ext uri="{BB962C8B-B14F-4D97-AF65-F5344CB8AC3E}">
        <p14:creationId xmlns:p14="http://schemas.microsoft.com/office/powerpoint/2010/main" val="129631676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p:txBody>
          <a:bodyPr/>
          <a:lstStyle>
            <a:lvl1pPr>
              <a:defRPr/>
            </a:lvl1pPr>
          </a:lstStyle>
          <a:p>
            <a:fld id="{84B0D1FE-1D08-47AB-8F0C-0BCC66D18DF0}" type="slidenum">
              <a:rPr lang="vi-VN" altLang="en-US"/>
              <a:t>‹#›</a:t>
            </a:fld>
            <a:endParaRPr lang="vi-VN" altLang="en-US"/>
          </a:p>
        </p:txBody>
      </p:sp>
    </p:spTree>
    <p:extLst>
      <p:ext uri="{BB962C8B-B14F-4D97-AF65-F5344CB8AC3E}">
        <p14:creationId xmlns:p14="http://schemas.microsoft.com/office/powerpoint/2010/main" val="1843087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062F5773-CC43-4DCF-BA55-3BF0F0818E73}" type="slidenum">
              <a:rPr lang="vi-VN" altLang="en-US"/>
              <a:t>‹#›</a:t>
            </a:fld>
            <a:endParaRPr lang="vi-VN" altLang="en-US"/>
          </a:p>
        </p:txBody>
      </p:sp>
    </p:spTree>
    <p:extLst>
      <p:ext uri="{BB962C8B-B14F-4D97-AF65-F5344CB8AC3E}">
        <p14:creationId xmlns:p14="http://schemas.microsoft.com/office/powerpoint/2010/main" val="41641331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365125"/>
            <a:ext cx="10515600" cy="1325563"/>
          </a:xfrm>
        </p:spPr>
        <p:txBody>
          <a:bodyPr/>
          <a:lstStyle/>
          <a:p>
            <a:r>
              <a:rPr lang="vi-VN"/>
              <a:t>Bấm để sửa kiểu tiêu đề Bản cái</a:t>
            </a:r>
            <a:endParaRPr lang="en-BZ"/>
          </a:p>
        </p:txBody>
      </p:sp>
      <p:sp>
        <p:nvSpPr>
          <p:cNvPr id="3" name="Chỗ dành sẵn cho Văn bản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4" name="Chỗ dành sẵn cho Nội dung 3"/>
          <p:cNvSpPr>
            <a:spLocks noGrp="1"/>
          </p:cNvSpPr>
          <p:nvPr>
            <p:ph sz="half" idx="2" hasCustomPrompt="1"/>
          </p:nvPr>
        </p:nvSpPr>
        <p:spPr>
          <a:xfrm>
            <a:off x="839788" y="2505075"/>
            <a:ext cx="5157787"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5" name="Chỗ dành sẵn cho Văn bản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Chỉnh sửa kiểu văn bản của Bản cái</a:t>
            </a:r>
          </a:p>
        </p:txBody>
      </p:sp>
      <p:sp>
        <p:nvSpPr>
          <p:cNvPr id="6" name="Chỗ dành sẵn cho Nội dung 5"/>
          <p:cNvSpPr>
            <a:spLocks noGrp="1"/>
          </p:cNvSpPr>
          <p:nvPr>
            <p:ph sz="quarter" idx="4" hasCustomPrompt="1"/>
          </p:nvPr>
        </p:nvSpPr>
        <p:spPr>
          <a:xfrm>
            <a:off x="6172200" y="2505075"/>
            <a:ext cx="5183188" cy="3684588"/>
          </a:xfrm>
        </p:spPr>
        <p:txBody>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7" name="Chỗ dành sẵn cho Ngày tháng 6"/>
          <p:cNvSpPr>
            <a:spLocks noGrp="1"/>
          </p:cNvSpPr>
          <p:nvPr>
            <p:ph type="dt" sz="half" idx="10"/>
          </p:nvPr>
        </p:nvSpPr>
        <p:spPr/>
        <p:txBody>
          <a:bodyPr/>
          <a:lstStyle/>
          <a:p>
            <a:fld id="{B101DD4A-02E4-4621-BFE3-EE9FD87EDFFD}" type="datetimeFigureOut">
              <a:rPr lang="en-BZ" smtClean="0"/>
              <a:t>11/11/2022</a:t>
            </a:fld>
            <a:endParaRPr lang="en-BZ"/>
          </a:p>
        </p:txBody>
      </p:sp>
      <p:sp>
        <p:nvSpPr>
          <p:cNvPr id="8" name="Chỗ dành sẵn cho Chân trang 7"/>
          <p:cNvSpPr>
            <a:spLocks noGrp="1"/>
          </p:cNvSpPr>
          <p:nvPr>
            <p:ph type="ftr" sz="quarter" idx="11"/>
          </p:nvPr>
        </p:nvSpPr>
        <p:spPr/>
        <p:txBody>
          <a:bodyPr/>
          <a:lstStyle/>
          <a:p>
            <a:endParaRPr lang="en-BZ"/>
          </a:p>
        </p:txBody>
      </p:sp>
      <p:sp>
        <p:nvSpPr>
          <p:cNvPr id="9" name="Chỗ dành sẵn cho Số hiệu Bản chiếu 8"/>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15849968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p:txBody>
          <a:bodyPr/>
          <a:lstStyle>
            <a:lvl1pPr>
              <a:defRPr/>
            </a:lvl1pPr>
          </a:lstStyle>
          <a:p>
            <a:fld id="{4AF05746-AC69-4340-B599-3CA3C58D8422}" type="slidenum">
              <a:rPr lang="vi-VN" altLang="en-US"/>
              <a:t>‹#›</a:t>
            </a:fld>
            <a:endParaRPr lang="vi-VN" altLang="en-US"/>
          </a:p>
        </p:txBody>
      </p:sp>
    </p:spTree>
    <p:extLst>
      <p:ext uri="{BB962C8B-B14F-4D97-AF65-F5344CB8AC3E}">
        <p14:creationId xmlns:p14="http://schemas.microsoft.com/office/powerpoint/2010/main" val="3002139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hasCustomPrompt="1"/>
          </p:nvPr>
        </p:nvSpPr>
        <p:spPr/>
        <p:txBody>
          <a:bodyPr/>
          <a:lstStyle/>
          <a:p>
            <a:r>
              <a:rPr lang="vi-VN"/>
              <a:t>Bấm để sửa kiểu tiêu đề Bản cái</a:t>
            </a:r>
            <a:endParaRPr lang="en-BZ"/>
          </a:p>
        </p:txBody>
      </p:sp>
      <p:sp>
        <p:nvSpPr>
          <p:cNvPr id="3" name="Chỗ dành sẵn cho Ngày tháng 2"/>
          <p:cNvSpPr>
            <a:spLocks noGrp="1"/>
          </p:cNvSpPr>
          <p:nvPr>
            <p:ph type="dt" sz="half" idx="10"/>
          </p:nvPr>
        </p:nvSpPr>
        <p:spPr/>
        <p:txBody>
          <a:bodyPr/>
          <a:lstStyle/>
          <a:p>
            <a:fld id="{B101DD4A-02E4-4621-BFE3-EE9FD87EDFFD}" type="datetimeFigureOut">
              <a:rPr lang="en-BZ" smtClean="0"/>
              <a:t>11/11/2022</a:t>
            </a:fld>
            <a:endParaRPr lang="en-BZ"/>
          </a:p>
        </p:txBody>
      </p:sp>
      <p:sp>
        <p:nvSpPr>
          <p:cNvPr id="4" name="Chỗ dành sẵn cho Chân trang 3"/>
          <p:cNvSpPr>
            <a:spLocks noGrp="1"/>
          </p:cNvSpPr>
          <p:nvPr>
            <p:ph type="ftr" sz="quarter" idx="11"/>
          </p:nvPr>
        </p:nvSpPr>
        <p:spPr/>
        <p:txBody>
          <a:bodyPr/>
          <a:lstStyle/>
          <a:p>
            <a:endParaRPr lang="en-BZ"/>
          </a:p>
        </p:txBody>
      </p:sp>
      <p:sp>
        <p:nvSpPr>
          <p:cNvPr id="5" name="Chỗ dành sẵn cho Số hiệu Bản chiếu 4"/>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3903946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p:cNvSpPr>
            <a:spLocks noGrp="1"/>
          </p:cNvSpPr>
          <p:nvPr>
            <p:ph type="dt" sz="half" idx="10"/>
          </p:nvPr>
        </p:nvSpPr>
        <p:spPr/>
        <p:txBody>
          <a:bodyPr/>
          <a:lstStyle/>
          <a:p>
            <a:fld id="{B101DD4A-02E4-4621-BFE3-EE9FD87EDFFD}" type="datetimeFigureOut">
              <a:rPr lang="en-BZ" smtClean="0"/>
              <a:t>11/11/2022</a:t>
            </a:fld>
            <a:endParaRPr lang="en-BZ"/>
          </a:p>
        </p:txBody>
      </p:sp>
      <p:sp>
        <p:nvSpPr>
          <p:cNvPr id="3" name="Chỗ dành sẵn cho Chân trang 2"/>
          <p:cNvSpPr>
            <a:spLocks noGrp="1"/>
          </p:cNvSpPr>
          <p:nvPr>
            <p:ph type="ftr" sz="quarter" idx="11"/>
          </p:nvPr>
        </p:nvSpPr>
        <p:spPr/>
        <p:txBody>
          <a:bodyPr/>
          <a:lstStyle/>
          <a:p>
            <a:endParaRPr lang="en-BZ"/>
          </a:p>
        </p:txBody>
      </p:sp>
      <p:sp>
        <p:nvSpPr>
          <p:cNvPr id="4" name="Chỗ dành sẵn cho Số hiệu Bản chiếu 3"/>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7963149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Nội dung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p:cNvSpPr>
            <a:spLocks noGrp="1"/>
          </p:cNvSpPr>
          <p:nvPr>
            <p:ph type="dt" sz="half" idx="10"/>
          </p:nvPr>
        </p:nvSpPr>
        <p:spPr/>
        <p:txBody>
          <a:bodyPr/>
          <a:lstStyle/>
          <a:p>
            <a:fld id="{B101DD4A-02E4-4621-BFE3-EE9FD87EDFFD}" type="datetimeFigureOut">
              <a:rPr lang="en-BZ" smtClean="0"/>
              <a:t>11/11/2022</a:t>
            </a:fld>
            <a:endParaRPr lang="en-BZ"/>
          </a:p>
        </p:txBody>
      </p:sp>
      <p:sp>
        <p:nvSpPr>
          <p:cNvPr id="6" name="Chỗ dành sẵn cho Chân trang 5"/>
          <p:cNvSpPr>
            <a:spLocks noGrp="1"/>
          </p:cNvSpPr>
          <p:nvPr>
            <p:ph type="ftr" sz="quarter" idx="11"/>
          </p:nvPr>
        </p:nvSpPr>
        <p:spPr/>
        <p:txBody>
          <a:bodyPr/>
          <a:lstStyle/>
          <a:p>
            <a:endParaRPr lang="en-BZ"/>
          </a:p>
        </p:txBody>
      </p:sp>
      <p:sp>
        <p:nvSpPr>
          <p:cNvPr id="7" name="Chỗ dành sẵn cho Số hiệu Bản chiếu 6"/>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1531562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hasCustomPrompt="1"/>
          </p:nvPr>
        </p:nvSpPr>
        <p:spPr>
          <a:xfrm>
            <a:off x="839788" y="457200"/>
            <a:ext cx="3932237" cy="1600200"/>
          </a:xfrm>
        </p:spPr>
        <p:txBody>
          <a:bodyPr anchor="b"/>
          <a:lstStyle>
            <a:lvl1pPr>
              <a:defRPr sz="3200"/>
            </a:lvl1pPr>
          </a:lstStyle>
          <a:p>
            <a:r>
              <a:rPr lang="vi-VN"/>
              <a:t>Bấm để sửa kiểu tiêu đề Bản cái</a:t>
            </a:r>
            <a:endParaRPr lang="en-BZ"/>
          </a:p>
        </p:txBody>
      </p:sp>
      <p:sp>
        <p:nvSpPr>
          <p:cNvPr id="3" name="Chỗ dành sẵn cho Hình ảnh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BZ"/>
          </a:p>
        </p:txBody>
      </p:sp>
      <p:sp>
        <p:nvSpPr>
          <p:cNvPr id="4" name="Chỗ dành sẵn cho Văn bản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Chỉnh sửa kiểu văn bản của Bản cái</a:t>
            </a:r>
          </a:p>
        </p:txBody>
      </p:sp>
      <p:sp>
        <p:nvSpPr>
          <p:cNvPr id="5" name="Chỗ dành sẵn cho Ngày tháng 4"/>
          <p:cNvSpPr>
            <a:spLocks noGrp="1"/>
          </p:cNvSpPr>
          <p:nvPr>
            <p:ph type="dt" sz="half" idx="10"/>
          </p:nvPr>
        </p:nvSpPr>
        <p:spPr/>
        <p:txBody>
          <a:bodyPr/>
          <a:lstStyle/>
          <a:p>
            <a:fld id="{B101DD4A-02E4-4621-BFE3-EE9FD87EDFFD}" type="datetimeFigureOut">
              <a:rPr lang="en-BZ" smtClean="0"/>
              <a:t>11/11/2022</a:t>
            </a:fld>
            <a:endParaRPr lang="en-BZ"/>
          </a:p>
        </p:txBody>
      </p:sp>
      <p:sp>
        <p:nvSpPr>
          <p:cNvPr id="6" name="Chỗ dành sẵn cho Chân trang 5"/>
          <p:cNvSpPr>
            <a:spLocks noGrp="1"/>
          </p:cNvSpPr>
          <p:nvPr>
            <p:ph type="ftr" sz="quarter" idx="11"/>
          </p:nvPr>
        </p:nvSpPr>
        <p:spPr/>
        <p:txBody>
          <a:bodyPr/>
          <a:lstStyle/>
          <a:p>
            <a:endParaRPr lang="en-BZ"/>
          </a:p>
        </p:txBody>
      </p:sp>
      <p:sp>
        <p:nvSpPr>
          <p:cNvPr id="7" name="Chỗ dành sẵn cho Số hiệu Bản chiếu 6"/>
          <p:cNvSpPr>
            <a:spLocks noGrp="1"/>
          </p:cNvSpPr>
          <p:nvPr>
            <p:ph type="sldNum" sz="quarter" idx="12"/>
          </p:nvPr>
        </p:nvSpPr>
        <p:spPr/>
        <p:txBody>
          <a:bodyPr/>
          <a:lstStyle/>
          <a:p>
            <a:fld id="{F827EFBA-83C4-4CA8-8C4A-8CCE55801C6D}" type="slidenum">
              <a:rPr lang="en-BZ" smtClean="0"/>
              <a:t>‹#›</a:t>
            </a:fld>
            <a:endParaRPr lang="en-BZ"/>
          </a:p>
        </p:txBody>
      </p:sp>
    </p:spTree>
    <p:extLst>
      <p:ext uri="{BB962C8B-B14F-4D97-AF65-F5344CB8AC3E}">
        <p14:creationId xmlns:p14="http://schemas.microsoft.com/office/powerpoint/2010/main" val="36323473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Chỗ dành sẵn cho Tiêu đề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BZ"/>
          </a:p>
        </p:txBody>
      </p:sp>
      <p:sp>
        <p:nvSpPr>
          <p:cNvPr id="3" name="Chỗ dành sẵn cho Văn bản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Chỉnh sửa kiểu văn bản của Bản cái</a:t>
            </a:r>
          </a:p>
          <a:p>
            <a:pPr lvl="1"/>
            <a:r>
              <a:rPr lang="vi-VN"/>
              <a:t>Mức hai</a:t>
            </a:r>
          </a:p>
          <a:p>
            <a:pPr lvl="2"/>
            <a:r>
              <a:rPr lang="vi-VN"/>
              <a:t>Mức ba</a:t>
            </a:r>
          </a:p>
          <a:p>
            <a:pPr lvl="3"/>
            <a:r>
              <a:rPr lang="vi-VN"/>
              <a:t>Mức bốn</a:t>
            </a:r>
          </a:p>
          <a:p>
            <a:pPr lvl="4"/>
            <a:r>
              <a:rPr lang="vi-VN"/>
              <a:t>Mức năm</a:t>
            </a:r>
            <a:endParaRPr lang="en-BZ"/>
          </a:p>
        </p:txBody>
      </p:sp>
      <p:sp>
        <p:nvSpPr>
          <p:cNvPr id="4" name="Chỗ dành sẵn cho Ngày tháng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01DD4A-02E4-4621-BFE3-EE9FD87EDFFD}" type="datetimeFigureOut">
              <a:rPr lang="en-BZ" smtClean="0"/>
              <a:t>11/11/2022</a:t>
            </a:fld>
            <a:endParaRPr lang="en-BZ"/>
          </a:p>
        </p:txBody>
      </p:sp>
      <p:sp>
        <p:nvSpPr>
          <p:cNvPr id="5" name="Chỗ dành sẵn cho Chân trang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BZ"/>
          </a:p>
        </p:txBody>
      </p:sp>
      <p:sp>
        <p:nvSpPr>
          <p:cNvPr id="6" name="Chỗ dành sẵn cho Số hiệu Bản chiế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27EFBA-83C4-4CA8-8C4A-8CCE55801C6D}" type="slidenum">
              <a:rPr lang="en-BZ" smtClean="0"/>
              <a:t>‹#›</a:t>
            </a:fld>
            <a:endParaRPr lang="en-BZ"/>
          </a:p>
        </p:txBody>
      </p:sp>
    </p:spTree>
    <p:extLst>
      <p:ext uri="{BB962C8B-B14F-4D97-AF65-F5344CB8AC3E}">
        <p14:creationId xmlns:p14="http://schemas.microsoft.com/office/powerpoint/2010/main" val="18612726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Arial" panose="020B0604020202020204" pitchFamily="34" charset="0"/>
              </a:defRPr>
            </a:lvl1pPr>
          </a:lstStyle>
          <a:p>
            <a:pPr>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Arial" panose="020B0604020202020204" pitchFamily="34" charset="0"/>
              </a:defRPr>
            </a:lvl1pPr>
          </a:lstStyle>
          <a:p>
            <a:pPr>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vl1pPr>
          </a:lstStyle>
          <a:p>
            <a:fld id="{A9479FDF-6082-40B3-A5D2-619BDDDC92AF}" type="slidenum">
              <a:rPr lang="en-US" altLang="en-US"/>
              <a:t>‹#›</a:t>
            </a:fld>
            <a:endParaRPr lang="en-US" altLang="en-US"/>
          </a:p>
        </p:txBody>
      </p:sp>
    </p:spTree>
    <p:extLst>
      <p:ext uri="{BB962C8B-B14F-4D97-AF65-F5344CB8AC3E}">
        <p14:creationId xmlns:p14="http://schemas.microsoft.com/office/powerpoint/2010/main" val="889902747"/>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37"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p>
            <a:pPr lvl="0"/>
            <a:r>
              <a:rPr lang="en-US" altLang="en-US"/>
              <a:t>Click to edit Master title style</a:t>
            </a:r>
          </a:p>
        </p:txBody>
      </p:sp>
      <p:sp>
        <p:nvSpPr>
          <p:cNvPr id="21507"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508"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400">
                <a:latin typeface="+mn-lt"/>
              </a:defRPr>
            </a:lvl1pPr>
          </a:lstStyle>
          <a:p>
            <a:endParaRPr lang="en-US" altLang="en-US"/>
          </a:p>
        </p:txBody>
      </p:sp>
      <p:sp>
        <p:nvSpPr>
          <p:cNvPr id="21509"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400">
                <a:latin typeface="+mn-lt"/>
              </a:defRPr>
            </a:lvl1pPr>
          </a:lstStyle>
          <a:p>
            <a:endParaRPr lang="en-US" altLang="en-US"/>
          </a:p>
        </p:txBody>
      </p:sp>
      <p:sp>
        <p:nvSpPr>
          <p:cNvPr id="21510"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400">
                <a:latin typeface="+mn-lt"/>
              </a:defRPr>
            </a:lvl1pPr>
          </a:lstStyle>
          <a:p>
            <a:fld id="{F8319EC3-C32B-4241-80AA-2C5D6C7183EC}" type="slidenum">
              <a:rPr lang="en-US" altLang="en-US"/>
              <a:t>‹#›</a:t>
            </a:fld>
            <a:endParaRPr lang="en-US" altLang="en-US"/>
          </a:p>
        </p:txBody>
      </p:sp>
    </p:spTree>
    <p:extLst>
      <p:ext uri="{BB962C8B-B14F-4D97-AF65-F5344CB8AC3E}">
        <p14:creationId xmlns:p14="http://schemas.microsoft.com/office/powerpoint/2010/main" val="303992279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38" r:id="rId13"/>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vi-VN" alt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vi-VN" altLang="en-US"/>
              <a:t>Click to edit Master text styles</a:t>
            </a:r>
          </a:p>
          <a:p>
            <a:pPr lvl="1"/>
            <a:r>
              <a:rPr lang="vi-VN" altLang="en-US"/>
              <a:t>Second level</a:t>
            </a:r>
          </a:p>
          <a:p>
            <a:pPr lvl="2"/>
            <a:r>
              <a:rPr lang="vi-VN" altLang="en-US"/>
              <a:t>Third level</a:t>
            </a:r>
          </a:p>
          <a:p>
            <a:pPr lvl="3"/>
            <a:r>
              <a:rPr lang="vi-VN" altLang="en-US"/>
              <a:t>Fourth level</a:t>
            </a:r>
          </a:p>
          <a:p>
            <a:pPr lvl="4"/>
            <a:r>
              <a:rPr lang="vi-VN" alt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ln>
          <a:effectLst/>
        </p:spPr>
        <p:txBody>
          <a:bodyPr vert="horz" wrap="square" lIns="91440" tIns="45720" rIns="91440" bIns="45720" numCol="1" anchor="t" anchorCtr="0" compatLnSpc="1"/>
          <a:lstStyle>
            <a:lvl1pPr eaLnBrk="1" hangingPunct="1">
              <a:defRPr sz="1400">
                <a:solidFill>
                  <a:schemeClr val="tx1"/>
                </a:solidFill>
                <a:latin typeface="Batang" pitchFamily="18" charset="-127"/>
                <a:cs typeface="Times New Roman" panose="02020603050405020304" pitchFamily="18" charset="0"/>
              </a:defRPr>
            </a:lvl1pPr>
          </a:lstStyle>
          <a:p>
            <a:pPr>
              <a:defRPr/>
            </a:pPr>
            <a:endParaRPr lang="en-US" alt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ln>
          <a:effectLst/>
        </p:spPr>
        <p:txBody>
          <a:bodyPr vert="horz" wrap="square" lIns="91440" tIns="45720" rIns="91440" bIns="45720" numCol="1" anchor="t" anchorCtr="0" compatLnSpc="1"/>
          <a:lstStyle>
            <a:lvl1pPr algn="ctr" eaLnBrk="1" hangingPunct="1">
              <a:defRPr sz="1400">
                <a:solidFill>
                  <a:schemeClr val="tx1"/>
                </a:solidFill>
                <a:latin typeface="Batang" pitchFamily="18" charset="-127"/>
                <a:cs typeface="Times New Roman" panose="02020603050405020304" pitchFamily="18" charset="0"/>
              </a:defRPr>
            </a:lvl1pPr>
          </a:lstStyle>
          <a:p>
            <a:pPr>
              <a:defRPr/>
            </a:pPr>
            <a:endParaRPr lang="en-US" alt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ln>
          <a:effectLst/>
        </p:spPr>
        <p:txBody>
          <a:bodyPr vert="horz" wrap="square" lIns="91440" tIns="45720" rIns="91440" bIns="45720" numCol="1" anchor="t" anchorCtr="0" compatLnSpc="1"/>
          <a:lstStyle>
            <a:lvl1pPr algn="r" eaLnBrk="1" hangingPunct="1">
              <a:defRPr sz="1400">
                <a:solidFill>
                  <a:schemeClr val="tx1"/>
                </a:solidFill>
                <a:latin typeface="Batang" pitchFamily="18" charset="-127"/>
                <a:cs typeface="Times New Roman" panose="02020603050405020304" pitchFamily="18" charset="0"/>
              </a:defRPr>
            </a:lvl1pPr>
          </a:lstStyle>
          <a:p>
            <a:fld id="{AF59D75C-6374-4758-942B-A15131680DC4}" type="slidenum">
              <a:rPr lang="vi-VN" altLang="en-US"/>
              <a:t>‹#›</a:t>
            </a:fld>
            <a:endParaRPr lang="vi-VN" altLang="en-US"/>
          </a:p>
        </p:txBody>
      </p:sp>
    </p:spTree>
    <p:extLst>
      <p:ext uri="{BB962C8B-B14F-4D97-AF65-F5344CB8AC3E}">
        <p14:creationId xmlns:p14="http://schemas.microsoft.com/office/powerpoint/2010/main" val="2665838128"/>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Lst>
  <p:txStyles>
    <p:titleStyle>
      <a:lvl1pPr algn="ctr" rtl="0" eaLnBrk="0" fontAlgn="base" hangingPunct="0">
        <a:spcBef>
          <a:spcPct val="0"/>
        </a:spcBef>
        <a:spcAft>
          <a:spcPct val="0"/>
        </a:spcAft>
        <a:defRPr sz="4400">
          <a:solidFill>
            <a:schemeClr val="tx2"/>
          </a:solidFill>
          <a:latin typeface="Batang" pitchFamily="18" charset="-127"/>
          <a:ea typeface="+mj-ea"/>
          <a:cs typeface="Times New Roman" panose="02020603050405020304" pitchFamily="18" charset="0"/>
        </a:defRPr>
      </a:lvl1pPr>
      <a:lvl2pPr algn="ctr" rtl="0" eaLnBrk="0" fontAlgn="base" hangingPunct="0">
        <a:spcBef>
          <a:spcPct val="0"/>
        </a:spcBef>
        <a:spcAft>
          <a:spcPct val="0"/>
        </a:spcAft>
        <a:defRPr sz="4400">
          <a:solidFill>
            <a:schemeClr val="tx2"/>
          </a:solidFill>
          <a:latin typeface="Batang" pitchFamily="18" charset="-127"/>
          <a:cs typeface="Times New Roman" panose="02020603050405020304" pitchFamily="18" charset="0"/>
        </a:defRPr>
      </a:lvl2pPr>
      <a:lvl3pPr algn="ctr" rtl="0" eaLnBrk="0" fontAlgn="base" hangingPunct="0">
        <a:spcBef>
          <a:spcPct val="0"/>
        </a:spcBef>
        <a:spcAft>
          <a:spcPct val="0"/>
        </a:spcAft>
        <a:defRPr sz="4400">
          <a:solidFill>
            <a:schemeClr val="tx2"/>
          </a:solidFill>
          <a:latin typeface="Batang" pitchFamily="18" charset="-127"/>
          <a:cs typeface="Times New Roman" panose="02020603050405020304" pitchFamily="18" charset="0"/>
        </a:defRPr>
      </a:lvl3pPr>
      <a:lvl4pPr algn="ctr" rtl="0" eaLnBrk="0" fontAlgn="base" hangingPunct="0">
        <a:spcBef>
          <a:spcPct val="0"/>
        </a:spcBef>
        <a:spcAft>
          <a:spcPct val="0"/>
        </a:spcAft>
        <a:defRPr sz="4400">
          <a:solidFill>
            <a:schemeClr val="tx2"/>
          </a:solidFill>
          <a:latin typeface="Batang" pitchFamily="18" charset="-127"/>
          <a:cs typeface="Times New Roman" panose="02020603050405020304" pitchFamily="18" charset="0"/>
        </a:defRPr>
      </a:lvl4pPr>
      <a:lvl5pPr algn="ctr" rtl="0" eaLnBrk="0" fontAlgn="base" hangingPunct="0">
        <a:spcBef>
          <a:spcPct val="0"/>
        </a:spcBef>
        <a:spcAft>
          <a:spcPct val="0"/>
        </a:spcAft>
        <a:defRPr sz="4400">
          <a:solidFill>
            <a:schemeClr val="tx2"/>
          </a:solidFill>
          <a:latin typeface="Batang" pitchFamily="18" charset="-127"/>
          <a:cs typeface="Times New Roman" panose="02020603050405020304" pitchFamily="18"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Batang" pitchFamily="18" charset="-127"/>
          <a:ea typeface="+mn-ea"/>
          <a:cs typeface="Times New Roman" panose="02020603050405020304" pitchFamily="18" charset="0"/>
        </a:defRPr>
      </a:lvl1pPr>
      <a:lvl2pPr marL="742950" indent="-285750" algn="l" rtl="0" eaLnBrk="0" fontAlgn="base" hangingPunct="0">
        <a:spcBef>
          <a:spcPct val="20000"/>
        </a:spcBef>
        <a:spcAft>
          <a:spcPct val="0"/>
        </a:spcAft>
        <a:buChar char="–"/>
        <a:defRPr sz="2800">
          <a:solidFill>
            <a:schemeClr val="tx1"/>
          </a:solidFill>
          <a:latin typeface="Batang" pitchFamily="18" charset="-127"/>
          <a:cs typeface="Times New Roman" panose="02020603050405020304" pitchFamily="18" charset="0"/>
        </a:defRPr>
      </a:lvl2pPr>
      <a:lvl3pPr marL="1143000" indent="-228600" algn="l" rtl="0" eaLnBrk="0" fontAlgn="base" hangingPunct="0">
        <a:spcBef>
          <a:spcPct val="20000"/>
        </a:spcBef>
        <a:spcAft>
          <a:spcPct val="0"/>
        </a:spcAft>
        <a:buChar char="•"/>
        <a:defRPr sz="2400">
          <a:solidFill>
            <a:schemeClr val="tx1"/>
          </a:solidFill>
          <a:latin typeface="Batang" pitchFamily="18" charset="-127"/>
          <a:cs typeface="Times New Roman" panose="02020603050405020304" pitchFamily="18" charset="0"/>
        </a:defRPr>
      </a:lvl3pPr>
      <a:lvl4pPr marL="1600200" indent="-228600" algn="l" rtl="0" eaLnBrk="0" fontAlgn="base" hangingPunct="0">
        <a:spcBef>
          <a:spcPct val="20000"/>
        </a:spcBef>
        <a:spcAft>
          <a:spcPct val="0"/>
        </a:spcAft>
        <a:buChar char="–"/>
        <a:defRPr sz="2000">
          <a:solidFill>
            <a:schemeClr val="tx1"/>
          </a:solidFill>
          <a:latin typeface="Batang" pitchFamily="18" charset="-127"/>
          <a:cs typeface="Times New Roman" panose="02020603050405020304" pitchFamily="18" charset="0"/>
        </a:defRPr>
      </a:lvl4pPr>
      <a:lvl5pPr marL="2057400" indent="-228600" algn="l" rtl="0" eaLnBrk="0" fontAlgn="base" hangingPunct="0">
        <a:spcBef>
          <a:spcPct val="20000"/>
        </a:spcBef>
        <a:spcAft>
          <a:spcPct val="0"/>
        </a:spcAft>
        <a:buChar char="»"/>
        <a:defRPr sz="2000">
          <a:solidFill>
            <a:schemeClr val="tx1"/>
          </a:solidFill>
          <a:latin typeface="Batang" pitchFamily="18" charset="-127"/>
          <a:cs typeface="Times New Roman" panose="02020603050405020304" pitchFamily="18" charset="0"/>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9.png"/><Relationship Id="rId7" Type="http://schemas.openxmlformats.org/officeDocument/2006/relationships/diagramQuickStyle" Target="../diagrams/quickStyle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20.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31.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7.jpeg"/><Relationship Id="rId7" Type="http://schemas.openxmlformats.org/officeDocument/2006/relationships/diagramColors" Target="../diagrams/colors2.xml"/><Relationship Id="rId2" Type="http://schemas.openxmlformats.org/officeDocument/2006/relationships/notesSlide" Target="../notesSlides/notesSlide20.xml"/><Relationship Id="rId1" Type="http://schemas.openxmlformats.org/officeDocument/2006/relationships/slideLayout" Target="../slideLayouts/slideLayout26.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34.jpeg"/><Relationship Id="rId7" Type="http://schemas.openxmlformats.org/officeDocument/2006/relationships/diagramData" Target="../diagrams/data3.xml"/><Relationship Id="rId2" Type="http://schemas.openxmlformats.org/officeDocument/2006/relationships/notesSlide" Target="../notesSlides/notesSlide25.xml"/><Relationship Id="rId1" Type="http://schemas.openxmlformats.org/officeDocument/2006/relationships/slideLayout" Target="../slideLayouts/slideLayout26.xml"/><Relationship Id="rId6" Type="http://schemas.openxmlformats.org/officeDocument/2006/relationships/image" Target="../media/image33.png"/><Relationship Id="rId11" Type="http://schemas.microsoft.com/office/2007/relationships/diagramDrawing" Target="../diagrams/drawing3.xml"/><Relationship Id="rId5" Type="http://schemas.openxmlformats.org/officeDocument/2006/relationships/image" Target="../media/image36.jpeg"/><Relationship Id="rId10" Type="http://schemas.openxmlformats.org/officeDocument/2006/relationships/diagramColors" Target="../diagrams/colors3.xml"/><Relationship Id="rId4" Type="http://schemas.openxmlformats.org/officeDocument/2006/relationships/image" Target="../media/image35.jpeg"/><Relationship Id="rId9"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26.xml"/><Relationship Id="rId4" Type="http://schemas.openxmlformats.org/officeDocument/2006/relationships/image" Target="../media/image37.jpeg"/></Relationships>
</file>

<file path=ppt/slides/_rels/slide28.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8.jpeg"/><Relationship Id="rId7" Type="http://schemas.openxmlformats.org/officeDocument/2006/relationships/diagramColors" Target="../diagrams/colors4.xml"/><Relationship Id="rId2" Type="http://schemas.openxmlformats.org/officeDocument/2006/relationships/notesSlide" Target="../notesSlides/notesSlide28.xml"/><Relationship Id="rId1" Type="http://schemas.openxmlformats.org/officeDocument/2006/relationships/slideLayout" Target="../slideLayouts/slideLayout26.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3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4.xml"/><Relationship Id="rId1" Type="http://schemas.openxmlformats.org/officeDocument/2006/relationships/slideLayout" Target="../slideLayouts/slideLayout39.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5.xml"/><Relationship Id="rId1" Type="http://schemas.openxmlformats.org/officeDocument/2006/relationships/slideLayout" Target="../slideLayouts/slideLayout28.xml"/><Relationship Id="rId4" Type="http://schemas.openxmlformats.org/officeDocument/2006/relationships/image" Target="../media/image45.jpeg"/></Relationships>
</file>

<file path=ppt/slides/_rels/slide3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6.xml"/><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28.xml"/><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image" Target="../media/image49.wmf"/><Relationship Id="rId2" Type="http://schemas.openxmlformats.org/officeDocument/2006/relationships/notesSlide" Target="../notesSlides/notesSlide38.xml"/><Relationship Id="rId1" Type="http://schemas.openxmlformats.org/officeDocument/2006/relationships/slideLayout" Target="../slideLayouts/slideLayout31.xml"/><Relationship Id="rId6" Type="http://schemas.openxmlformats.org/officeDocument/2006/relationships/image" Target="../media/image52.wmf"/><Relationship Id="rId5" Type="http://schemas.openxmlformats.org/officeDocument/2006/relationships/image" Target="../media/image51.wmf"/><Relationship Id="rId4" Type="http://schemas.openxmlformats.org/officeDocument/2006/relationships/image" Target="../media/image50.wmf"/></Relationships>
</file>

<file path=ppt/slides/_rels/slide3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9.xml"/><Relationship Id="rId1" Type="http://schemas.openxmlformats.org/officeDocument/2006/relationships/slideLayout" Target="../slideLayouts/slideLayout28.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56.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slide" Target="slide44.xml"/><Relationship Id="rId4" Type="http://schemas.openxmlformats.org/officeDocument/2006/relationships/image" Target="../media/image21.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3.xml"/><Relationship Id="rId1" Type="http://schemas.openxmlformats.org/officeDocument/2006/relationships/slideLayout" Target="../slideLayouts/slideLayout26.xml"/></Relationships>
</file>

<file path=ppt/slides/_rels/slide44.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slide" Target="slide46.xml"/><Relationship Id="rId26" Type="http://schemas.openxmlformats.org/officeDocument/2006/relationships/image" Target="../media/image73.png"/><Relationship Id="rId3" Type="http://schemas.openxmlformats.org/officeDocument/2006/relationships/audio" Target="../media/audio1.wav"/><Relationship Id="rId21" Type="http://schemas.openxmlformats.org/officeDocument/2006/relationships/slide" Target="slide49.xml"/><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slide" Target="slide45.xml"/><Relationship Id="rId25" Type="http://schemas.microsoft.com/office/2007/relationships/hdphoto" Target="../media/hdphoto3.wdp"/><Relationship Id="rId2" Type="http://schemas.openxmlformats.org/officeDocument/2006/relationships/notesSlide" Target="../notesSlides/notesSlide44.xml"/><Relationship Id="rId16" Type="http://schemas.openxmlformats.org/officeDocument/2006/relationships/image" Target="../media/image71.png"/><Relationship Id="rId20" Type="http://schemas.openxmlformats.org/officeDocument/2006/relationships/slide" Target="slide48.xml"/><Relationship Id="rId29" Type="http://schemas.microsoft.com/office/2007/relationships/hdphoto" Target="../media/hdphoto5.wdp"/><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67.png"/><Relationship Id="rId24" Type="http://schemas.openxmlformats.org/officeDocument/2006/relationships/image" Target="../media/image72.png"/><Relationship Id="rId5" Type="http://schemas.openxmlformats.org/officeDocument/2006/relationships/image" Target="../media/image62.png"/><Relationship Id="rId15" Type="http://schemas.openxmlformats.org/officeDocument/2006/relationships/image" Target="../media/image70.png"/><Relationship Id="rId23" Type="http://schemas.openxmlformats.org/officeDocument/2006/relationships/slide" Target="slide51.xml"/><Relationship Id="rId28" Type="http://schemas.openxmlformats.org/officeDocument/2006/relationships/image" Target="../media/image74.png"/><Relationship Id="rId10" Type="http://schemas.openxmlformats.org/officeDocument/2006/relationships/image" Target="../media/image66.png"/><Relationship Id="rId19" Type="http://schemas.openxmlformats.org/officeDocument/2006/relationships/slide" Target="slide47.xml"/><Relationship Id="rId31" Type="http://schemas.microsoft.com/office/2007/relationships/hdphoto" Target="../media/hdphoto6.wdp"/><Relationship Id="rId4" Type="http://schemas.openxmlformats.org/officeDocument/2006/relationships/image" Target="../media/image61.png"/><Relationship Id="rId9" Type="http://schemas.openxmlformats.org/officeDocument/2006/relationships/image" Target="../media/image65.png"/><Relationship Id="rId14" Type="http://schemas.microsoft.com/office/2007/relationships/hdphoto" Target="../media/hdphoto2.wdp"/><Relationship Id="rId22" Type="http://schemas.openxmlformats.org/officeDocument/2006/relationships/slide" Target="slide50.xml"/><Relationship Id="rId27" Type="http://schemas.microsoft.com/office/2007/relationships/hdphoto" Target="../media/hdphoto4.wdp"/><Relationship Id="rId30" Type="http://schemas.openxmlformats.org/officeDocument/2006/relationships/image" Target="../media/image75.png"/></Relationships>
</file>

<file path=ppt/slides/_rels/slide45.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45.xml"/><Relationship Id="rId1" Type="http://schemas.openxmlformats.org/officeDocument/2006/relationships/slideLayout" Target="../slideLayouts/slideLayout26.xml"/><Relationship Id="rId6" Type="http://schemas.openxmlformats.org/officeDocument/2006/relationships/slide" Target="slide44.xml"/><Relationship Id="rId5" Type="http://schemas.openxmlformats.org/officeDocument/2006/relationships/audio" Target="../media/audio3.wav"/><Relationship Id="rId4" Type="http://schemas.openxmlformats.org/officeDocument/2006/relationships/audio" Target="../media/audio2.wav"/></Relationships>
</file>

<file path=ppt/slides/_rels/slide46.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46.xml"/><Relationship Id="rId1" Type="http://schemas.openxmlformats.org/officeDocument/2006/relationships/slideLayout" Target="../slideLayouts/slideLayout26.xml"/><Relationship Id="rId6" Type="http://schemas.openxmlformats.org/officeDocument/2006/relationships/slide" Target="slide44.xml"/><Relationship Id="rId5" Type="http://schemas.openxmlformats.org/officeDocument/2006/relationships/audio" Target="../media/audio3.wav"/><Relationship Id="rId4" Type="http://schemas.openxmlformats.org/officeDocument/2006/relationships/audio" Target="../media/audio2.wav"/></Relationships>
</file>

<file path=ppt/slides/_rels/slide47.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47.xml"/><Relationship Id="rId1" Type="http://schemas.openxmlformats.org/officeDocument/2006/relationships/slideLayout" Target="../slideLayouts/slideLayout26.xml"/><Relationship Id="rId6" Type="http://schemas.openxmlformats.org/officeDocument/2006/relationships/slide" Target="slide44.xml"/><Relationship Id="rId5" Type="http://schemas.openxmlformats.org/officeDocument/2006/relationships/audio" Target="../media/audio3.wav"/><Relationship Id="rId4" Type="http://schemas.openxmlformats.org/officeDocument/2006/relationships/audio" Target="../media/audio2.wav"/></Relationships>
</file>

<file path=ppt/slides/_rels/slide48.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48.xml"/><Relationship Id="rId1" Type="http://schemas.openxmlformats.org/officeDocument/2006/relationships/slideLayout" Target="../slideLayouts/slideLayout26.xml"/><Relationship Id="rId6" Type="http://schemas.openxmlformats.org/officeDocument/2006/relationships/slide" Target="slide44.xml"/><Relationship Id="rId5" Type="http://schemas.openxmlformats.org/officeDocument/2006/relationships/audio" Target="../media/audio3.wav"/><Relationship Id="rId4" Type="http://schemas.openxmlformats.org/officeDocument/2006/relationships/audio" Target="../media/audio2.wav"/></Relationships>
</file>

<file path=ppt/slides/_rels/slide49.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49.xml"/><Relationship Id="rId1" Type="http://schemas.openxmlformats.org/officeDocument/2006/relationships/slideLayout" Target="../slideLayouts/slideLayout26.xml"/><Relationship Id="rId6" Type="http://schemas.openxmlformats.org/officeDocument/2006/relationships/slide" Target="slide44.xml"/><Relationship Id="rId5" Type="http://schemas.openxmlformats.org/officeDocument/2006/relationships/audio" Target="../media/audio3.wav"/><Relationship Id="rId4" Type="http://schemas.openxmlformats.org/officeDocument/2006/relationships/audio" Target="../media/audio2.wav"/></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audio" Target="../media/audio1.wav"/><Relationship Id="rId7" Type="http://schemas.openxmlformats.org/officeDocument/2006/relationships/image" Target="../media/image76.png"/><Relationship Id="rId2" Type="http://schemas.openxmlformats.org/officeDocument/2006/relationships/notesSlide" Target="../notesSlides/notesSlide50.xml"/><Relationship Id="rId1" Type="http://schemas.openxmlformats.org/officeDocument/2006/relationships/slideLayout" Target="../slideLayouts/slideLayout26.xml"/><Relationship Id="rId6" Type="http://schemas.openxmlformats.org/officeDocument/2006/relationships/slide" Target="slide44.xml"/><Relationship Id="rId5" Type="http://schemas.openxmlformats.org/officeDocument/2006/relationships/audio" Target="../media/audio3.wav"/><Relationship Id="rId4" Type="http://schemas.openxmlformats.org/officeDocument/2006/relationships/audio" Target="../media/audio2.wav"/></Relationships>
</file>

<file path=ppt/slides/_rels/slide51.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18" Type="http://schemas.openxmlformats.org/officeDocument/2006/relationships/image" Target="../media/image93.png"/><Relationship Id="rId26" Type="http://schemas.openxmlformats.org/officeDocument/2006/relationships/image" Target="../media/image101.png"/><Relationship Id="rId3" Type="http://schemas.openxmlformats.org/officeDocument/2006/relationships/image" Target="../media/image78.png"/><Relationship Id="rId21" Type="http://schemas.openxmlformats.org/officeDocument/2006/relationships/image" Target="../media/image96.png"/><Relationship Id="rId7" Type="http://schemas.openxmlformats.org/officeDocument/2006/relationships/image" Target="../media/image82.png"/><Relationship Id="rId12" Type="http://schemas.openxmlformats.org/officeDocument/2006/relationships/image" Target="../media/image87.png"/><Relationship Id="rId17" Type="http://schemas.openxmlformats.org/officeDocument/2006/relationships/image" Target="../media/image92.png"/><Relationship Id="rId25" Type="http://schemas.openxmlformats.org/officeDocument/2006/relationships/image" Target="../media/image100.png"/><Relationship Id="rId2" Type="http://schemas.openxmlformats.org/officeDocument/2006/relationships/notesSlide" Target="../notesSlides/notesSlide51.xml"/><Relationship Id="rId16" Type="http://schemas.openxmlformats.org/officeDocument/2006/relationships/image" Target="../media/image91.png"/><Relationship Id="rId20" Type="http://schemas.openxmlformats.org/officeDocument/2006/relationships/image" Target="../media/image95.png"/><Relationship Id="rId29" Type="http://schemas.openxmlformats.org/officeDocument/2006/relationships/image" Target="../media/image104.png"/><Relationship Id="rId1" Type="http://schemas.openxmlformats.org/officeDocument/2006/relationships/slideLayout" Target="../slideLayouts/slideLayout31.xml"/><Relationship Id="rId6" Type="http://schemas.openxmlformats.org/officeDocument/2006/relationships/image" Target="../media/image81.png"/><Relationship Id="rId11" Type="http://schemas.openxmlformats.org/officeDocument/2006/relationships/image" Target="../media/image86.png"/><Relationship Id="rId24" Type="http://schemas.openxmlformats.org/officeDocument/2006/relationships/image" Target="../media/image99.png"/><Relationship Id="rId5" Type="http://schemas.openxmlformats.org/officeDocument/2006/relationships/image" Target="../media/image80.png"/><Relationship Id="rId15" Type="http://schemas.openxmlformats.org/officeDocument/2006/relationships/image" Target="../media/image90.png"/><Relationship Id="rId23" Type="http://schemas.openxmlformats.org/officeDocument/2006/relationships/image" Target="../media/image98.png"/><Relationship Id="rId28" Type="http://schemas.openxmlformats.org/officeDocument/2006/relationships/image" Target="../media/image103.png"/><Relationship Id="rId10" Type="http://schemas.openxmlformats.org/officeDocument/2006/relationships/image" Target="../media/image85.png"/><Relationship Id="rId19" Type="http://schemas.openxmlformats.org/officeDocument/2006/relationships/image" Target="../media/image94.png"/><Relationship Id="rId31" Type="http://schemas.openxmlformats.org/officeDocument/2006/relationships/image" Target="../media/image106.jpe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 Id="rId22" Type="http://schemas.openxmlformats.org/officeDocument/2006/relationships/image" Target="../media/image97.png"/><Relationship Id="rId27" Type="http://schemas.openxmlformats.org/officeDocument/2006/relationships/image" Target="../media/image102.png"/><Relationship Id="rId30" Type="http://schemas.openxmlformats.org/officeDocument/2006/relationships/image" Target="../media/image105.jpeg"/></Relationships>
</file>

<file path=ppt/slides/_rels/slide5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2.xml"/><Relationship Id="rId1" Type="http://schemas.openxmlformats.org/officeDocument/2006/relationships/slideLayout" Target="../slideLayouts/slideLayout25.xml"/><Relationship Id="rId4" Type="http://schemas.openxmlformats.org/officeDocument/2006/relationships/image" Target="../media/image108.jpe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3.xml"/><Relationship Id="rId1" Type="http://schemas.openxmlformats.org/officeDocument/2006/relationships/slideLayout" Target="../slideLayouts/slideLayout26.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4.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5323D87C-BFC5-4133-97E6-B6F514B03570}"/>
              </a:ext>
            </a:extLst>
          </p:cNvPr>
          <p:cNvSpPr/>
          <p:nvPr/>
        </p:nvSpPr>
        <p:spPr>
          <a:xfrm>
            <a:off x="0" y="0"/>
            <a:ext cx="12192000" cy="6858000"/>
          </a:xfrm>
          <a:prstGeom prst="rect">
            <a:avLst/>
          </a:prstGeom>
          <a:solidFill>
            <a:srgbClr val="D7AE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cxnSp>
        <p:nvCxnSpPr>
          <p:cNvPr id="4" name="Straight Connector 3">
            <a:extLst>
              <a:ext uri="{FF2B5EF4-FFF2-40B4-BE49-F238E27FC236}">
                <a16:creationId xmlns="" xmlns:a16="http://schemas.microsoft.com/office/drawing/2014/main" id="{BC53E0E0-2C28-4AE2-BAA3-9448C1309140}"/>
              </a:ext>
            </a:extLst>
          </p:cNvPr>
          <p:cNvCxnSpPr/>
          <p:nvPr/>
        </p:nvCxnSpPr>
        <p:spPr>
          <a:xfrm>
            <a:off x="6300930" y="1504950"/>
            <a:ext cx="5705475" cy="0"/>
          </a:xfrm>
          <a:prstGeom prst="line">
            <a:avLst/>
          </a:prstGeom>
          <a:ln w="57150">
            <a:solidFill>
              <a:srgbClr val="6E421E"/>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 xmlns:a16="http://schemas.microsoft.com/office/drawing/2014/main" id="{5874E4FA-16FE-4B38-9C93-F6B81700DC19}"/>
              </a:ext>
            </a:extLst>
          </p:cNvPr>
          <p:cNvCxnSpPr/>
          <p:nvPr/>
        </p:nvCxnSpPr>
        <p:spPr>
          <a:xfrm>
            <a:off x="6329505" y="3924300"/>
            <a:ext cx="5705475" cy="0"/>
          </a:xfrm>
          <a:prstGeom prst="line">
            <a:avLst/>
          </a:prstGeom>
          <a:ln w="57150">
            <a:solidFill>
              <a:srgbClr val="6E421E"/>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06DA7CA9-0978-41D7-953C-C02B57C14A93}"/>
              </a:ext>
            </a:extLst>
          </p:cNvPr>
          <p:cNvSpPr txBox="1"/>
          <p:nvPr/>
        </p:nvSpPr>
        <p:spPr>
          <a:xfrm flipH="1">
            <a:off x="6329505" y="1653453"/>
            <a:ext cx="5734050" cy="1754326"/>
          </a:xfrm>
          <a:prstGeom prst="rect">
            <a:avLst/>
          </a:prstGeom>
          <a:noFill/>
        </p:spPr>
        <p:txBody>
          <a:bodyPr wrap="square" rtlCol="0">
            <a:spAutoFit/>
          </a:bodyPr>
          <a:lstStyle/>
          <a:p>
            <a:pPr algn="ctr"/>
            <a:r>
              <a:rPr lang="en-SG" sz="5400" b="1" smtClean="0">
                <a:solidFill>
                  <a:srgbClr val="FF0000"/>
                </a:solidFill>
                <a:latin typeface="#9Slide04 AdrianeSwash" panose="02000504060000090004" pitchFamily="2" charset="0"/>
              </a:rPr>
              <a:t>ĐOÀN THUYỀN ĐÁNH CÁ</a:t>
            </a:r>
            <a:endParaRPr lang="en-SG" sz="5400" b="1" dirty="0">
              <a:solidFill>
                <a:srgbClr val="FF0000"/>
              </a:solidFill>
              <a:latin typeface="#9Slide04 AdrianeSwash" panose="02000504060000090004" pitchFamily="2" charset="0"/>
            </a:endParaRPr>
          </a:p>
        </p:txBody>
      </p:sp>
      <p:sp>
        <p:nvSpPr>
          <p:cNvPr id="7" name="TextBox 6">
            <a:extLst>
              <a:ext uri="{FF2B5EF4-FFF2-40B4-BE49-F238E27FC236}">
                <a16:creationId xmlns="" xmlns:a16="http://schemas.microsoft.com/office/drawing/2014/main" id="{3F5093AE-8E93-4603-896B-945B1783227C}"/>
              </a:ext>
            </a:extLst>
          </p:cNvPr>
          <p:cNvSpPr txBox="1"/>
          <p:nvPr/>
        </p:nvSpPr>
        <p:spPr>
          <a:xfrm flipH="1">
            <a:off x="9491805" y="3333511"/>
            <a:ext cx="2514600" cy="707886"/>
          </a:xfrm>
          <a:prstGeom prst="rect">
            <a:avLst/>
          </a:prstGeom>
          <a:noFill/>
        </p:spPr>
        <p:txBody>
          <a:bodyPr wrap="square" rtlCol="0">
            <a:spAutoFit/>
          </a:bodyPr>
          <a:lstStyle/>
          <a:p>
            <a:pPr algn="ctr"/>
            <a:r>
              <a:rPr lang="en-SG" sz="4000" dirty="0">
                <a:solidFill>
                  <a:schemeClr val="bg1"/>
                </a:solidFill>
                <a:latin typeface="#9Slide05 Braxton Regular" panose="03060000000000000000" pitchFamily="66" charset="0"/>
              </a:rPr>
              <a:t>_</a:t>
            </a:r>
            <a:r>
              <a:rPr lang="en-SG" sz="4000" dirty="0" err="1">
                <a:solidFill>
                  <a:schemeClr val="bg1"/>
                </a:solidFill>
                <a:latin typeface="#9Slide05 Braxton Regular" panose="03060000000000000000" pitchFamily="66" charset="0"/>
              </a:rPr>
              <a:t>Huy</a:t>
            </a:r>
            <a:r>
              <a:rPr lang="en-SG" sz="4000" dirty="0">
                <a:solidFill>
                  <a:schemeClr val="bg1"/>
                </a:solidFill>
                <a:latin typeface="#9Slide05 Braxton Regular" panose="03060000000000000000" pitchFamily="66" charset="0"/>
              </a:rPr>
              <a:t> </a:t>
            </a:r>
            <a:r>
              <a:rPr lang="en-SG" sz="4000" dirty="0" err="1">
                <a:solidFill>
                  <a:schemeClr val="bg1"/>
                </a:solidFill>
                <a:latin typeface="#9Slide05 Braxton Regular" panose="03060000000000000000" pitchFamily="66" charset="0"/>
              </a:rPr>
              <a:t>Cận</a:t>
            </a:r>
            <a:r>
              <a:rPr lang="en-SG" sz="4000" dirty="0">
                <a:solidFill>
                  <a:schemeClr val="bg1"/>
                </a:solidFill>
                <a:latin typeface="#9Slide05 Braxton Regular" panose="03060000000000000000" pitchFamily="66" charset="0"/>
              </a:rPr>
              <a:t>_</a:t>
            </a:r>
          </a:p>
        </p:txBody>
      </p:sp>
      <p:grpSp>
        <p:nvGrpSpPr>
          <p:cNvPr id="9" name="Group 8">
            <a:extLst>
              <a:ext uri="{FF2B5EF4-FFF2-40B4-BE49-F238E27FC236}">
                <a16:creationId xmlns="" xmlns:a16="http://schemas.microsoft.com/office/drawing/2014/main" id="{CCCC4F68-CA29-4033-AAA4-3A82F2D3F612}"/>
              </a:ext>
            </a:extLst>
          </p:cNvPr>
          <p:cNvGrpSpPr/>
          <p:nvPr/>
        </p:nvGrpSpPr>
        <p:grpSpPr>
          <a:xfrm>
            <a:off x="232317" y="461820"/>
            <a:ext cx="6012123" cy="5922361"/>
            <a:chOff x="-46678" y="555042"/>
            <a:chExt cx="6196513" cy="5976919"/>
          </a:xfrm>
          <a:blipFill>
            <a:blip r:embed="rId3"/>
            <a:stretch>
              <a:fillRect/>
            </a:stretch>
          </a:blipFill>
        </p:grpSpPr>
        <p:sp>
          <p:nvSpPr>
            <p:cNvPr id="10" name="Rectangle 9">
              <a:extLst>
                <a:ext uri="{FF2B5EF4-FFF2-40B4-BE49-F238E27FC236}">
                  <a16:creationId xmlns="" xmlns:a16="http://schemas.microsoft.com/office/drawing/2014/main" id="{C7D7569E-8229-4688-9EB4-F77790B78C91}"/>
                </a:ext>
              </a:extLst>
            </p:cNvPr>
            <p:cNvSpPr/>
            <p:nvPr/>
          </p:nvSpPr>
          <p:spPr>
            <a:xfrm rot="2700827">
              <a:off x="2484130" y="562194"/>
              <a:ext cx="1232686" cy="121838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ectangle 10">
              <a:extLst>
                <a:ext uri="{FF2B5EF4-FFF2-40B4-BE49-F238E27FC236}">
                  <a16:creationId xmlns="" xmlns:a16="http://schemas.microsoft.com/office/drawing/2014/main" id="{B7F75D2A-9A21-4213-AB3E-B820AC22F6B6}"/>
                </a:ext>
              </a:extLst>
            </p:cNvPr>
            <p:cNvSpPr/>
            <p:nvPr/>
          </p:nvSpPr>
          <p:spPr>
            <a:xfrm rot="2700827">
              <a:off x="3593562" y="1047750"/>
              <a:ext cx="2000015" cy="20608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Rectangle 11">
              <a:extLst>
                <a:ext uri="{FF2B5EF4-FFF2-40B4-BE49-F238E27FC236}">
                  <a16:creationId xmlns="" xmlns:a16="http://schemas.microsoft.com/office/drawing/2014/main" id="{14BA3DC8-54D9-4926-A1D1-2346834792C2}"/>
                </a:ext>
              </a:extLst>
            </p:cNvPr>
            <p:cNvSpPr/>
            <p:nvPr/>
          </p:nvSpPr>
          <p:spPr>
            <a:xfrm rot="2700827">
              <a:off x="575286" y="1027407"/>
              <a:ext cx="2000015" cy="20608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3" name="Rectangle 12">
              <a:extLst>
                <a:ext uri="{FF2B5EF4-FFF2-40B4-BE49-F238E27FC236}">
                  <a16:creationId xmlns="" xmlns:a16="http://schemas.microsoft.com/office/drawing/2014/main" id="{91F51B31-44C1-4B76-8C03-4463B234722D}"/>
                </a:ext>
              </a:extLst>
            </p:cNvPr>
            <p:cNvSpPr/>
            <p:nvPr/>
          </p:nvSpPr>
          <p:spPr>
            <a:xfrm rot="2700827">
              <a:off x="2052840" y="2528991"/>
              <a:ext cx="2000015" cy="20608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4" name="Rectangle 13">
              <a:extLst>
                <a:ext uri="{FF2B5EF4-FFF2-40B4-BE49-F238E27FC236}">
                  <a16:creationId xmlns="" xmlns:a16="http://schemas.microsoft.com/office/drawing/2014/main" id="{F6E26CA7-0D08-4B3D-BED3-1DFF88DFBAA4}"/>
                </a:ext>
              </a:extLst>
            </p:cNvPr>
            <p:cNvSpPr/>
            <p:nvPr/>
          </p:nvSpPr>
          <p:spPr>
            <a:xfrm rot="2700827">
              <a:off x="3584210" y="3988561"/>
              <a:ext cx="2000015" cy="20608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5" name="Rectangle 14">
              <a:extLst>
                <a:ext uri="{FF2B5EF4-FFF2-40B4-BE49-F238E27FC236}">
                  <a16:creationId xmlns="" xmlns:a16="http://schemas.microsoft.com/office/drawing/2014/main" id="{B410FC19-30B1-4E51-B8C0-7BCFA39136B9}"/>
                </a:ext>
              </a:extLst>
            </p:cNvPr>
            <p:cNvSpPr/>
            <p:nvPr/>
          </p:nvSpPr>
          <p:spPr>
            <a:xfrm rot="2700827">
              <a:off x="502423" y="4010807"/>
              <a:ext cx="2000015" cy="2060897"/>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Rectangle 15">
              <a:extLst>
                <a:ext uri="{FF2B5EF4-FFF2-40B4-BE49-F238E27FC236}">
                  <a16:creationId xmlns="" xmlns:a16="http://schemas.microsoft.com/office/drawing/2014/main" id="{AAC01B3F-2071-4C07-95E2-57BE5D5441B9}"/>
                </a:ext>
              </a:extLst>
            </p:cNvPr>
            <p:cNvSpPr/>
            <p:nvPr/>
          </p:nvSpPr>
          <p:spPr>
            <a:xfrm rot="2700827">
              <a:off x="4924301" y="2950249"/>
              <a:ext cx="1232686" cy="1218382"/>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7" name="Rectangle 16">
              <a:extLst>
                <a:ext uri="{FF2B5EF4-FFF2-40B4-BE49-F238E27FC236}">
                  <a16:creationId xmlns="" xmlns:a16="http://schemas.microsoft.com/office/drawing/2014/main" id="{278E9DDE-B45B-46EE-9202-2004BAB8A56F}"/>
                </a:ext>
              </a:extLst>
            </p:cNvPr>
            <p:cNvSpPr/>
            <p:nvPr/>
          </p:nvSpPr>
          <p:spPr>
            <a:xfrm rot="2700827">
              <a:off x="-53830" y="2889586"/>
              <a:ext cx="1232686" cy="121838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8" name="Rectangle 17">
              <a:extLst>
                <a:ext uri="{FF2B5EF4-FFF2-40B4-BE49-F238E27FC236}">
                  <a16:creationId xmlns="" xmlns:a16="http://schemas.microsoft.com/office/drawing/2014/main" id="{7AC63C8B-CF17-4735-B748-1EAA0C8CC069}"/>
                </a:ext>
              </a:extLst>
            </p:cNvPr>
            <p:cNvSpPr/>
            <p:nvPr/>
          </p:nvSpPr>
          <p:spPr>
            <a:xfrm rot="2700827">
              <a:off x="2417455" y="5306427"/>
              <a:ext cx="1232686" cy="1218381"/>
            </a:xfrm>
            <a:prstGeom prst="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19" name="TextBox 18">
            <a:extLst>
              <a:ext uri="{FF2B5EF4-FFF2-40B4-BE49-F238E27FC236}">
                <a16:creationId xmlns="" xmlns:a16="http://schemas.microsoft.com/office/drawing/2014/main" id="{3F5093AE-8E93-4603-896B-945B1783227C}"/>
              </a:ext>
            </a:extLst>
          </p:cNvPr>
          <p:cNvSpPr txBox="1"/>
          <p:nvPr/>
        </p:nvSpPr>
        <p:spPr>
          <a:xfrm flipH="1">
            <a:off x="7002049" y="611052"/>
            <a:ext cx="4396636" cy="646331"/>
          </a:xfrm>
          <a:prstGeom prst="rect">
            <a:avLst/>
          </a:prstGeom>
          <a:noFill/>
        </p:spPr>
        <p:txBody>
          <a:bodyPr wrap="square" rtlCol="0">
            <a:spAutoFit/>
          </a:bodyPr>
          <a:lstStyle/>
          <a:p>
            <a:pPr algn="ctr"/>
            <a:r>
              <a:rPr lang="en-SG" sz="3600" b="1" smtClean="0">
                <a:latin typeface="Times New Roman" pitchFamily="18" charset="0"/>
                <a:cs typeface="Times New Roman" pitchFamily="18" charset="0"/>
              </a:rPr>
              <a:t>Tiết 56-57: Văn bản</a:t>
            </a:r>
            <a:endParaRPr lang="en-SG"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745005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par>
                                <p:cTn id="16" presetID="22" presetClass="entr" presetSubtype="4"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randombar(horizontal)">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randombar(horizontal)">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5">
            <a:extLst>
              <a:ext uri="{FF2B5EF4-FFF2-40B4-BE49-F238E27FC236}">
                <a16:creationId xmlns="" xmlns:a16="http://schemas.microsoft.com/office/drawing/2014/main" id="{338F1EE5-98B8-4E03-92B2-27296752A9FA}"/>
              </a:ext>
            </a:extLst>
          </p:cNvPr>
          <p:cNvSpPr>
            <a:spLocks noChangeArrowheads="1"/>
          </p:cNvSpPr>
          <p:nvPr/>
        </p:nvSpPr>
        <p:spPr bwMode="gray">
          <a:xfrm>
            <a:off x="5800436" y="1112365"/>
            <a:ext cx="5627786" cy="1111250"/>
          </a:xfrm>
          <a:prstGeom prst="roundRect">
            <a:avLst>
              <a:gd name="adj" fmla="val 9144"/>
            </a:avLst>
          </a:prstGeom>
          <a:solidFill>
            <a:srgbClr val="F8F8F8"/>
          </a:solidFill>
          <a:ln w="28575">
            <a:solidFill>
              <a:schemeClr val="accent3"/>
            </a:solidFill>
            <a:round/>
            <a:headEnd/>
            <a:tailEnd/>
          </a:ln>
          <a:effectLst/>
        </p:spPr>
        <p:txBody>
          <a:bodyPr wrap="none" lIns="365760" anchor="ctr"/>
          <a:lstStyle/>
          <a:p>
            <a:pPr>
              <a:lnSpc>
                <a:spcPct val="110000"/>
              </a:lnSpc>
              <a:spcBef>
                <a:spcPct val="50000"/>
              </a:spcBef>
              <a:defRPr/>
            </a:pPr>
            <a:endParaRPr lang="en-US" sz="1600" dirty="0">
              <a:solidFill>
                <a:srgbClr val="080808"/>
              </a:solidFill>
              <a:latin typeface="Arial" charset="0"/>
              <a:cs typeface="Arial" charset="0"/>
            </a:endParaRPr>
          </a:p>
        </p:txBody>
      </p:sp>
      <p:sp>
        <p:nvSpPr>
          <p:cNvPr id="14339" name="AutoShape 9">
            <a:extLst>
              <a:ext uri="{FF2B5EF4-FFF2-40B4-BE49-F238E27FC236}">
                <a16:creationId xmlns="" xmlns:a16="http://schemas.microsoft.com/office/drawing/2014/main" id="{324063DC-A616-4E96-80DD-636BE1788C84}"/>
              </a:ext>
            </a:extLst>
          </p:cNvPr>
          <p:cNvSpPr>
            <a:spLocks noChangeArrowheads="1"/>
          </p:cNvSpPr>
          <p:nvPr/>
        </p:nvSpPr>
        <p:spPr bwMode="gray">
          <a:xfrm>
            <a:off x="4064574" y="2942542"/>
            <a:ext cx="6898177" cy="1187450"/>
          </a:xfrm>
          <a:prstGeom prst="roundRect">
            <a:avLst>
              <a:gd name="adj" fmla="val 9144"/>
            </a:avLst>
          </a:prstGeom>
          <a:solidFill>
            <a:srgbClr val="F8F8F8"/>
          </a:solidFill>
          <a:ln w="28575">
            <a:solidFill>
              <a:schemeClr val="accent1"/>
            </a:solidFill>
            <a:round/>
            <a:headEnd/>
            <a:tailEnd/>
          </a:ln>
        </p:spPr>
        <p:txBody>
          <a:bodyPr wrap="none" lIns="365760"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lnSpc>
                <a:spcPct val="110000"/>
              </a:lnSpc>
              <a:spcBef>
                <a:spcPct val="50000"/>
              </a:spcBef>
            </a:pPr>
            <a:endParaRPr lang="en-US" altLang="en-US" sz="1600"/>
          </a:p>
        </p:txBody>
      </p:sp>
      <p:sp>
        <p:nvSpPr>
          <p:cNvPr id="4" name="AutoShape 10">
            <a:extLst>
              <a:ext uri="{FF2B5EF4-FFF2-40B4-BE49-F238E27FC236}">
                <a16:creationId xmlns="" xmlns:a16="http://schemas.microsoft.com/office/drawing/2014/main" id="{CB222818-CF87-43E4-A174-187B67E7F6B9}"/>
              </a:ext>
            </a:extLst>
          </p:cNvPr>
          <p:cNvSpPr>
            <a:spLocks noChangeArrowheads="1"/>
          </p:cNvSpPr>
          <p:nvPr/>
        </p:nvSpPr>
        <p:spPr bwMode="gray">
          <a:xfrm>
            <a:off x="3938126" y="905063"/>
            <a:ext cx="2157874" cy="1515940"/>
          </a:xfrm>
          <a:prstGeom prst="upArrow">
            <a:avLst>
              <a:gd name="adj1" fmla="val 50000"/>
              <a:gd name="adj2" fmla="val 18667"/>
            </a:avLst>
          </a:prstGeom>
          <a:ln>
            <a:headEnd/>
            <a:tailEnd/>
          </a:ln>
        </p:spPr>
        <p:style>
          <a:lnRef idx="0">
            <a:schemeClr val="accent3"/>
          </a:lnRef>
          <a:fillRef idx="3">
            <a:schemeClr val="accent3"/>
          </a:fillRef>
          <a:effectRef idx="3">
            <a:schemeClr val="accent3"/>
          </a:effectRef>
          <a:fontRef idx="minor">
            <a:schemeClr val="lt1"/>
          </a:fontRef>
        </p:style>
        <p:txBody>
          <a:bodyPr vert="vert" wrap="none" lIns="45720" tIns="274320" rIns="0" bIns="0" anchor="b"/>
          <a:lstStyle/>
          <a:p>
            <a:pPr>
              <a:defRPr/>
            </a:pPr>
            <a:endParaRPr lang="en-US" b="1" dirty="0">
              <a:solidFill>
                <a:schemeClr val="accent3">
                  <a:lumMod val="20000"/>
                  <a:lumOff val="80000"/>
                </a:schemeClr>
              </a:solidFill>
              <a:effectLst>
                <a:outerShdw blurRad="50800" dist="38100" dir="2700000" algn="tl" rotWithShape="0">
                  <a:prstClr val="black">
                    <a:alpha val="40000"/>
                  </a:prstClr>
                </a:outerShdw>
              </a:effectLst>
              <a:latin typeface="Verdana" pitchFamily="34" charset="0"/>
            </a:endParaRPr>
          </a:p>
        </p:txBody>
      </p:sp>
      <p:sp>
        <p:nvSpPr>
          <p:cNvPr id="5" name="AutoShape 7">
            <a:extLst>
              <a:ext uri="{FF2B5EF4-FFF2-40B4-BE49-F238E27FC236}">
                <a16:creationId xmlns="" xmlns:a16="http://schemas.microsoft.com/office/drawing/2014/main" id="{25FF979E-AC0F-40DC-8AF0-D2A5E1486A9F}"/>
              </a:ext>
            </a:extLst>
          </p:cNvPr>
          <p:cNvSpPr>
            <a:spLocks noChangeArrowheads="1"/>
          </p:cNvSpPr>
          <p:nvPr/>
        </p:nvSpPr>
        <p:spPr bwMode="gray">
          <a:xfrm>
            <a:off x="2193245" y="2705621"/>
            <a:ext cx="2253495" cy="1516133"/>
          </a:xfrm>
          <a:prstGeom prst="upArrow">
            <a:avLst>
              <a:gd name="adj1" fmla="val 50000"/>
              <a:gd name="adj2" fmla="val 18667"/>
            </a:avLst>
          </a:prstGeom>
          <a:ln>
            <a:headEnd/>
            <a:tailEnd/>
          </a:ln>
        </p:spPr>
        <p:style>
          <a:lnRef idx="0">
            <a:schemeClr val="accent1"/>
          </a:lnRef>
          <a:fillRef idx="3">
            <a:schemeClr val="accent1"/>
          </a:fillRef>
          <a:effectRef idx="3">
            <a:schemeClr val="accent1"/>
          </a:effectRef>
          <a:fontRef idx="minor">
            <a:schemeClr val="lt1"/>
          </a:fontRef>
        </p:style>
        <p:txBody>
          <a:bodyPr vert="vert" wrap="none" lIns="45720" tIns="182880" anchor="b">
            <a:flatTx/>
          </a:bodyPr>
          <a:lstStyle/>
          <a:p>
            <a:pPr>
              <a:defRPr/>
            </a:pPr>
            <a:endParaRPr lang="en-US" sz="2000" b="1" dirty="0">
              <a:solidFill>
                <a:schemeClr val="accent1">
                  <a:lumMod val="20000"/>
                  <a:lumOff val="80000"/>
                </a:schemeClr>
              </a:solidFill>
              <a:effectLst>
                <a:outerShdw blurRad="50800" dist="38100" dir="2700000" algn="tl" rotWithShape="0">
                  <a:prstClr val="black">
                    <a:alpha val="40000"/>
                  </a:prstClr>
                </a:outerShdw>
              </a:effectLst>
              <a:latin typeface="Verdana" pitchFamily="34" charset="0"/>
            </a:endParaRPr>
          </a:p>
        </p:txBody>
      </p:sp>
      <p:sp>
        <p:nvSpPr>
          <p:cNvPr id="6" name="AutoShape 11">
            <a:extLst>
              <a:ext uri="{FF2B5EF4-FFF2-40B4-BE49-F238E27FC236}">
                <a16:creationId xmlns="" xmlns:a16="http://schemas.microsoft.com/office/drawing/2014/main" id="{DF2DF178-845F-497C-97DA-0E64494CF10D}"/>
              </a:ext>
            </a:extLst>
          </p:cNvPr>
          <p:cNvSpPr>
            <a:spLocks noChangeArrowheads="1"/>
          </p:cNvSpPr>
          <p:nvPr/>
        </p:nvSpPr>
        <p:spPr bwMode="gray">
          <a:xfrm>
            <a:off x="2220953" y="4762606"/>
            <a:ext cx="8357523" cy="1419225"/>
          </a:xfrm>
          <a:prstGeom prst="roundRect">
            <a:avLst>
              <a:gd name="adj" fmla="val 9144"/>
            </a:avLst>
          </a:prstGeom>
          <a:solidFill>
            <a:schemeClr val="bg1"/>
          </a:solidFill>
          <a:ln w="28575">
            <a:solidFill>
              <a:srgbClr val="E9C5F7"/>
            </a:solidFill>
            <a:round/>
            <a:headEnd/>
            <a:tailEnd/>
          </a:ln>
          <a:effectLst/>
        </p:spPr>
        <p:txBody>
          <a:bodyPr wrap="none" lIns="365760" anchor="ctr"/>
          <a:lstStyle/>
          <a:p>
            <a:pPr>
              <a:lnSpc>
                <a:spcPct val="110000"/>
              </a:lnSpc>
              <a:spcBef>
                <a:spcPct val="50000"/>
              </a:spcBef>
              <a:defRPr/>
            </a:pPr>
            <a:endParaRPr lang="en-US" sz="1600">
              <a:latin typeface="Arial" charset="0"/>
              <a:cs typeface="Arial" charset="0"/>
            </a:endParaRPr>
          </a:p>
        </p:txBody>
      </p:sp>
      <p:sp>
        <p:nvSpPr>
          <p:cNvPr id="7" name="AutoShape 8">
            <a:extLst>
              <a:ext uri="{FF2B5EF4-FFF2-40B4-BE49-F238E27FC236}">
                <a16:creationId xmlns="" xmlns:a16="http://schemas.microsoft.com/office/drawing/2014/main" id="{7EF792D6-47A2-4726-8908-0826910DEB6A}"/>
              </a:ext>
            </a:extLst>
          </p:cNvPr>
          <p:cNvSpPr>
            <a:spLocks noChangeArrowheads="1"/>
          </p:cNvSpPr>
          <p:nvPr/>
        </p:nvSpPr>
        <p:spPr bwMode="gray">
          <a:xfrm>
            <a:off x="366262" y="4559473"/>
            <a:ext cx="2289256" cy="1774757"/>
          </a:xfrm>
          <a:prstGeom prst="upArrow">
            <a:avLst>
              <a:gd name="adj1" fmla="val 50000"/>
              <a:gd name="adj2" fmla="val 18667"/>
            </a:avLst>
          </a:prstGeom>
          <a:solidFill>
            <a:srgbClr val="E9C5F7"/>
          </a:solidFill>
          <a:ln>
            <a:headEnd/>
            <a:tailEnd/>
          </a:ln>
        </p:spPr>
        <p:style>
          <a:lnRef idx="0">
            <a:schemeClr val="accent6"/>
          </a:lnRef>
          <a:fillRef idx="3">
            <a:schemeClr val="accent6"/>
          </a:fillRef>
          <a:effectRef idx="3">
            <a:schemeClr val="accent6"/>
          </a:effectRef>
          <a:fontRef idx="minor">
            <a:schemeClr val="lt1"/>
          </a:fontRef>
        </p:style>
        <p:txBody>
          <a:bodyPr vert="vert" wrap="none" lIns="45720" tIns="365760" anchor="b">
            <a:flatTx/>
          </a:bodyPr>
          <a:lstStyle/>
          <a:p>
            <a:pPr>
              <a:defRPr/>
            </a:pPr>
            <a:endParaRPr lang="en-US" sz="2400" b="1" dirty="0">
              <a:solidFill>
                <a:schemeClr val="accent6">
                  <a:lumMod val="20000"/>
                  <a:lumOff val="80000"/>
                </a:schemeClr>
              </a:solidFill>
              <a:effectLst>
                <a:outerShdw blurRad="50800" dist="38100" dir="2700000" algn="tl" rotWithShape="0">
                  <a:prstClr val="black">
                    <a:alpha val="40000"/>
                  </a:prstClr>
                </a:outerShdw>
              </a:effectLst>
              <a:latin typeface="Verdana" pitchFamily="34" charset="0"/>
            </a:endParaRPr>
          </a:p>
        </p:txBody>
      </p:sp>
      <p:sp>
        <p:nvSpPr>
          <p:cNvPr id="9" name="Rectangle 8">
            <a:extLst>
              <a:ext uri="{FF2B5EF4-FFF2-40B4-BE49-F238E27FC236}">
                <a16:creationId xmlns="" xmlns:a16="http://schemas.microsoft.com/office/drawing/2014/main" id="{D9A8E3B2-6FF7-4ED1-80C7-186F0F00E8C0}"/>
              </a:ext>
            </a:extLst>
          </p:cNvPr>
          <p:cNvSpPr>
            <a:spLocks noChangeArrowheads="1"/>
          </p:cNvSpPr>
          <p:nvPr/>
        </p:nvSpPr>
        <p:spPr bwMode="auto">
          <a:xfrm>
            <a:off x="6618601" y="1406380"/>
            <a:ext cx="3581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vi-VN" altLang="en-US" sz="2800">
                <a:latin typeface="#9Slide03 Arima Madurai Black" panose="00000A00000000000000" pitchFamily="2" charset="0"/>
                <a:cs typeface="#9Slide03 Arima Madurai Black" panose="00000A00000000000000" pitchFamily="2" charset="0"/>
              </a:rPr>
              <a:t> </a:t>
            </a:r>
            <a:r>
              <a:rPr lang="en-US" altLang="en-US" sz="2800" smtClean="0">
                <a:latin typeface="#9Slide03 Arima Madurai Black" panose="00000A00000000000000" pitchFamily="2" charset="0"/>
                <a:cs typeface="#9Slide03 Arima Madurai Black" panose="00000A00000000000000" pitchFamily="2" charset="0"/>
              </a:rPr>
              <a:t>d. </a:t>
            </a:r>
            <a:r>
              <a:rPr lang="nl-NL" altLang="en-US" sz="2800" b="1" smtClean="0">
                <a:latin typeface="#9Slide03 Arima Madurai Black" panose="00000A00000000000000" pitchFamily="2" charset="0"/>
                <a:cs typeface="#9Slide03 Arima Madurai Black" panose="00000A00000000000000" pitchFamily="2" charset="0"/>
              </a:rPr>
              <a:t>Thể </a:t>
            </a:r>
            <a:r>
              <a:rPr lang="nl-NL" altLang="en-US" sz="2800" b="1" dirty="0">
                <a:latin typeface="#9Slide03 Arima Madurai Black" panose="00000A00000000000000" pitchFamily="2" charset="0"/>
                <a:cs typeface="#9Slide03 Arima Madurai Black" panose="00000A00000000000000" pitchFamily="2" charset="0"/>
              </a:rPr>
              <a:t>thơ: 7 chữ</a:t>
            </a:r>
            <a:endParaRPr lang="en-US" altLang="en-US" sz="2800" b="1" dirty="0">
              <a:latin typeface="#9Slide03 Arima Madurai Black" panose="00000A00000000000000" pitchFamily="2" charset="0"/>
              <a:cs typeface="#9Slide03 Arima Madurai Black" panose="00000A00000000000000" pitchFamily="2" charset="0"/>
            </a:endParaRPr>
          </a:p>
        </p:txBody>
      </p:sp>
      <p:sp>
        <p:nvSpPr>
          <p:cNvPr id="10" name="Rectangle 9">
            <a:extLst>
              <a:ext uri="{FF2B5EF4-FFF2-40B4-BE49-F238E27FC236}">
                <a16:creationId xmlns="" xmlns:a16="http://schemas.microsoft.com/office/drawing/2014/main" id="{0D8FADB4-79C2-401C-AF7A-27DE07C691D6}"/>
              </a:ext>
            </a:extLst>
          </p:cNvPr>
          <p:cNvSpPr>
            <a:spLocks noChangeArrowheads="1"/>
          </p:cNvSpPr>
          <p:nvPr/>
        </p:nvSpPr>
        <p:spPr bwMode="auto">
          <a:xfrm>
            <a:off x="4353555" y="3108407"/>
            <a:ext cx="642832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nl-NL" altLang="en-US" sz="2800" b="1" smtClean="0">
                <a:latin typeface="#9Slide03 Arima Madurai Black" panose="00000A00000000000000" pitchFamily="2" charset="0"/>
                <a:cs typeface="#9Slide03 Arima Madurai Black" panose="00000A00000000000000" pitchFamily="2" charset="0"/>
              </a:rPr>
              <a:t>e. Phương thức biểu đạt: </a:t>
            </a:r>
            <a:r>
              <a:rPr lang="nl-NL" altLang="en-US" sz="2800" b="1" dirty="0">
                <a:latin typeface="#9Slide03 Arima Madurai Black" panose="00000A00000000000000" pitchFamily="2" charset="0"/>
                <a:cs typeface="#9Slide03 Arima Madurai Black" panose="00000A00000000000000" pitchFamily="2" charset="0"/>
              </a:rPr>
              <a:t>Biểu cảm kết hợp với miêu tả và tự sự.</a:t>
            </a:r>
            <a:endParaRPr lang="en-US" altLang="en-US" sz="2800" b="1" dirty="0">
              <a:latin typeface="#9Slide03 Arima Madurai Black" panose="00000A00000000000000" pitchFamily="2" charset="0"/>
              <a:cs typeface="#9Slide03 Arima Madurai Black" panose="00000A00000000000000" pitchFamily="2" charset="0"/>
            </a:endParaRPr>
          </a:p>
        </p:txBody>
      </p:sp>
      <p:sp>
        <p:nvSpPr>
          <p:cNvPr id="11" name="Rectangle 10">
            <a:extLst>
              <a:ext uri="{FF2B5EF4-FFF2-40B4-BE49-F238E27FC236}">
                <a16:creationId xmlns="" xmlns:a16="http://schemas.microsoft.com/office/drawing/2014/main" id="{FD33C790-F54A-4C1A-8DA8-C9716CC73D2E}"/>
              </a:ext>
            </a:extLst>
          </p:cNvPr>
          <p:cNvSpPr>
            <a:spLocks noChangeArrowheads="1"/>
          </p:cNvSpPr>
          <p:nvPr/>
        </p:nvSpPr>
        <p:spPr bwMode="auto">
          <a:xfrm>
            <a:off x="2363057" y="5011536"/>
            <a:ext cx="841882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eaLnBrk="1" hangingPunct="1"/>
            <a:r>
              <a:rPr lang="nl-NL" altLang="en-US" sz="2800" b="1" smtClean="0">
                <a:latin typeface="#9Slide03 Arima Madurai Black" panose="00000A00000000000000" pitchFamily="2" charset="0"/>
                <a:cs typeface="#9Slide03 Arima Madurai Black" panose="00000A00000000000000" pitchFamily="2" charset="0"/>
              </a:rPr>
              <a:t>g. Trình </a:t>
            </a:r>
            <a:r>
              <a:rPr lang="nl-NL" altLang="en-US" sz="2800" b="1" dirty="0">
                <a:latin typeface="#9Slide03 Arima Madurai Black" panose="00000A00000000000000" pitchFamily="2" charset="0"/>
                <a:cs typeface="#9Slide03 Arima Madurai Black" panose="00000A00000000000000" pitchFamily="2" charset="0"/>
              </a:rPr>
              <a:t>tự thời gian: Từ tối - đêm - sáng, từ hoàng hôn cho tới bình minh, ra khơi - đánh bắt - trở về.</a:t>
            </a:r>
            <a:endParaRPr lang="en-US" altLang="en-US" sz="2800" b="1" dirty="0">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 xmlns:a16="http://schemas.microsoft.com/office/drawing/2014/main" id="{E5D0F1B9-6630-41B4-AEF4-CC2B5632C7E6}"/>
              </a:ext>
            </a:extLst>
          </p:cNvPr>
          <p:cNvSpPr txBox="1"/>
          <p:nvPr/>
        </p:nvSpPr>
        <p:spPr>
          <a:xfrm>
            <a:off x="0" y="12511"/>
            <a:ext cx="12192000" cy="892552"/>
          </a:xfrm>
          <a:prstGeom prst="rect">
            <a:avLst/>
          </a:prstGeom>
          <a:solidFill>
            <a:srgbClr val="00CCF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smtClean="0">
                <a:solidFill>
                  <a:srgbClr val="002060"/>
                </a:solidFill>
                <a:latin typeface="Times New Roman" pitchFamily="18" charset="0"/>
                <a:cs typeface="Times New Roman" pitchFamily="18" charset="0"/>
              </a:rPr>
              <a:t>Tiết 56-57: ĐOÀN THUYỀN ĐÁNH CÁ</a:t>
            </a:r>
            <a:endParaRPr lang="en-US" sz="2000" b="1" smtClean="0">
              <a:solidFill>
                <a:srgbClr val="002060"/>
              </a:solidFill>
              <a:latin typeface="Times New Roman" pitchFamily="18" charset="0"/>
              <a:cs typeface="Times New Roman" pitchFamily="18" charset="0"/>
            </a:endParaRPr>
          </a:p>
          <a:p>
            <a:pPr algn="ctr"/>
            <a:r>
              <a:rPr lang="en-US" sz="2000" b="1">
                <a:solidFill>
                  <a:srgbClr val="002060"/>
                </a:solidFill>
                <a:latin typeface="Times New Roman" pitchFamily="18" charset="0"/>
                <a:cs typeface="Times New Roman" pitchFamily="18" charset="0"/>
              </a:rPr>
              <a:t> </a:t>
            </a:r>
            <a:r>
              <a:rPr lang="en-US" sz="2000" b="1" smtClean="0">
                <a:solidFill>
                  <a:srgbClr val="002060"/>
                </a:solidFill>
                <a:latin typeface="Times New Roman" pitchFamily="18" charset="0"/>
                <a:cs typeface="Times New Roman" pitchFamily="18" charset="0"/>
              </a:rPr>
              <a:t>                     - Huy Cận -</a:t>
            </a:r>
            <a:endParaRPr lang="en-SG" sz="3200" b="1" dirty="0">
              <a:solidFill>
                <a:srgbClr val="002060"/>
              </a:solidFill>
              <a:latin typeface="Times New Roman" pitchFamily="18" charset="0"/>
              <a:cs typeface="Times New Roman" pitchFamily="18"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circle(in)">
                                      <p:cBhvr>
                                        <p:cTn id="17" dur="2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Picture 12"/>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êu đề 1"/>
          <p:cNvSpPr>
            <a:spLocks noGrp="1"/>
          </p:cNvSpPr>
          <p:nvPr>
            <p:ph type="title"/>
          </p:nvPr>
        </p:nvSpPr>
        <p:spPr>
          <a:xfrm>
            <a:off x="6091825" y="698444"/>
            <a:ext cx="4977976" cy="1454051"/>
          </a:xfrm>
        </p:spPr>
        <p:txBody>
          <a:bodyPr>
            <a:normAutofit/>
          </a:bodyPr>
          <a:lstStyle/>
          <a:p>
            <a:pPr algn="ctr"/>
            <a:r>
              <a:rPr lang="en-BZ" sz="4800" b="1" smtClean="0">
                <a:latin typeface="Times New Roman" pitchFamily="18" charset="0"/>
                <a:cs typeface="Times New Roman" pitchFamily="18" charset="0"/>
              </a:rPr>
              <a:t>3. BỐ </a:t>
            </a:r>
            <a:r>
              <a:rPr lang="en-BZ" sz="4800" b="1" dirty="0">
                <a:latin typeface="Times New Roman" pitchFamily="18" charset="0"/>
                <a:cs typeface="Times New Roman" pitchFamily="18" charset="0"/>
              </a:rPr>
              <a:t>CỤC</a:t>
            </a:r>
          </a:p>
        </p:txBody>
      </p:sp>
      <p:sp>
        <p:nvSpPr>
          <p:cNvPr id="15" name="Freeform 62"/>
          <p:cNvSpPr>
            <a:spLocks noGrp="1" noRot="1" noChangeAspect="1" noMove="1" noResize="1" noEditPoints="1" noAdjustHandles="1" noChangeArrowheads="1" noChangeShapeType="1" noTextEdit="1"/>
          </p:cNvSpPr>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Hình ảnh 5"/>
          <p:cNvPicPr>
            <a:picLocks noChangeAspect="1"/>
          </p:cNvPicPr>
          <p:nvPr/>
        </p:nvPicPr>
        <p:blipFill rotWithShape="1">
          <a:blip r:embed="rId4">
            <a:extLst>
              <a:ext uri="{28A0092B-C50C-407E-A947-70E740481C1C}">
                <a14:useLocalDpi xmlns:a14="http://schemas.microsoft.com/office/drawing/2010/main" val="0"/>
              </a:ext>
            </a:extLst>
          </a:blip>
          <a:srcRect l="17855" r="18611" b="2"/>
          <a:stretch>
            <a:fill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graphicFrame>
        <p:nvGraphicFramePr>
          <p:cNvPr id="4" name="Chỗ dành sẵn cho Nội dung 3"/>
          <p:cNvGraphicFramePr>
            <a:graphicFrameLocks noGrp="1"/>
          </p:cNvGraphicFramePr>
          <p:nvPr>
            <p:ph idx="1"/>
            <p:extLst>
              <p:ext uri="{D42A27DB-BD31-4B8C-83A1-F6EECF244321}">
                <p14:modId xmlns:p14="http://schemas.microsoft.com/office/powerpoint/2010/main" val="1499002630"/>
              </p:ext>
            </p:extLst>
          </p:nvPr>
        </p:nvGraphicFramePr>
        <p:xfrm>
          <a:off x="5200855" y="738619"/>
          <a:ext cx="6874710" cy="595669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10" name="TextBox 9">
            <a:extLst>
              <a:ext uri="{FF2B5EF4-FFF2-40B4-BE49-F238E27FC236}">
                <a16:creationId xmlns="" xmlns:a16="http://schemas.microsoft.com/office/drawing/2014/main" id="{E5D0F1B9-6630-41B4-AEF4-CC2B5632C7E6}"/>
              </a:ext>
            </a:extLst>
          </p:cNvPr>
          <p:cNvSpPr txBox="1"/>
          <p:nvPr/>
        </p:nvSpPr>
        <p:spPr>
          <a:xfrm>
            <a:off x="0" y="12511"/>
            <a:ext cx="12192000" cy="892552"/>
          </a:xfrm>
          <a:prstGeom prst="rect">
            <a:avLst/>
          </a:prstGeom>
          <a:solidFill>
            <a:srgbClr val="00CCF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smtClean="0">
                <a:solidFill>
                  <a:srgbClr val="002060"/>
                </a:solidFill>
                <a:latin typeface="Times New Roman" pitchFamily="18" charset="0"/>
                <a:cs typeface="Times New Roman" pitchFamily="18" charset="0"/>
              </a:rPr>
              <a:t>Tiết 56-57: ĐOÀN THUYỀN ĐÁNH CÁ</a:t>
            </a:r>
            <a:endParaRPr lang="en-US" sz="2000" b="1" smtClean="0">
              <a:solidFill>
                <a:srgbClr val="002060"/>
              </a:solidFill>
              <a:latin typeface="Times New Roman" pitchFamily="18" charset="0"/>
              <a:cs typeface="Times New Roman" pitchFamily="18" charset="0"/>
            </a:endParaRPr>
          </a:p>
          <a:p>
            <a:pPr algn="ctr"/>
            <a:r>
              <a:rPr lang="en-US" sz="2000" b="1">
                <a:solidFill>
                  <a:srgbClr val="002060"/>
                </a:solidFill>
                <a:latin typeface="Times New Roman" pitchFamily="18" charset="0"/>
                <a:cs typeface="Times New Roman" pitchFamily="18" charset="0"/>
              </a:rPr>
              <a:t> </a:t>
            </a:r>
            <a:r>
              <a:rPr lang="en-US" sz="2000" b="1" smtClean="0">
                <a:solidFill>
                  <a:srgbClr val="002060"/>
                </a:solidFill>
                <a:latin typeface="Times New Roman" pitchFamily="18" charset="0"/>
                <a:cs typeface="Times New Roman" pitchFamily="18" charset="0"/>
              </a:rPr>
              <a:t>                     - Huy Cận -</a:t>
            </a:r>
            <a:endParaRPr lang="en-SG" sz="3200" b="1" dirty="0">
              <a:solidFill>
                <a:srgbClr val="002060"/>
              </a:solidFill>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graphicEl>
                                              <a:dgm id="{DEA90C04-ED2A-416E-A7FE-5A84EC1A9A17}"/>
                                            </p:graphicEl>
                                          </p:spTgt>
                                        </p:tgtEl>
                                        <p:attrNameLst>
                                          <p:attrName>style.visibility</p:attrName>
                                        </p:attrNameLst>
                                      </p:cBhvr>
                                      <p:to>
                                        <p:strVal val="visible"/>
                                      </p:to>
                                    </p:set>
                                    <p:animEffect transition="in" filter="wipe(down)">
                                      <p:cBhvr>
                                        <p:cTn id="7" dur="500"/>
                                        <p:tgtEl>
                                          <p:spTgt spid="4">
                                            <p:graphicEl>
                                              <a:dgm id="{DEA90C04-ED2A-416E-A7FE-5A84EC1A9A17}"/>
                                            </p:graphic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
                                            <p:graphicEl>
                                              <a:dgm id="{7700EBDD-9485-4144-9FCB-2C3A0D29E29E}"/>
                                            </p:graphicEl>
                                          </p:spTgt>
                                        </p:tgtEl>
                                        <p:attrNameLst>
                                          <p:attrName>style.visibility</p:attrName>
                                        </p:attrNameLst>
                                      </p:cBhvr>
                                      <p:to>
                                        <p:strVal val="visible"/>
                                      </p:to>
                                    </p:set>
                                    <p:animEffect transition="in" filter="wipe(down)">
                                      <p:cBhvr>
                                        <p:cTn id="10" dur="500"/>
                                        <p:tgtEl>
                                          <p:spTgt spid="4">
                                            <p:graphicEl>
                                              <a:dgm id="{7700EBDD-9485-4144-9FCB-2C3A0D29E29E}"/>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graphicEl>
                                              <a:dgm id="{C2D8AB43-8935-4A4E-9C50-77305F5188D7}"/>
                                            </p:graphicEl>
                                          </p:spTgt>
                                        </p:tgtEl>
                                        <p:attrNameLst>
                                          <p:attrName>style.visibility</p:attrName>
                                        </p:attrNameLst>
                                      </p:cBhvr>
                                      <p:to>
                                        <p:strVal val="visible"/>
                                      </p:to>
                                    </p:set>
                                    <p:animEffect transition="in" filter="wipe(down)">
                                      <p:cBhvr>
                                        <p:cTn id="15" dur="500"/>
                                        <p:tgtEl>
                                          <p:spTgt spid="4">
                                            <p:graphicEl>
                                              <a:dgm id="{C2D8AB43-8935-4A4E-9C50-77305F5188D7}"/>
                                            </p:graphicEl>
                                          </p:spTgt>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graphicEl>
                                              <a:dgm id="{0BFE9C19-15F8-420D-8D0C-53851A346DDC}"/>
                                            </p:graphicEl>
                                          </p:spTgt>
                                        </p:tgtEl>
                                        <p:attrNameLst>
                                          <p:attrName>style.visibility</p:attrName>
                                        </p:attrNameLst>
                                      </p:cBhvr>
                                      <p:to>
                                        <p:strVal val="visible"/>
                                      </p:to>
                                    </p:set>
                                    <p:animEffect transition="in" filter="wipe(down)">
                                      <p:cBhvr>
                                        <p:cTn id="18" dur="500"/>
                                        <p:tgtEl>
                                          <p:spTgt spid="4">
                                            <p:graphicEl>
                                              <a:dgm id="{0BFE9C19-15F8-420D-8D0C-53851A346DDC}"/>
                                            </p:graphicEl>
                                          </p:spTgt>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4">
                                            <p:graphicEl>
                                              <a:dgm id="{775C2C1E-C1ED-4F94-A63D-86E4B36343CA}"/>
                                            </p:graphicEl>
                                          </p:spTgt>
                                        </p:tgtEl>
                                        <p:attrNameLst>
                                          <p:attrName>style.visibility</p:attrName>
                                        </p:attrNameLst>
                                      </p:cBhvr>
                                      <p:to>
                                        <p:strVal val="visible"/>
                                      </p:to>
                                    </p:set>
                                    <p:animEffect transition="in" filter="wipe(down)">
                                      <p:cBhvr>
                                        <p:cTn id="21" dur="500"/>
                                        <p:tgtEl>
                                          <p:spTgt spid="4">
                                            <p:graphicEl>
                                              <a:dgm id="{775C2C1E-C1ED-4F94-A63D-86E4B36343CA}"/>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4">
                                            <p:graphicEl>
                                              <a:dgm id="{7D7D988A-75ED-4692-B4AD-F9B1DC524902}"/>
                                            </p:graphicEl>
                                          </p:spTgt>
                                        </p:tgtEl>
                                        <p:attrNameLst>
                                          <p:attrName>style.visibility</p:attrName>
                                        </p:attrNameLst>
                                      </p:cBhvr>
                                      <p:to>
                                        <p:strVal val="visible"/>
                                      </p:to>
                                    </p:set>
                                    <p:animEffect transition="in" filter="wipe(down)">
                                      <p:cBhvr>
                                        <p:cTn id="26" dur="500"/>
                                        <p:tgtEl>
                                          <p:spTgt spid="4">
                                            <p:graphicEl>
                                              <a:dgm id="{7D7D988A-75ED-4692-B4AD-F9B1DC524902}"/>
                                            </p:graphic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4">
                                            <p:graphicEl>
                                              <a:dgm id="{1AADE813-C1B8-4C12-A841-772FB69CE50E}"/>
                                            </p:graphicEl>
                                          </p:spTgt>
                                        </p:tgtEl>
                                        <p:attrNameLst>
                                          <p:attrName>style.visibility</p:attrName>
                                        </p:attrNameLst>
                                      </p:cBhvr>
                                      <p:to>
                                        <p:strVal val="visible"/>
                                      </p:to>
                                    </p:set>
                                    <p:animEffect transition="in" filter="wipe(down)">
                                      <p:cBhvr>
                                        <p:cTn id="29" dur="500"/>
                                        <p:tgtEl>
                                          <p:spTgt spid="4">
                                            <p:graphicEl>
                                              <a:dgm id="{1AADE813-C1B8-4C12-A841-772FB69CE50E}"/>
                                            </p:graphic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
                                            <p:graphicEl>
                                              <a:dgm id="{DA36BA1D-5036-4FD1-B599-C5330CE084AF}"/>
                                            </p:graphicEl>
                                          </p:spTgt>
                                        </p:tgtEl>
                                        <p:attrNameLst>
                                          <p:attrName>style.visibility</p:attrName>
                                        </p:attrNameLst>
                                      </p:cBhvr>
                                      <p:to>
                                        <p:strVal val="visible"/>
                                      </p:to>
                                    </p:set>
                                    <p:animEffect transition="in" filter="wipe(down)">
                                      <p:cBhvr>
                                        <p:cTn id="32" dur="500"/>
                                        <p:tgtEl>
                                          <p:spTgt spid="4">
                                            <p:graphicEl>
                                              <a:dgm id="{DA36BA1D-5036-4FD1-B599-C5330CE084AF}"/>
                                            </p:graphicEl>
                                          </p:spTgt>
                                        </p:tgtEl>
                                      </p:cBhvr>
                                    </p:animEffect>
                                  </p:childTnLst>
                                </p:cTn>
                              </p:par>
                              <p:par>
                                <p:cTn id="33" presetID="22" presetClass="entr" presetSubtype="4" fill="hold" grpId="0" nodeType="withEffect">
                                  <p:stCondLst>
                                    <p:cond delay="0"/>
                                  </p:stCondLst>
                                  <p:childTnLst>
                                    <p:set>
                                      <p:cBhvr>
                                        <p:cTn id="34" dur="1" fill="hold">
                                          <p:stCondLst>
                                            <p:cond delay="0"/>
                                          </p:stCondLst>
                                        </p:cTn>
                                        <p:tgtEl>
                                          <p:spTgt spid="4">
                                            <p:graphicEl>
                                              <a:dgm id="{F267F0FE-D643-42BC-BB91-4F566D86051D}"/>
                                            </p:graphicEl>
                                          </p:spTgt>
                                        </p:tgtEl>
                                        <p:attrNameLst>
                                          <p:attrName>style.visibility</p:attrName>
                                        </p:attrNameLst>
                                      </p:cBhvr>
                                      <p:to>
                                        <p:strVal val="visible"/>
                                      </p:to>
                                    </p:set>
                                    <p:animEffect transition="in" filter="wipe(down)">
                                      <p:cBhvr>
                                        <p:cTn id="35" dur="500"/>
                                        <p:tgtEl>
                                          <p:spTgt spid="4">
                                            <p:graphicEl>
                                              <a:dgm id="{F267F0FE-D643-42BC-BB91-4F566D86051D}"/>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h phong canh bien hoang hon">
            <a:extLst>
              <a:ext uri="{FF2B5EF4-FFF2-40B4-BE49-F238E27FC236}">
                <a16:creationId xmlns="" xmlns:a16="http://schemas.microsoft.com/office/drawing/2014/main" id="{681D5445-C4CA-412C-BCEB-57276198D9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40"/>
          <a:stretch/>
        </p:blipFill>
        <p:spPr bwMode="auto">
          <a:xfrm>
            <a:off x="1925781" y="0"/>
            <a:ext cx="8340437" cy="50338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5058FAB-749A-45B1-92B3-15E87AE76FE5}"/>
              </a:ext>
            </a:extLst>
          </p:cNvPr>
          <p:cNvSpPr/>
          <p:nvPr/>
        </p:nvSpPr>
        <p:spPr>
          <a:xfrm>
            <a:off x="0" y="0"/>
            <a:ext cx="1925781" cy="5033882"/>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 xmlns:a16="http://schemas.microsoft.com/office/drawing/2014/main" id="{0C8DB853-5BC7-4342-AA57-7F904F27D938}"/>
              </a:ext>
            </a:extLst>
          </p:cNvPr>
          <p:cNvSpPr/>
          <p:nvPr/>
        </p:nvSpPr>
        <p:spPr>
          <a:xfrm>
            <a:off x="10256983" y="0"/>
            <a:ext cx="1925782" cy="5033882"/>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4">
            <a:extLst>
              <a:ext uri="{FF2B5EF4-FFF2-40B4-BE49-F238E27FC236}">
                <a16:creationId xmlns="" xmlns:a16="http://schemas.microsoft.com/office/drawing/2014/main" id="{FDDDC62F-6CEE-44CD-9A6D-CD191B1128D9}"/>
              </a:ext>
            </a:extLst>
          </p:cNvPr>
          <p:cNvSpPr/>
          <p:nvPr/>
        </p:nvSpPr>
        <p:spPr>
          <a:xfrm>
            <a:off x="-1" y="5033882"/>
            <a:ext cx="12182766" cy="1824118"/>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 xmlns:a16="http://schemas.microsoft.com/office/drawing/2014/main" id="{2406D0C8-F94D-4072-8F01-DFB1241C45A0}"/>
              </a:ext>
            </a:extLst>
          </p:cNvPr>
          <p:cNvSpPr txBox="1"/>
          <p:nvPr/>
        </p:nvSpPr>
        <p:spPr>
          <a:xfrm flipH="1">
            <a:off x="1615902" y="5483166"/>
            <a:ext cx="10086572" cy="1200329"/>
          </a:xfrm>
          <a:prstGeom prst="rect">
            <a:avLst/>
          </a:prstGeom>
          <a:noFill/>
        </p:spPr>
        <p:txBody>
          <a:bodyPr wrap="square" rtlCol="0">
            <a:spAutoFit/>
          </a:bodyPr>
          <a:lstStyle/>
          <a:p>
            <a:r>
              <a:rPr lang="en-SG" sz="7200" b="1" dirty="0">
                <a:latin typeface="Times New Roman" pitchFamily="18" charset="0"/>
                <a:cs typeface="Times New Roman" pitchFamily="18" charset="0"/>
              </a:rPr>
              <a:t>II. </a:t>
            </a:r>
            <a:r>
              <a:rPr lang="en-SG" sz="7200" b="1" err="1">
                <a:latin typeface="Times New Roman" pitchFamily="18" charset="0"/>
                <a:cs typeface="Times New Roman" pitchFamily="18" charset="0"/>
              </a:rPr>
              <a:t>Đọc</a:t>
            </a:r>
            <a:r>
              <a:rPr lang="en-SG" sz="7200" b="1">
                <a:latin typeface="Times New Roman" pitchFamily="18" charset="0"/>
                <a:cs typeface="Times New Roman" pitchFamily="18" charset="0"/>
              </a:rPr>
              <a:t> </a:t>
            </a:r>
            <a:r>
              <a:rPr lang="en-SG" sz="7200" b="1" smtClean="0">
                <a:latin typeface="Times New Roman" pitchFamily="18" charset="0"/>
                <a:cs typeface="Times New Roman" pitchFamily="18" charset="0"/>
              </a:rPr>
              <a:t>- Hiểu </a:t>
            </a:r>
            <a:r>
              <a:rPr lang="en-SG" sz="7200" b="1" dirty="0" err="1">
                <a:latin typeface="Times New Roman" pitchFamily="18" charset="0"/>
                <a:cs typeface="Times New Roman" pitchFamily="18" charset="0"/>
              </a:rPr>
              <a:t>văn</a:t>
            </a:r>
            <a:r>
              <a:rPr lang="en-SG" sz="7200" b="1" dirty="0">
                <a:latin typeface="Times New Roman" pitchFamily="18" charset="0"/>
                <a:cs typeface="Times New Roman" pitchFamily="18" charset="0"/>
              </a:rPr>
              <a:t> </a:t>
            </a:r>
            <a:r>
              <a:rPr lang="en-SG" sz="7200" b="1" dirty="0" err="1">
                <a:latin typeface="Times New Roman" pitchFamily="18" charset="0"/>
                <a:cs typeface="Times New Roman" pitchFamily="18" charset="0"/>
              </a:rPr>
              <a:t>bản</a:t>
            </a:r>
            <a:endParaRPr lang="en-SG" sz="7200" b="1" dirty="0">
              <a:latin typeface="Times New Roman" pitchFamily="18" charset="0"/>
              <a:cs typeface="Times New Roman" pitchFamily="18" charset="0"/>
            </a:endParaRPr>
          </a:p>
        </p:txBody>
      </p:sp>
    </p:spTree>
    <p:extLst>
      <p:ext uri="{BB962C8B-B14F-4D97-AF65-F5344CB8AC3E}">
        <p14:creationId xmlns:p14="http://schemas.microsoft.com/office/powerpoint/2010/main" val="5046681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hỗ dành sẵn cho Nội dung 4" descr="Ảnh có chứa văn bản, cuốn sách&#10;&#10;Mô tả được tạo với mức tin cậy rất cao"/>
          <p:cNvPicPr>
            <a:picLocks noChangeAspect="1"/>
          </p:cNvPicPr>
          <p:nvPr/>
        </p:nvPicPr>
        <p:blipFill rotWithShape="1">
          <a:blip r:embed="rId3">
            <a:extLst>
              <a:ext uri="{28A0092B-C50C-407E-A947-70E740481C1C}">
                <a14:useLocalDpi xmlns:a14="http://schemas.microsoft.com/office/drawing/2010/main" val="0"/>
              </a:ext>
            </a:extLst>
          </a:blip>
          <a:srcRect t="20670" b="10420"/>
          <a:stretch>
            <a:fillRect/>
          </a:stretch>
        </p:blipFill>
        <p:spPr>
          <a:xfrm>
            <a:off x="5797543" y="10"/>
            <a:ext cx="6394152" cy="6857990"/>
          </a:xfrm>
          <a:prstGeom prst="rect">
            <a:avLst/>
          </a:prstGeom>
        </p:spPr>
      </p:pic>
      <p:pic>
        <p:nvPicPr>
          <p:cNvPr id="19" name="Picture 18"/>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extBox 1">
            <a:extLst>
              <a:ext uri="{FF2B5EF4-FFF2-40B4-BE49-F238E27FC236}">
                <a16:creationId xmlns="" xmlns:a16="http://schemas.microsoft.com/office/drawing/2014/main" id="{A14827EA-AB1C-4CD8-B263-6CAA419F15DA}"/>
              </a:ext>
            </a:extLst>
          </p:cNvPr>
          <p:cNvSpPr txBox="1"/>
          <p:nvPr/>
        </p:nvSpPr>
        <p:spPr>
          <a:xfrm>
            <a:off x="75156" y="469791"/>
            <a:ext cx="6394151" cy="1200329"/>
          </a:xfrm>
          <a:prstGeom prst="rect">
            <a:avLst/>
          </a:prstGeom>
          <a:noFill/>
        </p:spPr>
        <p:txBody>
          <a:bodyPr wrap="square" rtlCol="0">
            <a:spAutoFit/>
          </a:bodyPr>
          <a:lstStyle/>
          <a:p>
            <a:pPr algn="ct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bạn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hãy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thảo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luận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nhóm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để</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tìm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hiểu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a:t>
            </a:r>
            <a:r>
              <a:rPr lang="vi-VN" sz="3600" b="1" dirty="0">
                <a:solidFill>
                  <a:srgbClr val="FF0000"/>
                </a:solidFill>
                <a:latin typeface="Times New Roman" pitchFamily="18" charset="0"/>
                <a:cs typeface="Times New Roman" pitchFamily="18" charset="0"/>
              </a:rPr>
              <a:t>ơ</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ta </a:t>
            </a:r>
            <a:r>
              <a:rPr lang="en-US" sz="3600" b="1" dirty="0" err="1">
                <a:solidFill>
                  <a:srgbClr val="FF0000"/>
                </a:solidFill>
                <a:latin typeface="Times New Roman" pitchFamily="18" charset="0"/>
                <a:cs typeface="Times New Roman" pitchFamily="18" charset="0"/>
              </a:rPr>
              <a:t>nhé</a:t>
            </a:r>
            <a:r>
              <a:rPr lang="en-US" sz="3600" b="1" dirty="0">
                <a:solidFill>
                  <a:srgbClr val="FF0000"/>
                </a:solidFill>
                <a:latin typeface="Times New Roman" pitchFamily="18" charset="0"/>
                <a:cs typeface="Times New Roman" pitchFamily="18" charset="0"/>
              </a:rPr>
              <a:t>! </a:t>
            </a:r>
            <a:endParaRPr lang="en-SG" sz="3600" b="1" dirty="0">
              <a:solidFill>
                <a:srgbClr val="FF0000"/>
              </a:solidFill>
              <a:latin typeface="Times New Roman" pitchFamily="18" charset="0"/>
              <a:cs typeface="Times New Roman" pitchFamily="18" charset="0"/>
            </a:endParaRPr>
          </a:p>
        </p:txBody>
      </p:sp>
      <p:sp>
        <p:nvSpPr>
          <p:cNvPr id="9" name="Rectangle: Rounded Corners 8">
            <a:extLst>
              <a:ext uri="{FF2B5EF4-FFF2-40B4-BE49-F238E27FC236}">
                <a16:creationId xmlns="" xmlns:a16="http://schemas.microsoft.com/office/drawing/2014/main" id="{8F930D0A-B262-46F0-AB40-AF191E7866F9}"/>
              </a:ext>
            </a:extLst>
          </p:cNvPr>
          <p:cNvSpPr/>
          <p:nvPr/>
        </p:nvSpPr>
        <p:spPr>
          <a:xfrm>
            <a:off x="320239" y="2240588"/>
            <a:ext cx="1719022" cy="4267969"/>
          </a:xfrm>
          <a:prstGeom prst="roundRect">
            <a:avLst>
              <a:gd name="adj" fmla="val 10000"/>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3" name="Rectangle: Rounded Corners 12">
            <a:extLst>
              <a:ext uri="{FF2B5EF4-FFF2-40B4-BE49-F238E27FC236}">
                <a16:creationId xmlns="" xmlns:a16="http://schemas.microsoft.com/office/drawing/2014/main" id="{80326C2F-088F-474E-B807-6984ADA5BD26}"/>
              </a:ext>
            </a:extLst>
          </p:cNvPr>
          <p:cNvSpPr/>
          <p:nvPr/>
        </p:nvSpPr>
        <p:spPr>
          <a:xfrm>
            <a:off x="2255590" y="2240588"/>
            <a:ext cx="1719022" cy="4267969"/>
          </a:xfrm>
          <a:prstGeom prst="roundRect">
            <a:avLst>
              <a:gd name="adj" fmla="val 10000"/>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6" name="Rectangle: Rounded Corners 15">
            <a:extLst>
              <a:ext uri="{FF2B5EF4-FFF2-40B4-BE49-F238E27FC236}">
                <a16:creationId xmlns="" xmlns:a16="http://schemas.microsoft.com/office/drawing/2014/main" id="{F6A55F40-56EC-4CCE-8D57-D8700D6469A4}"/>
              </a:ext>
            </a:extLst>
          </p:cNvPr>
          <p:cNvSpPr/>
          <p:nvPr/>
        </p:nvSpPr>
        <p:spPr>
          <a:xfrm>
            <a:off x="4189940" y="2240587"/>
            <a:ext cx="1719022" cy="4267969"/>
          </a:xfrm>
          <a:prstGeom prst="roundRect">
            <a:avLst>
              <a:gd name="adj" fmla="val 10000"/>
            </a:avLst>
          </a:prstGeom>
          <a:solidFill>
            <a:schemeClr val="accent6">
              <a:lumMod val="20000"/>
              <a:lumOff val="80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8" name="Arrow: Left-Right 17">
            <a:extLst>
              <a:ext uri="{FF2B5EF4-FFF2-40B4-BE49-F238E27FC236}">
                <a16:creationId xmlns="" xmlns:a16="http://schemas.microsoft.com/office/drawing/2014/main" id="{E7F288EB-87B1-409E-8F74-D61F7BC1389F}"/>
              </a:ext>
            </a:extLst>
          </p:cNvPr>
          <p:cNvSpPr/>
          <p:nvPr/>
        </p:nvSpPr>
        <p:spPr>
          <a:xfrm>
            <a:off x="391157" y="5137272"/>
            <a:ext cx="5458035" cy="1292070"/>
          </a:xfrm>
          <a:prstGeom prst="leftRightArrow">
            <a:avLst/>
          </a:prstGeom>
          <a:solidFill>
            <a:schemeClr val="accent5">
              <a:lumMod val="20000"/>
              <a:lumOff val="80000"/>
            </a:schemeClr>
          </a:solidFill>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a:lstStyle/>
          <a:p>
            <a:pPr algn="ctr">
              <a:lnSpc>
                <a:spcPct val="150000"/>
              </a:lnSpc>
            </a:pPr>
            <a:r>
              <a:rPr lang="en-US" sz="2800" dirty="0">
                <a:latin typeface="#9Slide03 Arima Madurai Black" panose="00000A00000000000000" pitchFamily="2" charset="0"/>
                <a:cs typeface="#9Slide03 Arima Madurai Black" panose="00000A00000000000000" pitchFamily="2" charset="0"/>
              </a:rPr>
              <a:t>NGHỆ THUẬT + NỘI DUNG</a:t>
            </a:r>
            <a:endParaRPr lang="en-SG" sz="2800" dirty="0">
              <a:latin typeface="#9Slide03 Arima Madurai Black" panose="00000A00000000000000" pitchFamily="2" charset="0"/>
              <a:cs typeface="#9Slide03 Arima Madurai Black" panose="00000A00000000000000" pitchFamily="2" charset="0"/>
            </a:endParaRPr>
          </a:p>
        </p:txBody>
      </p:sp>
      <p:sp>
        <p:nvSpPr>
          <p:cNvPr id="21" name="Rectangle 20">
            <a:extLst>
              <a:ext uri="{FF2B5EF4-FFF2-40B4-BE49-F238E27FC236}">
                <a16:creationId xmlns="" xmlns:a16="http://schemas.microsoft.com/office/drawing/2014/main" id="{8308FCA3-F7B2-46E9-8282-A538386170AA}"/>
              </a:ext>
            </a:extLst>
          </p:cNvPr>
          <p:cNvSpPr/>
          <p:nvPr/>
        </p:nvSpPr>
        <p:spPr>
          <a:xfrm>
            <a:off x="364384" y="2405638"/>
            <a:ext cx="1612532" cy="2400657"/>
          </a:xfrm>
          <a:prstGeom prst="rect">
            <a:avLst/>
          </a:prstGeom>
        </p:spPr>
        <p:txBody>
          <a:bodyPr wrap="square">
            <a:spAutoFit/>
          </a:bodyPr>
          <a:lstStyle/>
          <a:p>
            <a:pPr lvl="0" algn="ctr"/>
            <a:r>
              <a:rPr lang="en-US" sz="3000" b="1" dirty="0">
                <a:latin typeface="#9Slide03 Arima Madurai Black" panose="00000A00000000000000" pitchFamily="2" charset="0"/>
                <a:cs typeface="#9Slide03 Arima Madurai Black" panose="00000A00000000000000" pitchFamily="2" charset="0"/>
              </a:rPr>
              <a:t>2</a:t>
            </a:r>
            <a:r>
              <a:rPr lang="vi-VN" sz="3000" b="1" dirty="0">
                <a:latin typeface="#9Slide03 Arima Madurai Black" panose="00000A00000000000000" pitchFamily="2" charset="0"/>
                <a:cs typeface="#9Slide03 Arima Madurai Black" panose="00000A00000000000000" pitchFamily="2" charset="0"/>
              </a:rPr>
              <a:t> khổ đầu: Cảnh lên đường</a:t>
            </a:r>
            <a:endParaRPr lang="en-BZ" sz="3000" b="1" dirty="0">
              <a:latin typeface="#9Slide03 Arima Madurai Black" panose="00000A00000000000000" pitchFamily="2" charset="0"/>
              <a:cs typeface="#9Slide03 Arima Madurai Black" panose="00000A00000000000000" pitchFamily="2" charset="0"/>
            </a:endParaRPr>
          </a:p>
        </p:txBody>
      </p:sp>
      <p:sp>
        <p:nvSpPr>
          <p:cNvPr id="22" name="Rectangle 21">
            <a:extLst>
              <a:ext uri="{FF2B5EF4-FFF2-40B4-BE49-F238E27FC236}">
                <a16:creationId xmlns="" xmlns:a16="http://schemas.microsoft.com/office/drawing/2014/main" id="{3105DA94-7E2D-481D-9176-9D0CF202B146}"/>
              </a:ext>
            </a:extLst>
          </p:cNvPr>
          <p:cNvSpPr/>
          <p:nvPr/>
        </p:nvSpPr>
        <p:spPr>
          <a:xfrm>
            <a:off x="2286052" y="2339003"/>
            <a:ext cx="1719022" cy="2862322"/>
          </a:xfrm>
          <a:prstGeom prst="rect">
            <a:avLst/>
          </a:prstGeom>
        </p:spPr>
        <p:txBody>
          <a:bodyPr wrap="square">
            <a:spAutoFit/>
          </a:bodyPr>
          <a:lstStyle/>
          <a:p>
            <a:pPr lvl="0" algn="ctr"/>
            <a:r>
              <a:rPr lang="en-US" sz="3000" b="1" dirty="0">
                <a:latin typeface="#9Slide03 Arima Madurai Black" panose="00000A00000000000000" pitchFamily="2" charset="0"/>
                <a:cs typeface="#9Slide03 Arima Madurai Black" panose="00000A00000000000000" pitchFamily="2" charset="0"/>
              </a:rPr>
              <a:t>4 </a:t>
            </a:r>
            <a:r>
              <a:rPr lang="vi-VN" sz="3000" b="1" dirty="0">
                <a:latin typeface="#9Slide03 Arima Madurai Black" panose="00000A00000000000000" pitchFamily="2" charset="0"/>
                <a:cs typeface="#9Slide03 Arima Madurai Black" panose="00000A00000000000000" pitchFamily="2" charset="0"/>
              </a:rPr>
              <a:t>khổ tiếp: Cảnh </a:t>
            </a:r>
            <a:r>
              <a:rPr lang="en-SG" sz="3000" b="1" dirty="0" err="1">
                <a:latin typeface="#9Slide03 Arima Madurai Black" panose="00000A00000000000000" pitchFamily="2" charset="0"/>
                <a:cs typeface="#9Slide03 Arima Madurai Black" panose="00000A00000000000000" pitchFamily="2" charset="0"/>
              </a:rPr>
              <a:t>đánh</a:t>
            </a:r>
            <a:r>
              <a:rPr lang="en-SG" sz="3000" b="1" dirty="0">
                <a:latin typeface="#9Slide03 Arima Madurai Black" panose="00000A00000000000000" pitchFamily="2" charset="0"/>
                <a:cs typeface="#9Slide03 Arima Madurai Black" panose="00000A00000000000000" pitchFamily="2" charset="0"/>
              </a:rPr>
              <a:t> </a:t>
            </a:r>
            <a:r>
              <a:rPr lang="en-SG" sz="3000" b="1" dirty="0" err="1">
                <a:latin typeface="#9Slide03 Arima Madurai Black" panose="00000A00000000000000" pitchFamily="2" charset="0"/>
                <a:cs typeface="#9Slide03 Arima Madurai Black" panose="00000A00000000000000" pitchFamily="2" charset="0"/>
              </a:rPr>
              <a:t>cá</a:t>
            </a:r>
            <a:r>
              <a:rPr lang="en-SG" sz="3000" b="1" dirty="0">
                <a:latin typeface="#9Slide03 Arima Madurai Black" panose="00000A00000000000000" pitchFamily="2" charset="0"/>
                <a:cs typeface="#9Slide03 Arima Madurai Black" panose="00000A00000000000000" pitchFamily="2" charset="0"/>
              </a:rPr>
              <a:t> </a:t>
            </a:r>
            <a:r>
              <a:rPr lang="en-SG" sz="3000" b="1" dirty="0" err="1">
                <a:latin typeface="#9Slide03 Arima Madurai Black" panose="00000A00000000000000" pitchFamily="2" charset="0"/>
                <a:cs typeface="#9Slide03 Arima Madurai Black" panose="00000A00000000000000" pitchFamily="2" charset="0"/>
              </a:rPr>
              <a:t>trên</a:t>
            </a:r>
            <a:r>
              <a:rPr lang="en-SG" sz="3000" b="1" dirty="0">
                <a:latin typeface="#9Slide03 Arima Madurai Black" panose="00000A00000000000000" pitchFamily="2" charset="0"/>
                <a:cs typeface="#9Slide03 Arima Madurai Black" panose="00000A00000000000000" pitchFamily="2" charset="0"/>
              </a:rPr>
              <a:t> </a:t>
            </a:r>
            <a:r>
              <a:rPr lang="en-SG" sz="3000" b="1" dirty="0" err="1">
                <a:latin typeface="#9Slide03 Arima Madurai Black" panose="00000A00000000000000" pitchFamily="2" charset="0"/>
                <a:cs typeface="#9Slide03 Arima Madurai Black" panose="00000A00000000000000" pitchFamily="2" charset="0"/>
              </a:rPr>
              <a:t>biển</a:t>
            </a:r>
            <a:endParaRPr lang="en-BZ" sz="3000" b="1" dirty="0">
              <a:latin typeface="#9Slide03 Arima Madurai Black" panose="00000A00000000000000" pitchFamily="2" charset="0"/>
              <a:cs typeface="#9Slide03 Arima Madurai Black" panose="00000A00000000000000" pitchFamily="2" charset="0"/>
            </a:endParaRPr>
          </a:p>
        </p:txBody>
      </p:sp>
      <p:sp>
        <p:nvSpPr>
          <p:cNvPr id="23" name="Rectangle 22">
            <a:extLst>
              <a:ext uri="{FF2B5EF4-FFF2-40B4-BE49-F238E27FC236}">
                <a16:creationId xmlns="" xmlns:a16="http://schemas.microsoft.com/office/drawing/2014/main" id="{8B01CF2A-B29C-4D5E-A862-BA05C93A2FB8}"/>
              </a:ext>
            </a:extLst>
          </p:cNvPr>
          <p:cNvSpPr/>
          <p:nvPr/>
        </p:nvSpPr>
        <p:spPr>
          <a:xfrm>
            <a:off x="4258619" y="2365154"/>
            <a:ext cx="1719327" cy="3323987"/>
          </a:xfrm>
          <a:prstGeom prst="rect">
            <a:avLst/>
          </a:prstGeom>
        </p:spPr>
        <p:txBody>
          <a:bodyPr wrap="square">
            <a:spAutoFit/>
          </a:bodyPr>
          <a:lstStyle/>
          <a:p>
            <a:pPr lvl="0" algn="ctr"/>
            <a:r>
              <a:rPr lang="en-US" sz="3000" b="1" dirty="0">
                <a:latin typeface="#9Slide03 Arima Madurai Black" panose="00000A00000000000000" pitchFamily="2" charset="0"/>
                <a:cs typeface="#9Slide03 Arima Madurai Black" panose="00000A00000000000000" pitchFamily="2" charset="0"/>
              </a:rPr>
              <a:t>K</a:t>
            </a:r>
            <a:r>
              <a:rPr lang="vi-VN" sz="3000" b="1" dirty="0">
                <a:latin typeface="#9Slide03 Arima Madurai Black" panose="00000A00000000000000" pitchFamily="2" charset="0"/>
                <a:cs typeface="#9Slide03 Arima Madurai Black" panose="00000A00000000000000" pitchFamily="2" charset="0"/>
              </a:rPr>
              <a:t>hổ cuối: Cảnh đoàn thuyền trở về.</a:t>
            </a:r>
            <a:br>
              <a:rPr lang="vi-VN" sz="3000" b="1" dirty="0">
                <a:latin typeface="#9Slide03 Arima Madurai Black" panose="00000A00000000000000" pitchFamily="2" charset="0"/>
                <a:cs typeface="#9Slide03 Arima Madurai Black" panose="00000A00000000000000" pitchFamily="2" charset="0"/>
              </a:rPr>
            </a:br>
            <a:endParaRPr lang="en-BZ" sz="3000" b="1" dirty="0">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arn(inVertical)">
                                      <p:cBhvr>
                                        <p:cTn id="12" dur="500"/>
                                        <p:tgtEl>
                                          <p:spTgt spid="21"/>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barn(inVertical)">
                                      <p:cBhvr>
                                        <p:cTn id="20" dur="500"/>
                                        <p:tgtEl>
                                          <p:spTgt spid="22"/>
                                        </p:tgtEl>
                                      </p:cBhvr>
                                    </p:animEffect>
                                  </p:childTnLst>
                                </p:cTn>
                              </p:par>
                              <p:par>
                                <p:cTn id="21" presetID="16" presetClass="entr" presetSubtype="21"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barn(inVertical)">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animBg="1"/>
      <p:bldP spid="21" grpId="0"/>
      <p:bldP spid="22"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C56E205-5BCE-47B0-9DA6-44A411C24103}"/>
              </a:ext>
            </a:extLst>
          </p:cNvPr>
          <p:cNvPicPr>
            <a:picLocks noChangeAspect="1"/>
          </p:cNvPicPr>
          <p:nvPr/>
        </p:nvPicPr>
        <p:blipFill rotWithShape="1">
          <a:blip r:embed="rId3">
            <a:extLst>
              <a:ext uri="{28A0092B-C50C-407E-A947-70E740481C1C}">
                <a14:useLocalDpi xmlns:a14="http://schemas.microsoft.com/office/drawing/2010/main" val="0"/>
              </a:ext>
            </a:extLst>
          </a:blip>
          <a:srcRect t="3637"/>
          <a:stretch/>
        </p:blipFill>
        <p:spPr>
          <a:xfrm>
            <a:off x="0" y="0"/>
            <a:ext cx="12192000" cy="6608617"/>
          </a:xfrm>
          <a:prstGeom prst="rect">
            <a:avLst/>
          </a:prstGeom>
        </p:spPr>
      </p:pic>
      <p:sp>
        <p:nvSpPr>
          <p:cNvPr id="3" name="Rectangle 2">
            <a:extLst>
              <a:ext uri="{FF2B5EF4-FFF2-40B4-BE49-F238E27FC236}">
                <a16:creationId xmlns="" xmlns:a16="http://schemas.microsoft.com/office/drawing/2014/main" id="{D47F8F82-058F-452E-A2DC-788485DCB366}"/>
              </a:ext>
            </a:extLst>
          </p:cNvPr>
          <p:cNvSpPr/>
          <p:nvPr/>
        </p:nvSpPr>
        <p:spPr>
          <a:xfrm>
            <a:off x="0" y="5870864"/>
            <a:ext cx="12192000" cy="9871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4800" b="1" dirty="0">
                <a:solidFill>
                  <a:schemeClr val="tx1"/>
                </a:solidFill>
                <a:latin typeface="Times New Roman" pitchFamily="18" charset="0"/>
                <a:cs typeface="Times New Roman" pitchFamily="18" charset="0"/>
              </a:rPr>
              <a:t>1. Cảnh đoàn thuyền đánh cá ra khơi.</a:t>
            </a:r>
            <a:endParaRPr lang="en-SG" sz="48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27611874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ặt trời lặn trên biển Vũng Tàu lúc hoàng hôn - YouTube">
            <a:hlinkClick r:id="" action="ppaction://media"/>
            <a:extLst>
              <a:ext uri="{FF2B5EF4-FFF2-40B4-BE49-F238E27FC236}">
                <a16:creationId xmlns="" xmlns:a16="http://schemas.microsoft.com/office/drawing/2014/main" id="{8DC19576-511B-4D95-9D30-F3D93CFFF2BA}"/>
              </a:ext>
            </a:extLst>
          </p:cNvPr>
          <p:cNvPicPr>
            <a:picLocks noChangeAspect="1"/>
          </p:cNvPicPr>
          <p:nvPr/>
        </p:nvPicPr>
        <p:blipFill>
          <a:blip r:embed="rId3"/>
          <a:stretch>
            <a:fillRect/>
          </a:stretch>
        </p:blipFill>
        <p:spPr>
          <a:xfrm>
            <a:off x="0" y="0"/>
            <a:ext cx="12192000" cy="6858000"/>
          </a:xfrm>
          <a:prstGeom prst="rect">
            <a:avLst/>
          </a:prstGeom>
        </p:spPr>
      </p:pic>
      <p:sp>
        <p:nvSpPr>
          <p:cNvPr id="3" name="Text Box 13">
            <a:extLst>
              <a:ext uri="{FF2B5EF4-FFF2-40B4-BE49-F238E27FC236}">
                <a16:creationId xmlns="" xmlns:a16="http://schemas.microsoft.com/office/drawing/2014/main" id="{1732202F-6A99-44E4-A930-E45737B028B1}"/>
              </a:ext>
            </a:extLst>
          </p:cNvPr>
          <p:cNvSpPr txBox="1">
            <a:spLocks noChangeArrowheads="1"/>
          </p:cNvSpPr>
          <p:nvPr/>
        </p:nvSpPr>
        <p:spPr bwMode="auto">
          <a:xfrm>
            <a:off x="286934" y="678200"/>
            <a:ext cx="9761805"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0033CC"/>
                </a:solidFill>
                <a:latin typeface="Times New Roman" panose="02020603050405020304" pitchFamily="18" charset="0"/>
                <a:cs typeface="Arial" panose="020B0604020202020204" pitchFamily="34" charset="0"/>
              </a:defRPr>
            </a:lvl1pPr>
            <a:lvl2pPr marL="742950" indent="-285750">
              <a:defRPr>
                <a:solidFill>
                  <a:srgbClr val="0033CC"/>
                </a:solidFill>
                <a:latin typeface="Times New Roman" panose="02020603050405020304" pitchFamily="18" charset="0"/>
                <a:cs typeface="Arial" panose="020B0604020202020204" pitchFamily="34" charset="0"/>
              </a:defRPr>
            </a:lvl2pPr>
            <a:lvl3pPr marL="1143000" indent="-228600">
              <a:defRPr>
                <a:solidFill>
                  <a:srgbClr val="0033CC"/>
                </a:solidFill>
                <a:latin typeface="Times New Roman" panose="02020603050405020304" pitchFamily="18" charset="0"/>
                <a:cs typeface="Arial" panose="020B0604020202020204" pitchFamily="34" charset="0"/>
              </a:defRPr>
            </a:lvl3pPr>
            <a:lvl4pPr marL="1600200" indent="-228600">
              <a:defRPr>
                <a:solidFill>
                  <a:srgbClr val="0033CC"/>
                </a:solidFill>
                <a:latin typeface="Times New Roman" panose="02020603050405020304" pitchFamily="18" charset="0"/>
                <a:cs typeface="Arial" panose="020B0604020202020204" pitchFamily="34" charset="0"/>
              </a:defRPr>
            </a:lvl4pPr>
            <a:lvl5pPr marL="2057400" indent="-22860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defRPr/>
            </a:pPr>
            <a:r>
              <a:rPr kumimoji="0" lang="en-US"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Mặt</a:t>
            </a:r>
            <a:r>
              <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trời</a:t>
            </a:r>
            <a:r>
              <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xuống</a:t>
            </a:r>
            <a:r>
              <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00B050"/>
                </a:solidFill>
                <a:effectLst/>
                <a:uLnTx/>
                <a:uFillTx/>
                <a:latin typeface="#9Slide05 Braxton Regular" panose="03060000000000000000" pitchFamily="66" charset="0"/>
              </a:rPr>
              <a:t>biển</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00B0F0"/>
                </a:solidFill>
                <a:effectLst/>
                <a:uLnTx/>
                <a:uFillTx/>
                <a:latin typeface="#9Slide05 Braxton Regular" panose="03060000000000000000" pitchFamily="66" charset="0"/>
              </a:rPr>
              <a:t>như</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00"/>
                </a:solidFill>
                <a:effectLst/>
                <a:uLnTx/>
                <a:uFillTx/>
                <a:latin typeface="#9Slide05 Braxton Regular" panose="03060000000000000000" pitchFamily="66" charset="0"/>
              </a:rPr>
              <a:t>hòn</a:t>
            </a:r>
            <a:r>
              <a:rPr kumimoji="0" lang="en-US" altLang="en-US" sz="4000" b="1" i="0" u="none" strike="noStrike" kern="1200" cap="none" spc="0" normalizeH="0" baseline="0" noProof="0" dirty="0">
                <a:ln>
                  <a:noFill/>
                </a:ln>
                <a:solidFill>
                  <a:srgbClr val="FFFF00"/>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00"/>
                </a:solidFill>
                <a:effectLst/>
                <a:uLnTx/>
                <a:uFillTx/>
                <a:latin typeface="#9Slide05 Braxton Regular" panose="03060000000000000000" pitchFamily="66" charset="0"/>
              </a:rPr>
              <a:t>lửa</a:t>
            </a:r>
            <a:endParaRPr kumimoji="0" lang="en-US" altLang="en-US" sz="4000" b="1" i="0" u="none" strike="noStrike" kern="1200" cap="none" spc="0" normalizeH="0" baseline="0" noProof="0" dirty="0">
              <a:ln>
                <a:noFill/>
              </a:ln>
              <a:solidFill>
                <a:srgbClr val="FFFF00"/>
              </a:solidFill>
              <a:effectLst/>
              <a:uLnTx/>
              <a:uFillTx/>
              <a:latin typeface="#9Slide05 Braxton Regular" panose="03060000000000000000" pitchFamily="66"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Sóng</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đã</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cài</a:t>
            </a:r>
            <a:r>
              <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 then </a:t>
            </a:r>
            <a:r>
              <a:rPr kumimoji="0" lang="en-US"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đêm</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sập</a:t>
            </a:r>
            <a:r>
              <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cửa</a:t>
            </a:r>
            <a:endPar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vi-VN"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Đoàn</a:t>
            </a:r>
            <a:r>
              <a:rPr kumimoji="0" lang="vi-VN"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thuyền</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đánh</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cá</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altLang="en-US" sz="4000" b="1" i="0" u="none" strike="noStrike" kern="1200" cap="none" spc="0" normalizeH="0" baseline="0" noProof="0" dirty="0" err="1">
                <a:ln>
                  <a:noFill/>
                </a:ln>
                <a:solidFill>
                  <a:srgbClr val="0000FF"/>
                </a:solidFill>
                <a:effectLst/>
                <a:uLnTx/>
                <a:uFillTx/>
                <a:latin typeface="#9Slide05 Braxton Regular" panose="03060000000000000000" pitchFamily="66" charset="0"/>
              </a:rPr>
              <a:t>lại</a:t>
            </a:r>
            <a:r>
              <a:rPr kumimoji="0" lang="vi-VN" altLang="en-US" sz="4000" b="1" i="0" u="none" strike="noStrike" kern="1200" cap="none" spc="0" normalizeH="0" baseline="0" noProof="0" dirty="0">
                <a:ln>
                  <a:noFill/>
                </a:ln>
                <a:solidFill>
                  <a:srgbClr val="0000FF"/>
                </a:solidFill>
                <a:effectLst/>
                <a:uLnTx/>
                <a:uFillTx/>
                <a:latin typeface="#9Slide05 Braxton Regular" panose="03060000000000000000" pitchFamily="66" charset="0"/>
              </a:rPr>
              <a:t> </a:t>
            </a:r>
            <a:r>
              <a:rPr kumimoji="0" lang="vi-VN"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ra khơi</a:t>
            </a:r>
          </a:p>
          <a:p>
            <a:pPr marL="0" marR="0" lvl="0" indent="0" algn="l" defTabSz="914400" rtl="0" eaLnBrk="1" fontAlgn="base" latinLnBrk="0" hangingPunct="1">
              <a:lnSpc>
                <a:spcPct val="100000"/>
              </a:lnSpc>
              <a:spcBef>
                <a:spcPct val="0"/>
              </a:spcBef>
              <a:spcAft>
                <a:spcPct val="0"/>
              </a:spcAft>
              <a:buClrTx/>
              <a:buSzTx/>
              <a:buFontTx/>
              <a:buNone/>
              <a:defRPr/>
            </a:pPr>
            <a:r>
              <a:rPr kumimoji="0" lang="vi-VN"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Câu </a:t>
            </a:r>
            <a:r>
              <a:rPr kumimoji="0" lang="vi-VN"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hát</a:t>
            </a:r>
            <a:r>
              <a:rPr kumimoji="0" lang="vi-VN"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 căng </a:t>
            </a:r>
            <a:r>
              <a:rPr kumimoji="0" lang="vi-VN" altLang="en-US"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buồm</a:t>
            </a:r>
            <a:r>
              <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cùng</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gió</a:t>
            </a:r>
            <a:r>
              <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en-US" altLang="en-US"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khơi</a:t>
            </a:r>
            <a:r>
              <a:rPr kumimoji="0" lang="vi-VN"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endParaRPr kumimoji="0" lang="en-BZ"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endParaRPr>
          </a:p>
          <a:p>
            <a:pPr marL="0" marR="0" lvl="0" indent="0" algn="l" defTabSz="914400" rtl="0" eaLnBrk="1" fontAlgn="base" latinLnBrk="0" hangingPunct="1">
              <a:lnSpc>
                <a:spcPct val="100000"/>
              </a:lnSpc>
              <a:spcBef>
                <a:spcPct val="0"/>
              </a:spcBef>
              <a:spcAft>
                <a:spcPct val="0"/>
              </a:spcAft>
              <a:buClrTx/>
              <a:buSzTx/>
              <a:buFontTx/>
              <a:buNone/>
              <a:defRPr/>
            </a:pPr>
            <a:endParaRPr kumimoji="0" lang="en-BZ"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endParaRPr>
          </a:p>
          <a:p>
            <a:pPr marL="0" marR="0" lvl="0" indent="0" algn="l" defTabSz="914400" rtl="0" eaLnBrk="1" fontAlgn="base" latinLnBrk="0" hangingPunct="1">
              <a:lnSpc>
                <a:spcPct val="100000"/>
              </a:lnSpc>
              <a:spcBef>
                <a:spcPct val="0"/>
              </a:spcBef>
              <a:spcAft>
                <a:spcPct val="0"/>
              </a:spcAft>
              <a:buClrTx/>
              <a:buSzTx/>
              <a:buFontTx/>
              <a:buNone/>
              <a:defRPr/>
            </a:pP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Hát</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rằng</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00B0F0"/>
                </a:solidFill>
                <a:effectLst/>
                <a:uLnTx/>
                <a:uFillTx/>
                <a:latin typeface="#9Slide05 Braxton Regular" panose="03060000000000000000" pitchFamily="66" charset="0"/>
              </a:rPr>
              <a:t>cá</a:t>
            </a:r>
            <a:r>
              <a:rPr kumimoji="0" lang="vi-VN" sz="4000" b="1" i="0" u="none" strike="noStrike" kern="1200" cap="none" spc="0" normalizeH="0" baseline="0" noProof="0" dirty="0">
                <a:ln>
                  <a:noFill/>
                </a:ln>
                <a:solidFill>
                  <a:srgbClr val="00B0F0"/>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00B0F0"/>
                </a:solidFill>
                <a:effectLst/>
                <a:uLnTx/>
                <a:uFillTx/>
                <a:latin typeface="#9Slide05 Braxton Regular" panose="03060000000000000000" pitchFamily="66" charset="0"/>
              </a:rPr>
              <a:t>bạc</a:t>
            </a:r>
            <a:r>
              <a:rPr kumimoji="0" lang="vi-VN" sz="4000" b="1" i="0" u="none" strike="noStrike" kern="1200" cap="none" spc="0" normalizeH="0" baseline="0" noProof="0" dirty="0">
                <a:ln>
                  <a:noFill/>
                </a:ln>
                <a:solidFill>
                  <a:srgbClr val="00B0F0"/>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biển</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Đông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lặng</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a:t>
            </a:r>
            <a:b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4000" b="1" i="0" u="none" strike="noStrike" kern="1200" cap="none" spc="0" normalizeH="0" baseline="0" noProof="0" dirty="0" err="1">
                <a:ln>
                  <a:noFill/>
                </a:ln>
                <a:solidFill>
                  <a:srgbClr val="00B0F0"/>
                </a:solidFill>
                <a:effectLst/>
                <a:uLnTx/>
                <a:uFillTx/>
                <a:latin typeface="#9Slide05 Braxton Regular" panose="03060000000000000000" pitchFamily="66" charset="0"/>
              </a:rPr>
              <a:t>Cá</a:t>
            </a:r>
            <a:r>
              <a:rPr kumimoji="0" lang="vi-VN" sz="4000" b="1" i="0" u="none" strike="noStrike" kern="1200" cap="none" spc="0" normalizeH="0" baseline="0" noProof="0" dirty="0">
                <a:ln>
                  <a:noFill/>
                </a:ln>
                <a:solidFill>
                  <a:srgbClr val="00B0F0"/>
                </a:solidFill>
                <a:effectLst/>
                <a:uLnTx/>
                <a:uFillTx/>
                <a:latin typeface="#9Slide05 Braxton Regular" panose="03060000000000000000" pitchFamily="66" charset="0"/>
              </a:rPr>
              <a:t> thu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biển</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Đông như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đoàn</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thoi</a:t>
            </a:r>
            <a:b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Đêm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ngày</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dệt</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biển</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muôn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luồng</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FFFFFF"/>
                </a:solidFill>
                <a:effectLst/>
                <a:uLnTx/>
                <a:uFillTx/>
                <a:latin typeface="#9Slide05 Braxton Regular" panose="03060000000000000000" pitchFamily="66" charset="0"/>
              </a:rPr>
              <a:t>sáng</a:t>
            </a:r>
            <a: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t>.</a:t>
            </a:r>
            <a:br>
              <a:rPr kumimoji="0" lang="vi-VN" sz="40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Đến</a:t>
            </a:r>
            <a:r>
              <a:rPr kumimoji="0" lang="vi-VN"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dệt</a:t>
            </a:r>
            <a:r>
              <a:rPr kumimoji="0" lang="vi-VN"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lưới</a:t>
            </a:r>
            <a:r>
              <a:rPr kumimoji="0" lang="vi-VN" sz="4000" b="1" i="0" u="none" strike="noStrike" kern="1200" cap="none" spc="0" normalizeH="0" baseline="0" noProof="0" dirty="0">
                <a:ln>
                  <a:noFill/>
                </a:ln>
                <a:solidFill>
                  <a:srgbClr val="00FF00"/>
                </a:solidFill>
                <a:effectLst/>
                <a:uLnTx/>
                <a:uFillTx/>
                <a:latin typeface="#9Slide05 Braxton Regular" panose="03060000000000000000" pitchFamily="66" charset="0"/>
              </a:rPr>
              <a:t> ta, </a:t>
            </a:r>
            <a:r>
              <a:rPr kumimoji="0" lang="vi-VN"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đoàn</a:t>
            </a:r>
            <a:r>
              <a:rPr kumimoji="0" lang="vi-VN" sz="4000" b="1" i="0" u="none" strike="noStrike" kern="1200" cap="none" spc="0" normalizeH="0" baseline="0" noProof="0" dirty="0">
                <a:ln>
                  <a:noFill/>
                </a:ln>
                <a:solidFill>
                  <a:srgbClr val="00FF00"/>
                </a:solidFill>
                <a:effectLst/>
                <a:uLnTx/>
                <a:uFillTx/>
                <a:latin typeface="#9Slide05 Braxton Regular" panose="03060000000000000000" pitchFamily="66" charset="0"/>
              </a:rPr>
              <a:t> </a:t>
            </a:r>
            <a:r>
              <a:rPr kumimoji="0" lang="vi-VN" sz="4000" b="1" i="0" u="none" strike="noStrike" kern="1200" cap="none" spc="0" normalizeH="0" baseline="0" noProof="0" dirty="0" err="1">
                <a:ln>
                  <a:noFill/>
                </a:ln>
                <a:solidFill>
                  <a:srgbClr val="00FF00"/>
                </a:solidFill>
                <a:effectLst/>
                <a:uLnTx/>
                <a:uFillTx/>
                <a:latin typeface="#9Slide05 Braxton Regular" panose="03060000000000000000" pitchFamily="66" charset="0"/>
              </a:rPr>
              <a:t>cá</a:t>
            </a:r>
            <a:r>
              <a:rPr kumimoji="0" lang="vi-VN" sz="4000" b="1" i="0" u="none" strike="noStrike" kern="1200" cap="none" spc="0" normalizeH="0" baseline="0" noProof="0" dirty="0">
                <a:ln>
                  <a:noFill/>
                </a:ln>
                <a:solidFill>
                  <a:srgbClr val="00FF00"/>
                </a:solidFill>
                <a:effectLst/>
                <a:uLnTx/>
                <a:uFillTx/>
                <a:latin typeface="#9Slide05 Braxton Regular" panose="03060000000000000000" pitchFamily="66" charset="0"/>
              </a:rPr>
              <a:t> ơi!</a:t>
            </a:r>
            <a:endParaRPr kumimoji="0" lang="en-US" altLang="en-US" sz="4000" b="1" i="0" u="none" strike="noStrike" kern="1200" cap="none" spc="0" normalizeH="0" baseline="0" noProof="0" dirty="0">
              <a:ln>
                <a:noFill/>
              </a:ln>
              <a:solidFill>
                <a:srgbClr val="00FF00"/>
              </a:solidFill>
              <a:effectLst/>
              <a:uLnTx/>
              <a:uFillTx/>
              <a:latin typeface="#9Slide05 Braxton Regular" panose="03060000000000000000" pitchFamily="66" charset="0"/>
            </a:endParaRPr>
          </a:p>
          <a:p>
            <a:pPr marL="0" marR="0" lvl="0" indent="0" algn="l" defTabSz="914400" rtl="0" eaLnBrk="1" fontAlgn="base" latinLnBrk="0" hangingPunct="1">
              <a:lnSpc>
                <a:spcPct val="100000"/>
              </a:lnSpc>
              <a:spcBef>
                <a:spcPct val="50000"/>
              </a:spcBef>
              <a:spcAft>
                <a:spcPct val="0"/>
              </a:spcAft>
              <a:buClrTx/>
              <a:buSzTx/>
              <a:buFontTx/>
              <a:buNone/>
              <a:defRPr/>
            </a:pPr>
            <a:endParaRPr kumimoji="0" lang="en-US" altLang="en-US" sz="4000" b="1" i="0" u="none" strike="noStrike" kern="1200" cap="none" spc="0" normalizeH="0" baseline="0" noProof="0" dirty="0">
              <a:ln>
                <a:noFill/>
              </a:ln>
              <a:solidFill>
                <a:srgbClr val="FFFFFF"/>
              </a:solidFill>
              <a:effectLst/>
              <a:uLnTx/>
              <a:uFillTx/>
              <a:latin typeface="#9Slide05 Braxton Regular" panose="03060000000000000000" pitchFamily="66" charset="0"/>
            </a:endParaRPr>
          </a:p>
        </p:txBody>
      </p:sp>
    </p:spTree>
    <p:extLst>
      <p:ext uri="{BB962C8B-B14F-4D97-AF65-F5344CB8AC3E}">
        <p14:creationId xmlns:p14="http://schemas.microsoft.com/office/powerpoint/2010/main" val="16622177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ặt trời lặn trên biển Vũng Tàu lúc hoàng hôn - YouTube">
            <a:hlinkClick r:id="" action="ppaction://media"/>
          </p:cNvPr>
          <p:cNvPicPr>
            <a:picLocks noChangeAspect="1"/>
          </p:cNvPicPr>
          <p:nvPr>
            <a:videoFile r:link="rId1"/>
            <p:extLst>
              <p:ext uri="{DAA4B4D4-6D71-4841-9C94-3DE7FCFB9230}">
                <p14:media xmlns:p14="http://schemas.microsoft.com/office/powerpoint/2010/main" r:embed="rId2">
                  <p14:trim st="64366"/>
                </p14:media>
              </p:ext>
            </p:extLst>
          </p:nvPr>
        </p:nvPicPr>
        <p:blipFill>
          <a:blip r:embed="rId5"/>
          <a:stretch>
            <a:fillRect/>
          </a:stretch>
        </p:blipFill>
        <p:spPr>
          <a:xfrm>
            <a:off x="0" y="0"/>
            <a:ext cx="12192000" cy="6858000"/>
          </a:xfrm>
          <a:prstGeom prst="rect">
            <a:avLst/>
          </a:prstGeom>
        </p:spPr>
      </p:pic>
      <p:sp>
        <p:nvSpPr>
          <p:cNvPr id="6" name="Hình tự do: Hình 5"/>
          <p:cNvSpPr/>
          <p:nvPr/>
        </p:nvSpPr>
        <p:spPr>
          <a:xfrm>
            <a:off x="1064668" y="1342900"/>
            <a:ext cx="354920" cy="793724"/>
          </a:xfrm>
          <a:custGeom>
            <a:avLst/>
            <a:gdLst/>
            <a:ahLst/>
            <a:cxnLst/>
            <a:rect l="0" t="0" r="0" b="0"/>
            <a:pathLst>
              <a:path>
                <a:moveTo>
                  <a:pt x="0" y="0"/>
                </a:moveTo>
                <a:lnTo>
                  <a:pt x="0" y="855441"/>
                </a:lnTo>
                <a:lnTo>
                  <a:pt x="343070" y="855441"/>
                </a:lnTo>
              </a:path>
            </a:pathLst>
          </a:custGeom>
          <a:noFill/>
          <a:ln w="28575">
            <a:solidFill>
              <a:schemeClr val="bg1"/>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7" name="Hình tự do: Hình 6"/>
          <p:cNvSpPr/>
          <p:nvPr/>
        </p:nvSpPr>
        <p:spPr>
          <a:xfrm>
            <a:off x="1525462" y="1795195"/>
            <a:ext cx="3319447" cy="915262"/>
          </a:xfrm>
          <a:custGeom>
            <a:avLst/>
            <a:gdLst>
              <a:gd name="connsiteX0" fmla="*/ 0 w 2744567"/>
              <a:gd name="connsiteY0" fmla="*/ 114059 h 1140588"/>
              <a:gd name="connsiteX1" fmla="*/ 114059 w 2744567"/>
              <a:gd name="connsiteY1" fmla="*/ 0 h 1140588"/>
              <a:gd name="connsiteX2" fmla="*/ 2630508 w 2744567"/>
              <a:gd name="connsiteY2" fmla="*/ 0 h 1140588"/>
              <a:gd name="connsiteX3" fmla="*/ 2744567 w 2744567"/>
              <a:gd name="connsiteY3" fmla="*/ 114059 h 1140588"/>
              <a:gd name="connsiteX4" fmla="*/ 2744567 w 2744567"/>
              <a:gd name="connsiteY4" fmla="*/ 1026529 h 1140588"/>
              <a:gd name="connsiteX5" fmla="*/ 2630508 w 2744567"/>
              <a:gd name="connsiteY5" fmla="*/ 1140588 h 1140588"/>
              <a:gd name="connsiteX6" fmla="*/ 114059 w 2744567"/>
              <a:gd name="connsiteY6" fmla="*/ 1140588 h 1140588"/>
              <a:gd name="connsiteX7" fmla="*/ 0 w 2744567"/>
              <a:gd name="connsiteY7" fmla="*/ 1026529 h 1140588"/>
              <a:gd name="connsiteX8" fmla="*/ 0 w 2744567"/>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4567" h="1140588">
                <a:moveTo>
                  <a:pt x="0" y="114059"/>
                </a:moveTo>
                <a:cubicBezTo>
                  <a:pt x="0" y="51066"/>
                  <a:pt x="51066" y="0"/>
                  <a:pt x="114059" y="0"/>
                </a:cubicBezTo>
                <a:lnTo>
                  <a:pt x="2630508" y="0"/>
                </a:lnTo>
                <a:cubicBezTo>
                  <a:pt x="2693501" y="0"/>
                  <a:pt x="2744567" y="51066"/>
                  <a:pt x="2744567" y="114059"/>
                </a:cubicBezTo>
                <a:lnTo>
                  <a:pt x="2744567" y="1026529"/>
                </a:lnTo>
                <a:cubicBezTo>
                  <a:pt x="2744567" y="1089522"/>
                  <a:pt x="2693501" y="1140588"/>
                  <a:pt x="2630508" y="1140588"/>
                </a:cubicBezTo>
                <a:lnTo>
                  <a:pt x="114059" y="1140588"/>
                </a:lnTo>
                <a:cubicBezTo>
                  <a:pt x="51066" y="1140588"/>
                  <a:pt x="0" y="1089522"/>
                  <a:pt x="0" y="1026529"/>
                </a:cubicBezTo>
                <a:lnTo>
                  <a:pt x="0" y="114059"/>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892" tIns="80397" rIns="103892" bIns="80397"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Mặt</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trời-hòn</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lửa</a:t>
            </a:r>
            <a:endPar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endParaRPr>
          </a:p>
        </p:txBody>
      </p:sp>
      <p:sp>
        <p:nvSpPr>
          <p:cNvPr id="9" name="Hình tự do: Hình 8"/>
          <p:cNvSpPr/>
          <p:nvPr/>
        </p:nvSpPr>
        <p:spPr>
          <a:xfrm>
            <a:off x="1067888" y="1232359"/>
            <a:ext cx="354920" cy="2116599"/>
          </a:xfrm>
          <a:custGeom>
            <a:avLst/>
            <a:gdLst/>
            <a:ahLst/>
            <a:cxnLst/>
            <a:rect l="0" t="0" r="0" b="0"/>
            <a:pathLst>
              <a:path>
                <a:moveTo>
                  <a:pt x="0" y="0"/>
                </a:moveTo>
                <a:lnTo>
                  <a:pt x="0" y="2281177"/>
                </a:lnTo>
                <a:lnTo>
                  <a:pt x="343070" y="2281177"/>
                </a:lnTo>
              </a:path>
            </a:pathLst>
          </a:custGeom>
          <a:noFill/>
          <a:ln w="28575">
            <a:solidFill>
              <a:schemeClr val="bg1"/>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txBody>
          <a:bodyPr/>
          <a:lstStyle/>
          <a:p>
            <a:endParaRPr lang="en-SG" dirty="0"/>
          </a:p>
        </p:txBody>
      </p:sp>
      <p:sp>
        <p:nvSpPr>
          <p:cNvPr id="10" name="Hình tự do: Hình 9"/>
          <p:cNvSpPr/>
          <p:nvPr/>
        </p:nvSpPr>
        <p:spPr>
          <a:xfrm>
            <a:off x="1525462" y="3093114"/>
            <a:ext cx="3319447" cy="915262"/>
          </a:xfrm>
          <a:custGeom>
            <a:avLst/>
            <a:gdLst>
              <a:gd name="connsiteX0" fmla="*/ 0 w 2744567"/>
              <a:gd name="connsiteY0" fmla="*/ 114059 h 1140588"/>
              <a:gd name="connsiteX1" fmla="*/ 114059 w 2744567"/>
              <a:gd name="connsiteY1" fmla="*/ 0 h 1140588"/>
              <a:gd name="connsiteX2" fmla="*/ 2630508 w 2744567"/>
              <a:gd name="connsiteY2" fmla="*/ 0 h 1140588"/>
              <a:gd name="connsiteX3" fmla="*/ 2744567 w 2744567"/>
              <a:gd name="connsiteY3" fmla="*/ 114059 h 1140588"/>
              <a:gd name="connsiteX4" fmla="*/ 2744567 w 2744567"/>
              <a:gd name="connsiteY4" fmla="*/ 1026529 h 1140588"/>
              <a:gd name="connsiteX5" fmla="*/ 2630508 w 2744567"/>
              <a:gd name="connsiteY5" fmla="*/ 1140588 h 1140588"/>
              <a:gd name="connsiteX6" fmla="*/ 114059 w 2744567"/>
              <a:gd name="connsiteY6" fmla="*/ 1140588 h 1140588"/>
              <a:gd name="connsiteX7" fmla="*/ 0 w 2744567"/>
              <a:gd name="connsiteY7" fmla="*/ 1026529 h 1140588"/>
              <a:gd name="connsiteX8" fmla="*/ 0 w 2744567"/>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4567" h="1140588">
                <a:moveTo>
                  <a:pt x="0" y="114059"/>
                </a:moveTo>
                <a:cubicBezTo>
                  <a:pt x="0" y="51066"/>
                  <a:pt x="51066" y="0"/>
                  <a:pt x="114059" y="0"/>
                </a:cubicBezTo>
                <a:lnTo>
                  <a:pt x="2630508" y="0"/>
                </a:lnTo>
                <a:cubicBezTo>
                  <a:pt x="2693501" y="0"/>
                  <a:pt x="2744567" y="51066"/>
                  <a:pt x="2744567" y="114059"/>
                </a:cubicBezTo>
                <a:lnTo>
                  <a:pt x="2744567" y="1026529"/>
                </a:lnTo>
                <a:cubicBezTo>
                  <a:pt x="2744567" y="1089522"/>
                  <a:pt x="2693501" y="1140588"/>
                  <a:pt x="2630508" y="1140588"/>
                </a:cubicBezTo>
                <a:lnTo>
                  <a:pt x="114059" y="1140588"/>
                </a:lnTo>
                <a:cubicBezTo>
                  <a:pt x="51066" y="1140588"/>
                  <a:pt x="0" y="1089522"/>
                  <a:pt x="0" y="1026529"/>
                </a:cubicBezTo>
                <a:lnTo>
                  <a:pt x="0" y="114059"/>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892" tIns="80397" rIns="103892" bIns="80397"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Sóng-cài</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then</a:t>
            </a:r>
          </a:p>
        </p:txBody>
      </p:sp>
      <p:sp>
        <p:nvSpPr>
          <p:cNvPr id="11" name="Hình tự do: Hình 10"/>
          <p:cNvSpPr/>
          <p:nvPr/>
        </p:nvSpPr>
        <p:spPr>
          <a:xfrm>
            <a:off x="1071194" y="1139229"/>
            <a:ext cx="354920" cy="3439474"/>
          </a:xfrm>
          <a:custGeom>
            <a:avLst/>
            <a:gdLst/>
            <a:ahLst/>
            <a:cxnLst/>
            <a:rect l="0" t="0" r="0" b="0"/>
            <a:pathLst>
              <a:path>
                <a:moveTo>
                  <a:pt x="0" y="0"/>
                </a:moveTo>
                <a:lnTo>
                  <a:pt x="0" y="3706914"/>
                </a:lnTo>
                <a:lnTo>
                  <a:pt x="343070" y="3706914"/>
                </a:lnTo>
              </a:path>
            </a:pathLst>
          </a:custGeom>
          <a:noFill/>
          <a:ln w="28575">
            <a:solidFill>
              <a:schemeClr val="bg1"/>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2" name="Hình tự do: Hình 11"/>
          <p:cNvSpPr/>
          <p:nvPr/>
        </p:nvSpPr>
        <p:spPr>
          <a:xfrm>
            <a:off x="1525462" y="4381198"/>
            <a:ext cx="3301414" cy="915262"/>
          </a:xfrm>
          <a:custGeom>
            <a:avLst/>
            <a:gdLst>
              <a:gd name="connsiteX0" fmla="*/ 0 w 2729657"/>
              <a:gd name="connsiteY0" fmla="*/ 114059 h 1140588"/>
              <a:gd name="connsiteX1" fmla="*/ 114059 w 2729657"/>
              <a:gd name="connsiteY1" fmla="*/ 0 h 1140588"/>
              <a:gd name="connsiteX2" fmla="*/ 2615598 w 2729657"/>
              <a:gd name="connsiteY2" fmla="*/ 0 h 1140588"/>
              <a:gd name="connsiteX3" fmla="*/ 2729657 w 2729657"/>
              <a:gd name="connsiteY3" fmla="*/ 114059 h 1140588"/>
              <a:gd name="connsiteX4" fmla="*/ 2729657 w 2729657"/>
              <a:gd name="connsiteY4" fmla="*/ 1026529 h 1140588"/>
              <a:gd name="connsiteX5" fmla="*/ 2615598 w 2729657"/>
              <a:gd name="connsiteY5" fmla="*/ 1140588 h 1140588"/>
              <a:gd name="connsiteX6" fmla="*/ 114059 w 2729657"/>
              <a:gd name="connsiteY6" fmla="*/ 1140588 h 1140588"/>
              <a:gd name="connsiteX7" fmla="*/ 0 w 2729657"/>
              <a:gd name="connsiteY7" fmla="*/ 1026529 h 1140588"/>
              <a:gd name="connsiteX8" fmla="*/ 0 w 2729657"/>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9657" h="1140588">
                <a:moveTo>
                  <a:pt x="0" y="114059"/>
                </a:moveTo>
                <a:cubicBezTo>
                  <a:pt x="0" y="51066"/>
                  <a:pt x="51066" y="0"/>
                  <a:pt x="114059" y="0"/>
                </a:cubicBezTo>
                <a:lnTo>
                  <a:pt x="2615598" y="0"/>
                </a:lnTo>
                <a:cubicBezTo>
                  <a:pt x="2678591" y="0"/>
                  <a:pt x="2729657" y="51066"/>
                  <a:pt x="2729657" y="114059"/>
                </a:cubicBezTo>
                <a:lnTo>
                  <a:pt x="2729657" y="1026529"/>
                </a:lnTo>
                <a:cubicBezTo>
                  <a:pt x="2729657" y="1089522"/>
                  <a:pt x="2678591" y="1140588"/>
                  <a:pt x="2615598" y="1140588"/>
                </a:cubicBezTo>
                <a:lnTo>
                  <a:pt x="114059" y="1140588"/>
                </a:lnTo>
                <a:cubicBezTo>
                  <a:pt x="51066" y="1140588"/>
                  <a:pt x="0" y="1089522"/>
                  <a:pt x="0" y="1026529"/>
                </a:cubicBezTo>
                <a:lnTo>
                  <a:pt x="0" y="114059"/>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892" tIns="80397" rIns="103892" bIns="80397"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Đêm</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sập</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cửa</a:t>
            </a:r>
            <a:endPar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endParaRPr>
          </a:p>
        </p:txBody>
      </p:sp>
      <p:sp>
        <p:nvSpPr>
          <p:cNvPr id="14" name="Hình tự do: Hình 13"/>
          <p:cNvSpPr/>
          <p:nvPr/>
        </p:nvSpPr>
        <p:spPr>
          <a:xfrm>
            <a:off x="7405849" y="1352732"/>
            <a:ext cx="354920" cy="855441"/>
          </a:xfrm>
          <a:custGeom>
            <a:avLst/>
            <a:gdLst/>
            <a:ahLst/>
            <a:cxnLst/>
            <a:rect l="0" t="0" r="0" b="0"/>
            <a:pathLst>
              <a:path>
                <a:moveTo>
                  <a:pt x="0" y="0"/>
                </a:moveTo>
                <a:lnTo>
                  <a:pt x="0" y="855441"/>
                </a:lnTo>
                <a:lnTo>
                  <a:pt x="343070" y="855441"/>
                </a:lnTo>
              </a:path>
            </a:pathLst>
          </a:custGeom>
          <a:noFill/>
          <a:ln w="28575">
            <a:solidFill>
              <a:schemeClr val="bg1"/>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5" name="Hình tự do: Hình 14"/>
          <p:cNvSpPr/>
          <p:nvPr/>
        </p:nvSpPr>
        <p:spPr>
          <a:xfrm>
            <a:off x="7790920" y="1795195"/>
            <a:ext cx="3319447" cy="915262"/>
          </a:xfrm>
          <a:custGeom>
            <a:avLst/>
            <a:gdLst>
              <a:gd name="connsiteX0" fmla="*/ 0 w 2744567"/>
              <a:gd name="connsiteY0" fmla="*/ 114059 h 1140588"/>
              <a:gd name="connsiteX1" fmla="*/ 114059 w 2744567"/>
              <a:gd name="connsiteY1" fmla="*/ 0 h 1140588"/>
              <a:gd name="connsiteX2" fmla="*/ 2630508 w 2744567"/>
              <a:gd name="connsiteY2" fmla="*/ 0 h 1140588"/>
              <a:gd name="connsiteX3" fmla="*/ 2744567 w 2744567"/>
              <a:gd name="connsiteY3" fmla="*/ 114059 h 1140588"/>
              <a:gd name="connsiteX4" fmla="*/ 2744567 w 2744567"/>
              <a:gd name="connsiteY4" fmla="*/ 1026529 h 1140588"/>
              <a:gd name="connsiteX5" fmla="*/ 2630508 w 2744567"/>
              <a:gd name="connsiteY5" fmla="*/ 1140588 h 1140588"/>
              <a:gd name="connsiteX6" fmla="*/ 114059 w 2744567"/>
              <a:gd name="connsiteY6" fmla="*/ 1140588 h 1140588"/>
              <a:gd name="connsiteX7" fmla="*/ 0 w 2744567"/>
              <a:gd name="connsiteY7" fmla="*/ 1026529 h 1140588"/>
              <a:gd name="connsiteX8" fmla="*/ 0 w 2744567"/>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4567" h="1140588">
                <a:moveTo>
                  <a:pt x="0" y="114059"/>
                </a:moveTo>
                <a:cubicBezTo>
                  <a:pt x="0" y="51066"/>
                  <a:pt x="51066" y="0"/>
                  <a:pt x="114059" y="0"/>
                </a:cubicBezTo>
                <a:lnTo>
                  <a:pt x="2630508" y="0"/>
                </a:lnTo>
                <a:cubicBezTo>
                  <a:pt x="2693501" y="0"/>
                  <a:pt x="2744567" y="51066"/>
                  <a:pt x="2744567" y="114059"/>
                </a:cubicBezTo>
                <a:lnTo>
                  <a:pt x="2744567" y="1026529"/>
                </a:lnTo>
                <a:cubicBezTo>
                  <a:pt x="2744567" y="1089522"/>
                  <a:pt x="2693501" y="1140588"/>
                  <a:pt x="2630508" y="1140588"/>
                </a:cubicBezTo>
                <a:lnTo>
                  <a:pt x="114059" y="1140588"/>
                </a:lnTo>
                <a:cubicBezTo>
                  <a:pt x="51066" y="1140588"/>
                  <a:pt x="0" y="1089522"/>
                  <a:pt x="0" y="1026529"/>
                </a:cubicBezTo>
                <a:lnTo>
                  <a:pt x="0" y="114059"/>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892" tIns="80397" rIns="103892" bIns="80397"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BZ" sz="4000" b="0" i="0" u="none" strike="noStrike" kern="1200" cap="none" spc="0" normalizeH="0" baseline="0" noProof="0" dirty="0" err="1">
                <a:ln>
                  <a:noFill/>
                </a:ln>
                <a:solidFill>
                  <a:srgbClr val="FF0000"/>
                </a:solidFill>
                <a:effectLst/>
                <a:uLnTx/>
                <a:uFillTx/>
                <a:latin typeface="#9Slide05 Braxton Regular" panose="03060000000000000000" pitchFamily="66" charset="0"/>
              </a:rPr>
              <a:t>Lại</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ra</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kh</a:t>
            </a:r>
            <a:r>
              <a:rPr kumimoji="0" lang="vi-VN"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ơ</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i</a:t>
            </a:r>
            <a:endPar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endParaRPr>
          </a:p>
        </p:txBody>
      </p:sp>
      <p:sp>
        <p:nvSpPr>
          <p:cNvPr id="16" name="Hình tự do: Hình 15"/>
          <p:cNvSpPr/>
          <p:nvPr/>
        </p:nvSpPr>
        <p:spPr>
          <a:xfrm>
            <a:off x="7405849" y="1279995"/>
            <a:ext cx="354920" cy="2281177"/>
          </a:xfrm>
          <a:custGeom>
            <a:avLst/>
            <a:gdLst/>
            <a:ahLst/>
            <a:cxnLst/>
            <a:rect l="0" t="0" r="0" b="0"/>
            <a:pathLst>
              <a:path>
                <a:moveTo>
                  <a:pt x="0" y="0"/>
                </a:moveTo>
                <a:lnTo>
                  <a:pt x="0" y="2281177"/>
                </a:lnTo>
                <a:lnTo>
                  <a:pt x="343070" y="2281177"/>
                </a:lnTo>
              </a:path>
            </a:pathLst>
          </a:custGeom>
          <a:noFill/>
          <a:ln w="28575">
            <a:solidFill>
              <a:schemeClr val="bg1"/>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18" name="Hình tự do: Hình 17"/>
          <p:cNvSpPr/>
          <p:nvPr/>
        </p:nvSpPr>
        <p:spPr>
          <a:xfrm>
            <a:off x="7790920" y="3093114"/>
            <a:ext cx="3319447" cy="915262"/>
          </a:xfrm>
          <a:custGeom>
            <a:avLst/>
            <a:gdLst>
              <a:gd name="connsiteX0" fmla="*/ 0 w 2744567"/>
              <a:gd name="connsiteY0" fmla="*/ 114059 h 1140588"/>
              <a:gd name="connsiteX1" fmla="*/ 114059 w 2744567"/>
              <a:gd name="connsiteY1" fmla="*/ 0 h 1140588"/>
              <a:gd name="connsiteX2" fmla="*/ 2630508 w 2744567"/>
              <a:gd name="connsiteY2" fmla="*/ 0 h 1140588"/>
              <a:gd name="connsiteX3" fmla="*/ 2744567 w 2744567"/>
              <a:gd name="connsiteY3" fmla="*/ 114059 h 1140588"/>
              <a:gd name="connsiteX4" fmla="*/ 2744567 w 2744567"/>
              <a:gd name="connsiteY4" fmla="*/ 1026529 h 1140588"/>
              <a:gd name="connsiteX5" fmla="*/ 2630508 w 2744567"/>
              <a:gd name="connsiteY5" fmla="*/ 1140588 h 1140588"/>
              <a:gd name="connsiteX6" fmla="*/ 114059 w 2744567"/>
              <a:gd name="connsiteY6" fmla="*/ 1140588 h 1140588"/>
              <a:gd name="connsiteX7" fmla="*/ 0 w 2744567"/>
              <a:gd name="connsiteY7" fmla="*/ 1026529 h 1140588"/>
              <a:gd name="connsiteX8" fmla="*/ 0 w 2744567"/>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44567" h="1140588">
                <a:moveTo>
                  <a:pt x="0" y="114059"/>
                </a:moveTo>
                <a:cubicBezTo>
                  <a:pt x="0" y="51066"/>
                  <a:pt x="51066" y="0"/>
                  <a:pt x="114059" y="0"/>
                </a:cubicBezTo>
                <a:lnTo>
                  <a:pt x="2630508" y="0"/>
                </a:lnTo>
                <a:cubicBezTo>
                  <a:pt x="2693501" y="0"/>
                  <a:pt x="2744567" y="51066"/>
                  <a:pt x="2744567" y="114059"/>
                </a:cubicBezTo>
                <a:lnTo>
                  <a:pt x="2744567" y="1026529"/>
                </a:lnTo>
                <a:cubicBezTo>
                  <a:pt x="2744567" y="1089522"/>
                  <a:pt x="2693501" y="1140588"/>
                  <a:pt x="2630508" y="1140588"/>
                </a:cubicBezTo>
                <a:lnTo>
                  <a:pt x="114059" y="1140588"/>
                </a:lnTo>
                <a:cubicBezTo>
                  <a:pt x="51066" y="1140588"/>
                  <a:pt x="0" y="1089522"/>
                  <a:pt x="0" y="1026529"/>
                </a:cubicBezTo>
                <a:lnTo>
                  <a:pt x="0" y="114059"/>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892" tIns="80397" rIns="103892" bIns="80397"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Câu</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hát</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p>
        </p:txBody>
      </p:sp>
      <p:sp>
        <p:nvSpPr>
          <p:cNvPr id="19" name="Hình tự do: Hình 18"/>
          <p:cNvSpPr/>
          <p:nvPr/>
        </p:nvSpPr>
        <p:spPr>
          <a:xfrm>
            <a:off x="7405849" y="1155303"/>
            <a:ext cx="354920" cy="3706914"/>
          </a:xfrm>
          <a:custGeom>
            <a:avLst/>
            <a:gdLst/>
            <a:ahLst/>
            <a:cxnLst/>
            <a:rect l="0" t="0" r="0" b="0"/>
            <a:pathLst>
              <a:path>
                <a:moveTo>
                  <a:pt x="0" y="0"/>
                </a:moveTo>
                <a:lnTo>
                  <a:pt x="0" y="3706914"/>
                </a:lnTo>
                <a:lnTo>
                  <a:pt x="343070" y="3706914"/>
                </a:lnTo>
              </a:path>
            </a:pathLst>
          </a:custGeom>
          <a:noFill/>
          <a:ln w="28575">
            <a:solidFill>
              <a:schemeClr val="bg1"/>
            </a:solidFill>
          </a:ln>
        </p:spPr>
        <p:style>
          <a:lnRef idx="2">
            <a:schemeClr val="accent6">
              <a:shade val="60000"/>
              <a:hueOff val="0"/>
              <a:satOff val="0"/>
              <a:lumOff val="0"/>
              <a:alphaOff val="0"/>
            </a:schemeClr>
          </a:lnRef>
          <a:fillRef idx="0">
            <a:scrgbClr r="0" g="0" b="0"/>
          </a:fillRef>
          <a:effectRef idx="0">
            <a:schemeClr val="accent6">
              <a:hueOff val="0"/>
              <a:satOff val="0"/>
              <a:lumOff val="0"/>
              <a:alphaOff val="0"/>
            </a:schemeClr>
          </a:effectRef>
          <a:fontRef idx="minor">
            <a:schemeClr val="tx1">
              <a:hueOff val="0"/>
              <a:satOff val="0"/>
              <a:lumOff val="0"/>
              <a:alphaOff val="0"/>
            </a:schemeClr>
          </a:fontRef>
        </p:style>
      </p:sp>
      <p:sp>
        <p:nvSpPr>
          <p:cNvPr id="20" name="Hình tự do: Hình 19"/>
          <p:cNvSpPr/>
          <p:nvPr/>
        </p:nvSpPr>
        <p:spPr>
          <a:xfrm>
            <a:off x="7790920" y="4381198"/>
            <a:ext cx="3301414" cy="915262"/>
          </a:xfrm>
          <a:custGeom>
            <a:avLst/>
            <a:gdLst>
              <a:gd name="connsiteX0" fmla="*/ 0 w 2729657"/>
              <a:gd name="connsiteY0" fmla="*/ 114059 h 1140588"/>
              <a:gd name="connsiteX1" fmla="*/ 114059 w 2729657"/>
              <a:gd name="connsiteY1" fmla="*/ 0 h 1140588"/>
              <a:gd name="connsiteX2" fmla="*/ 2615598 w 2729657"/>
              <a:gd name="connsiteY2" fmla="*/ 0 h 1140588"/>
              <a:gd name="connsiteX3" fmla="*/ 2729657 w 2729657"/>
              <a:gd name="connsiteY3" fmla="*/ 114059 h 1140588"/>
              <a:gd name="connsiteX4" fmla="*/ 2729657 w 2729657"/>
              <a:gd name="connsiteY4" fmla="*/ 1026529 h 1140588"/>
              <a:gd name="connsiteX5" fmla="*/ 2615598 w 2729657"/>
              <a:gd name="connsiteY5" fmla="*/ 1140588 h 1140588"/>
              <a:gd name="connsiteX6" fmla="*/ 114059 w 2729657"/>
              <a:gd name="connsiteY6" fmla="*/ 1140588 h 1140588"/>
              <a:gd name="connsiteX7" fmla="*/ 0 w 2729657"/>
              <a:gd name="connsiteY7" fmla="*/ 1026529 h 1140588"/>
              <a:gd name="connsiteX8" fmla="*/ 0 w 2729657"/>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29657" h="1140588">
                <a:moveTo>
                  <a:pt x="0" y="114059"/>
                </a:moveTo>
                <a:cubicBezTo>
                  <a:pt x="0" y="51066"/>
                  <a:pt x="51066" y="0"/>
                  <a:pt x="114059" y="0"/>
                </a:cubicBezTo>
                <a:lnTo>
                  <a:pt x="2615598" y="0"/>
                </a:lnTo>
                <a:cubicBezTo>
                  <a:pt x="2678591" y="0"/>
                  <a:pt x="2729657" y="51066"/>
                  <a:pt x="2729657" y="114059"/>
                </a:cubicBezTo>
                <a:lnTo>
                  <a:pt x="2729657" y="1026529"/>
                </a:lnTo>
                <a:cubicBezTo>
                  <a:pt x="2729657" y="1089522"/>
                  <a:pt x="2678591" y="1140588"/>
                  <a:pt x="2615598" y="1140588"/>
                </a:cubicBezTo>
                <a:lnTo>
                  <a:pt x="114059" y="1140588"/>
                </a:lnTo>
                <a:cubicBezTo>
                  <a:pt x="51066" y="1140588"/>
                  <a:pt x="0" y="1089522"/>
                  <a:pt x="0" y="1026529"/>
                </a:cubicBezTo>
                <a:lnTo>
                  <a:pt x="0" y="114059"/>
                </a:ln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3892" tIns="80397" rIns="103892" bIns="80397" numCol="1" spcCol="1270" anchor="ctr" anchorCtr="0">
            <a:noAutofit/>
          </a:bodyPr>
          <a:lstStyle/>
          <a:p>
            <a:pPr marL="0" marR="0" lvl="0" indent="0" algn="ctr" defTabSz="1644650" rtl="0" eaLnBrk="1" fontAlgn="auto" latinLnBrk="0" hangingPunct="1">
              <a:lnSpc>
                <a:spcPct val="90000"/>
              </a:lnSpc>
              <a:spcBef>
                <a:spcPct val="0"/>
              </a:spcBef>
              <a:spcAft>
                <a:spcPct val="35000"/>
              </a:spcAft>
              <a:buClrTx/>
              <a:buSzTx/>
              <a:buFontTx/>
              <a:buNone/>
              <a:tabLst/>
              <a:defRPr/>
            </a:pP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Căng</a:t>
            </a:r>
            <a:r>
              <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rPr>
              <a:t> </a:t>
            </a:r>
            <a:r>
              <a:rPr kumimoji="0" lang="en-BZ" sz="4000" b="0" i="0" u="none" strike="noStrike" kern="1200" cap="none" spc="0" normalizeH="0" baseline="0" noProof="0" dirty="0" err="1">
                <a:ln>
                  <a:noFill/>
                </a:ln>
                <a:solidFill>
                  <a:srgbClr val="000000">
                    <a:hueOff val="0"/>
                    <a:satOff val="0"/>
                    <a:lumOff val="0"/>
                    <a:alphaOff val="0"/>
                  </a:srgbClr>
                </a:solidFill>
                <a:effectLst/>
                <a:uLnTx/>
                <a:uFillTx/>
                <a:latin typeface="#9Slide05 Braxton Regular" panose="03060000000000000000" pitchFamily="66" charset="0"/>
              </a:rPr>
              <a:t>buồm</a:t>
            </a:r>
            <a:endParaRPr kumimoji="0" lang="en-BZ" sz="4000" b="0" i="0" u="none" strike="noStrike" kern="1200" cap="none" spc="0" normalizeH="0" baseline="0" noProof="0" dirty="0">
              <a:ln>
                <a:noFill/>
              </a:ln>
              <a:solidFill>
                <a:srgbClr val="000000">
                  <a:hueOff val="0"/>
                  <a:satOff val="0"/>
                  <a:lumOff val="0"/>
                  <a:alphaOff val="0"/>
                </a:srgbClr>
              </a:solidFill>
              <a:effectLst/>
              <a:uLnTx/>
              <a:uFillTx/>
              <a:latin typeface="#9Slide05 Braxton Regular" panose="03060000000000000000" pitchFamily="66" charset="0"/>
            </a:endParaRPr>
          </a:p>
        </p:txBody>
      </p:sp>
      <p:sp>
        <p:nvSpPr>
          <p:cNvPr id="17" name="Hình tự do: Hình 3">
            <a:extLst>
              <a:ext uri="{FF2B5EF4-FFF2-40B4-BE49-F238E27FC236}">
                <a16:creationId xmlns="" xmlns:a16="http://schemas.microsoft.com/office/drawing/2014/main" id="{5A5DCDFD-CD85-47D2-BD6B-D02230266863}"/>
              </a:ext>
            </a:extLst>
          </p:cNvPr>
          <p:cNvSpPr/>
          <p:nvPr/>
        </p:nvSpPr>
        <p:spPr>
          <a:xfrm>
            <a:off x="815618" y="418622"/>
            <a:ext cx="4011257" cy="915262"/>
          </a:xfrm>
          <a:custGeom>
            <a:avLst/>
            <a:gdLst>
              <a:gd name="connsiteX0" fmla="*/ 0 w 3430709"/>
              <a:gd name="connsiteY0" fmla="*/ 114059 h 1140588"/>
              <a:gd name="connsiteX1" fmla="*/ 114059 w 3430709"/>
              <a:gd name="connsiteY1" fmla="*/ 0 h 1140588"/>
              <a:gd name="connsiteX2" fmla="*/ 3316650 w 3430709"/>
              <a:gd name="connsiteY2" fmla="*/ 0 h 1140588"/>
              <a:gd name="connsiteX3" fmla="*/ 3430709 w 3430709"/>
              <a:gd name="connsiteY3" fmla="*/ 114059 h 1140588"/>
              <a:gd name="connsiteX4" fmla="*/ 3430709 w 3430709"/>
              <a:gd name="connsiteY4" fmla="*/ 1026529 h 1140588"/>
              <a:gd name="connsiteX5" fmla="*/ 3316650 w 3430709"/>
              <a:gd name="connsiteY5" fmla="*/ 1140588 h 1140588"/>
              <a:gd name="connsiteX6" fmla="*/ 114059 w 3430709"/>
              <a:gd name="connsiteY6" fmla="*/ 1140588 h 1140588"/>
              <a:gd name="connsiteX7" fmla="*/ 0 w 3430709"/>
              <a:gd name="connsiteY7" fmla="*/ 1026529 h 1140588"/>
              <a:gd name="connsiteX8" fmla="*/ 0 w 3430709"/>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709" h="1140588">
                <a:moveTo>
                  <a:pt x="0" y="114059"/>
                </a:moveTo>
                <a:cubicBezTo>
                  <a:pt x="0" y="51066"/>
                  <a:pt x="51066" y="0"/>
                  <a:pt x="114059" y="0"/>
                </a:cubicBezTo>
                <a:lnTo>
                  <a:pt x="3316650" y="0"/>
                </a:lnTo>
                <a:cubicBezTo>
                  <a:pt x="3379643" y="0"/>
                  <a:pt x="3430709" y="51066"/>
                  <a:pt x="3430709" y="114059"/>
                </a:cubicBezTo>
                <a:lnTo>
                  <a:pt x="3430709" y="1026529"/>
                </a:lnTo>
                <a:cubicBezTo>
                  <a:pt x="3430709" y="1089522"/>
                  <a:pt x="3379643" y="1140588"/>
                  <a:pt x="3316650" y="1140588"/>
                </a:cubicBezTo>
                <a:lnTo>
                  <a:pt x="114059" y="1140588"/>
                </a:lnTo>
                <a:cubicBezTo>
                  <a:pt x="51066" y="1140588"/>
                  <a:pt x="0" y="1089522"/>
                  <a:pt x="0" y="1026529"/>
                </a:cubicBezTo>
                <a:lnTo>
                  <a:pt x="0" y="114059"/>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17227" tIns="89287" rIns="117227" bIns="89287" numCol="1" spcCol="1270" anchor="ctr" anchorCtr="0">
            <a:noAutofit/>
          </a:bodyPr>
          <a:lstStyle/>
          <a:p>
            <a:pPr marL="0" marR="0" lvl="0" indent="0" algn="ctr" defTabSz="1955800" rtl="0" eaLnBrk="1" fontAlgn="auto" latinLnBrk="0" hangingPunct="1">
              <a:lnSpc>
                <a:spcPct val="150000"/>
              </a:lnSpc>
              <a:spcBef>
                <a:spcPct val="0"/>
              </a:spcBef>
              <a:spcAft>
                <a:spcPct val="35000"/>
              </a:spcAft>
              <a:buClrTx/>
              <a:buSzTx/>
              <a:buFontTx/>
              <a:buNone/>
              <a:tabLst/>
              <a:defRPr/>
            </a:pPr>
            <a:r>
              <a:rPr kumimoji="0" lang="en-BZ" sz="4400" b="0" i="0" u="none" strike="noStrike" kern="1200" cap="none" spc="0" normalizeH="0" baseline="0" noProof="0" smtClean="0">
                <a:ln>
                  <a:noFill/>
                </a:ln>
                <a:solidFill>
                  <a:schemeClr val="tx1"/>
                </a:solidFill>
                <a:effectLst/>
                <a:uLnTx/>
                <a:uFillTx/>
                <a:latin typeface="#9Slide03 Arima Madurai Black" panose="00000A00000000000000" pitchFamily="2" charset="0"/>
                <a:cs typeface="#9Slide03 Arima Madurai Black" panose="00000A00000000000000" pitchFamily="2" charset="0"/>
              </a:rPr>
              <a:t>- Thiên</a:t>
            </a:r>
            <a:r>
              <a:rPr kumimoji="0" lang="en-BZ" sz="4400" b="0" i="0" u="none" strike="noStrike" kern="1200" cap="none" spc="0" normalizeH="0" noProof="0" smtClean="0">
                <a:ln>
                  <a:noFill/>
                </a:ln>
                <a:solidFill>
                  <a:schemeClr val="tx1"/>
                </a:solidFill>
                <a:effectLst/>
                <a:uLnTx/>
                <a:uFillTx/>
                <a:latin typeface="#9Slide03 Arima Madurai Black" panose="00000A00000000000000" pitchFamily="2" charset="0"/>
                <a:cs typeface="#9Slide03 Arima Madurai Black" panose="00000A00000000000000" pitchFamily="2" charset="0"/>
              </a:rPr>
              <a:t> </a:t>
            </a:r>
            <a:r>
              <a:rPr kumimoji="0" lang="en-BZ" sz="4400" b="0" i="0" u="none" strike="noStrike" kern="1200" cap="none" spc="0" normalizeH="0" noProof="0" dirty="0" err="1">
                <a:ln>
                  <a:noFill/>
                </a:ln>
                <a:solidFill>
                  <a:schemeClr val="tx1"/>
                </a:solidFill>
                <a:effectLst/>
                <a:uLnTx/>
                <a:uFillTx/>
                <a:latin typeface="#9Slide03 Arima Madurai Black" panose="00000A00000000000000" pitchFamily="2" charset="0"/>
                <a:cs typeface="#9Slide03 Arima Madurai Black" panose="00000A00000000000000" pitchFamily="2" charset="0"/>
              </a:rPr>
              <a:t>nhiên</a:t>
            </a:r>
            <a:endParaRPr kumimoji="0" lang="en-BZ" sz="4400" b="0" i="0" u="none" strike="noStrike" kern="1200" cap="none" spc="0" normalizeH="0" baseline="0" noProof="0" dirty="0">
              <a:ln>
                <a:noFill/>
              </a:ln>
              <a:solidFill>
                <a:schemeClr val="tx1"/>
              </a:solidFill>
              <a:effectLst/>
              <a:uLnTx/>
              <a:uFillTx/>
              <a:latin typeface="#9Slide03 Arima Madurai Black" panose="00000A00000000000000" pitchFamily="2" charset="0"/>
              <a:cs typeface="#9Slide03 Arima Madurai Black" panose="00000A00000000000000" pitchFamily="2" charset="0"/>
            </a:endParaRPr>
          </a:p>
        </p:txBody>
      </p:sp>
      <p:sp>
        <p:nvSpPr>
          <p:cNvPr id="21" name="Hình tự do: Hình 12">
            <a:extLst>
              <a:ext uri="{FF2B5EF4-FFF2-40B4-BE49-F238E27FC236}">
                <a16:creationId xmlns="" xmlns:a16="http://schemas.microsoft.com/office/drawing/2014/main" id="{CEA44669-1115-4CC1-A7F6-8A94B4DDBD47}"/>
              </a:ext>
            </a:extLst>
          </p:cNvPr>
          <p:cNvSpPr/>
          <p:nvPr/>
        </p:nvSpPr>
        <p:spPr>
          <a:xfrm>
            <a:off x="7081077" y="418622"/>
            <a:ext cx="4011256" cy="915262"/>
          </a:xfrm>
          <a:custGeom>
            <a:avLst/>
            <a:gdLst>
              <a:gd name="connsiteX0" fmla="*/ 0 w 3430709"/>
              <a:gd name="connsiteY0" fmla="*/ 114059 h 1140588"/>
              <a:gd name="connsiteX1" fmla="*/ 114059 w 3430709"/>
              <a:gd name="connsiteY1" fmla="*/ 0 h 1140588"/>
              <a:gd name="connsiteX2" fmla="*/ 3316650 w 3430709"/>
              <a:gd name="connsiteY2" fmla="*/ 0 h 1140588"/>
              <a:gd name="connsiteX3" fmla="*/ 3430709 w 3430709"/>
              <a:gd name="connsiteY3" fmla="*/ 114059 h 1140588"/>
              <a:gd name="connsiteX4" fmla="*/ 3430709 w 3430709"/>
              <a:gd name="connsiteY4" fmla="*/ 1026529 h 1140588"/>
              <a:gd name="connsiteX5" fmla="*/ 3316650 w 3430709"/>
              <a:gd name="connsiteY5" fmla="*/ 1140588 h 1140588"/>
              <a:gd name="connsiteX6" fmla="*/ 114059 w 3430709"/>
              <a:gd name="connsiteY6" fmla="*/ 1140588 h 1140588"/>
              <a:gd name="connsiteX7" fmla="*/ 0 w 3430709"/>
              <a:gd name="connsiteY7" fmla="*/ 1026529 h 1140588"/>
              <a:gd name="connsiteX8" fmla="*/ 0 w 3430709"/>
              <a:gd name="connsiteY8" fmla="*/ 114059 h 1140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0709" h="1140588">
                <a:moveTo>
                  <a:pt x="0" y="114059"/>
                </a:moveTo>
                <a:cubicBezTo>
                  <a:pt x="0" y="51066"/>
                  <a:pt x="51066" y="0"/>
                  <a:pt x="114059" y="0"/>
                </a:cubicBezTo>
                <a:lnTo>
                  <a:pt x="3316650" y="0"/>
                </a:lnTo>
                <a:cubicBezTo>
                  <a:pt x="3379643" y="0"/>
                  <a:pt x="3430709" y="51066"/>
                  <a:pt x="3430709" y="114059"/>
                </a:cubicBezTo>
                <a:lnTo>
                  <a:pt x="3430709" y="1026529"/>
                </a:lnTo>
                <a:cubicBezTo>
                  <a:pt x="3430709" y="1089522"/>
                  <a:pt x="3379643" y="1140588"/>
                  <a:pt x="3316650" y="1140588"/>
                </a:cubicBezTo>
                <a:lnTo>
                  <a:pt x="114059" y="1140588"/>
                </a:lnTo>
                <a:cubicBezTo>
                  <a:pt x="51066" y="1140588"/>
                  <a:pt x="0" y="1089522"/>
                  <a:pt x="0" y="1026529"/>
                </a:cubicBezTo>
                <a:lnTo>
                  <a:pt x="0" y="114059"/>
                </a:lnTo>
                <a:close/>
              </a:path>
            </a:pathLst>
          </a:custGeom>
        </p:spPr>
        <p:style>
          <a:lnRef idx="1">
            <a:schemeClr val="accent2"/>
          </a:lnRef>
          <a:fillRef idx="2">
            <a:schemeClr val="accent2"/>
          </a:fillRef>
          <a:effectRef idx="1">
            <a:schemeClr val="accent2"/>
          </a:effectRef>
          <a:fontRef idx="minor">
            <a:schemeClr val="dk1"/>
          </a:fontRef>
        </p:style>
        <p:txBody>
          <a:bodyPr spcFirstLastPara="0" vert="horz" wrap="square" lIns="117227" tIns="89287" rIns="117227" bIns="89287" numCol="1" spcCol="1270" anchor="ctr" anchorCtr="0">
            <a:noAutofit/>
          </a:bodyPr>
          <a:lstStyle/>
          <a:p>
            <a:pPr marL="0" marR="0" lvl="0" indent="0" algn="ctr" defTabSz="1955800" rtl="0" eaLnBrk="1" fontAlgn="auto" latinLnBrk="0" hangingPunct="1">
              <a:lnSpc>
                <a:spcPct val="150000"/>
              </a:lnSpc>
              <a:spcBef>
                <a:spcPct val="0"/>
              </a:spcBef>
              <a:spcAft>
                <a:spcPct val="35000"/>
              </a:spcAft>
              <a:buClrTx/>
              <a:buSzTx/>
              <a:buFontTx/>
              <a:buNone/>
              <a:tabLst/>
              <a:defRPr/>
            </a:pPr>
            <a:r>
              <a:rPr kumimoji="0" lang="en-BZ" sz="4400" b="0" i="0" u="none" strike="noStrike" kern="1200" cap="none" spc="0" normalizeH="0" baseline="0" noProof="0" smtClean="0">
                <a:ln>
                  <a:noFill/>
                </a:ln>
                <a:solidFill>
                  <a:schemeClr val="tx1"/>
                </a:solidFill>
                <a:effectLst/>
                <a:uLnTx/>
                <a:uFillTx/>
                <a:latin typeface="#9Slide03 Arima Madurai Black" panose="00000A00000000000000" pitchFamily="2" charset="0"/>
                <a:cs typeface="#9Slide03 Arima Madurai Black" panose="00000A00000000000000" pitchFamily="2" charset="0"/>
              </a:rPr>
              <a:t>- Con </a:t>
            </a:r>
            <a:r>
              <a:rPr kumimoji="0" lang="en-BZ" sz="4400" b="0" i="0" u="none" strike="noStrike" kern="1200" cap="none" spc="0" normalizeH="0" baseline="0" noProof="0" dirty="0" err="1">
                <a:ln>
                  <a:noFill/>
                </a:ln>
                <a:solidFill>
                  <a:schemeClr val="tx1"/>
                </a:solidFill>
                <a:effectLst/>
                <a:uLnTx/>
                <a:uFillTx/>
                <a:latin typeface="#9Slide03 Arima Madurai Black" panose="00000A00000000000000" pitchFamily="2" charset="0"/>
                <a:cs typeface="#9Slide03 Arima Madurai Black" panose="00000A00000000000000" pitchFamily="2" charset="0"/>
              </a:rPr>
              <a:t>người</a:t>
            </a:r>
            <a:endParaRPr kumimoji="0" lang="en-BZ" sz="4400" b="0" i="0" u="none" strike="noStrike" kern="1200" cap="none" spc="0" normalizeH="0" baseline="0" noProof="0" dirty="0">
              <a:ln>
                <a:noFill/>
              </a:ln>
              <a:solidFill>
                <a:schemeClr val="tx1"/>
              </a:solidFill>
              <a:effectLst/>
              <a:uLnTx/>
              <a:uFillTx/>
              <a:latin typeface="#9Slide03 Arima Madurai Black" panose="00000A00000000000000" pitchFamily="2" charset="0"/>
              <a:cs typeface="#9Slide03 Arima Madurai Black" panose="00000A00000000000000" pitchFamily="2" charset="0"/>
            </a:endParaRPr>
          </a:p>
        </p:txBody>
      </p:sp>
      <p:sp>
        <p:nvSpPr>
          <p:cNvPr id="2" name="TextBox 1">
            <a:extLst>
              <a:ext uri="{FF2B5EF4-FFF2-40B4-BE49-F238E27FC236}">
                <a16:creationId xmlns="" xmlns:a16="http://schemas.microsoft.com/office/drawing/2014/main" id="{3828E110-6A90-4DB7-B585-473D96A1445D}"/>
              </a:ext>
            </a:extLst>
          </p:cNvPr>
          <p:cNvSpPr txBox="1"/>
          <p:nvPr/>
        </p:nvSpPr>
        <p:spPr>
          <a:xfrm flipH="1">
            <a:off x="1236518" y="5725389"/>
            <a:ext cx="3608390" cy="769441"/>
          </a:xfrm>
          <a:prstGeom prst="rect">
            <a:avLst/>
          </a:prstGeom>
          <a:noFill/>
        </p:spPr>
        <p:txBody>
          <a:bodyPr wrap="square" rtlCol="0">
            <a:spAutoFit/>
          </a:bodyPr>
          <a:lstStyle/>
          <a:p>
            <a:r>
              <a:rPr lang="en-SG" sz="4400" dirty="0">
                <a:solidFill>
                  <a:schemeClr val="bg1"/>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en-SG" sz="4400" dirty="0" err="1">
                <a:solidFill>
                  <a:schemeClr val="bg1"/>
                </a:solidFill>
                <a:latin typeface="#9Slide03 Arima Madurai Black" panose="00000A00000000000000" pitchFamily="2" charset="0"/>
                <a:cs typeface="#9Slide03 Arima Madurai Black" panose="00000A00000000000000" pitchFamily="2" charset="0"/>
                <a:sym typeface="Wingdings" panose="05000000000000000000" pitchFamily="2" charset="2"/>
              </a:rPr>
              <a:t>Nghỉ</a:t>
            </a:r>
            <a:r>
              <a:rPr lang="en-SG" sz="4400" dirty="0">
                <a:solidFill>
                  <a:schemeClr val="bg1"/>
                </a:solidFill>
                <a:latin typeface="#9Slide03 Arima Madurai Black" panose="00000A00000000000000" pitchFamily="2" charset="0"/>
                <a:cs typeface="#9Slide03 Arima Madurai Black" panose="00000A00000000000000" pitchFamily="2" charset="0"/>
                <a:sym typeface="Wingdings" panose="05000000000000000000" pitchFamily="2" charset="2"/>
              </a:rPr>
              <a:t> ng</a:t>
            </a:r>
            <a:r>
              <a:rPr lang="vi-VN" sz="4400" dirty="0">
                <a:solidFill>
                  <a:schemeClr val="bg1"/>
                </a:solidFill>
                <a:latin typeface="#9Slide03 Arima Madurai Black" panose="00000A00000000000000" pitchFamily="2" charset="0"/>
                <a:cs typeface="#9Slide03 Arima Madurai Black" panose="00000A00000000000000" pitchFamily="2" charset="0"/>
                <a:sym typeface="Wingdings" panose="05000000000000000000" pitchFamily="2" charset="2"/>
              </a:rPr>
              <a:t>ơ</a:t>
            </a:r>
            <a:r>
              <a:rPr lang="en-SG" sz="4400" dirty="0" err="1">
                <a:solidFill>
                  <a:schemeClr val="bg1"/>
                </a:solidFill>
                <a:latin typeface="#9Slide03 Arima Madurai Black" panose="00000A00000000000000" pitchFamily="2" charset="0"/>
                <a:cs typeface="#9Slide03 Arima Madurai Black" panose="00000A00000000000000" pitchFamily="2" charset="0"/>
                <a:sym typeface="Wingdings" panose="05000000000000000000" pitchFamily="2" charset="2"/>
              </a:rPr>
              <a:t>i</a:t>
            </a:r>
            <a:endParaRPr lang="en-SG" sz="4400" dirty="0">
              <a:solidFill>
                <a:schemeClr val="bg1"/>
              </a:solidFill>
              <a:latin typeface="#9Slide03 Arima Madurai Black" panose="00000A00000000000000" pitchFamily="2" charset="0"/>
              <a:cs typeface="#9Slide03 Arima Madurai Black" panose="00000A00000000000000" pitchFamily="2" charset="0"/>
            </a:endParaRPr>
          </a:p>
        </p:txBody>
      </p:sp>
      <p:sp>
        <p:nvSpPr>
          <p:cNvPr id="22" name="TextBox 21">
            <a:extLst>
              <a:ext uri="{FF2B5EF4-FFF2-40B4-BE49-F238E27FC236}">
                <a16:creationId xmlns="" xmlns:a16="http://schemas.microsoft.com/office/drawing/2014/main" id="{38A58591-079F-4EE7-B9FB-7B2F54BA5872}"/>
              </a:ext>
            </a:extLst>
          </p:cNvPr>
          <p:cNvSpPr txBox="1"/>
          <p:nvPr/>
        </p:nvSpPr>
        <p:spPr>
          <a:xfrm flipH="1">
            <a:off x="7760769" y="5725388"/>
            <a:ext cx="3464879" cy="769441"/>
          </a:xfrm>
          <a:prstGeom prst="rect">
            <a:avLst/>
          </a:prstGeom>
          <a:noFill/>
        </p:spPr>
        <p:txBody>
          <a:bodyPr wrap="square" rtlCol="0">
            <a:spAutoFit/>
          </a:bodyPr>
          <a:lstStyle/>
          <a:p>
            <a:r>
              <a:rPr lang="en-SG" sz="4400" dirty="0">
                <a:solidFill>
                  <a:schemeClr val="bg1"/>
                </a:solidFill>
                <a:latin typeface="#9Slide03 Arima Madurai Black" panose="00000A00000000000000" pitchFamily="2" charset="0"/>
                <a:cs typeface="#9Slide03 Arima Madurai Black" panose="00000A00000000000000" pitchFamily="2" charset="0"/>
                <a:sym typeface="Wingdings" panose="05000000000000000000" pitchFamily="2" charset="2"/>
              </a:rPr>
              <a:t> Lao </a:t>
            </a:r>
            <a:r>
              <a:rPr lang="en-SG" sz="4400" dirty="0" err="1">
                <a:solidFill>
                  <a:schemeClr val="bg1"/>
                </a:solidFill>
                <a:latin typeface="#9Slide03 Arima Madurai Black" panose="00000A00000000000000" pitchFamily="2" charset="0"/>
                <a:cs typeface="#9Slide03 Arima Madurai Black" panose="00000A00000000000000" pitchFamily="2" charset="0"/>
                <a:sym typeface="Wingdings" panose="05000000000000000000" pitchFamily="2" charset="2"/>
              </a:rPr>
              <a:t>động</a:t>
            </a:r>
            <a:endParaRPr lang="en-SG" sz="4400" dirty="0">
              <a:solidFill>
                <a:schemeClr val="bg1"/>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30162"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2"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0-#ppt_w/2"/>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0-#ppt_w/2"/>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0-#ppt_w/2"/>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12"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12"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 calcmode="lin" valueType="num">
                                      <p:cBhvr additive="base">
                                        <p:cTn id="35" dur="500" fill="hold"/>
                                        <p:tgtEl>
                                          <p:spTgt spid="21"/>
                                        </p:tgtEl>
                                        <p:attrNameLst>
                                          <p:attrName>ppt_x</p:attrName>
                                        </p:attrNameLst>
                                      </p:cBhvr>
                                      <p:tavLst>
                                        <p:tav tm="0">
                                          <p:val>
                                            <p:strVal val="0-#ppt_w/2"/>
                                          </p:val>
                                        </p:tav>
                                        <p:tav tm="100000">
                                          <p:val>
                                            <p:strVal val="#ppt_x"/>
                                          </p:val>
                                        </p:tav>
                                      </p:tavLst>
                                    </p:anim>
                                    <p:anim calcmode="lin" valueType="num">
                                      <p:cBhvr additive="base">
                                        <p:cTn id="3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12"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0-#ppt_w/2"/>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12"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0-#ppt_w/2"/>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12"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 calcmode="lin" valueType="num">
                                      <p:cBhvr additive="base">
                                        <p:cTn id="53" dur="500" fill="hold"/>
                                        <p:tgtEl>
                                          <p:spTgt spid="20"/>
                                        </p:tgtEl>
                                        <p:attrNameLst>
                                          <p:attrName>ppt_x</p:attrName>
                                        </p:attrNameLst>
                                      </p:cBhvr>
                                      <p:tavLst>
                                        <p:tav tm="0">
                                          <p:val>
                                            <p:strVal val="0-#ppt_w/2"/>
                                          </p:val>
                                        </p:tav>
                                        <p:tav tm="100000">
                                          <p:val>
                                            <p:strVal val="#ppt_x"/>
                                          </p:val>
                                        </p:tav>
                                      </p:tavLst>
                                    </p:anim>
                                    <p:anim calcmode="lin" valueType="num">
                                      <p:cBhvr additive="base">
                                        <p:cTn id="5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barn(inVertical)">
                                      <p:cBhvr>
                                        <p:cTn id="59" dur="500"/>
                                        <p:tgtEl>
                                          <p:spTgt spid="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barn(inVertical)">
                                      <p:cBhvr>
                                        <p:cTn id="6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5" repeatCount="indefinite" fill="hold" display="0">
                  <p:stCondLst>
                    <p:cond delay="indefinite"/>
                  </p:stCondLst>
                </p:cTn>
                <p:tgtEl>
                  <p:spTgt spid="5"/>
                </p:tgtEl>
              </p:cMediaNode>
            </p:video>
          </p:childTnLst>
        </p:cTn>
      </p:par>
    </p:tnLst>
    <p:bldLst>
      <p:bldP spid="7" grpId="0" animBg="1"/>
      <p:bldP spid="10" grpId="0" animBg="1"/>
      <p:bldP spid="12" grpId="0" animBg="1"/>
      <p:bldP spid="15" grpId="0" animBg="1"/>
      <p:bldP spid="18" grpId="0" animBg="1"/>
      <p:bldP spid="20" grpId="0" animBg="1"/>
      <p:bldP spid="17" grpId="0" animBg="1"/>
      <p:bldP spid="21" grpId="0" animBg="1"/>
      <p:bldP spid="2" grpId="0"/>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62"/>
          <p:cNvSpPr>
            <a:spLocks noGrp="1" noRot="1" noChangeAspect="1" noMove="1" noResize="1" noEditPoints="1" noAdjustHandles="1" noChangeArrowheads="1" noChangeShapeType="1" noTextEdit="1"/>
          </p:cNvSpPr>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ruyá»n ngáº¯n &quot;MÆ°a biá»n&quot;: Gá»«ng cÃ ng giÃ  cÃ ng cay | Há» VÄN HÃA Äá»I Sá»NG KHOA  GIÃO - VOV2">
            <a:extLst>
              <a:ext uri="{FF2B5EF4-FFF2-40B4-BE49-F238E27FC236}">
                <a16:creationId xmlns="" xmlns:a16="http://schemas.microsoft.com/office/drawing/2014/main" id="{B715A8A8-32B5-4690-AC45-F765B89728F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6806" r="27535"/>
          <a:stretch/>
        </p:blipFill>
        <p:spPr bwMode="auto">
          <a:xfrm>
            <a:off x="-70170" y="816078"/>
            <a:ext cx="5185163" cy="517176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 xmlns:a16="http://schemas.microsoft.com/office/drawing/2014/main" id="{680B377F-D5DF-4DA6-9786-0829CDC82A68}"/>
              </a:ext>
            </a:extLst>
          </p:cNvPr>
          <p:cNvSpPr/>
          <p:nvPr/>
        </p:nvSpPr>
        <p:spPr>
          <a:xfrm>
            <a:off x="5574895" y="231061"/>
            <a:ext cx="6272977" cy="1542998"/>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9Slide03 Arima Madurai" panose="00000500000000000000" pitchFamily="2" charset="0"/>
                <a:cs typeface="#9Slide03 Arima Madurai" panose="00000500000000000000" pitchFamily="2" charset="0"/>
              </a:rPr>
              <a:t>- So </a:t>
            </a:r>
            <a:r>
              <a:rPr lang="en-US" sz="2800" dirty="0" err="1">
                <a:solidFill>
                  <a:schemeClr val="tx1"/>
                </a:solidFill>
                <a:latin typeface="#9Slide03 Arima Madurai" panose="00000500000000000000" pitchFamily="2" charset="0"/>
                <a:cs typeface="#9Slide03 Arima Madurai" panose="00000500000000000000" pitchFamily="2" charset="0"/>
              </a:rPr>
              <a:t>sánh</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Mặt</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trời-hòn</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lửa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Gợi</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cảnh</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biển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vào</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đêm</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vừa</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rộng</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lớn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lại</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vừa</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gần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gũi</a:t>
            </a:r>
            <a:endParaRPr lang="en-SG" sz="2800" dirty="0">
              <a:solidFill>
                <a:schemeClr val="tx1"/>
              </a:solidFill>
              <a:latin typeface="#9Slide03 Arima Madurai" panose="00000500000000000000" pitchFamily="2" charset="0"/>
              <a:cs typeface="#9Slide03 Arima Madurai" panose="00000500000000000000" pitchFamily="2" charset="0"/>
            </a:endParaRPr>
          </a:p>
        </p:txBody>
      </p:sp>
      <p:sp>
        <p:nvSpPr>
          <p:cNvPr id="18" name="Rectangle: Rounded Corners 17">
            <a:extLst>
              <a:ext uri="{FF2B5EF4-FFF2-40B4-BE49-F238E27FC236}">
                <a16:creationId xmlns="" xmlns:a16="http://schemas.microsoft.com/office/drawing/2014/main" id="{C3F472A5-446B-462E-B2D2-95B286D53896}"/>
              </a:ext>
            </a:extLst>
          </p:cNvPr>
          <p:cNvSpPr/>
          <p:nvPr/>
        </p:nvSpPr>
        <p:spPr>
          <a:xfrm>
            <a:off x="5565716" y="1985803"/>
            <a:ext cx="6272977" cy="1630007"/>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smtClean="0">
                <a:solidFill>
                  <a:schemeClr val="tx1"/>
                </a:solidFill>
                <a:latin typeface="#9Slide03 Arima Madurai" panose="00000500000000000000" pitchFamily="2" charset="0"/>
                <a:cs typeface="#9Slide03 Arima Madurai" panose="00000500000000000000" pitchFamily="2" charset="0"/>
              </a:rPr>
              <a:t>- Nhân </a:t>
            </a:r>
            <a:r>
              <a:rPr lang="en-US" sz="2800" dirty="0" err="1">
                <a:solidFill>
                  <a:schemeClr val="tx1"/>
                </a:solidFill>
                <a:latin typeface="#9Slide03 Arima Madurai" panose="00000500000000000000" pitchFamily="2" charset="0"/>
                <a:cs typeface="#9Slide03 Arima Madurai" panose="00000500000000000000" pitchFamily="2" charset="0"/>
              </a:rPr>
              <a:t>hóa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Sóng</a:t>
            </a:r>
            <a:r>
              <a:rPr lang="en-US" sz="2800" dirty="0">
                <a:solidFill>
                  <a:schemeClr val="tx1"/>
                </a:solidFill>
                <a:latin typeface="#9Slide03 Arima Madurai" panose="00000500000000000000" pitchFamily="2" charset="0"/>
                <a:cs typeface="#9Slide03 Arima Madurai" panose="00000500000000000000" pitchFamily="2" charset="0"/>
              </a:rPr>
              <a:t> – </a:t>
            </a:r>
            <a:r>
              <a:rPr lang="en-US" sz="2800" dirty="0" err="1">
                <a:solidFill>
                  <a:schemeClr val="tx1"/>
                </a:solidFill>
                <a:latin typeface="#9Slide03 Arima Madurai" panose="00000500000000000000" pitchFamily="2" charset="0"/>
                <a:cs typeface="#9Slide03 Arima Madurai" panose="00000500000000000000" pitchFamily="2" charset="0"/>
              </a:rPr>
              <a:t>cài</a:t>
            </a:r>
            <a:r>
              <a:rPr lang="en-US" sz="2800" dirty="0">
                <a:solidFill>
                  <a:schemeClr val="tx1"/>
                </a:solidFill>
                <a:latin typeface="#9Slide03 Arima Madurai" panose="00000500000000000000" pitchFamily="2" charset="0"/>
                <a:cs typeface="#9Slide03 Arima Madurai" panose="00000500000000000000" pitchFamily="2" charset="0"/>
              </a:rPr>
              <a:t> then; </a:t>
            </a:r>
            <a:r>
              <a:rPr lang="en-US" sz="2800" dirty="0" err="1">
                <a:solidFill>
                  <a:schemeClr val="tx1"/>
                </a:solidFill>
                <a:latin typeface="#9Slide03 Arima Madurai" panose="00000500000000000000" pitchFamily="2" charset="0"/>
                <a:cs typeface="#9Slide03 Arima Madurai" panose="00000500000000000000" pitchFamily="2" charset="0"/>
              </a:rPr>
              <a:t>Đêm</a:t>
            </a:r>
            <a:r>
              <a:rPr lang="en-US" sz="2800" dirty="0">
                <a:solidFill>
                  <a:schemeClr val="tx1"/>
                </a:solidFill>
                <a:latin typeface="#9Slide03 Arima Madurai" panose="00000500000000000000" pitchFamily="2" charset="0"/>
                <a:cs typeface="#9Slide03 Arima Madurai" panose="00000500000000000000" pitchFamily="2" charset="0"/>
              </a:rPr>
              <a:t> – </a:t>
            </a:r>
            <a:r>
              <a:rPr lang="en-US" sz="2800" dirty="0" err="1">
                <a:solidFill>
                  <a:schemeClr val="tx1"/>
                </a:solidFill>
                <a:latin typeface="#9Slide03 Arima Madurai" panose="00000500000000000000" pitchFamily="2" charset="0"/>
                <a:cs typeface="#9Slide03 Arima Madurai" panose="00000500000000000000" pitchFamily="2" charset="0"/>
              </a:rPr>
              <a:t>sập</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err="1">
                <a:solidFill>
                  <a:schemeClr val="tx1"/>
                </a:solidFill>
                <a:latin typeface="#9Slide03 Arima Madurai" panose="00000500000000000000" pitchFamily="2" charset="0"/>
                <a:cs typeface="#9Slide03 Arima Madurai" panose="00000500000000000000" pitchFamily="2" charset="0"/>
              </a:rPr>
              <a:t>cửa</a:t>
            </a:r>
            <a:r>
              <a:rPr lang="en-US" sz="2800" dirty="0">
                <a:solidFill>
                  <a:schemeClr val="tx1"/>
                </a:solidFill>
                <a:latin typeface="#9Slide03 Arima Madurai" panose="00000500000000000000" pitchFamily="2" charset="0"/>
                <a:cs typeface="#9Slide03 Arima Madurai" panose="00000500000000000000" pitchFamily="2" charset="0"/>
              </a:rPr>
              <a:t> </a:t>
            </a:r>
            <a:r>
              <a:rPr lang="en-US" sz="28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en-US" altLang="en-US" sz="2800" b="1" dirty="0">
                <a:latin typeface="Arial" panose="020B0604020202020204" pitchFamily="34"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Khung</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cảnh</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thiên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nhiên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rực</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rỡ</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kì</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vĩ</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tráng</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lệ</a:t>
            </a:r>
            <a:endParaRPr lang="en-US" altLang="en-US" sz="2800" dirty="0">
              <a:solidFill>
                <a:schemeClr val="tx1"/>
              </a:solidFill>
              <a:latin typeface="#9Slide03 Arima Madurai" panose="00000500000000000000" pitchFamily="2" charset="0"/>
              <a:cs typeface="#9Slide03 Arima Madurai" panose="00000500000000000000" pitchFamily="2" charset="0"/>
            </a:endParaRPr>
          </a:p>
        </p:txBody>
      </p:sp>
      <p:sp>
        <p:nvSpPr>
          <p:cNvPr id="19" name="Rectangle: Rounded Corners 18">
            <a:extLst>
              <a:ext uri="{FF2B5EF4-FFF2-40B4-BE49-F238E27FC236}">
                <a16:creationId xmlns="" xmlns:a16="http://schemas.microsoft.com/office/drawing/2014/main" id="{26A1E2BD-8612-486B-85FB-01D0AB29CA8C}"/>
              </a:ext>
            </a:extLst>
          </p:cNvPr>
          <p:cNvSpPr/>
          <p:nvPr/>
        </p:nvSpPr>
        <p:spPr>
          <a:xfrm>
            <a:off x="5574892" y="3815575"/>
            <a:ext cx="6272977" cy="2324006"/>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smtClean="0">
                <a:solidFill>
                  <a:schemeClr val="tx1"/>
                </a:solidFill>
                <a:latin typeface="#9Slide03 Arima Madurai" panose="00000500000000000000" pitchFamily="2" charset="0"/>
                <a:cs typeface="#9Slide03 Arima Madurai" panose="00000500000000000000" pitchFamily="2" charset="0"/>
              </a:rPr>
              <a:t>- Nói </a:t>
            </a:r>
            <a:r>
              <a:rPr lang="en-US" altLang="en-US" sz="2800" dirty="0" err="1">
                <a:solidFill>
                  <a:schemeClr val="tx1"/>
                </a:solidFill>
                <a:latin typeface="#9Slide03 Arima Madurai" panose="00000500000000000000" pitchFamily="2" charset="0"/>
                <a:cs typeface="#9Slide03 Arima Madurai" panose="00000500000000000000" pitchFamily="2" charset="0"/>
              </a:rPr>
              <a:t>quá</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ẩn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dụ</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Câu</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hát</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căng</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err="1">
                <a:solidFill>
                  <a:schemeClr val="tx1"/>
                </a:solidFill>
                <a:latin typeface="#9Slide03 Arima Madurai" panose="00000500000000000000" pitchFamily="2" charset="0"/>
                <a:cs typeface="#9Slide03 Arima Madurai" panose="00000500000000000000" pitchFamily="2" charset="0"/>
              </a:rPr>
              <a:t>buồm</a:t>
            </a:r>
            <a:r>
              <a:rPr lang="en-US" altLang="en-US" sz="2800" smtClean="0">
                <a:solidFill>
                  <a:schemeClr val="tx1"/>
                </a:solidFill>
                <a:latin typeface="#9Slide03 Arima Madurai" panose="00000500000000000000" pitchFamily="2" charset="0"/>
                <a:cs typeface="#9Slide03 Arima Madurai" panose="00000500000000000000" pitchFamily="2" charset="0"/>
              </a:rPr>
              <a:t>” </a:t>
            </a:r>
            <a:r>
              <a:rPr lang="en-US" altLang="en-US" sz="2800" b="1">
                <a:solidFill>
                  <a:schemeClr val="tx1"/>
                </a:solidFill>
                <a:latin typeface="Times New Roman" pitchFamily="18" charset="0"/>
                <a:cs typeface="Times New Roman" pitchFamily="18" charset="0"/>
                <a:sym typeface="Wingdings" panose="05000000000000000000" pitchFamily="2" charset="2"/>
              </a:rPr>
              <a:t> N</a:t>
            </a:r>
            <a:r>
              <a:rPr lang="en-US" altLang="en-US" sz="2800" b="1">
                <a:solidFill>
                  <a:schemeClr val="tx1"/>
                </a:solidFill>
                <a:latin typeface="Times New Roman" pitchFamily="18" charset="0"/>
                <a:cs typeface="Times New Roman" pitchFamily="18" charset="0"/>
              </a:rPr>
              <a:t>ổi bật tư thế lao động sôi nổi, hào </a:t>
            </a:r>
            <a:r>
              <a:rPr lang="en-US" altLang="en-US" sz="2800" b="1" smtClean="0">
                <a:solidFill>
                  <a:schemeClr val="tx1"/>
                </a:solidFill>
                <a:latin typeface="Times New Roman" pitchFamily="18" charset="0"/>
                <a:cs typeface="Times New Roman" pitchFamily="18" charset="0"/>
              </a:rPr>
              <a:t>hứng, </a:t>
            </a:r>
            <a:r>
              <a:rPr lang="en-US" altLang="en-US" sz="2800" b="1">
                <a:solidFill>
                  <a:schemeClr val="tx1"/>
                </a:solidFill>
                <a:latin typeface="Times New Roman" pitchFamily="18" charset="0"/>
                <a:cs typeface="Times New Roman" pitchFamily="18" charset="0"/>
              </a:rPr>
              <a:t>tràn đầy niềm tin của con người trước biển cả. </a:t>
            </a:r>
          </a:p>
        </p:txBody>
      </p:sp>
      <p:sp>
        <p:nvSpPr>
          <p:cNvPr id="20" name="Rectangle 19">
            <a:extLst>
              <a:ext uri="{FF2B5EF4-FFF2-40B4-BE49-F238E27FC236}">
                <a16:creationId xmlns="" xmlns:a16="http://schemas.microsoft.com/office/drawing/2014/main" id="{3D29BF14-6B11-4763-9743-ACACF479AA1F}"/>
              </a:ext>
            </a:extLst>
          </p:cNvPr>
          <p:cNvSpPr>
            <a:spLocks noChangeArrowheads="1"/>
          </p:cNvSpPr>
          <p:nvPr/>
        </p:nvSpPr>
        <p:spPr bwMode="auto">
          <a:xfrm>
            <a:off x="4606775" y="5771539"/>
            <a:ext cx="7241096" cy="517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lnSpc>
                <a:spcPct val="115000"/>
              </a:lnSpc>
              <a:spcBef>
                <a:spcPts val="600"/>
              </a:spcBef>
              <a:spcAft>
                <a:spcPts val="600"/>
              </a:spcAft>
              <a:buNone/>
            </a:pPr>
            <a:endParaRPr lang="en-US" altLang="en-US" sz="2400" dirty="0">
              <a:solidFill>
                <a:srgbClr val="FF0000"/>
              </a:solidFill>
              <a:latin typeface="#9Slide03 Arima Madurai" panose="00000500000000000000" pitchFamily="2" charset="0"/>
              <a:cs typeface="#9Slide03 Arima Madurai" panose="00000500000000000000" pitchFamily="2" charset="0"/>
            </a:endParaRPr>
          </a:p>
        </p:txBody>
      </p:sp>
      <p:sp>
        <p:nvSpPr>
          <p:cNvPr id="11" name="Rectangle 10">
            <a:extLst>
              <a:ext uri="{FF2B5EF4-FFF2-40B4-BE49-F238E27FC236}">
                <a16:creationId xmlns="" xmlns:a16="http://schemas.microsoft.com/office/drawing/2014/main" id="{73B66F31-FB6B-49F8-8B3C-66B9D4AD6CAF}"/>
              </a:ext>
            </a:extLst>
          </p:cNvPr>
          <p:cNvSpPr/>
          <p:nvPr/>
        </p:nvSpPr>
        <p:spPr>
          <a:xfrm>
            <a:off x="953045" y="1798993"/>
            <a:ext cx="2916184" cy="646331"/>
          </a:xfrm>
          <a:prstGeom prst="rect">
            <a:avLst/>
          </a:prstGeom>
        </p:spPr>
        <p:txBody>
          <a:bodyPr wrap="none">
            <a:spAutoFit/>
          </a:bodyPr>
          <a:lstStyle/>
          <a:p>
            <a:pPr algn="ctr"/>
            <a:r>
              <a:rPr lang="en-US" sz="3600" dirty="0">
                <a:solidFill>
                  <a:schemeClr val="bg1"/>
                </a:solidFill>
                <a:latin typeface="#9Slide03 Arima Madurai Black" panose="00000A00000000000000" pitchFamily="2" charset="0"/>
                <a:cs typeface="#9Slide03 Arima Madurai Black" panose="00000A00000000000000" pitchFamily="2" charset="0"/>
              </a:rPr>
              <a:t>NGHỆ THUẬT</a:t>
            </a:r>
            <a:endParaRPr lang="en-SG" sz="3600" dirty="0">
              <a:solidFill>
                <a:schemeClr val="bg1"/>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nodePh="1">
                                  <p:stCondLst>
                                    <p:cond delay="0"/>
                                  </p:stCondLst>
                                  <p:endCondLst>
                                    <p:cond evt="begin" delay="0">
                                      <p:tn val="5"/>
                                    </p:cond>
                                  </p:end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barn(inVertical)">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animBg="1"/>
      <p:bldP spid="19" grpId="0" animBg="1"/>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Ã¬m hiá»u Ã½ nghÄ©a tranh thuáº­n buá»m xuÃ´i giÃ³ trong phong thá»§y">
            <a:extLst>
              <a:ext uri="{FF2B5EF4-FFF2-40B4-BE49-F238E27FC236}">
                <a16:creationId xmlns="" xmlns:a16="http://schemas.microsoft.com/office/drawing/2014/main" id="{90D25620-D473-4B78-90E3-50A09E2BDB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771"/>
            <a:ext cx="12192000" cy="683482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 xmlns:a16="http://schemas.microsoft.com/office/drawing/2014/main" id="{0F53558D-D6C6-4349-932E-5BBACE620267}"/>
              </a:ext>
            </a:extLst>
          </p:cNvPr>
          <p:cNvSpPr/>
          <p:nvPr/>
        </p:nvSpPr>
        <p:spPr>
          <a:xfrm>
            <a:off x="-2" y="21770"/>
            <a:ext cx="12191999" cy="6834824"/>
          </a:xfrm>
          <a:prstGeom prst="rect">
            <a:avLst/>
          </a:prstGeom>
          <a:solidFill>
            <a:schemeClr val="bg1">
              <a:lumMod val="95000"/>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6" name="Rectangle 5">
            <a:extLst>
              <a:ext uri="{FF2B5EF4-FFF2-40B4-BE49-F238E27FC236}">
                <a16:creationId xmlns="" xmlns:a16="http://schemas.microsoft.com/office/drawing/2014/main" id="{21469E78-1E75-4EB4-B005-0C609F375A73}"/>
              </a:ext>
            </a:extLst>
          </p:cNvPr>
          <p:cNvSpPr/>
          <p:nvPr/>
        </p:nvSpPr>
        <p:spPr>
          <a:xfrm>
            <a:off x="2264229" y="397819"/>
            <a:ext cx="8371114" cy="2893100"/>
          </a:xfrm>
          <a:prstGeom prst="rect">
            <a:avLst/>
          </a:prstGeom>
        </p:spPr>
        <p:txBody>
          <a:bodyPr wrap="square">
            <a:spAutoFit/>
          </a:bodyPr>
          <a:lstStyle/>
          <a:p>
            <a:pPr algn="just">
              <a:spcBef>
                <a:spcPts val="600"/>
              </a:spcBef>
              <a:spcAft>
                <a:spcPts val="600"/>
              </a:spcAft>
            </a:pPr>
            <a:r>
              <a:rPr lang="nl-NL" sz="5400" b="1" dirty="0">
                <a:latin typeface="#9Slide05 Edwardian" panose="02040603050506020204" pitchFamily="18" charset="0"/>
                <a:ea typeface="Calibri" panose="020F0502020204030204" pitchFamily="34" charset="0"/>
                <a:cs typeface="#9Slide03 Arima Madurai Black" panose="00000A00000000000000" pitchFamily="2" charset="0"/>
              </a:rPr>
              <a:t>‘‘Hát rằng: Cá bạc biển Đông lặng</a:t>
            </a:r>
            <a:endParaRPr lang="en-SG" sz="4400" b="1" dirty="0">
              <a:latin typeface="#9Slide05 Edwardian" panose="02040603050506020204" pitchFamily="18" charset="0"/>
              <a:ea typeface="Calibri" panose="020F0502020204030204" pitchFamily="34" charset="0"/>
              <a:cs typeface="#9Slide03 Arima Madurai Black" panose="00000A00000000000000" pitchFamily="2" charset="0"/>
            </a:endParaRPr>
          </a:p>
          <a:p>
            <a:pPr algn="just">
              <a:spcBef>
                <a:spcPts val="600"/>
              </a:spcBef>
              <a:spcAft>
                <a:spcPts val="600"/>
              </a:spcAft>
            </a:pPr>
            <a:r>
              <a:rPr lang="nl-NL" sz="5400" b="1" dirty="0">
                <a:latin typeface="#9Slide05 Edwardian" panose="02040603050506020204" pitchFamily="18" charset="0"/>
                <a:ea typeface="Calibri" panose="020F0502020204030204" pitchFamily="34" charset="0"/>
                <a:cs typeface="#9Slide03 Arima Madurai Black" panose="00000A00000000000000" pitchFamily="2" charset="0"/>
              </a:rPr>
              <a:t>Cá thu biển Đông như đoàn thoi</a:t>
            </a:r>
            <a:endParaRPr lang="en-SG" sz="4400" b="1" dirty="0">
              <a:latin typeface="#9Slide05 Edwardian" panose="02040603050506020204" pitchFamily="18" charset="0"/>
              <a:ea typeface="Calibri" panose="020F0502020204030204" pitchFamily="34" charset="0"/>
              <a:cs typeface="#9Slide03 Arima Madurai Black" panose="00000A00000000000000" pitchFamily="2" charset="0"/>
            </a:endParaRPr>
          </a:p>
          <a:p>
            <a:pPr algn="just">
              <a:spcBef>
                <a:spcPts val="600"/>
              </a:spcBef>
              <a:spcAft>
                <a:spcPts val="600"/>
              </a:spcAft>
            </a:pPr>
            <a:r>
              <a:rPr lang="nl-NL" sz="5400" b="1" dirty="0">
                <a:latin typeface="#9Slide05 Edwardian" panose="02040603050506020204" pitchFamily="18" charset="0"/>
                <a:ea typeface="Calibri" panose="020F0502020204030204" pitchFamily="34" charset="0"/>
                <a:cs typeface="#9Slide03 Arima Madurai Black" panose="00000A00000000000000" pitchFamily="2" charset="0"/>
              </a:rPr>
              <a:t>Đêm ngày dệt biển muôn luồng sáng”</a:t>
            </a:r>
            <a:endParaRPr lang="en-SG" sz="5400" b="1" dirty="0">
              <a:latin typeface="#9Slide05 Edwardian" panose="02040603050506020204" pitchFamily="18" charset="0"/>
              <a:cs typeface="#9Slide03 Arima Madurai Black" panose="00000A00000000000000" pitchFamily="2" charset="0"/>
            </a:endParaRPr>
          </a:p>
        </p:txBody>
      </p:sp>
      <p:sp>
        <p:nvSpPr>
          <p:cNvPr id="14" name="Arrow: Right 13">
            <a:extLst>
              <a:ext uri="{FF2B5EF4-FFF2-40B4-BE49-F238E27FC236}">
                <a16:creationId xmlns="" xmlns:a16="http://schemas.microsoft.com/office/drawing/2014/main" id="{BAF47BDF-C1F3-4D51-8293-109A2B4CE926}"/>
              </a:ext>
            </a:extLst>
          </p:cNvPr>
          <p:cNvSpPr/>
          <p:nvPr/>
        </p:nvSpPr>
        <p:spPr>
          <a:xfrm>
            <a:off x="2873829" y="3439182"/>
            <a:ext cx="8626926" cy="3208302"/>
          </a:xfrm>
          <a:prstGeom prst="rightArrow">
            <a:avLst/>
          </a:prstGeom>
          <a:solidFill>
            <a:schemeClr val="accent1">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6" name="Oval 15">
            <a:extLst>
              <a:ext uri="{FF2B5EF4-FFF2-40B4-BE49-F238E27FC236}">
                <a16:creationId xmlns="" xmlns:a16="http://schemas.microsoft.com/office/drawing/2014/main" id="{9568451D-05AA-498A-9763-7299545A6267}"/>
              </a:ext>
            </a:extLst>
          </p:cNvPr>
          <p:cNvSpPr/>
          <p:nvPr/>
        </p:nvSpPr>
        <p:spPr>
          <a:xfrm>
            <a:off x="566059" y="3788228"/>
            <a:ext cx="2743200" cy="2685102"/>
          </a:xfrm>
          <a:prstGeom prst="ellipse">
            <a:avLst/>
          </a:prstGeom>
          <a:solidFill>
            <a:schemeClr val="accent1">
              <a:alpha val="7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7" name="Rectangle 16">
            <a:extLst>
              <a:ext uri="{FF2B5EF4-FFF2-40B4-BE49-F238E27FC236}">
                <a16:creationId xmlns="" xmlns:a16="http://schemas.microsoft.com/office/drawing/2014/main" id="{7768714E-93AD-4E3B-9557-9A809131B004}"/>
              </a:ext>
            </a:extLst>
          </p:cNvPr>
          <p:cNvSpPr/>
          <p:nvPr/>
        </p:nvSpPr>
        <p:spPr>
          <a:xfrm>
            <a:off x="3331031" y="4440320"/>
            <a:ext cx="7532911" cy="1224951"/>
          </a:xfrm>
          <a:prstGeom prst="rect">
            <a:avLst/>
          </a:prstGeom>
        </p:spPr>
        <p:txBody>
          <a:bodyPr wrap="square">
            <a:spAutoFit/>
          </a:bodyPr>
          <a:lstStyle/>
          <a:p>
            <a:pPr marL="457200" indent="-457200" algn="just">
              <a:lnSpc>
                <a:spcPct val="115000"/>
              </a:lnSpc>
              <a:spcBef>
                <a:spcPts val="600"/>
              </a:spcBef>
              <a:spcAft>
                <a:spcPts val="600"/>
              </a:spcAft>
              <a:buFont typeface="Wingdings" panose="05000000000000000000" pitchFamily="2" charset="2"/>
              <a:buChar char="à"/>
            </a:pPr>
            <a:r>
              <a:rPr lang="nl-NL" sz="3200" dirty="0">
                <a:latin typeface="#9Slide03 Arima Madurai Black" panose="00000A00000000000000" pitchFamily="2" charset="0"/>
                <a:ea typeface="Calibri" panose="020F0502020204030204" pitchFamily="34" charset="0"/>
                <a:cs typeface="#9Slide03 Arima Madurai Black" panose="00000A00000000000000" pitchFamily="2" charset="0"/>
              </a:rPr>
              <a:t>Ca ngợi sự phong phú của các loài cá, vẻ đẹp kì diệu và sự giàu có của biển.</a:t>
            </a:r>
            <a:endParaRPr lang="en-SG" sz="3200" dirty="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 xmlns:a16="http://schemas.microsoft.com/office/drawing/2014/main" id="{556830AA-8ED3-4089-AF04-E34F0414C03E}"/>
              </a:ext>
            </a:extLst>
          </p:cNvPr>
          <p:cNvSpPr/>
          <p:nvPr/>
        </p:nvSpPr>
        <p:spPr>
          <a:xfrm>
            <a:off x="691245" y="4128966"/>
            <a:ext cx="2492828" cy="2003625"/>
          </a:xfrm>
          <a:prstGeom prst="rect">
            <a:avLst/>
          </a:prstGeom>
        </p:spPr>
        <p:txBody>
          <a:bodyPr wrap="square">
            <a:spAutoFit/>
          </a:bodyPr>
          <a:lstStyle/>
          <a:p>
            <a:pPr algn="ctr">
              <a:lnSpc>
                <a:spcPct val="115000"/>
              </a:lnSpc>
              <a:spcBef>
                <a:spcPts val="600"/>
              </a:spcBef>
              <a:spcAft>
                <a:spcPts val="600"/>
              </a:spcAft>
              <a:buFont typeface="Wingdings" panose="05000000000000000000" pitchFamily="2" charset="2"/>
              <a:buChar char="à"/>
            </a:pPr>
            <a:r>
              <a:rPr lang="nl-NL" sz="3600" dirty="0">
                <a:latin typeface="#9Slide03 Arima Madurai Black" panose="00000A00000000000000" pitchFamily="2" charset="0"/>
                <a:ea typeface="Calibri" panose="020F0502020204030204" pitchFamily="34" charset="0"/>
                <a:cs typeface="#9Slide03 Arima Madurai Black" panose="00000A00000000000000" pitchFamily="2" charset="0"/>
              </a:rPr>
              <a:t>Liệt kê, so sánh, nhân hoá</a:t>
            </a:r>
            <a:endParaRPr lang="en-SG" sz="36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2160919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circle(in)">
                                      <p:cBhvr>
                                        <p:cTn id="12" dur="2000"/>
                                        <p:tgtEl>
                                          <p:spTgt spid="18"/>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circle(in)">
                                      <p:cBhvr>
                                        <p:cTn id="15" dur="20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randombar(horizontal)">
                                      <p:cBhvr>
                                        <p:cTn id="20" dur="500"/>
                                        <p:tgtEl>
                                          <p:spTgt spid="1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randombar(horizontal)">
                                      <p:cBhvr>
                                        <p:cTn id="2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animBg="1"/>
      <p:bldP spid="16" grpId="0" animBg="1"/>
      <p:bldP spid="17" grpId="0"/>
      <p:bldP spid="1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BÃ¡o Anh ÄÄng táº£i bá» áº£nh chÃ i lÆ°á»i Äáº¹p mÃª hoáº·c cá»§a tay mÃ¡y Viá»t Nam - BÃ¡o  ThÃ¡i BÃ¬nh Äiá»n tá»­">
            <a:extLst>
              <a:ext uri="{FF2B5EF4-FFF2-40B4-BE49-F238E27FC236}">
                <a16:creationId xmlns="" xmlns:a16="http://schemas.microsoft.com/office/drawing/2014/main" id="{921FD30C-072F-4C44-A981-A9663AFB59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662490" y="-2671512"/>
            <a:ext cx="6867021" cy="1219200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 xmlns:a16="http://schemas.microsoft.com/office/drawing/2014/main" id="{1EEE0A73-76C8-4679-BF39-979E02027339}"/>
              </a:ext>
            </a:extLst>
          </p:cNvPr>
          <p:cNvSpPr/>
          <p:nvPr/>
        </p:nvSpPr>
        <p:spPr>
          <a:xfrm>
            <a:off x="5758543" y="508693"/>
            <a:ext cx="5682343" cy="1178593"/>
          </a:xfrm>
          <a:prstGeom prst="rect">
            <a:avLst/>
          </a:prstGeom>
          <a:solidFill>
            <a:srgbClr val="D5ECE3"/>
          </a:solid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SG" dirty="0"/>
          </a:p>
        </p:txBody>
      </p:sp>
      <p:sp>
        <p:nvSpPr>
          <p:cNvPr id="10" name="Rectangle 9">
            <a:extLst>
              <a:ext uri="{FF2B5EF4-FFF2-40B4-BE49-F238E27FC236}">
                <a16:creationId xmlns="" xmlns:a16="http://schemas.microsoft.com/office/drawing/2014/main" id="{8FE20635-6E93-4763-84FB-A131CD9CD276}"/>
              </a:ext>
            </a:extLst>
          </p:cNvPr>
          <p:cNvSpPr/>
          <p:nvPr/>
        </p:nvSpPr>
        <p:spPr>
          <a:xfrm>
            <a:off x="5758543" y="2043579"/>
            <a:ext cx="5682343" cy="1178593"/>
          </a:xfrm>
          <a:prstGeom prst="rect">
            <a:avLst/>
          </a:prstGeom>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13" name="Rectangle 12">
            <a:extLst>
              <a:ext uri="{FF2B5EF4-FFF2-40B4-BE49-F238E27FC236}">
                <a16:creationId xmlns="" xmlns:a16="http://schemas.microsoft.com/office/drawing/2014/main" id="{7424BC47-B78F-471F-82FE-DC486E62E7E3}"/>
              </a:ext>
            </a:extLst>
          </p:cNvPr>
          <p:cNvSpPr/>
          <p:nvPr/>
        </p:nvSpPr>
        <p:spPr>
          <a:xfrm>
            <a:off x="5725887" y="3614121"/>
            <a:ext cx="5682343" cy="1178593"/>
          </a:xfrm>
          <a:prstGeom prst="rect">
            <a:avLst/>
          </a:prstGeom>
          <a:solidFill>
            <a:srgbClr val="D6E1F1"/>
          </a:solid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15" name="Rectangle 14">
            <a:extLst>
              <a:ext uri="{FF2B5EF4-FFF2-40B4-BE49-F238E27FC236}">
                <a16:creationId xmlns="" xmlns:a16="http://schemas.microsoft.com/office/drawing/2014/main" id="{0F521669-F235-4DAF-9511-CB9472CB962B}"/>
              </a:ext>
            </a:extLst>
          </p:cNvPr>
          <p:cNvSpPr/>
          <p:nvPr/>
        </p:nvSpPr>
        <p:spPr>
          <a:xfrm>
            <a:off x="5508172" y="508693"/>
            <a:ext cx="6318628" cy="1016817"/>
          </a:xfrm>
          <a:prstGeom prst="rect">
            <a:avLst/>
          </a:prstGeom>
        </p:spPr>
        <p:txBody>
          <a:bodyPr wrap="square">
            <a:spAutoFit/>
          </a:bodyPr>
          <a:lstStyle/>
          <a:p>
            <a:pPr algn="just">
              <a:lnSpc>
                <a:spcPct val="115000"/>
              </a:lnSpc>
              <a:spcBef>
                <a:spcPts val="600"/>
              </a:spcBef>
              <a:spcAft>
                <a:spcPts val="600"/>
              </a:spcAft>
            </a:pPr>
            <a:r>
              <a:rPr lang="nl-NL" sz="5400" b="1" dirty="0">
                <a:latin typeface="#9Slide05 Edwardian" panose="02040603050506020204" pitchFamily="18" charset="0"/>
                <a:ea typeface="Calibri" panose="020F0502020204030204" pitchFamily="34" charset="0"/>
                <a:cs typeface="#9Slide03 Arima Madurai Black" panose="00000A00000000000000" pitchFamily="2" charset="0"/>
              </a:rPr>
              <a:t> “Đến dệt lưới ta đoàn cá ơi!”</a:t>
            </a:r>
            <a:endParaRPr lang="en-SG" sz="5400" b="1" dirty="0">
              <a:latin typeface="#9Slide05 Edwardian" panose="02040603050506020204" pitchFamily="18" charset="0"/>
              <a:cs typeface="#9Slide03 Arima Madurai Black" panose="00000A00000000000000" pitchFamily="2" charset="0"/>
            </a:endParaRPr>
          </a:p>
        </p:txBody>
      </p:sp>
      <p:sp>
        <p:nvSpPr>
          <p:cNvPr id="16" name="Rectangle 15">
            <a:extLst>
              <a:ext uri="{FF2B5EF4-FFF2-40B4-BE49-F238E27FC236}">
                <a16:creationId xmlns="" xmlns:a16="http://schemas.microsoft.com/office/drawing/2014/main" id="{54CB2BB1-F3FC-44EA-976B-48A544ACA85A}"/>
              </a:ext>
            </a:extLst>
          </p:cNvPr>
          <p:cNvSpPr/>
          <p:nvPr/>
        </p:nvSpPr>
        <p:spPr>
          <a:xfrm>
            <a:off x="5900055" y="2356780"/>
            <a:ext cx="5508175" cy="658642"/>
          </a:xfrm>
          <a:prstGeom prst="rect">
            <a:avLst/>
          </a:prstGeom>
        </p:spPr>
        <p:txBody>
          <a:bodyPr wrap="square">
            <a:spAutoFit/>
          </a:bodyPr>
          <a:lstStyle/>
          <a:p>
            <a:pPr algn="just">
              <a:lnSpc>
                <a:spcPct val="115000"/>
              </a:lnSpc>
              <a:spcBef>
                <a:spcPts val="600"/>
              </a:spcBef>
              <a:spcAft>
                <a:spcPts val="600"/>
              </a:spcAft>
            </a:pPr>
            <a:r>
              <a:rPr lang="nl-NL" sz="3200" smtClean="0">
                <a:latin typeface="#9Slide03 Arima Madurai Black" panose="00000A00000000000000" pitchFamily="2" charset="0"/>
                <a:ea typeface="Calibri" panose="020F0502020204030204" pitchFamily="34" charset="0"/>
                <a:cs typeface="#9Slide03 Arima Madurai Black" panose="00000A00000000000000" pitchFamily="2" charset="0"/>
                <a:sym typeface="Wingdings" panose="05000000000000000000" pitchFamily="2" charset="2"/>
              </a:rPr>
              <a:t>-</a:t>
            </a:r>
            <a:r>
              <a:rPr lang="nl-NL" sz="3200" smtClean="0">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nl-NL" sz="3200" dirty="0">
                <a:latin typeface="#9Slide03 Arima Madurai Black" panose="00000A00000000000000" pitchFamily="2" charset="0"/>
                <a:ea typeface="Calibri" panose="020F0502020204030204" pitchFamily="34" charset="0"/>
                <a:cs typeface="#9Slide03 Arima Madurai Black" panose="00000A00000000000000" pitchFamily="2" charset="0"/>
              </a:rPr>
              <a:t>Nhân hóa (m</a:t>
            </a:r>
            <a:r>
              <a:rPr lang="en-US" sz="3200" dirty="0" err="1">
                <a:latin typeface="#9Slide03 Arima Madurai Black" panose="00000A00000000000000" pitchFamily="2" charset="0"/>
                <a:ea typeface="Calibri" panose="020F0502020204030204" pitchFamily="34" charset="0"/>
                <a:cs typeface="#9Slide03 Arima Madurai Black" panose="00000A00000000000000" pitchFamily="2" charset="0"/>
              </a:rPr>
              <a:t>ời</a:t>
            </a:r>
            <a:r>
              <a:rPr lang="en-US" sz="3200" dirty="0">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latin typeface="#9Slide03 Arima Madurai Black" panose="00000A00000000000000" pitchFamily="2" charset="0"/>
                <a:ea typeface="Calibri" panose="020F0502020204030204" pitchFamily="34" charset="0"/>
                <a:cs typeface="#9Slide03 Arima Madurai Black" panose="00000A00000000000000" pitchFamily="2" charset="0"/>
              </a:rPr>
              <a:t>gọi</a:t>
            </a:r>
            <a:r>
              <a:rPr lang="en-US" sz="3200" dirty="0">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3200" dirty="0" err="1">
                <a:latin typeface="#9Slide03 Arima Madurai Black" panose="00000A00000000000000" pitchFamily="2" charset="0"/>
                <a:ea typeface="Calibri" panose="020F0502020204030204" pitchFamily="34" charset="0"/>
                <a:cs typeface="#9Slide03 Arima Madurai Black" panose="00000A00000000000000" pitchFamily="2" charset="0"/>
              </a:rPr>
              <a:t>cá</a:t>
            </a:r>
            <a:r>
              <a:rPr lang="en-US" sz="3200" dirty="0">
                <a:latin typeface="#9Slide03 Arima Madurai Black" panose="00000A00000000000000" pitchFamily="2" charset="0"/>
                <a:ea typeface="Calibri" panose="020F0502020204030204" pitchFamily="34" charset="0"/>
                <a:cs typeface="#9Slide03 Arima Madurai Black" panose="00000A00000000000000" pitchFamily="2" charset="0"/>
              </a:rPr>
              <a:t>)</a:t>
            </a:r>
            <a:endParaRPr lang="en-SG" sz="3200" dirty="0">
              <a:latin typeface="#9Slide03 Arima Madurai Black" panose="00000A00000000000000" pitchFamily="2" charset="0"/>
              <a:cs typeface="#9Slide03 Arima Madurai Black" panose="00000A00000000000000" pitchFamily="2" charset="0"/>
            </a:endParaRPr>
          </a:p>
        </p:txBody>
      </p:sp>
      <p:sp>
        <p:nvSpPr>
          <p:cNvPr id="17" name="Rectangle 16">
            <a:extLst>
              <a:ext uri="{FF2B5EF4-FFF2-40B4-BE49-F238E27FC236}">
                <a16:creationId xmlns="" xmlns:a16="http://schemas.microsoft.com/office/drawing/2014/main" id="{92217616-F9B9-47C4-9A1B-8A007C9ACC9B}"/>
              </a:ext>
            </a:extLst>
          </p:cNvPr>
          <p:cNvSpPr/>
          <p:nvPr/>
        </p:nvSpPr>
        <p:spPr>
          <a:xfrm>
            <a:off x="5834738" y="3639454"/>
            <a:ext cx="5465181" cy="1224951"/>
          </a:xfrm>
          <a:prstGeom prst="rect">
            <a:avLst/>
          </a:prstGeom>
        </p:spPr>
        <p:txBody>
          <a:bodyPr wrap="square">
            <a:spAutoFit/>
          </a:bodyPr>
          <a:lstStyle/>
          <a:p>
            <a:pPr algn="just">
              <a:lnSpc>
                <a:spcPct val="115000"/>
              </a:lnSpc>
              <a:spcBef>
                <a:spcPts val="600"/>
              </a:spcBef>
              <a:spcAft>
                <a:spcPts val="600"/>
              </a:spcAft>
            </a:pPr>
            <a:r>
              <a:rPr lang="nl-NL" sz="3200" smtClean="0">
                <a:latin typeface="#9Slide03 Arima Madurai Black" panose="00000A00000000000000" pitchFamily="2" charset="0"/>
                <a:ea typeface="Calibri" panose="020F0502020204030204" pitchFamily="34" charset="0"/>
                <a:cs typeface="#9Slide03 Arima Madurai Black" panose="00000A00000000000000" pitchFamily="2" charset="0"/>
                <a:sym typeface="Wingdings" panose="05000000000000000000" pitchFamily="2" charset="2"/>
              </a:rPr>
              <a:t>- </a:t>
            </a:r>
            <a:r>
              <a:rPr lang="nl-NL" sz="3200" dirty="0">
                <a:latin typeface="#9Slide03 Arima Madurai Black" panose="00000A00000000000000" pitchFamily="2" charset="0"/>
                <a:ea typeface="Calibri" panose="020F0502020204030204" pitchFamily="34" charset="0"/>
                <a:cs typeface="#9Slide03 Arima Madurai Black" panose="00000A00000000000000" pitchFamily="2" charset="0"/>
              </a:rPr>
              <a:t>Ước mơ đánh bắt được nhiều hải sản</a:t>
            </a:r>
            <a:endParaRPr lang="en-SG" sz="3200" dirty="0">
              <a:latin typeface="#9Slide03 Arima Madurai Black" panose="00000A00000000000000" pitchFamily="2" charset="0"/>
              <a:cs typeface="#9Slide03 Arima Madurai Black" panose="00000A00000000000000" pitchFamily="2" charset="0"/>
            </a:endParaRPr>
          </a:p>
        </p:txBody>
      </p:sp>
      <p:sp>
        <p:nvSpPr>
          <p:cNvPr id="18" name="Rectangle 17">
            <a:extLst>
              <a:ext uri="{FF2B5EF4-FFF2-40B4-BE49-F238E27FC236}">
                <a16:creationId xmlns="" xmlns:a16="http://schemas.microsoft.com/office/drawing/2014/main" id="{8FFC3D71-7676-49DC-9CB8-9AAEE17666CA}"/>
              </a:ext>
            </a:extLst>
          </p:cNvPr>
          <p:cNvSpPr/>
          <p:nvPr/>
        </p:nvSpPr>
        <p:spPr>
          <a:xfrm>
            <a:off x="5725887" y="5149007"/>
            <a:ext cx="5682343" cy="1178593"/>
          </a:xfrm>
          <a:prstGeom prst="rect">
            <a:avLst/>
          </a:prstGeom>
          <a:solidFill>
            <a:srgbClr val="D6E1F1"/>
          </a:solidFill>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sp>
      <p:sp>
        <p:nvSpPr>
          <p:cNvPr id="19" name="Rectangle 18">
            <a:extLst>
              <a:ext uri="{FF2B5EF4-FFF2-40B4-BE49-F238E27FC236}">
                <a16:creationId xmlns="" xmlns:a16="http://schemas.microsoft.com/office/drawing/2014/main" id="{15B7F58C-9A86-43F3-997A-FF39073B5F4F}"/>
              </a:ext>
            </a:extLst>
          </p:cNvPr>
          <p:cNvSpPr/>
          <p:nvPr/>
        </p:nvSpPr>
        <p:spPr>
          <a:xfrm>
            <a:off x="5834738" y="5174340"/>
            <a:ext cx="5465181" cy="1224951"/>
          </a:xfrm>
          <a:prstGeom prst="rect">
            <a:avLst/>
          </a:prstGeom>
        </p:spPr>
        <p:txBody>
          <a:bodyPr wrap="square">
            <a:spAutoFit/>
          </a:bodyPr>
          <a:lstStyle/>
          <a:p>
            <a:pPr algn="just">
              <a:lnSpc>
                <a:spcPct val="115000"/>
              </a:lnSpc>
              <a:spcBef>
                <a:spcPts val="600"/>
              </a:spcBef>
              <a:spcAft>
                <a:spcPts val="600"/>
              </a:spcAft>
            </a:pPr>
            <a:r>
              <a:rPr lang="nl-NL" sz="3200" dirty="0">
                <a:latin typeface="#9Slide03 Arima Madurai Black" panose="00000A00000000000000" pitchFamily="2" charset="0"/>
                <a:ea typeface="Calibri" panose="020F0502020204030204" pitchFamily="34" charset="0"/>
                <a:cs typeface="#9Slide03 Arima Madurai Black" panose="00000A00000000000000" pitchFamily="2" charset="0"/>
                <a:sym typeface="Wingdings" panose="05000000000000000000" pitchFamily="2" charset="2"/>
              </a:rPr>
              <a:t> K</a:t>
            </a:r>
            <a:r>
              <a:rPr lang="nl-NL" sz="3200" dirty="0">
                <a:latin typeface="#9Slide03 Arima Madurai Black" panose="00000A00000000000000" pitchFamily="2" charset="0"/>
                <a:ea typeface="Calibri" panose="020F0502020204030204" pitchFamily="34" charset="0"/>
                <a:cs typeface="#9Slide03 Arima Madurai Black" panose="00000A00000000000000" pitchFamily="2" charset="0"/>
              </a:rPr>
              <a:t>hát khao chinh phục thiên nhiên.</a:t>
            </a:r>
            <a:endParaRPr lang="en-SG" sz="3200" dirty="0">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74230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inVertical)">
                                      <p:cBhvr>
                                        <p:cTn id="31" dur="500"/>
                                        <p:tgtEl>
                                          <p:spTgt spid="19"/>
                                        </p:tgtEl>
                                      </p:cBhvr>
                                    </p:animEffect>
                                  </p:childTnLst>
                                </p:cTn>
                              </p:par>
                              <p:par>
                                <p:cTn id="32" presetID="16" presetClass="entr" presetSubtype="21"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5" grpId="0"/>
      <p:bldP spid="16" grpId="0"/>
      <p:bldP spid="17" grpId="0"/>
      <p:bldP spid="1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h phong canh bien hoang hon">
            <a:extLst>
              <a:ext uri="{FF2B5EF4-FFF2-40B4-BE49-F238E27FC236}">
                <a16:creationId xmlns="" xmlns:a16="http://schemas.microsoft.com/office/drawing/2014/main" id="{681D5445-C4CA-412C-BCEB-57276198D9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40"/>
          <a:stretch/>
        </p:blipFill>
        <p:spPr bwMode="auto">
          <a:xfrm>
            <a:off x="1925781" y="0"/>
            <a:ext cx="8340437" cy="50338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5058FAB-749A-45B1-92B3-15E87AE76FE5}"/>
              </a:ext>
            </a:extLst>
          </p:cNvPr>
          <p:cNvSpPr/>
          <p:nvPr/>
        </p:nvSpPr>
        <p:spPr>
          <a:xfrm>
            <a:off x="0" y="0"/>
            <a:ext cx="1925781" cy="5033882"/>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 xmlns:a16="http://schemas.microsoft.com/office/drawing/2014/main" id="{0C8DB853-5BC7-4342-AA57-7F904F27D938}"/>
              </a:ext>
            </a:extLst>
          </p:cNvPr>
          <p:cNvSpPr/>
          <p:nvPr/>
        </p:nvSpPr>
        <p:spPr>
          <a:xfrm>
            <a:off x="10256983" y="0"/>
            <a:ext cx="1925782" cy="5033882"/>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4">
            <a:extLst>
              <a:ext uri="{FF2B5EF4-FFF2-40B4-BE49-F238E27FC236}">
                <a16:creationId xmlns="" xmlns:a16="http://schemas.microsoft.com/office/drawing/2014/main" id="{FDDDC62F-6CEE-44CD-9A6D-CD191B1128D9}"/>
              </a:ext>
            </a:extLst>
          </p:cNvPr>
          <p:cNvSpPr/>
          <p:nvPr/>
        </p:nvSpPr>
        <p:spPr>
          <a:xfrm>
            <a:off x="-1" y="5033882"/>
            <a:ext cx="12182766" cy="1824118"/>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 xmlns:a16="http://schemas.microsoft.com/office/drawing/2014/main" id="{2406D0C8-F94D-4072-8F01-DFB1241C45A0}"/>
              </a:ext>
            </a:extLst>
          </p:cNvPr>
          <p:cNvSpPr txBox="1"/>
          <p:nvPr/>
        </p:nvSpPr>
        <p:spPr>
          <a:xfrm flipH="1">
            <a:off x="2484582" y="5467926"/>
            <a:ext cx="7022673" cy="1015663"/>
          </a:xfrm>
          <a:prstGeom prst="rect">
            <a:avLst/>
          </a:prstGeom>
          <a:noFill/>
        </p:spPr>
        <p:txBody>
          <a:bodyPr wrap="square" rtlCol="0">
            <a:spAutoFit/>
          </a:bodyPr>
          <a:lstStyle/>
          <a:p>
            <a:r>
              <a:rPr lang="en-SG" sz="6000" b="1" dirty="0">
                <a:latin typeface="Times New Roman" pitchFamily="18" charset="0"/>
                <a:cs typeface="Times New Roman" pitchFamily="18" charset="0"/>
              </a:rPr>
              <a:t>I. </a:t>
            </a:r>
            <a:r>
              <a:rPr lang="en-SG" sz="6000" b="1" dirty="0" err="1">
                <a:latin typeface="Times New Roman" pitchFamily="18" charset="0"/>
                <a:cs typeface="Times New Roman" pitchFamily="18" charset="0"/>
              </a:rPr>
              <a:t>Tìm</a:t>
            </a:r>
            <a:r>
              <a:rPr lang="en-SG" sz="6000" b="1" dirty="0">
                <a:latin typeface="Times New Roman" pitchFamily="18" charset="0"/>
                <a:cs typeface="Times New Roman" pitchFamily="18" charset="0"/>
              </a:rPr>
              <a:t> </a:t>
            </a:r>
            <a:r>
              <a:rPr lang="en-SG" sz="6000" b="1" dirty="0" err="1">
                <a:latin typeface="Times New Roman" pitchFamily="18" charset="0"/>
                <a:cs typeface="Times New Roman" pitchFamily="18" charset="0"/>
              </a:rPr>
              <a:t>hiểu</a:t>
            </a:r>
            <a:r>
              <a:rPr lang="en-SG" sz="6000" b="1" dirty="0">
                <a:latin typeface="Times New Roman" pitchFamily="18" charset="0"/>
                <a:cs typeface="Times New Roman" pitchFamily="18" charset="0"/>
              </a:rPr>
              <a:t> </a:t>
            </a:r>
            <a:r>
              <a:rPr lang="en-SG" sz="6000" b="1" dirty="0" err="1">
                <a:latin typeface="Times New Roman" pitchFamily="18" charset="0"/>
                <a:cs typeface="Times New Roman" pitchFamily="18" charset="0"/>
              </a:rPr>
              <a:t>chung</a:t>
            </a:r>
            <a:endParaRPr lang="en-SG" sz="6000" b="1" dirty="0">
              <a:latin typeface="Times New Roman" pitchFamily="18" charset="0"/>
              <a:cs typeface="Times New Roman" pitchFamily="18" charset="0"/>
            </a:endParaRPr>
          </a:p>
        </p:txBody>
      </p:sp>
    </p:spTree>
    <p:extLst>
      <p:ext uri="{BB962C8B-B14F-4D97-AF65-F5344CB8AC3E}">
        <p14:creationId xmlns:p14="http://schemas.microsoft.com/office/powerpoint/2010/main" val="27849394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hỗ dành sẵn cho Nội dung 4"/>
          <p:cNvPicPr>
            <a:picLocks noChangeAspect="1"/>
          </p:cNvPicPr>
          <p:nvPr/>
        </p:nvPicPr>
        <p:blipFill rotWithShape="1">
          <a:blip r:embed="rId3">
            <a:extLst>
              <a:ext uri="{28A0092B-C50C-407E-A947-70E740481C1C}">
                <a14:useLocalDpi xmlns:a14="http://schemas.microsoft.com/office/drawing/2010/main" val="0"/>
              </a:ext>
            </a:extLst>
          </a:blip>
          <a:srcRect t="17583" r="2500" b="8795"/>
          <a:stretch>
            <a:fillRect/>
          </a:stretch>
        </p:blipFill>
        <p:spPr>
          <a:xfrm>
            <a:off x="0" y="-14990"/>
            <a:ext cx="12192001" cy="6857991"/>
          </a:xfrm>
          <a:prstGeom prst="rect">
            <a:avLst/>
          </a:prstGeom>
        </p:spPr>
      </p:pic>
      <p:sp>
        <p:nvSpPr>
          <p:cNvPr id="13" name="Freeform 5"/>
          <p:cNvSpPr>
            <a:spLocks noGrp="1" noRot="1" noChangeAspect="1" noMove="1" noResize="1" noEditPoints="1" noAdjustHandles="1" noChangeArrowheads="1" noChangeShapeType="1" noTextEdit="1"/>
          </p:cNvSpPr>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srgbClr val="000000"/>
              </a:buClr>
              <a:buSzPct val="100000"/>
              <a:buFont typeface="Arial" panose="020B0604020202020204"/>
              <a:buNone/>
              <a:tabLst/>
              <a:defRPr/>
            </a:pPr>
            <a:endParaRPr kumimoji="0" lang="en-US" sz="1600" b="0" i="0" u="none" strike="noStrike" kern="1200" cap="all" spc="0" normalizeH="0" baseline="0" noProof="0">
              <a:ln>
                <a:noFill/>
              </a:ln>
              <a:solidFill>
                <a:srgbClr val="000000"/>
              </a:solidFill>
              <a:effectLst/>
              <a:uLnTx/>
              <a:uFillTx/>
              <a:latin typeface="Arial" panose="020B0604020202020204"/>
              <a:ea typeface="+mn-ea"/>
              <a:cs typeface="+mn-cs"/>
            </a:endParaRPr>
          </a:p>
        </p:txBody>
      </p:sp>
      <p:cxnSp>
        <p:nvCxnSpPr>
          <p:cNvPr id="15" name="Straight Connector 14"/>
          <p:cNvCxnSpPr>
            <a:cxnSpLocks noGrp="1" noRot="1" noChangeAspect="1" noMove="1" noResize="1" noEditPoints="1" noAdjustHandles="1" noChangeArrowheads="1" noChangeShapeType="1"/>
          </p:cNvCxnSpPr>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graphicFrame>
        <p:nvGraphicFramePr>
          <p:cNvPr id="9" name="Chỗ dành sẵn cho Nội dung 8"/>
          <p:cNvGraphicFramePr>
            <a:graphicFrameLocks noGrp="1"/>
          </p:cNvGraphicFramePr>
          <p:nvPr>
            <p:ph idx="1"/>
            <p:extLst>
              <p:ext uri="{D42A27DB-BD31-4B8C-83A1-F6EECF244321}">
                <p14:modId xmlns:p14="http://schemas.microsoft.com/office/powerpoint/2010/main" val="1191464608"/>
              </p:ext>
            </p:extLst>
          </p:nvPr>
        </p:nvGraphicFramePr>
        <p:xfrm>
          <a:off x="318660" y="1893530"/>
          <a:ext cx="5230276" cy="45259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Hộp Văn bản 9"/>
          <p:cNvSpPr txBox="1"/>
          <p:nvPr/>
        </p:nvSpPr>
        <p:spPr>
          <a:xfrm>
            <a:off x="468235" y="152598"/>
            <a:ext cx="508070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BZ" sz="4800" b="1" i="0" u="none" strike="noStrike" kern="1200" cap="none" spc="0" normalizeH="0" baseline="0" noProof="0" dirty="0">
                <a:ln>
                  <a:noFill/>
                </a:ln>
                <a:solidFill>
                  <a:srgbClr val="FFFFFF"/>
                </a:solidFill>
                <a:effectLst/>
                <a:uLnTx/>
                <a:uFillTx/>
                <a:latin typeface="Arial" panose="020B0604020202020204"/>
                <a:ea typeface="+mn-ea"/>
                <a:cs typeface="+mn-cs"/>
              </a:rPr>
              <a:t>CẢNH RA KH</a:t>
            </a:r>
            <a:r>
              <a:rPr kumimoji="0" lang="vi-VN" sz="4800" b="1" i="0" u="none" strike="noStrike" kern="1200" cap="none" spc="0" normalizeH="0" baseline="0" noProof="0" dirty="0">
                <a:ln>
                  <a:noFill/>
                </a:ln>
                <a:solidFill>
                  <a:srgbClr val="FFFFFF"/>
                </a:solidFill>
                <a:effectLst/>
                <a:uLnTx/>
                <a:uFillTx/>
                <a:latin typeface="Arial" panose="020B0604020202020204"/>
                <a:ea typeface="+mn-ea"/>
                <a:cs typeface="+mn-cs"/>
              </a:rPr>
              <a:t>Ơ</a:t>
            </a:r>
            <a:r>
              <a:rPr kumimoji="0" lang="en-BZ" sz="4800" b="1" i="0" u="none" strike="noStrike" kern="1200" cap="none" spc="0" normalizeH="0" baseline="0" noProof="0" dirty="0">
                <a:ln>
                  <a:noFill/>
                </a:ln>
                <a:solidFill>
                  <a:srgbClr val="FFFFFF"/>
                </a:solidFill>
                <a:effectLst/>
                <a:uLnTx/>
                <a:uFillTx/>
                <a:latin typeface="Arial" panose="020B0604020202020204"/>
                <a:ea typeface="+mn-ea"/>
                <a:cs typeface="+mn-cs"/>
              </a:rPr>
              <a:t>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9">
                                            <p:graphicEl>
                                              <a:dgm id="{9B8D0024-8C58-4DB5-A47E-BCD34582D240}"/>
                                            </p:graphicEl>
                                          </p:spTgt>
                                        </p:tgtEl>
                                        <p:attrNameLst>
                                          <p:attrName>style.visibility</p:attrName>
                                        </p:attrNameLst>
                                      </p:cBhvr>
                                      <p:to>
                                        <p:strVal val="visible"/>
                                      </p:to>
                                    </p:set>
                                    <p:anim calcmode="lin" valueType="num">
                                      <p:cBhvr additive="base">
                                        <p:cTn id="7" dur="500" fill="hold"/>
                                        <p:tgtEl>
                                          <p:spTgt spid="9">
                                            <p:graphicEl>
                                              <a:dgm id="{9B8D0024-8C58-4DB5-A47E-BCD34582D240}"/>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graphicEl>
                                              <a:dgm id="{9B8D0024-8C58-4DB5-A47E-BCD34582D240}"/>
                                            </p:graphic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9">
                                            <p:graphicEl>
                                              <a:dgm id="{2EE337EA-CA93-4301-A420-781FAC35EEBB}"/>
                                            </p:graphicEl>
                                          </p:spTgt>
                                        </p:tgtEl>
                                        <p:attrNameLst>
                                          <p:attrName>style.visibility</p:attrName>
                                        </p:attrNameLst>
                                      </p:cBhvr>
                                      <p:to>
                                        <p:strVal val="visible"/>
                                      </p:to>
                                    </p:set>
                                    <p:anim calcmode="lin" valueType="num">
                                      <p:cBhvr additive="base">
                                        <p:cTn id="13" dur="500" fill="hold"/>
                                        <p:tgtEl>
                                          <p:spTgt spid="9">
                                            <p:graphicEl>
                                              <a:dgm id="{2EE337EA-CA93-4301-A420-781FAC35EEBB}"/>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9">
                                            <p:graphicEl>
                                              <a:dgm id="{2EE337EA-CA93-4301-A420-781FAC35EEBB}"/>
                                            </p:graphicEl>
                                          </p:spTgt>
                                        </p:tgtEl>
                                        <p:attrNameLst>
                                          <p:attrName>ppt_y</p:attrName>
                                        </p:attrNameLst>
                                      </p:cBhvr>
                                      <p:tavLst>
                                        <p:tav tm="0">
                                          <p:val>
                                            <p:strVal val="0-#ppt_h/2"/>
                                          </p:val>
                                        </p:tav>
                                        <p:tav tm="100000">
                                          <p:val>
                                            <p:strVal val="#ppt_y"/>
                                          </p:val>
                                        </p:tav>
                                      </p:tavLst>
                                    </p:anim>
                                  </p:childTnLst>
                                </p:cTn>
                              </p:par>
                              <p:par>
                                <p:cTn id="15" presetID="2" presetClass="entr" presetSubtype="1" fill="hold" grpId="0" nodeType="withEffect">
                                  <p:stCondLst>
                                    <p:cond delay="0"/>
                                  </p:stCondLst>
                                  <p:childTnLst>
                                    <p:set>
                                      <p:cBhvr>
                                        <p:cTn id="16" dur="1" fill="hold">
                                          <p:stCondLst>
                                            <p:cond delay="0"/>
                                          </p:stCondLst>
                                        </p:cTn>
                                        <p:tgtEl>
                                          <p:spTgt spid="9">
                                            <p:graphicEl>
                                              <a:dgm id="{AC592009-D9CD-492D-8204-668AA2A346C0}"/>
                                            </p:graphicEl>
                                          </p:spTgt>
                                        </p:tgtEl>
                                        <p:attrNameLst>
                                          <p:attrName>style.visibility</p:attrName>
                                        </p:attrNameLst>
                                      </p:cBhvr>
                                      <p:to>
                                        <p:strVal val="visible"/>
                                      </p:to>
                                    </p:set>
                                    <p:anim calcmode="lin" valueType="num">
                                      <p:cBhvr additive="base">
                                        <p:cTn id="17" dur="500" fill="hold"/>
                                        <p:tgtEl>
                                          <p:spTgt spid="9">
                                            <p:graphicEl>
                                              <a:dgm id="{AC592009-D9CD-492D-8204-668AA2A346C0}"/>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9">
                                            <p:graphicEl>
                                              <a:dgm id="{AC592009-D9CD-492D-8204-668AA2A346C0}"/>
                                            </p:graphicEl>
                                          </p:spTgt>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1" fill="hold" grpId="0" nodeType="clickEffect">
                                  <p:stCondLst>
                                    <p:cond delay="0"/>
                                  </p:stCondLst>
                                  <p:childTnLst>
                                    <p:set>
                                      <p:cBhvr>
                                        <p:cTn id="22" dur="1" fill="hold">
                                          <p:stCondLst>
                                            <p:cond delay="0"/>
                                          </p:stCondLst>
                                        </p:cTn>
                                        <p:tgtEl>
                                          <p:spTgt spid="9">
                                            <p:graphicEl>
                                              <a:dgm id="{E3791407-5C91-4684-8760-37EFF11336BC}"/>
                                            </p:graphicEl>
                                          </p:spTgt>
                                        </p:tgtEl>
                                        <p:attrNameLst>
                                          <p:attrName>style.visibility</p:attrName>
                                        </p:attrNameLst>
                                      </p:cBhvr>
                                      <p:to>
                                        <p:strVal val="visible"/>
                                      </p:to>
                                    </p:set>
                                    <p:anim calcmode="lin" valueType="num">
                                      <p:cBhvr additive="base">
                                        <p:cTn id="23" dur="500" fill="hold"/>
                                        <p:tgtEl>
                                          <p:spTgt spid="9">
                                            <p:graphicEl>
                                              <a:dgm id="{E3791407-5C91-4684-8760-37EFF11336BC}"/>
                                            </p:graphicEl>
                                          </p:spTgt>
                                        </p:tgtEl>
                                        <p:attrNameLst>
                                          <p:attrName>ppt_x</p:attrName>
                                        </p:attrNameLst>
                                      </p:cBhvr>
                                      <p:tavLst>
                                        <p:tav tm="0">
                                          <p:val>
                                            <p:strVal val="#ppt_x"/>
                                          </p:val>
                                        </p:tav>
                                        <p:tav tm="100000">
                                          <p:val>
                                            <p:strVal val="#ppt_x"/>
                                          </p:val>
                                        </p:tav>
                                      </p:tavLst>
                                    </p:anim>
                                    <p:anim calcmode="lin" valueType="num">
                                      <p:cBhvr additive="base">
                                        <p:cTn id="24" dur="500" fill="hold"/>
                                        <p:tgtEl>
                                          <p:spTgt spid="9">
                                            <p:graphicEl>
                                              <a:dgm id="{E3791407-5C91-4684-8760-37EFF11336BC}"/>
                                            </p:graphicEl>
                                          </p:spTgt>
                                        </p:tgtEl>
                                        <p:attrNameLst>
                                          <p:attrName>ppt_y</p:attrName>
                                        </p:attrNameLst>
                                      </p:cBhvr>
                                      <p:tavLst>
                                        <p:tav tm="0">
                                          <p:val>
                                            <p:strVal val="0-#ppt_h/2"/>
                                          </p:val>
                                        </p:tav>
                                        <p:tav tm="100000">
                                          <p:val>
                                            <p:strVal val="#ppt_y"/>
                                          </p:val>
                                        </p:tav>
                                      </p:tavLst>
                                    </p:anim>
                                  </p:childTnLst>
                                </p:cTn>
                              </p:par>
                              <p:par>
                                <p:cTn id="25" presetID="2" presetClass="entr" presetSubtype="1" fill="hold" grpId="0" nodeType="withEffect">
                                  <p:stCondLst>
                                    <p:cond delay="0"/>
                                  </p:stCondLst>
                                  <p:childTnLst>
                                    <p:set>
                                      <p:cBhvr>
                                        <p:cTn id="26" dur="1" fill="hold">
                                          <p:stCondLst>
                                            <p:cond delay="0"/>
                                          </p:stCondLst>
                                        </p:cTn>
                                        <p:tgtEl>
                                          <p:spTgt spid="9">
                                            <p:graphicEl>
                                              <a:dgm id="{F28A76E1-DB11-4F65-AF12-C636C0A986A6}"/>
                                            </p:graphicEl>
                                          </p:spTgt>
                                        </p:tgtEl>
                                        <p:attrNameLst>
                                          <p:attrName>style.visibility</p:attrName>
                                        </p:attrNameLst>
                                      </p:cBhvr>
                                      <p:to>
                                        <p:strVal val="visible"/>
                                      </p:to>
                                    </p:set>
                                    <p:anim calcmode="lin" valueType="num">
                                      <p:cBhvr additive="base">
                                        <p:cTn id="27" dur="500" fill="hold"/>
                                        <p:tgtEl>
                                          <p:spTgt spid="9">
                                            <p:graphicEl>
                                              <a:dgm id="{F28A76E1-DB11-4F65-AF12-C636C0A986A6}"/>
                                            </p:graphicEl>
                                          </p:spTgt>
                                        </p:tgtEl>
                                        <p:attrNameLst>
                                          <p:attrName>ppt_x</p:attrName>
                                        </p:attrNameLst>
                                      </p:cBhvr>
                                      <p:tavLst>
                                        <p:tav tm="0">
                                          <p:val>
                                            <p:strVal val="#ppt_x"/>
                                          </p:val>
                                        </p:tav>
                                        <p:tav tm="100000">
                                          <p:val>
                                            <p:strVal val="#ppt_x"/>
                                          </p:val>
                                        </p:tav>
                                      </p:tavLst>
                                    </p:anim>
                                    <p:anim calcmode="lin" valueType="num">
                                      <p:cBhvr additive="base">
                                        <p:cTn id="28" dur="500" fill="hold"/>
                                        <p:tgtEl>
                                          <p:spTgt spid="9">
                                            <p:graphicEl>
                                              <a:dgm id="{F28A76E1-DB11-4F65-AF12-C636C0A986A6}"/>
                                            </p:graphic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Sub>
          <a:bldDgm bld="one"/>
        </p:bldSub>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C56E205-5BCE-47B0-9DA6-44A411C24103}"/>
              </a:ext>
            </a:extLst>
          </p:cNvPr>
          <p:cNvPicPr>
            <a:picLocks noChangeAspect="1"/>
          </p:cNvPicPr>
          <p:nvPr/>
        </p:nvPicPr>
        <p:blipFill rotWithShape="1">
          <a:blip r:embed="rId3">
            <a:extLst>
              <a:ext uri="{28A0092B-C50C-407E-A947-70E740481C1C}">
                <a14:useLocalDpi xmlns:a14="http://schemas.microsoft.com/office/drawing/2010/main" val="0"/>
              </a:ext>
            </a:extLst>
          </a:blip>
          <a:srcRect t="3637"/>
          <a:stretch/>
        </p:blipFill>
        <p:spPr>
          <a:xfrm>
            <a:off x="0" y="0"/>
            <a:ext cx="12192000" cy="6608617"/>
          </a:xfrm>
          <a:prstGeom prst="rect">
            <a:avLst/>
          </a:prstGeom>
        </p:spPr>
      </p:pic>
      <p:sp>
        <p:nvSpPr>
          <p:cNvPr id="3" name="Rectangle 2">
            <a:extLst>
              <a:ext uri="{FF2B5EF4-FFF2-40B4-BE49-F238E27FC236}">
                <a16:creationId xmlns="" xmlns:a16="http://schemas.microsoft.com/office/drawing/2014/main" id="{D47F8F82-058F-452E-A2DC-788485DCB366}"/>
              </a:ext>
            </a:extLst>
          </p:cNvPr>
          <p:cNvSpPr/>
          <p:nvPr/>
        </p:nvSpPr>
        <p:spPr>
          <a:xfrm>
            <a:off x="0" y="5870864"/>
            <a:ext cx="12192000" cy="9871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5400" b="1" dirty="0">
                <a:solidFill>
                  <a:schemeClr val="tx1"/>
                </a:solidFill>
                <a:latin typeface="Times New Roman" pitchFamily="18" charset="0"/>
                <a:cs typeface="Times New Roman" pitchFamily="18" charset="0"/>
              </a:rPr>
              <a:t>2. Cảnh đánh cá trên biển</a:t>
            </a:r>
            <a:endParaRPr lang="en-SG" sz="54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9207308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Ã¡o Anh ÄÄng táº£i bá» áº£nh chÃ i lÆ°á»i Äáº¹p mÃª hoáº·c cá»§a tay mÃ¡y Viá»t Nam | BÃ¡o  DÃ¢n trÃ­">
            <a:extLst>
              <a:ext uri="{FF2B5EF4-FFF2-40B4-BE49-F238E27FC236}">
                <a16:creationId xmlns="" xmlns:a16="http://schemas.microsoft.com/office/drawing/2014/main" id="{CFA04941-10B9-4F5E-A000-28A80397016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50" r="7857"/>
          <a:stretch/>
        </p:blipFill>
        <p:spPr bwMode="auto">
          <a:xfrm>
            <a:off x="293915" y="282754"/>
            <a:ext cx="8047078" cy="6270446"/>
          </a:xfrm>
          <a:prstGeom prst="rect">
            <a:avLst/>
          </a:prstGeom>
          <a:noFill/>
          <a:extLst>
            <a:ext uri="{909E8E84-426E-40DD-AFC4-6F175D3DCCD1}">
              <a14:hiddenFill xmlns:a14="http://schemas.microsoft.com/office/drawing/2010/main">
                <a:solidFill>
                  <a:srgbClr val="FFFFFF"/>
                </a:solidFill>
              </a14:hiddenFill>
            </a:ext>
          </a:extLst>
        </p:spPr>
      </p:pic>
      <p:sp>
        <p:nvSpPr>
          <p:cNvPr id="3" name="Hình chữ nhật 5">
            <a:extLst>
              <a:ext uri="{FF2B5EF4-FFF2-40B4-BE49-F238E27FC236}">
                <a16:creationId xmlns="" xmlns:a16="http://schemas.microsoft.com/office/drawing/2014/main" id="{46821E52-B926-4AF0-BF31-18F7BA781473}"/>
              </a:ext>
            </a:extLst>
          </p:cNvPr>
          <p:cNvSpPr/>
          <p:nvPr/>
        </p:nvSpPr>
        <p:spPr>
          <a:xfrm>
            <a:off x="1635393" y="1087885"/>
            <a:ext cx="6705600" cy="23083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Thuyền ta </a:t>
            </a:r>
            <a:r>
              <a:rPr kumimoji="0" lang="vi-VN" sz="3600" b="1" i="0" u="none" strike="noStrike" kern="1200" cap="none" spc="0" normalizeH="0" baseline="0" noProof="0" dirty="0">
                <a:ln>
                  <a:noFill/>
                </a:ln>
                <a:solidFill>
                  <a:srgbClr val="00FF00"/>
                </a:solidFill>
                <a:effectLst/>
                <a:uLnTx/>
                <a:uFillTx/>
                <a:latin typeface="#9Slide05 Braxton Regular" panose="03060000000000000000" pitchFamily="66" charset="0"/>
              </a:rPr>
              <a:t>lái gió </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với </a:t>
            </a:r>
            <a:r>
              <a:rPr kumimoji="0" lang="vi-VN" sz="3600" b="1" i="0" u="none" strike="noStrike" kern="1200" cap="none" spc="0" normalizeH="0" baseline="0" noProof="0" dirty="0">
                <a:ln>
                  <a:noFill/>
                </a:ln>
                <a:solidFill>
                  <a:srgbClr val="00FF00"/>
                </a:solidFill>
                <a:effectLst/>
                <a:uLnTx/>
                <a:uFillTx/>
                <a:latin typeface="#9Slide05 Braxton Regular" panose="03060000000000000000" pitchFamily="66" charset="0"/>
              </a:rPr>
              <a:t>buồm trăng </a:t>
            </a:r>
            <a:br>
              <a:rPr kumimoji="0" lang="vi-VN" sz="3600" b="1" i="0" u="none" strike="noStrike" kern="1200" cap="none" spc="0" normalizeH="0" baseline="0" noProof="0" dirty="0">
                <a:ln>
                  <a:noFill/>
                </a:ln>
                <a:solidFill>
                  <a:srgbClr val="00FF00"/>
                </a:solidFill>
                <a:effectLst/>
                <a:uLnTx/>
                <a:uFillTx/>
                <a:latin typeface="#9Slide05 Braxton Regular" panose="03060000000000000000" pitchFamily="66" charset="0"/>
              </a:rPr>
            </a:b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Lướt </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giữa mây cao với biển bằng,</a:t>
            </a:r>
            <a:b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Ra đậu dặm xa </a:t>
            </a: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dò </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bụng biển,</a:t>
            </a:r>
            <a:b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Dàn đan thế trận lưới </a:t>
            </a: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vây</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giăng.</a:t>
            </a:r>
            <a:endParaRPr kumimoji="0" lang="en-BZ" sz="3600" b="1" i="0" u="none" strike="noStrike" kern="1200" cap="none" spc="0" normalizeH="0" baseline="0" noProof="0" dirty="0">
              <a:ln>
                <a:noFill/>
              </a:ln>
              <a:solidFill>
                <a:srgbClr val="FFFFFF"/>
              </a:solidFill>
              <a:effectLst/>
              <a:uLnTx/>
              <a:uFillTx/>
              <a:latin typeface="#9Slide05 Braxton Regular" panose="03060000000000000000" pitchFamily="66" charset="0"/>
            </a:endParaRPr>
          </a:p>
        </p:txBody>
      </p:sp>
      <p:sp>
        <p:nvSpPr>
          <p:cNvPr id="4" name="Rectangle 27">
            <a:extLst>
              <a:ext uri="{FF2B5EF4-FFF2-40B4-BE49-F238E27FC236}">
                <a16:creationId xmlns="" xmlns:a16="http://schemas.microsoft.com/office/drawing/2014/main" id="{E3B48503-E889-44EE-BD9B-10A4F92A9F02}"/>
              </a:ext>
            </a:extLst>
          </p:cNvPr>
          <p:cNvSpPr>
            <a:spLocks noChangeArrowheads="1"/>
          </p:cNvSpPr>
          <p:nvPr/>
        </p:nvSpPr>
        <p:spPr bwMode="auto">
          <a:xfrm>
            <a:off x="10863943" y="2413337"/>
            <a:ext cx="39243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rgbClr val="0033CC"/>
                </a:solidFill>
                <a:latin typeface="Times New Roman" panose="02020603050405020304" pitchFamily="18" charset="0"/>
                <a:cs typeface="Arial" panose="020B0604020202020204" pitchFamily="34" charset="0"/>
              </a:defRPr>
            </a:lvl1pPr>
            <a:lvl2pPr marL="742950" indent="-285750" eaLnBrk="0" hangingPunct="0">
              <a:defRPr>
                <a:solidFill>
                  <a:srgbClr val="0033CC"/>
                </a:solidFill>
                <a:latin typeface="Times New Roman" panose="02020603050405020304" pitchFamily="18" charset="0"/>
                <a:cs typeface="Arial" panose="020B0604020202020204" pitchFamily="34" charset="0"/>
              </a:defRPr>
            </a:lvl2pPr>
            <a:lvl3pPr marL="1143000" indent="-228600" eaLnBrk="0" hangingPunct="0">
              <a:defRPr>
                <a:solidFill>
                  <a:srgbClr val="0033CC"/>
                </a:solidFill>
                <a:latin typeface="Times New Roman" panose="02020603050405020304" pitchFamily="18" charset="0"/>
                <a:cs typeface="Arial" panose="020B0604020202020204" pitchFamily="34" charset="0"/>
              </a:defRPr>
            </a:lvl3pPr>
            <a:lvl4pPr marL="1600200" indent="-228600" eaLnBrk="0" hangingPunct="0">
              <a:defRPr>
                <a:solidFill>
                  <a:srgbClr val="0033CC"/>
                </a:solidFill>
                <a:latin typeface="Times New Roman" panose="02020603050405020304" pitchFamily="18" charset="0"/>
                <a:cs typeface="Arial" panose="020B0604020202020204" pitchFamily="34" charset="0"/>
              </a:defRPr>
            </a:lvl4pPr>
            <a:lvl5pPr marL="2057400" indent="-228600" eaLnBrk="0" hangingPunct="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algn="ctr" eaLnBrk="1" hangingPunct="1"/>
            <a:endParaRPr lang="vi-VN" altLang="en-US" sz="2400" b="1" dirty="0">
              <a:solidFill>
                <a:srgbClr val="0000CC"/>
              </a:solidFill>
              <a:cs typeface="Times New Roman" panose="02020603050405020304" pitchFamily="18" charset="0"/>
            </a:endParaRPr>
          </a:p>
        </p:txBody>
      </p:sp>
      <p:sp>
        <p:nvSpPr>
          <p:cNvPr id="2" name="Rectangle: Rounded Corners 1">
            <a:extLst>
              <a:ext uri="{FF2B5EF4-FFF2-40B4-BE49-F238E27FC236}">
                <a16:creationId xmlns="" xmlns:a16="http://schemas.microsoft.com/office/drawing/2014/main" id="{1C37B602-D4A0-484B-87AD-7C142D98A97A}"/>
              </a:ext>
            </a:extLst>
          </p:cNvPr>
          <p:cNvSpPr/>
          <p:nvPr/>
        </p:nvSpPr>
        <p:spPr>
          <a:xfrm>
            <a:off x="8686800" y="272147"/>
            <a:ext cx="3309257" cy="957942"/>
          </a:xfrm>
          <a:prstGeom prst="roundRect">
            <a:avLst/>
          </a:prstGeom>
          <a:solidFill>
            <a:srgbClr val="D5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smtClean="0">
                <a:solidFill>
                  <a:schemeClr val="tx1"/>
                </a:solidFill>
                <a:latin typeface="#9Slide03 Arima Madurai Black" panose="00000A00000000000000" pitchFamily="2" charset="0"/>
                <a:cs typeface="#9Slide03 Arima Madurai Black" panose="00000A00000000000000" pitchFamily="2" charset="0"/>
              </a:rPr>
              <a:t>- </a:t>
            </a:r>
            <a:r>
              <a:rPr lang="en-SG" sz="2800" i="1" smtClean="0">
                <a:solidFill>
                  <a:schemeClr val="tx1"/>
                </a:solidFill>
                <a:latin typeface="#9Slide03 Arima Madurai Black" panose="00000A00000000000000" pitchFamily="2" charset="0"/>
                <a:cs typeface="#9Slide03 Arima Madurai Black" panose="00000A00000000000000" pitchFamily="2" charset="0"/>
              </a:rPr>
              <a:t>Lướt, dò, vây </a:t>
            </a:r>
            <a:r>
              <a:rPr lang="en-US" sz="2800" b="1">
                <a:solidFill>
                  <a:schemeClr val="tx1"/>
                </a:solidFill>
                <a:latin typeface="#9Slide05 Braxton Regular" panose="03060000000000000000" pitchFamily="66" charset="0"/>
                <a:sym typeface="Wingdings 3"/>
              </a:rPr>
              <a:t> </a:t>
            </a:r>
            <a:r>
              <a:rPr lang="en-SG" sz="2800" smtClean="0">
                <a:solidFill>
                  <a:schemeClr val="tx1"/>
                </a:solidFill>
                <a:latin typeface="#9Slide03 Arima Madurai Black" panose="00000A00000000000000" pitchFamily="2" charset="0"/>
                <a:cs typeface="#9Slide03 Arima Madurai Black" panose="00000A00000000000000" pitchFamily="2" charset="0"/>
              </a:rPr>
              <a:t>Nói </a:t>
            </a:r>
            <a:r>
              <a:rPr lang="en-SG" sz="2800" dirty="0" err="1">
                <a:solidFill>
                  <a:schemeClr val="tx1"/>
                </a:solidFill>
                <a:latin typeface="#9Slide03 Arima Madurai Black" panose="00000A00000000000000" pitchFamily="2" charset="0"/>
                <a:cs typeface="#9Slide03 Arima Madurai Black" panose="00000A00000000000000" pitchFamily="2" charset="0"/>
              </a:rPr>
              <a:t>quá</a:t>
            </a:r>
            <a:r>
              <a:rPr lang="en-SG" sz="2800" dirty="0">
                <a:solidFill>
                  <a:schemeClr val="tx1"/>
                </a:solidFill>
                <a:latin typeface="#9Slide03 Arima Madurai Black" panose="00000A00000000000000" pitchFamily="2" charset="0"/>
                <a:cs typeface="#9Slide03 Arima Madurai Black" panose="00000A00000000000000" pitchFamily="2" charset="0"/>
              </a:rPr>
              <a:t>, </a:t>
            </a:r>
            <a:r>
              <a:rPr lang="en-SG" sz="2800" dirty="0" err="1">
                <a:solidFill>
                  <a:schemeClr val="tx1"/>
                </a:solidFill>
                <a:latin typeface="#9Slide03 Arima Madurai Black" panose="00000A00000000000000" pitchFamily="2" charset="0"/>
                <a:cs typeface="#9Slide03 Arima Madurai Black" panose="00000A00000000000000" pitchFamily="2" charset="0"/>
              </a:rPr>
              <a:t>Nhân</a:t>
            </a:r>
            <a:r>
              <a:rPr lang="en-SG" sz="2800" dirty="0">
                <a:solidFill>
                  <a:schemeClr val="tx1"/>
                </a:solidFill>
                <a:latin typeface="#9Slide03 Arima Madurai Black" panose="00000A00000000000000" pitchFamily="2" charset="0"/>
                <a:cs typeface="#9Slide03 Arima Madurai Black" panose="00000A00000000000000" pitchFamily="2" charset="0"/>
              </a:rPr>
              <a:t> </a:t>
            </a:r>
            <a:r>
              <a:rPr lang="en-SG" sz="2800" dirty="0" err="1">
                <a:solidFill>
                  <a:schemeClr val="tx1"/>
                </a:solidFill>
                <a:latin typeface="#9Slide03 Arima Madurai Black" panose="00000A00000000000000" pitchFamily="2" charset="0"/>
                <a:cs typeface="#9Slide03 Arima Madurai Black" panose="00000A00000000000000" pitchFamily="2" charset="0"/>
              </a:rPr>
              <a:t>hóa</a:t>
            </a:r>
            <a:endParaRPr lang="en-SG" sz="2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 xmlns:a16="http://schemas.microsoft.com/office/drawing/2014/main" id="{622908E4-EDBF-4A54-A35A-1E5A7AAE55EC}"/>
              </a:ext>
            </a:extLst>
          </p:cNvPr>
          <p:cNvSpPr/>
          <p:nvPr/>
        </p:nvSpPr>
        <p:spPr>
          <a:xfrm>
            <a:off x="8686799" y="1566936"/>
            <a:ext cx="3309257" cy="1218747"/>
          </a:xfrm>
          <a:prstGeom prst="roundRect">
            <a:avLst/>
          </a:prstGeom>
          <a:solidFill>
            <a:srgbClr val="D5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smtClean="0">
                <a:solidFill>
                  <a:schemeClr val="tx1"/>
                </a:solidFill>
                <a:latin typeface="#9Slide05 Braxton Regular" panose="03060000000000000000" pitchFamily="66" charset="0"/>
              </a:rPr>
              <a:t>- L</a:t>
            </a:r>
            <a:r>
              <a:rPr lang="vi-VN" sz="3200" b="1" smtClean="0">
                <a:solidFill>
                  <a:schemeClr val="tx1"/>
                </a:solidFill>
                <a:latin typeface="#9Slide05 Braxton Regular" panose="03060000000000000000" pitchFamily="66" charset="0"/>
              </a:rPr>
              <a:t>ái </a:t>
            </a:r>
            <a:r>
              <a:rPr lang="vi-VN" sz="3200" b="1">
                <a:solidFill>
                  <a:schemeClr val="tx1"/>
                </a:solidFill>
                <a:latin typeface="#9Slide05 Braxton Regular" panose="03060000000000000000" pitchFamily="66" charset="0"/>
              </a:rPr>
              <a:t>gió </a:t>
            </a:r>
            <a:r>
              <a:rPr lang="en-US" sz="3200" b="1" smtClean="0">
                <a:solidFill>
                  <a:schemeClr val="tx1"/>
                </a:solidFill>
                <a:latin typeface="#9Slide05 Braxton Regular" panose="03060000000000000000" pitchFamily="66" charset="0"/>
              </a:rPr>
              <a:t>, </a:t>
            </a:r>
            <a:r>
              <a:rPr lang="vi-VN" sz="3200" b="1" smtClean="0">
                <a:solidFill>
                  <a:schemeClr val="tx1"/>
                </a:solidFill>
                <a:latin typeface="#9Slide05 Braxton Regular" panose="03060000000000000000" pitchFamily="66" charset="0"/>
              </a:rPr>
              <a:t>buồm trăng</a:t>
            </a:r>
            <a:r>
              <a:rPr lang="en-US" sz="3200" b="1" smtClean="0">
                <a:solidFill>
                  <a:schemeClr val="tx1"/>
                </a:solidFill>
                <a:latin typeface="#9Slide05 Braxton Regular" panose="03060000000000000000" pitchFamily="66" charset="0"/>
              </a:rPr>
              <a:t>  </a:t>
            </a:r>
            <a:r>
              <a:rPr lang="en-US" sz="2800" b="1" smtClean="0">
                <a:solidFill>
                  <a:schemeClr val="tx1"/>
                </a:solidFill>
                <a:latin typeface="#9Slide05 Braxton Regular" panose="03060000000000000000" pitchFamily="66" charset="0"/>
                <a:sym typeface="Wingdings 3"/>
              </a:rPr>
              <a:t></a:t>
            </a:r>
            <a:r>
              <a:rPr lang="vi-VN" sz="2800" b="1" smtClean="0">
                <a:solidFill>
                  <a:schemeClr val="tx1"/>
                </a:solidFill>
                <a:latin typeface="#9Slide05 Braxton Regular" panose="03060000000000000000" pitchFamily="66" charset="0"/>
              </a:rPr>
              <a:t> </a:t>
            </a:r>
            <a:r>
              <a:rPr lang="en-SG" sz="2800" smtClean="0">
                <a:solidFill>
                  <a:schemeClr val="tx1"/>
                </a:solidFill>
                <a:latin typeface="#9Slide03 Arima Madurai Black" panose="00000A00000000000000" pitchFamily="2" charset="0"/>
                <a:cs typeface="#9Slide03 Arima Madurai Black" panose="00000A00000000000000" pitchFamily="2" charset="0"/>
              </a:rPr>
              <a:t>Hình ảnh lãng </a:t>
            </a:r>
            <a:r>
              <a:rPr lang="en-SG" sz="2800" dirty="0" err="1">
                <a:solidFill>
                  <a:schemeClr val="tx1"/>
                </a:solidFill>
                <a:latin typeface="#9Slide03 Arima Madurai Black" panose="00000A00000000000000" pitchFamily="2" charset="0"/>
                <a:cs typeface="#9Slide03 Arima Madurai Black" panose="00000A00000000000000" pitchFamily="2" charset="0"/>
              </a:rPr>
              <a:t>mạn</a:t>
            </a:r>
            <a:endParaRPr lang="en-SG" sz="28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8" name="Rectangle: Rounded Corners 7">
            <a:extLst>
              <a:ext uri="{FF2B5EF4-FFF2-40B4-BE49-F238E27FC236}">
                <a16:creationId xmlns="" xmlns:a16="http://schemas.microsoft.com/office/drawing/2014/main" id="{A82FAF59-77E3-45A1-BDD4-8F185CE6F67B}"/>
              </a:ext>
            </a:extLst>
          </p:cNvPr>
          <p:cNvSpPr/>
          <p:nvPr/>
        </p:nvSpPr>
        <p:spPr>
          <a:xfrm>
            <a:off x="8686799" y="3080883"/>
            <a:ext cx="3309257" cy="3472317"/>
          </a:xfrm>
          <a:prstGeom prst="roundRect">
            <a:avLst/>
          </a:prstGeom>
          <a:solidFill>
            <a:srgbClr val="D5EC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pt-BR" altLang="en-US" sz="2800" b="1" dirty="0">
                <a:solidFill>
                  <a:schemeClr val="tx1"/>
                </a:solidFill>
                <a:latin typeface="#9Slide03 Arima Madurai Black" panose="00000A00000000000000" pitchFamily="2" charset="0"/>
                <a:cs typeface="#9Slide03 Arima Madurai Black" panose="00000A00000000000000" pitchFamily="2" charset="0"/>
                <a:sym typeface="Wingdings" panose="05000000000000000000" pitchFamily="2" charset="2"/>
              </a:rPr>
              <a:t></a:t>
            </a:r>
            <a:r>
              <a:rPr lang="pt-BR" altLang="en-US" sz="2800" b="1" dirty="0">
                <a:solidFill>
                  <a:schemeClr val="tx1"/>
                </a:solidFill>
                <a:latin typeface="#9Slide03 Arima Madurai Black" panose="00000A00000000000000" pitchFamily="2" charset="0"/>
                <a:cs typeface="#9Slide03 Arima Madurai Black" panose="00000A00000000000000" pitchFamily="2" charset="0"/>
              </a:rPr>
              <a:t> Con thuyền trở nên kì vĩ, khổng lồ, hoà nhập vào thiên nhiên, không khí lao động khẩn trương, đoàn kết</a:t>
            </a:r>
            <a:endParaRPr lang="vi-VN" altLang="en-US" sz="2800" b="1" dirty="0">
              <a:solidFill>
                <a:schemeClr val="tx1"/>
              </a:solidFill>
              <a:latin typeface="#9Slide03 Arima Madurai Black" panose="00000A00000000000000" pitchFamily="2" charset="0"/>
              <a:cs typeface="#9Slide03 Arima Madurai Black" panose="00000A00000000000000" pitchFamily="2" charset="0"/>
            </a:endParaRPr>
          </a:p>
        </p:txBody>
      </p:sp>
      <p:sp>
        <p:nvSpPr>
          <p:cNvPr id="9" name="Rectangle 14">
            <a:extLst>
              <a:ext uri="{FF2B5EF4-FFF2-40B4-BE49-F238E27FC236}">
                <a16:creationId xmlns="" xmlns:a16="http://schemas.microsoft.com/office/drawing/2014/main" id="{ED614477-3AFF-4E95-9DDB-B50A5741963B}"/>
              </a:ext>
            </a:extLst>
          </p:cNvPr>
          <p:cNvSpPr>
            <a:spLocks noChangeArrowheads="1"/>
          </p:cNvSpPr>
          <p:nvPr/>
        </p:nvSpPr>
        <p:spPr bwMode="auto">
          <a:xfrm>
            <a:off x="1077686" y="489508"/>
            <a:ext cx="6220507" cy="523220"/>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lvl1pPr eaLnBrk="0" hangingPunct="0">
              <a:defRPr>
                <a:solidFill>
                  <a:srgbClr val="0033CC"/>
                </a:solidFill>
                <a:latin typeface="Times New Roman" panose="02020603050405020304" pitchFamily="18" charset="0"/>
                <a:cs typeface="Arial" panose="020B0604020202020204" pitchFamily="34" charset="0"/>
              </a:defRPr>
            </a:lvl1pPr>
            <a:lvl2pPr marL="742950" indent="-285750" eaLnBrk="0" hangingPunct="0">
              <a:defRPr>
                <a:solidFill>
                  <a:srgbClr val="0033CC"/>
                </a:solidFill>
                <a:latin typeface="Times New Roman" panose="02020603050405020304" pitchFamily="18" charset="0"/>
                <a:cs typeface="Arial" panose="020B0604020202020204" pitchFamily="34" charset="0"/>
              </a:defRPr>
            </a:lvl2pPr>
            <a:lvl3pPr marL="1143000" indent="-228600" eaLnBrk="0" hangingPunct="0">
              <a:defRPr>
                <a:solidFill>
                  <a:srgbClr val="0033CC"/>
                </a:solidFill>
                <a:latin typeface="Times New Roman" panose="02020603050405020304" pitchFamily="18" charset="0"/>
                <a:cs typeface="Arial" panose="020B0604020202020204" pitchFamily="34" charset="0"/>
              </a:defRPr>
            </a:lvl3pPr>
            <a:lvl4pPr marL="1600200" indent="-228600" eaLnBrk="0" hangingPunct="0">
              <a:defRPr>
                <a:solidFill>
                  <a:srgbClr val="0033CC"/>
                </a:solidFill>
                <a:latin typeface="Times New Roman" panose="02020603050405020304" pitchFamily="18" charset="0"/>
                <a:cs typeface="Arial" panose="020B0604020202020204" pitchFamily="34" charset="0"/>
              </a:defRPr>
            </a:lvl4pPr>
            <a:lvl5pPr marL="2057400" indent="-228600" eaLnBrk="0" hangingPunct="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algn="ctr" eaLnBrk="1" hangingPunct="1"/>
            <a:r>
              <a:rPr lang="en-US" altLang="en-US" sz="2800" b="1" dirty="0">
                <a:solidFill>
                  <a:schemeClr val="tx1"/>
                </a:solidFill>
                <a:latin typeface="#9Slide03 Arima Madurai Black" panose="00000A00000000000000" pitchFamily="2" charset="0"/>
                <a:cs typeface="#9Slide03 Arima Madurai Black" panose="00000A00000000000000" pitchFamily="2" charset="0"/>
              </a:rPr>
              <a:t>a, </a:t>
            </a:r>
            <a:r>
              <a:rPr lang="en-US" altLang="en-US" sz="2800" b="1" dirty="0" err="1">
                <a:solidFill>
                  <a:schemeClr val="tx1"/>
                </a:solidFill>
                <a:latin typeface="#9Slide03 Arima Madurai Black" panose="00000A00000000000000" pitchFamily="2" charset="0"/>
                <a:cs typeface="#9Slide03 Arima Madurai Black" panose="00000A00000000000000" pitchFamily="2" charset="0"/>
              </a:rPr>
              <a:t>Hình</a:t>
            </a:r>
            <a:r>
              <a:rPr lang="en-US" altLang="en-US" sz="28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800" b="1" dirty="0" err="1">
                <a:solidFill>
                  <a:schemeClr val="tx1"/>
                </a:solidFill>
                <a:latin typeface="#9Slide03 Arima Madurai Black" panose="00000A00000000000000" pitchFamily="2" charset="0"/>
                <a:cs typeface="#9Slide03 Arima Madurai Black" panose="00000A00000000000000" pitchFamily="2" charset="0"/>
              </a:rPr>
              <a:t>ảnh</a:t>
            </a:r>
            <a:r>
              <a:rPr lang="en-US" altLang="en-US" sz="2800" b="1" dirty="0">
                <a:solidFill>
                  <a:schemeClr val="tx1"/>
                </a:solidFill>
                <a:latin typeface="#9Slide03 Arima Madurai Black" panose="00000A00000000000000" pitchFamily="2" charset="0"/>
                <a:cs typeface="#9Slide03 Arima Madurai Black" panose="00000A00000000000000" pitchFamily="2" charset="0"/>
              </a:rPr>
              <a:t> con </a:t>
            </a:r>
            <a:r>
              <a:rPr lang="en-US" altLang="en-US" sz="2800" b="1" dirty="0" err="1">
                <a:solidFill>
                  <a:schemeClr val="tx1"/>
                </a:solidFill>
                <a:latin typeface="#9Slide03 Arima Madurai Black" panose="00000A00000000000000" pitchFamily="2" charset="0"/>
                <a:cs typeface="#9Slide03 Arima Madurai Black" panose="00000A00000000000000" pitchFamily="2" charset="0"/>
              </a:rPr>
              <a:t>thuyền</a:t>
            </a:r>
            <a:r>
              <a:rPr lang="en-US" altLang="en-US" sz="28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800" b="1" dirty="0" err="1">
                <a:solidFill>
                  <a:schemeClr val="tx1"/>
                </a:solidFill>
                <a:latin typeface="#9Slide03 Arima Madurai Black" panose="00000A00000000000000" pitchFamily="2" charset="0"/>
                <a:cs typeface="#9Slide03 Arima Madurai Black" panose="00000A00000000000000" pitchFamily="2" charset="0"/>
              </a:rPr>
              <a:t>đánh</a:t>
            </a:r>
            <a:r>
              <a:rPr lang="en-US" altLang="en-US" sz="28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2800" b="1" dirty="0" err="1">
                <a:solidFill>
                  <a:schemeClr val="tx1"/>
                </a:solidFill>
                <a:latin typeface="#9Slide03 Arima Madurai Black" panose="00000A00000000000000" pitchFamily="2" charset="0"/>
                <a:cs typeface="#9Slide03 Arima Madurai Black" panose="00000A00000000000000" pitchFamily="2" charset="0"/>
              </a:rPr>
              <a:t>cá</a:t>
            </a:r>
            <a:endParaRPr lang="en-US" altLang="en-US" sz="2800" b="1" dirty="0">
              <a:solidFill>
                <a:schemeClr val="tx1"/>
              </a:solidFill>
              <a:latin typeface="#9Slide03 Arima Madurai Black" panose="00000A00000000000000" pitchFamily="2" charset="0"/>
              <a:cs typeface="#9Slide03 Arima Madurai Black" panose="00000A00000000000000" pitchFamily="2" charset="0"/>
            </a:endParaRPr>
          </a:p>
        </p:txBody>
      </p:sp>
    </p:spTree>
    <p:extLst>
      <p:ext uri="{BB962C8B-B14F-4D97-AF65-F5344CB8AC3E}">
        <p14:creationId xmlns:p14="http://schemas.microsoft.com/office/powerpoint/2010/main" val="34360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nodePh="1">
                                  <p:stCondLst>
                                    <p:cond delay="0"/>
                                  </p:stCondLst>
                                  <p:endCondLst>
                                    <p:cond evt="begin" delay="0">
                                      <p:tn val="10"/>
                                    </p:cond>
                                  </p:end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animBg="1"/>
      <p:bldP spid="7"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6" name="Hình chữ nhật 5"/>
          <p:cNvSpPr/>
          <p:nvPr/>
        </p:nvSpPr>
        <p:spPr>
          <a:xfrm>
            <a:off x="416191" y="1300010"/>
            <a:ext cx="6705600" cy="28623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Cá </a:t>
            </a:r>
            <a:r>
              <a:rPr kumimoji="0" lang="vi-VN" sz="3600" b="1" i="0" u="none" strike="noStrike" kern="1200" cap="none" spc="0" normalizeH="0" baseline="0" noProof="0" dirty="0">
                <a:ln>
                  <a:noFill/>
                </a:ln>
                <a:solidFill>
                  <a:srgbClr val="00FF00"/>
                </a:solidFill>
                <a:effectLst/>
                <a:uLnTx/>
                <a:uFillTx/>
                <a:latin typeface="#9Slide05 Braxton Regular" panose="03060000000000000000" pitchFamily="66" charset="0"/>
              </a:rPr>
              <a:t>nhụ</a:t>
            </a:r>
            <a:r>
              <a:rPr kumimoji="0" lang="en-BZ" sz="3600" b="1" i="0" u="none" strike="noStrike" kern="1200" cap="none" spc="0" normalizeH="0" baseline="0" noProof="0" dirty="0">
                <a:ln>
                  <a:noFill/>
                </a:ln>
                <a:solidFill>
                  <a:srgbClr val="FFFFFF"/>
                </a:solidFill>
                <a:effectLst/>
                <a:uLnTx/>
                <a:uFillTx/>
                <a:latin typeface="#9Slide05 Braxton Regular" panose="03060000000000000000" pitchFamily="66" charset="0"/>
              </a:rPr>
              <a:t>,</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cá</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c</a:t>
            </a:r>
            <a:r>
              <a:rPr kumimoji="0" lang="vi-VN" sz="3600" b="1" i="0" u="none" strike="noStrike" kern="1200" cap="none" spc="0" normalizeH="0" baseline="0" noProof="0" dirty="0">
                <a:ln>
                  <a:noFill/>
                </a:ln>
                <a:solidFill>
                  <a:srgbClr val="00FF00"/>
                </a:solidFill>
                <a:effectLst/>
                <a:uLnTx/>
                <a:uFillTx/>
                <a:latin typeface="#9Slide05 Braxton Regular" panose="03060000000000000000" pitchFamily="66" charset="0"/>
              </a:rPr>
              <a:t>him</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cùng</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cá</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00FF00"/>
                </a:solidFill>
                <a:effectLst/>
                <a:uLnTx/>
                <a:uFillTx/>
                <a:latin typeface="#9Slide05 Braxton Regular" panose="03060000000000000000" pitchFamily="66" charset="0"/>
              </a:rPr>
              <a:t>đé</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a:t>
            </a:r>
            <a:b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Cá</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a:ln>
                  <a:noFill/>
                </a:ln>
                <a:solidFill>
                  <a:srgbClr val="00FF00"/>
                </a:solidFill>
                <a:effectLst/>
                <a:uLnTx/>
                <a:uFillTx/>
                <a:latin typeface="#9Slide05 Braxton Regular" panose="03060000000000000000" pitchFamily="66" charset="0"/>
              </a:rPr>
              <a:t>song</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lấp</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lánh</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đuốc</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đen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hồng</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a:t>
            </a:r>
            <a:b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Cái</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đuôi </a:t>
            </a: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em </a:t>
            </a:r>
            <a:r>
              <a:rPr kumimoji="0" lang="vi-VN" sz="3600" b="1" i="0" u="none" strike="noStrike" kern="1200" cap="none" spc="0" normalizeH="0" baseline="0" noProof="0" dirty="0" err="1">
                <a:ln>
                  <a:noFill/>
                </a:ln>
                <a:solidFill>
                  <a:srgbClr val="FFFF00"/>
                </a:solidFill>
                <a:effectLst/>
                <a:uLnTx/>
                <a:uFillTx/>
                <a:latin typeface="#9Slide05 Braxton Regular" panose="03060000000000000000" pitchFamily="66" charset="0"/>
              </a:rPr>
              <a:t>quẫy</a:t>
            </a: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 </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trăng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vàng</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choé</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a:t>
            </a:r>
            <a:b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b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Đêm </a:t>
            </a:r>
            <a:r>
              <a:rPr kumimoji="0" lang="vi-VN" sz="3600" b="1" i="0" u="none" strike="noStrike" kern="1200" cap="none" spc="0" normalizeH="0" baseline="0" noProof="0" dirty="0" err="1">
                <a:ln>
                  <a:noFill/>
                </a:ln>
                <a:solidFill>
                  <a:srgbClr val="FFFF00"/>
                </a:solidFill>
                <a:effectLst/>
                <a:uLnTx/>
                <a:uFillTx/>
                <a:latin typeface="#9Slide05 Braxton Regular" panose="03060000000000000000" pitchFamily="66" charset="0"/>
              </a:rPr>
              <a:t>thở</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sao </a:t>
            </a:r>
            <a:r>
              <a:rPr kumimoji="0" lang="vi-VN" sz="3600" b="1" i="0" u="none" strike="noStrike" kern="1200" cap="none" spc="0" normalizeH="0" baseline="0" noProof="0" dirty="0" err="1">
                <a:ln>
                  <a:noFill/>
                </a:ln>
                <a:solidFill>
                  <a:srgbClr val="FFFF00"/>
                </a:solidFill>
                <a:effectLst/>
                <a:uLnTx/>
                <a:uFillTx/>
                <a:latin typeface="#9Slide05 Braxton Regular" panose="03060000000000000000" pitchFamily="66" charset="0"/>
              </a:rPr>
              <a:t>lùa</a:t>
            </a:r>
            <a:r>
              <a:rPr kumimoji="0" lang="vi-VN" sz="3600" b="1" i="0" u="none" strike="noStrike" kern="1200" cap="none" spc="0" normalizeH="0" baseline="0" noProof="0" dirty="0">
                <a:ln>
                  <a:noFill/>
                </a:ln>
                <a:solidFill>
                  <a:srgbClr val="FFFF00"/>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nước</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a:t>
            </a:r>
            <a:r>
              <a:rPr kumimoji="0" lang="vi-VN" sz="3600" b="1" i="0" u="none" strike="noStrike" kern="1200" cap="none" spc="0" normalizeH="0" baseline="0" noProof="0" dirty="0" err="1">
                <a:ln>
                  <a:noFill/>
                </a:ln>
                <a:solidFill>
                  <a:srgbClr val="FFFFFF"/>
                </a:solidFill>
                <a:effectLst/>
                <a:uLnTx/>
                <a:uFillTx/>
                <a:latin typeface="#9Slide05 Braxton Regular" panose="03060000000000000000" pitchFamily="66" charset="0"/>
              </a:rPr>
              <a:t>Hạ</a:t>
            </a:r>
            <a: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t> Long.</a:t>
            </a:r>
            <a:br>
              <a:rPr kumimoji="0" lang="vi-VN" sz="3600" b="1" i="0" u="none" strike="noStrike" kern="1200" cap="none" spc="0" normalizeH="0" baseline="0" noProof="0" dirty="0">
                <a:ln>
                  <a:noFill/>
                </a:ln>
                <a:solidFill>
                  <a:srgbClr val="FFFFFF"/>
                </a:solidFill>
                <a:effectLst/>
                <a:uLnTx/>
                <a:uFillTx/>
                <a:latin typeface="#9Slide05 Braxton Regular" panose="03060000000000000000" pitchFamily="66" charset="0"/>
              </a:rPr>
            </a:br>
            <a:endParaRPr kumimoji="0" lang="en-BZ" sz="3600" b="1" i="0" u="none" strike="noStrike" kern="1200" cap="none" spc="0" normalizeH="0" baseline="0" noProof="0" dirty="0">
              <a:ln>
                <a:noFill/>
              </a:ln>
              <a:solidFill>
                <a:srgbClr val="FFFFFF"/>
              </a:solidFill>
              <a:effectLst/>
              <a:uLnTx/>
              <a:uFillTx/>
              <a:latin typeface="#9Slide05 Braxton Regular" panose="03060000000000000000" pitchFamily="66" charset="0"/>
            </a:endParaRPr>
          </a:p>
        </p:txBody>
      </p:sp>
      <p:grpSp>
        <p:nvGrpSpPr>
          <p:cNvPr id="5" name="Group 4">
            <a:extLst>
              <a:ext uri="{FF2B5EF4-FFF2-40B4-BE49-F238E27FC236}">
                <a16:creationId xmlns="" xmlns:a16="http://schemas.microsoft.com/office/drawing/2014/main" id="{123F5D28-00EB-41BD-A275-8CEB5417EA93}"/>
              </a:ext>
            </a:extLst>
          </p:cNvPr>
          <p:cNvGrpSpPr/>
          <p:nvPr/>
        </p:nvGrpSpPr>
        <p:grpSpPr>
          <a:xfrm>
            <a:off x="6037546" y="1135593"/>
            <a:ext cx="6154453" cy="1081513"/>
            <a:chOff x="1188489" y="2149971"/>
            <a:chExt cx="2838934" cy="1553335"/>
          </a:xfrm>
        </p:grpSpPr>
        <p:sp>
          <p:nvSpPr>
            <p:cNvPr id="7" name="Rectangle 6">
              <a:extLst>
                <a:ext uri="{FF2B5EF4-FFF2-40B4-BE49-F238E27FC236}">
                  <a16:creationId xmlns="" xmlns:a16="http://schemas.microsoft.com/office/drawing/2014/main" id="{98BC1B1A-8E6F-4D95-8384-302819719194}"/>
                </a:ext>
              </a:extLst>
            </p:cNvPr>
            <p:cNvSpPr/>
            <p:nvPr/>
          </p:nvSpPr>
          <p:spPr>
            <a:xfrm>
              <a:off x="1188489" y="2149971"/>
              <a:ext cx="2838934" cy="1436870"/>
            </a:xfrm>
            <a:prstGeom prst="rect">
              <a:avLst/>
            </a:prstGeom>
            <a:solidFill>
              <a:schemeClr val="bg1"/>
            </a:solidFill>
            <a:ln w="28575">
              <a:solidFill>
                <a:srgbClr val="0A2A51"/>
              </a:solidFill>
            </a:ln>
            <a:effectLst>
              <a:glow rad="939800">
                <a:schemeClr val="accent1">
                  <a:alpha val="40000"/>
                </a:schemeClr>
              </a:glow>
              <a:reflection blurRad="533400" stA="45000" endPos="65000" dist="50800" dir="5400000" sy="-100000" algn="bl" rotWithShape="0"/>
            </a:effectLst>
          </p:spPr>
          <p:style>
            <a:lnRef idx="2">
              <a:scrgbClr r="0" g="0" b="0"/>
            </a:lnRef>
            <a:fillRef idx="1">
              <a:scrgbClr r="0" g="0" b="0"/>
            </a:fillRef>
            <a:effectRef idx="0">
              <a:scrgbClr r="0" g="0" b="0"/>
            </a:effectRef>
            <a:fontRef idx="minor">
              <a:schemeClr val="lt1"/>
            </a:fontRef>
          </p:style>
        </p:sp>
        <p:sp>
          <p:nvSpPr>
            <p:cNvPr id="9" name="TextBox 8">
              <a:extLst>
                <a:ext uri="{FF2B5EF4-FFF2-40B4-BE49-F238E27FC236}">
                  <a16:creationId xmlns="" xmlns:a16="http://schemas.microsoft.com/office/drawing/2014/main" id="{DA83D9A8-F525-4AE0-BCD3-5742702E2837}"/>
                </a:ext>
              </a:extLst>
            </p:cNvPr>
            <p:cNvSpPr txBox="1"/>
            <p:nvPr/>
          </p:nvSpPr>
          <p:spPr>
            <a:xfrm>
              <a:off x="1188489" y="2266445"/>
              <a:ext cx="2773450" cy="14368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BZ" sz="3200" b="1" kern="1200" smtClean="0">
                  <a:solidFill>
                    <a:schemeClr val="tx1"/>
                  </a:solidFill>
                  <a:latin typeface="#9Slide03 Arima Madurai Black" panose="00000A00000000000000" pitchFamily="2" charset="0"/>
                  <a:cs typeface="#9Slide03 Arima Madurai Black" panose="00000A00000000000000" pitchFamily="2" charset="0"/>
                </a:rPr>
                <a:t>“</a:t>
              </a:r>
              <a:r>
                <a:rPr lang="en-BZ" sz="3200" b="1" i="1" kern="1200" smtClean="0">
                  <a:solidFill>
                    <a:schemeClr val="tx1"/>
                  </a:solidFill>
                  <a:latin typeface="#9Slide03 Arima Madurai Black" panose="00000A00000000000000" pitchFamily="2" charset="0"/>
                  <a:cs typeface="#9Slide03 Arima Madurai Black" panose="00000A00000000000000" pitchFamily="2" charset="0"/>
                </a:rPr>
                <a:t>Cá nhụ, cá chim..... nước Hạ Long”</a:t>
              </a:r>
              <a:endParaRPr lang="en-BZ" sz="3200" b="1" kern="1200" dirty="0">
                <a:solidFill>
                  <a:schemeClr val="tx1"/>
                </a:solidFill>
                <a:latin typeface="#9Slide03 Arima Madurai Black" panose="00000A00000000000000" pitchFamily="2" charset="0"/>
                <a:cs typeface="#9Slide03 Arima Madurai Black" panose="00000A00000000000000" pitchFamily="2" charset="0"/>
              </a:endParaRPr>
            </a:p>
          </p:txBody>
        </p:sp>
      </p:grpSp>
      <p:grpSp>
        <p:nvGrpSpPr>
          <p:cNvPr id="10" name="Group 9">
            <a:extLst>
              <a:ext uri="{FF2B5EF4-FFF2-40B4-BE49-F238E27FC236}">
                <a16:creationId xmlns="" xmlns:a16="http://schemas.microsoft.com/office/drawing/2014/main" id="{C68A1C2B-85F4-4733-BDF2-F6DE0B071557}"/>
              </a:ext>
            </a:extLst>
          </p:cNvPr>
          <p:cNvGrpSpPr/>
          <p:nvPr/>
        </p:nvGrpSpPr>
        <p:grpSpPr>
          <a:xfrm>
            <a:off x="6582874" y="3574307"/>
            <a:ext cx="5191592" cy="718435"/>
            <a:chOff x="4339400" y="3227"/>
            <a:chExt cx="2394784" cy="1436870"/>
          </a:xfrm>
        </p:grpSpPr>
        <p:sp>
          <p:nvSpPr>
            <p:cNvPr id="11" name="Rectangle 10">
              <a:extLst>
                <a:ext uri="{FF2B5EF4-FFF2-40B4-BE49-F238E27FC236}">
                  <a16:creationId xmlns="" xmlns:a16="http://schemas.microsoft.com/office/drawing/2014/main" id="{CBC426B7-62D4-45DF-875B-87EF0172DA96}"/>
                </a:ext>
              </a:extLst>
            </p:cNvPr>
            <p:cNvSpPr/>
            <p:nvPr/>
          </p:nvSpPr>
          <p:spPr>
            <a:xfrm>
              <a:off x="4339400" y="3227"/>
              <a:ext cx="2394784" cy="1436870"/>
            </a:xfrm>
            <a:prstGeom prst="rect">
              <a:avLst/>
            </a:prstGeom>
            <a:solidFill>
              <a:schemeClr val="bg1"/>
            </a:solidFill>
            <a:ln w="28575">
              <a:solidFill>
                <a:srgbClr val="0A2A51"/>
              </a:solidFill>
            </a:ln>
            <a:effectLst>
              <a:glow rad="939800">
                <a:schemeClr val="accent1">
                  <a:alpha val="40000"/>
                </a:schemeClr>
              </a:glow>
              <a:reflection blurRad="533400" stA="45000" endPos="65000" dist="50800" dir="5400000" sy="-100000" algn="bl" rotWithShape="0"/>
            </a:effectLst>
          </p:spPr>
          <p:style>
            <a:lnRef idx="2">
              <a:scrgbClr r="0" g="0" b="0"/>
            </a:lnRef>
            <a:fillRef idx="1">
              <a:scrgbClr r="0" g="0" b="0"/>
            </a:fillRef>
            <a:effectRef idx="0">
              <a:scrgbClr r="0" g="0" b="0"/>
            </a:effectRef>
            <a:fontRef idx="minor">
              <a:schemeClr val="lt1"/>
            </a:fontRef>
          </p:style>
        </p:sp>
        <p:sp>
          <p:nvSpPr>
            <p:cNvPr id="12" name="TextBox 11">
              <a:extLst>
                <a:ext uri="{FF2B5EF4-FFF2-40B4-BE49-F238E27FC236}">
                  <a16:creationId xmlns="" xmlns:a16="http://schemas.microsoft.com/office/drawing/2014/main" id="{0E248D02-2601-464C-953E-CBFE6A7A95F6}"/>
                </a:ext>
              </a:extLst>
            </p:cNvPr>
            <p:cNvSpPr txBox="1"/>
            <p:nvPr/>
          </p:nvSpPr>
          <p:spPr>
            <a:xfrm>
              <a:off x="4339400" y="328903"/>
              <a:ext cx="2394784" cy="809802"/>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BZ" sz="3200" b="1" kern="1200" smtClean="0">
                  <a:solidFill>
                    <a:schemeClr val="tx1"/>
                  </a:solidFill>
                  <a:latin typeface="#9Slide03 Arima Madurai Black" panose="00000A00000000000000" pitchFamily="2" charset="0"/>
                  <a:cs typeface="#9Slide03 Arima Madurai Black" panose="00000A00000000000000" pitchFamily="2" charset="0"/>
                </a:rPr>
                <a:t>- Bút </a:t>
              </a:r>
              <a:r>
                <a:rPr lang="en-BZ" sz="3200" b="1" kern="1200" dirty="0" err="1">
                  <a:solidFill>
                    <a:schemeClr val="tx1"/>
                  </a:solidFill>
                  <a:latin typeface="#9Slide03 Arima Madurai Black" panose="00000A00000000000000" pitchFamily="2" charset="0"/>
                  <a:cs typeface="#9Slide03 Arima Madurai Black" panose="00000A00000000000000" pitchFamily="2" charset="0"/>
                </a:rPr>
                <a:t>pháp</a:t>
              </a:r>
              <a:r>
                <a:rPr lang="en-BZ" sz="3200" b="1" kern="1200" dirty="0">
                  <a:solidFill>
                    <a:schemeClr val="tx1"/>
                  </a:solidFill>
                  <a:latin typeface="#9Slide03 Arima Madurai Black" panose="00000A00000000000000" pitchFamily="2" charset="0"/>
                  <a:cs typeface="#9Slide03 Arima Madurai Black" panose="00000A00000000000000" pitchFamily="2" charset="0"/>
                </a:rPr>
                <a:t> </a:t>
              </a:r>
              <a:r>
                <a:rPr lang="en-BZ" sz="3200" b="1" kern="1200" dirty="0" err="1">
                  <a:solidFill>
                    <a:schemeClr val="tx1"/>
                  </a:solidFill>
                  <a:latin typeface="#9Slide03 Arima Madurai Black" panose="00000A00000000000000" pitchFamily="2" charset="0"/>
                  <a:cs typeface="#9Slide03 Arima Madurai Black" panose="00000A00000000000000" pitchFamily="2" charset="0"/>
                </a:rPr>
                <a:t>lãng</a:t>
              </a:r>
              <a:r>
                <a:rPr lang="en-BZ" sz="3200" b="1" kern="1200" dirty="0">
                  <a:solidFill>
                    <a:schemeClr val="tx1"/>
                  </a:solidFill>
                  <a:latin typeface="#9Slide03 Arima Madurai Black" panose="00000A00000000000000" pitchFamily="2" charset="0"/>
                  <a:cs typeface="#9Slide03 Arima Madurai Black" panose="00000A00000000000000" pitchFamily="2" charset="0"/>
                </a:rPr>
                <a:t> </a:t>
              </a:r>
              <a:r>
                <a:rPr lang="en-BZ" sz="3200" b="1" kern="1200" dirty="0" err="1">
                  <a:solidFill>
                    <a:schemeClr val="tx1"/>
                  </a:solidFill>
                  <a:latin typeface="#9Slide03 Arima Madurai Black" panose="00000A00000000000000" pitchFamily="2" charset="0"/>
                  <a:cs typeface="#9Slide03 Arima Madurai Black" panose="00000A00000000000000" pitchFamily="2" charset="0"/>
                </a:rPr>
                <a:t>mạn</a:t>
              </a:r>
              <a:endParaRPr lang="en-BZ" sz="3200" b="1" kern="1200" dirty="0">
                <a:solidFill>
                  <a:schemeClr val="tx1"/>
                </a:solidFill>
                <a:latin typeface="#9Slide03 Arima Madurai Black" panose="00000A00000000000000" pitchFamily="2" charset="0"/>
                <a:cs typeface="#9Slide03 Arima Madurai Black" panose="00000A00000000000000" pitchFamily="2" charset="0"/>
              </a:endParaRPr>
            </a:p>
          </p:txBody>
        </p:sp>
      </p:grpSp>
      <p:grpSp>
        <p:nvGrpSpPr>
          <p:cNvPr id="13" name="Group 12">
            <a:extLst>
              <a:ext uri="{FF2B5EF4-FFF2-40B4-BE49-F238E27FC236}">
                <a16:creationId xmlns="" xmlns:a16="http://schemas.microsoft.com/office/drawing/2014/main" id="{EF004068-994B-4BCB-AA92-D712FBAAA275}"/>
              </a:ext>
            </a:extLst>
          </p:cNvPr>
          <p:cNvGrpSpPr/>
          <p:nvPr/>
        </p:nvGrpSpPr>
        <p:grpSpPr>
          <a:xfrm>
            <a:off x="6582874" y="4625794"/>
            <a:ext cx="5191592" cy="2075182"/>
            <a:chOff x="4339400" y="3227"/>
            <a:chExt cx="2394784" cy="1436870"/>
          </a:xfrm>
        </p:grpSpPr>
        <p:sp>
          <p:nvSpPr>
            <p:cNvPr id="14" name="Rectangle 13">
              <a:extLst>
                <a:ext uri="{FF2B5EF4-FFF2-40B4-BE49-F238E27FC236}">
                  <a16:creationId xmlns="" xmlns:a16="http://schemas.microsoft.com/office/drawing/2014/main" id="{420EC4AD-E67A-4E8C-BCD3-2135DDCAB322}"/>
                </a:ext>
              </a:extLst>
            </p:cNvPr>
            <p:cNvSpPr/>
            <p:nvPr/>
          </p:nvSpPr>
          <p:spPr>
            <a:xfrm>
              <a:off x="4339400" y="3227"/>
              <a:ext cx="2394784" cy="1436870"/>
            </a:xfrm>
            <a:prstGeom prst="rect">
              <a:avLst/>
            </a:prstGeom>
            <a:solidFill>
              <a:schemeClr val="bg1"/>
            </a:solidFill>
            <a:ln w="28575">
              <a:solidFill>
                <a:srgbClr val="0A2A51"/>
              </a:solidFill>
            </a:ln>
            <a:effectLst>
              <a:glow rad="939800">
                <a:schemeClr val="accent1">
                  <a:alpha val="40000"/>
                </a:schemeClr>
              </a:glow>
              <a:reflection blurRad="533400" stA="45000" endPos="65000" dist="50800" dir="5400000" sy="-100000" algn="bl" rotWithShape="0"/>
            </a:effectLst>
          </p:spPr>
          <p:style>
            <a:lnRef idx="2">
              <a:scrgbClr r="0" g="0" b="0"/>
            </a:lnRef>
            <a:fillRef idx="1">
              <a:scrgbClr r="0" g="0" b="0"/>
            </a:fillRef>
            <a:effectRef idx="0">
              <a:scrgbClr r="0" g="0" b="0"/>
            </a:effectRef>
            <a:fontRef idx="minor">
              <a:schemeClr val="lt1"/>
            </a:fontRef>
          </p:style>
        </p:sp>
        <p:sp>
          <p:nvSpPr>
            <p:cNvPr id="15" name="TextBox 14">
              <a:extLst>
                <a:ext uri="{FF2B5EF4-FFF2-40B4-BE49-F238E27FC236}">
                  <a16:creationId xmlns="" xmlns:a16="http://schemas.microsoft.com/office/drawing/2014/main" id="{798249BA-536B-4F3E-A3E1-1FA2F368A613}"/>
                </a:ext>
              </a:extLst>
            </p:cNvPr>
            <p:cNvSpPr txBox="1"/>
            <p:nvPr/>
          </p:nvSpPr>
          <p:spPr>
            <a:xfrm>
              <a:off x="4339400" y="3227"/>
              <a:ext cx="2394784" cy="143687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pt-BR" altLang="en-US" sz="3200" b="1" dirty="0">
                  <a:solidFill>
                    <a:schemeClr val="tx1"/>
                  </a:solidFill>
                  <a:latin typeface="#9Slide03 Arima Madurai Black" panose="00000A00000000000000" pitchFamily="2" charset="0"/>
                  <a:cs typeface="#9Slide03 Arima Madurai Black" panose="00000A00000000000000" pitchFamily="2" charset="0"/>
                  <a:sym typeface="Wingdings" panose="05000000000000000000" pitchFamily="2" charset="2"/>
                </a:rPr>
                <a:t> </a:t>
              </a:r>
              <a:r>
                <a:rPr lang="pt-BR" altLang="en-US" sz="3200" b="1" dirty="0">
                  <a:solidFill>
                    <a:schemeClr val="tx1"/>
                  </a:solidFill>
                  <a:latin typeface="#9Slide03 Arima Madurai Black" panose="00000A00000000000000" pitchFamily="2" charset="0"/>
                  <a:cs typeface="#9Slide03 Arima Madurai Black" panose="00000A00000000000000" pitchFamily="2" charset="0"/>
                </a:rPr>
                <a:t>Sự giàu có, bức tranh đêm trên biển duyên dáng, lung linh, huyền ảo</a:t>
              </a:r>
              <a:endParaRPr lang="en-BZ" sz="3200" b="1" kern="1200" dirty="0">
                <a:solidFill>
                  <a:schemeClr val="tx1"/>
                </a:solidFill>
                <a:latin typeface="#9Slide03 Arima Madurai Black" panose="00000A00000000000000" pitchFamily="2" charset="0"/>
                <a:cs typeface="#9Slide03 Arima Madurai Black" panose="00000A00000000000000" pitchFamily="2" charset="0"/>
              </a:endParaRPr>
            </a:p>
          </p:txBody>
        </p:sp>
      </p:grpSp>
      <p:sp>
        <p:nvSpPr>
          <p:cNvPr id="16" name="Rectangle 18">
            <a:extLst>
              <a:ext uri="{FF2B5EF4-FFF2-40B4-BE49-F238E27FC236}">
                <a16:creationId xmlns="" xmlns:a16="http://schemas.microsoft.com/office/drawing/2014/main" id="{64BA72B9-30F7-4271-9D6C-A23BD6222A2C}"/>
              </a:ext>
            </a:extLst>
          </p:cNvPr>
          <p:cNvSpPr>
            <a:spLocks noChangeArrowheads="1"/>
          </p:cNvSpPr>
          <p:nvPr/>
        </p:nvSpPr>
        <p:spPr bwMode="auto">
          <a:xfrm>
            <a:off x="878598" y="477068"/>
            <a:ext cx="4310743" cy="584775"/>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lvl1pPr eaLnBrk="0" hangingPunct="0">
              <a:defRPr>
                <a:solidFill>
                  <a:srgbClr val="0033CC"/>
                </a:solidFill>
                <a:latin typeface="Times New Roman" panose="02020603050405020304" pitchFamily="18" charset="0"/>
                <a:cs typeface="Arial" panose="020B0604020202020204" pitchFamily="34" charset="0"/>
              </a:defRPr>
            </a:lvl1pPr>
            <a:lvl2pPr marL="742950" indent="-285750" eaLnBrk="0" hangingPunct="0">
              <a:defRPr>
                <a:solidFill>
                  <a:srgbClr val="0033CC"/>
                </a:solidFill>
                <a:latin typeface="Times New Roman" panose="02020603050405020304" pitchFamily="18" charset="0"/>
                <a:cs typeface="Arial" panose="020B0604020202020204" pitchFamily="34" charset="0"/>
              </a:defRPr>
            </a:lvl2pPr>
            <a:lvl3pPr marL="1143000" indent="-228600" eaLnBrk="0" hangingPunct="0">
              <a:defRPr>
                <a:solidFill>
                  <a:srgbClr val="0033CC"/>
                </a:solidFill>
                <a:latin typeface="Times New Roman" panose="02020603050405020304" pitchFamily="18" charset="0"/>
                <a:cs typeface="Arial" panose="020B0604020202020204" pitchFamily="34" charset="0"/>
              </a:defRPr>
            </a:lvl3pPr>
            <a:lvl4pPr marL="1600200" indent="-228600" eaLnBrk="0" hangingPunct="0">
              <a:defRPr>
                <a:solidFill>
                  <a:srgbClr val="0033CC"/>
                </a:solidFill>
                <a:latin typeface="Times New Roman" panose="02020603050405020304" pitchFamily="18" charset="0"/>
                <a:cs typeface="Arial" panose="020B0604020202020204" pitchFamily="34" charset="0"/>
              </a:defRPr>
            </a:lvl4pPr>
            <a:lvl5pPr marL="2057400" indent="-228600" eaLnBrk="0" hangingPunct="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r>
              <a:rPr lang="en-US" altLang="en-US" sz="3200" b="1" dirty="0">
                <a:solidFill>
                  <a:schemeClr val="tx1"/>
                </a:solidFill>
                <a:latin typeface="#9Slide03 Arima Madurai Black" panose="00000A00000000000000" pitchFamily="2" charset="0"/>
                <a:cs typeface="#9Slide03 Arima Madurai Black" panose="00000A00000000000000" pitchFamily="2" charset="0"/>
              </a:rPr>
              <a:t> b,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Hình</a:t>
            </a:r>
            <a:r>
              <a:rPr lang="en-US" altLang="en-US" sz="32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ảnh</a:t>
            </a:r>
            <a:r>
              <a:rPr lang="en-US" altLang="en-US" sz="32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biển</a:t>
            </a:r>
            <a:r>
              <a:rPr lang="en-US" altLang="en-US" sz="32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cá</a:t>
            </a:r>
            <a:r>
              <a:rPr lang="en-US" altLang="en-US" sz="3200" b="1" dirty="0">
                <a:solidFill>
                  <a:schemeClr val="tx1"/>
                </a:solidFill>
                <a:latin typeface="#9Slide03 Arima Madurai Black" panose="00000A00000000000000" pitchFamily="2" charset="0"/>
                <a:cs typeface="#9Slide03 Arima Madurai Black" panose="00000A00000000000000" pitchFamily="2" charset="0"/>
              </a:rPr>
              <a:t> </a:t>
            </a:r>
          </a:p>
        </p:txBody>
      </p:sp>
      <p:sp>
        <p:nvSpPr>
          <p:cNvPr id="18" name="Rectangle 17">
            <a:extLst>
              <a:ext uri="{FF2B5EF4-FFF2-40B4-BE49-F238E27FC236}">
                <a16:creationId xmlns="" xmlns:a16="http://schemas.microsoft.com/office/drawing/2014/main" id="{98BC1B1A-8E6F-4D95-8384-302819719194}"/>
              </a:ext>
            </a:extLst>
          </p:cNvPr>
          <p:cNvSpPr/>
          <p:nvPr/>
        </p:nvSpPr>
        <p:spPr>
          <a:xfrm>
            <a:off x="6518976" y="2435748"/>
            <a:ext cx="5191592" cy="821631"/>
          </a:xfrm>
          <a:prstGeom prst="rect">
            <a:avLst/>
          </a:prstGeom>
          <a:solidFill>
            <a:schemeClr val="bg1"/>
          </a:solidFill>
          <a:ln w="28575">
            <a:solidFill>
              <a:srgbClr val="0A2A51"/>
            </a:solidFill>
          </a:ln>
          <a:effectLst>
            <a:glow rad="939800">
              <a:schemeClr val="accent1">
                <a:alpha val="40000"/>
              </a:schemeClr>
            </a:glow>
            <a:reflection blurRad="533400" stA="45000" endPos="65000" dist="50800" dir="5400000" sy="-100000" algn="bl" rotWithShape="0"/>
          </a:effectLst>
        </p:spPr>
        <p:style>
          <a:lnRef idx="2">
            <a:scrgbClr r="0" g="0" b="0"/>
          </a:lnRef>
          <a:fillRef idx="1">
            <a:scrgbClr r="0" g="0" b="0"/>
          </a:fillRef>
          <a:effectRef idx="0">
            <a:scrgbClr r="0" g="0" b="0"/>
          </a:effectRef>
          <a:fontRef idx="minor">
            <a:schemeClr val="lt1"/>
          </a:fontRef>
        </p:style>
      </p:sp>
      <p:sp>
        <p:nvSpPr>
          <p:cNvPr id="17" name="TextBox 16">
            <a:extLst>
              <a:ext uri="{FF2B5EF4-FFF2-40B4-BE49-F238E27FC236}">
                <a16:creationId xmlns="" xmlns:a16="http://schemas.microsoft.com/office/drawing/2014/main" id="{DA83D9A8-F525-4AE0-BCD3-5742702E2837}"/>
              </a:ext>
            </a:extLst>
          </p:cNvPr>
          <p:cNvSpPr txBox="1"/>
          <p:nvPr/>
        </p:nvSpPr>
        <p:spPr>
          <a:xfrm>
            <a:off x="6545296" y="2435748"/>
            <a:ext cx="5191592" cy="82162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99136" tIns="199136" rIns="199136" bIns="199136" numCol="1" spcCol="1270" anchor="ctr" anchorCtr="0">
            <a:noAutofit/>
          </a:bodyPr>
          <a:lstStyle/>
          <a:p>
            <a:pPr marL="0" lvl="0" indent="0" algn="ctr" defTabSz="1244600">
              <a:lnSpc>
                <a:spcPct val="90000"/>
              </a:lnSpc>
              <a:spcBef>
                <a:spcPct val="0"/>
              </a:spcBef>
              <a:spcAft>
                <a:spcPct val="35000"/>
              </a:spcAft>
              <a:buNone/>
            </a:pPr>
            <a:r>
              <a:rPr lang="en-BZ" sz="3200" b="1" kern="1200" smtClean="0">
                <a:solidFill>
                  <a:schemeClr val="tx1"/>
                </a:solidFill>
                <a:latin typeface="#9Slide03 Arima Madurai Black" panose="00000A00000000000000" pitchFamily="2" charset="0"/>
                <a:cs typeface="#9Slide03 Arima Madurai Black" panose="00000A00000000000000" pitchFamily="2" charset="0"/>
              </a:rPr>
              <a:t>- Liệt </a:t>
            </a:r>
            <a:r>
              <a:rPr lang="en-BZ" sz="3200" b="1" kern="1200" dirty="0" err="1">
                <a:solidFill>
                  <a:schemeClr val="tx1"/>
                </a:solidFill>
                <a:latin typeface="#9Slide03 Arima Madurai Black" panose="00000A00000000000000" pitchFamily="2" charset="0"/>
                <a:cs typeface="#9Slide03 Arima Madurai Black" panose="00000A00000000000000" pitchFamily="2" charset="0"/>
              </a:rPr>
              <a:t>kê</a:t>
            </a:r>
            <a:r>
              <a:rPr lang="en-BZ" sz="3200" b="1" kern="1200" dirty="0">
                <a:solidFill>
                  <a:schemeClr val="tx1"/>
                </a:solidFill>
                <a:latin typeface="#9Slide03 Arima Madurai Black" panose="00000A00000000000000" pitchFamily="2" charset="0"/>
                <a:cs typeface="#9Slide03 Arima Madurai Black" panose="00000A00000000000000" pitchFamily="2" charset="0"/>
              </a:rPr>
              <a:t>, </a:t>
            </a:r>
            <a:r>
              <a:rPr lang="en-BZ" sz="3200" b="1" kern="1200" dirty="0" err="1">
                <a:solidFill>
                  <a:schemeClr val="tx1"/>
                </a:solidFill>
                <a:latin typeface="#9Slide03 Arima Madurai Black" panose="00000A00000000000000" pitchFamily="2" charset="0"/>
                <a:cs typeface="#9Slide03 Arima Madurai Black" panose="00000A00000000000000" pitchFamily="2" charset="0"/>
              </a:rPr>
              <a:t>nhân</a:t>
            </a:r>
            <a:r>
              <a:rPr lang="en-BZ" sz="3200" b="1" kern="1200" dirty="0">
                <a:solidFill>
                  <a:schemeClr val="tx1"/>
                </a:solidFill>
                <a:latin typeface="#9Slide03 Arima Madurai Black" panose="00000A00000000000000" pitchFamily="2" charset="0"/>
                <a:cs typeface="#9Slide03 Arima Madurai Black" panose="00000A00000000000000" pitchFamily="2" charset="0"/>
              </a:rPr>
              <a:t> </a:t>
            </a:r>
            <a:r>
              <a:rPr lang="en-BZ" sz="3200" b="1" kern="1200" dirty="0" err="1">
                <a:solidFill>
                  <a:schemeClr val="tx1"/>
                </a:solidFill>
                <a:latin typeface="#9Slide03 Arima Madurai Black" panose="00000A00000000000000" pitchFamily="2" charset="0"/>
                <a:cs typeface="#9Slide03 Arima Madurai Black" panose="00000A00000000000000" pitchFamily="2" charset="0"/>
              </a:rPr>
              <a:t>hóa</a:t>
            </a:r>
            <a:endParaRPr lang="en-BZ" sz="3200" b="1" kern="1200" dirty="0">
              <a:solidFill>
                <a:schemeClr val="tx1"/>
              </a:solidFill>
              <a:latin typeface="#9Slide03 Arima Madurai Black" panose="00000A00000000000000" pitchFamily="2" charset="0"/>
              <a:cs typeface="#9Slide03 Arima Madurai Black" panose="00000A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circle(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Hình ảnh 8" descr="Ảnh có chứa cá vây mềm, cá, ngoài trời&#10;&#10;Mô tả được tạo với mức tin cậy rất cao"/>
          <p:cNvPicPr>
            <a:picLocks noChangeAspect="1"/>
          </p:cNvPicPr>
          <p:nvPr/>
        </p:nvPicPr>
        <p:blipFill rotWithShape="1">
          <a:blip r:embed="rId3">
            <a:extLst>
              <a:ext uri="{28A0092B-C50C-407E-A947-70E740481C1C}">
                <a14:useLocalDpi xmlns:a14="http://schemas.microsoft.com/office/drawing/2010/main" val="0"/>
              </a:ext>
            </a:extLst>
          </a:blip>
          <a:srcRect/>
          <a:stretch>
            <a:fillRect/>
          </a:stretch>
        </p:blipFill>
        <p:spPr>
          <a:xfrm>
            <a:off x="3125968" y="2527222"/>
            <a:ext cx="3316388" cy="331638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Hình ảnh 6" descr="Ảnh có chứa nước, ngoài trời, bầu trời, hoàng hôn&#10;&#10;Mô tả được tạo với mức tin cậy rất cao"/>
          <p:cNvPicPr>
            <a:picLocks noChangeAspect="1"/>
          </p:cNvPicPr>
          <p:nvPr/>
        </p:nvPicPr>
        <p:blipFill rotWithShape="1">
          <a:blip r:embed="rId4">
            <a:extLst>
              <a:ext uri="{28A0092B-C50C-407E-A947-70E740481C1C}">
                <a14:useLocalDpi xmlns:a14="http://schemas.microsoft.com/office/drawing/2010/main" val="0"/>
              </a:ext>
            </a:extLst>
          </a:blip>
          <a:srcRect l="16472" r="19403" b="2"/>
          <a:stretch>
            <a:fillRect/>
          </a:stretch>
        </p:blipFill>
        <p:spPr>
          <a:xfrm>
            <a:off x="1" y="1"/>
            <a:ext cx="4443799" cy="377678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5" name="Hình ảnh 4" descr="Ảnh có chứa ngoài trời&#10;&#10;Mô tả được tạo với mức tin cậy rất cao"/>
          <p:cNvPicPr>
            <a:picLocks noChangeAspect="1"/>
          </p:cNvPicPr>
          <p:nvPr/>
        </p:nvPicPr>
        <p:blipFill rotWithShape="1">
          <a:blip r:embed="rId5">
            <a:extLst>
              <a:ext uri="{28A0092B-C50C-407E-A947-70E740481C1C}">
                <a14:useLocalDpi xmlns:a14="http://schemas.microsoft.com/office/drawing/2010/main" val="0"/>
              </a:ext>
            </a:extLst>
          </a:blip>
          <a:srcRect l="29110" r="8591"/>
          <a:stretch>
            <a:fillRect/>
          </a:stretch>
        </p:blipFill>
        <p:spPr>
          <a:xfrm>
            <a:off x="20" y="3917273"/>
            <a:ext cx="3440566" cy="2950205"/>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40" name="Picture 29"/>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sp>
        <p:nvSpPr>
          <p:cNvPr id="3" name="Chỗ dành sẵn cho Nội dung 2"/>
          <p:cNvSpPr>
            <a:spLocks noGrp="1"/>
          </p:cNvSpPr>
          <p:nvPr>
            <p:ph idx="1"/>
          </p:nvPr>
        </p:nvSpPr>
        <p:spPr>
          <a:xfrm>
            <a:off x="6625859" y="2365770"/>
            <a:ext cx="5884890" cy="3639289"/>
          </a:xfrm>
        </p:spPr>
        <p:txBody>
          <a:bodyPr anchor="ctr">
            <a:noAutofit/>
          </a:bodyPr>
          <a:lstStyle/>
          <a:p>
            <a:pPr marL="0" indent="0">
              <a:buNone/>
            </a:pPr>
            <a:r>
              <a:rPr lang="vi-VN" sz="3600" b="1" dirty="0">
                <a:solidFill>
                  <a:srgbClr val="C00000"/>
                </a:solidFill>
                <a:latin typeface="#9Slide05 Braxton Regular" panose="03060000000000000000" pitchFamily="66" charset="0"/>
              </a:rPr>
              <a:t>Ta </a:t>
            </a:r>
            <a:r>
              <a:rPr lang="vi-VN" sz="3600" b="1" dirty="0" err="1">
                <a:solidFill>
                  <a:srgbClr val="C00000"/>
                </a:solidFill>
                <a:latin typeface="#9Slide05 Braxton Regular" panose="03060000000000000000" pitchFamily="66" charset="0"/>
              </a:rPr>
              <a:t>hát</a:t>
            </a:r>
            <a:r>
              <a:rPr lang="vi-VN" sz="3600" b="1" dirty="0">
                <a:solidFill>
                  <a:srgbClr val="C0000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bài</a:t>
            </a:r>
            <a:r>
              <a:rPr lang="vi-VN" sz="3600" b="1" dirty="0">
                <a:solidFill>
                  <a:srgbClr val="002060"/>
                </a:solidFill>
                <a:latin typeface="#9Slide05 Braxton Regular" panose="03060000000000000000" pitchFamily="66" charset="0"/>
              </a:rPr>
              <a:t> ca </a:t>
            </a:r>
            <a:r>
              <a:rPr lang="vi-VN" sz="3600" b="1" dirty="0" err="1">
                <a:solidFill>
                  <a:srgbClr val="002060"/>
                </a:solidFill>
                <a:latin typeface="#9Slide05 Braxton Regular" panose="03060000000000000000" pitchFamily="66" charset="0"/>
              </a:rPr>
              <a:t>gọi</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cá</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vào</a:t>
            </a:r>
            <a:r>
              <a:rPr lang="vi-VN" sz="3600" b="1" dirty="0">
                <a:solidFill>
                  <a:srgbClr val="002060"/>
                </a:solidFill>
                <a:latin typeface="#9Slide05 Braxton Regular" panose="03060000000000000000" pitchFamily="66" charset="0"/>
              </a:rPr>
              <a:t>,</a:t>
            </a:r>
            <a:br>
              <a:rPr lang="vi-VN" sz="3600" b="1" dirty="0">
                <a:solidFill>
                  <a:srgbClr val="002060"/>
                </a:solidFill>
                <a:latin typeface="#9Slide05 Braxton Regular" panose="03060000000000000000" pitchFamily="66" charset="0"/>
              </a:rPr>
            </a:br>
            <a:r>
              <a:rPr lang="vi-VN" sz="3600" b="1" dirty="0" err="1">
                <a:solidFill>
                  <a:srgbClr val="C00000"/>
                </a:solidFill>
                <a:latin typeface="#9Slide05 Braxton Regular" panose="03060000000000000000" pitchFamily="66" charset="0"/>
              </a:rPr>
              <a:t>Gõ</a:t>
            </a:r>
            <a:r>
              <a:rPr lang="vi-VN" sz="3600" b="1" dirty="0">
                <a:solidFill>
                  <a:srgbClr val="C00000"/>
                </a:solidFill>
                <a:latin typeface="#9Slide05 Braxton Regular" panose="03060000000000000000" pitchFamily="66" charset="0"/>
              </a:rPr>
              <a:t> </a:t>
            </a:r>
            <a:r>
              <a:rPr lang="vi-VN" sz="3600" b="1" dirty="0" err="1">
                <a:solidFill>
                  <a:srgbClr val="C00000"/>
                </a:solidFill>
                <a:latin typeface="#9Slide05 Braxton Regular" panose="03060000000000000000" pitchFamily="66" charset="0"/>
              </a:rPr>
              <a:t>thuyền</a:t>
            </a:r>
            <a:r>
              <a:rPr lang="vi-VN" sz="3600" b="1" dirty="0">
                <a:solidFill>
                  <a:srgbClr val="C0000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đã</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có</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nhịp</a:t>
            </a:r>
            <a:r>
              <a:rPr lang="vi-VN" sz="3600" b="1" dirty="0">
                <a:solidFill>
                  <a:srgbClr val="002060"/>
                </a:solidFill>
                <a:latin typeface="#9Slide05 Braxton Regular" panose="03060000000000000000" pitchFamily="66" charset="0"/>
              </a:rPr>
              <a:t> trăng cao,</a:t>
            </a:r>
            <a:br>
              <a:rPr lang="vi-VN" sz="3600" b="1" dirty="0">
                <a:solidFill>
                  <a:srgbClr val="002060"/>
                </a:solidFill>
                <a:latin typeface="#9Slide05 Braxton Regular" panose="03060000000000000000" pitchFamily="66" charset="0"/>
              </a:rPr>
            </a:br>
            <a:r>
              <a:rPr lang="vi-VN" sz="3600" b="1" dirty="0" err="1">
                <a:solidFill>
                  <a:srgbClr val="002060"/>
                </a:solidFill>
                <a:latin typeface="#9Slide05 Braxton Regular" panose="03060000000000000000" pitchFamily="66" charset="0"/>
              </a:rPr>
              <a:t>Biển</a:t>
            </a:r>
            <a:r>
              <a:rPr lang="vi-VN" sz="3600" b="1" dirty="0">
                <a:solidFill>
                  <a:srgbClr val="002060"/>
                </a:solidFill>
                <a:latin typeface="#9Slide05 Braxton Regular" panose="03060000000000000000" pitchFamily="66" charset="0"/>
              </a:rPr>
              <a:t> cho ta </a:t>
            </a:r>
            <a:r>
              <a:rPr lang="vi-VN" sz="3600" b="1" dirty="0" err="1">
                <a:solidFill>
                  <a:srgbClr val="002060"/>
                </a:solidFill>
                <a:latin typeface="#9Slide05 Braxton Regular" panose="03060000000000000000" pitchFamily="66" charset="0"/>
              </a:rPr>
              <a:t>cá</a:t>
            </a:r>
            <a:r>
              <a:rPr lang="vi-VN" sz="3600" b="1" dirty="0">
                <a:solidFill>
                  <a:srgbClr val="002060"/>
                </a:solidFill>
                <a:latin typeface="#9Slide05 Braxton Regular" panose="03060000000000000000" pitchFamily="66" charset="0"/>
              </a:rPr>
              <a:t> như </a:t>
            </a:r>
            <a:r>
              <a:rPr lang="vi-VN" sz="3600" b="1" dirty="0" err="1">
                <a:solidFill>
                  <a:srgbClr val="002060"/>
                </a:solidFill>
                <a:latin typeface="#9Slide05 Braxton Regular" panose="03060000000000000000" pitchFamily="66" charset="0"/>
              </a:rPr>
              <a:t>lòng</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mẹ</a:t>
            </a:r>
            <a:r>
              <a:rPr lang="vi-VN" sz="3600" b="1" dirty="0">
                <a:solidFill>
                  <a:srgbClr val="002060"/>
                </a:solidFill>
                <a:latin typeface="#9Slide05 Braxton Regular" panose="03060000000000000000" pitchFamily="66" charset="0"/>
              </a:rPr>
              <a:t>,</a:t>
            </a:r>
            <a:br>
              <a:rPr lang="vi-VN" sz="3600" b="1" dirty="0">
                <a:solidFill>
                  <a:srgbClr val="002060"/>
                </a:solidFill>
                <a:latin typeface="#9Slide05 Braxton Regular" panose="03060000000000000000" pitchFamily="66" charset="0"/>
              </a:rPr>
            </a:br>
            <a:r>
              <a:rPr lang="vi-VN" sz="3600" b="1" dirty="0">
                <a:solidFill>
                  <a:srgbClr val="002060"/>
                </a:solidFill>
                <a:latin typeface="#9Slide05 Braxton Regular" panose="03060000000000000000" pitchFamily="66" charset="0"/>
              </a:rPr>
              <a:t>Nuôi </a:t>
            </a:r>
            <a:r>
              <a:rPr lang="vi-VN" sz="3600" b="1" dirty="0" err="1">
                <a:solidFill>
                  <a:srgbClr val="002060"/>
                </a:solidFill>
                <a:latin typeface="#9Slide05 Braxton Regular" panose="03060000000000000000" pitchFamily="66" charset="0"/>
              </a:rPr>
              <a:t>lớn</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đời</a:t>
            </a:r>
            <a:r>
              <a:rPr lang="vi-VN" sz="3600" b="1" dirty="0">
                <a:solidFill>
                  <a:srgbClr val="002060"/>
                </a:solidFill>
                <a:latin typeface="#9Slide05 Braxton Regular" panose="03060000000000000000" pitchFamily="66" charset="0"/>
              </a:rPr>
              <a:t> ta </a:t>
            </a:r>
            <a:r>
              <a:rPr lang="vi-VN" sz="3600" b="1" dirty="0" err="1">
                <a:solidFill>
                  <a:srgbClr val="002060"/>
                </a:solidFill>
                <a:latin typeface="#9Slide05 Braxton Regular" panose="03060000000000000000" pitchFamily="66" charset="0"/>
              </a:rPr>
              <a:t>tự</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buổi</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nào</a:t>
            </a:r>
            <a:r>
              <a:rPr lang="vi-VN" sz="3600" b="1" dirty="0">
                <a:solidFill>
                  <a:srgbClr val="002060"/>
                </a:solidFill>
                <a:latin typeface="#9Slide05 Braxton Regular" panose="03060000000000000000" pitchFamily="66" charset="0"/>
              </a:rPr>
              <a:t>.</a:t>
            </a:r>
            <a:endParaRPr lang="en-BZ" sz="3600" b="1" dirty="0">
              <a:solidFill>
                <a:srgbClr val="002060"/>
              </a:solidFill>
              <a:latin typeface="#9Slide05 Braxton Regular" panose="03060000000000000000" pitchFamily="66" charset="0"/>
            </a:endParaRPr>
          </a:p>
          <a:p>
            <a:pPr marL="0" indent="0">
              <a:buNone/>
            </a:pPr>
            <a:endParaRPr lang="en-BZ" sz="3600" b="1" dirty="0">
              <a:solidFill>
                <a:srgbClr val="002060"/>
              </a:solidFill>
              <a:latin typeface="#9Slide05 Braxton Regular" panose="03060000000000000000" pitchFamily="66" charset="0"/>
            </a:endParaRPr>
          </a:p>
          <a:p>
            <a:pPr marL="0" indent="0">
              <a:buNone/>
            </a:pPr>
            <a:r>
              <a:rPr lang="vi-VN" sz="3600" b="1" dirty="0">
                <a:solidFill>
                  <a:srgbClr val="002060"/>
                </a:solidFill>
                <a:latin typeface="#9Slide05 Braxton Regular" panose="03060000000000000000" pitchFamily="66" charset="0"/>
              </a:rPr>
              <a:t>Sao </a:t>
            </a:r>
            <a:r>
              <a:rPr lang="vi-VN" sz="3600" b="1" dirty="0" err="1">
                <a:solidFill>
                  <a:srgbClr val="002060"/>
                </a:solidFill>
                <a:latin typeface="#9Slide05 Braxton Regular" panose="03060000000000000000" pitchFamily="66" charset="0"/>
              </a:rPr>
              <a:t>mờ</a:t>
            </a:r>
            <a:r>
              <a:rPr lang="vi-VN" sz="3600" b="1" dirty="0">
                <a:solidFill>
                  <a:srgbClr val="002060"/>
                </a:solidFill>
                <a:latin typeface="#9Slide05 Braxton Regular" panose="03060000000000000000" pitchFamily="66" charset="0"/>
              </a:rPr>
              <a:t>, </a:t>
            </a:r>
            <a:r>
              <a:rPr lang="vi-VN" sz="3600" b="1" dirty="0" err="1">
                <a:solidFill>
                  <a:srgbClr val="C00000"/>
                </a:solidFill>
                <a:latin typeface="#9Slide05 Braxton Regular" panose="03060000000000000000" pitchFamily="66" charset="0"/>
              </a:rPr>
              <a:t>kéo</a:t>
            </a:r>
            <a:r>
              <a:rPr lang="vi-VN" sz="3600" b="1" dirty="0">
                <a:solidFill>
                  <a:srgbClr val="C00000"/>
                </a:solidFill>
                <a:latin typeface="#9Slide05 Braxton Regular" panose="03060000000000000000" pitchFamily="66" charset="0"/>
              </a:rPr>
              <a:t> </a:t>
            </a:r>
            <a:r>
              <a:rPr lang="vi-VN" sz="3600" b="1" dirty="0" err="1">
                <a:solidFill>
                  <a:srgbClr val="C00000"/>
                </a:solidFill>
                <a:latin typeface="#9Slide05 Braxton Regular" panose="03060000000000000000" pitchFamily="66" charset="0"/>
              </a:rPr>
              <a:t>lưới</a:t>
            </a:r>
            <a:r>
              <a:rPr lang="vi-VN" sz="3600" b="1" dirty="0">
                <a:solidFill>
                  <a:srgbClr val="C0000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kịp</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trời</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sáng</a:t>
            </a:r>
            <a:r>
              <a:rPr lang="vi-VN" sz="3600" b="1" dirty="0">
                <a:solidFill>
                  <a:srgbClr val="002060"/>
                </a:solidFill>
                <a:latin typeface="#9Slide05 Braxton Regular" panose="03060000000000000000" pitchFamily="66" charset="0"/>
              </a:rPr>
              <a:t>,</a:t>
            </a:r>
            <a:br>
              <a:rPr lang="vi-VN" sz="3600" b="1" dirty="0">
                <a:solidFill>
                  <a:srgbClr val="002060"/>
                </a:solidFill>
                <a:latin typeface="#9Slide05 Braxton Regular" panose="03060000000000000000" pitchFamily="66" charset="0"/>
              </a:rPr>
            </a:br>
            <a:r>
              <a:rPr lang="vi-VN" sz="3600" b="1" dirty="0">
                <a:solidFill>
                  <a:srgbClr val="C00000"/>
                </a:solidFill>
                <a:latin typeface="#9Slide05 Braxton Regular" panose="03060000000000000000" pitchFamily="66" charset="0"/>
              </a:rPr>
              <a:t>Ta </a:t>
            </a:r>
            <a:r>
              <a:rPr lang="vi-VN" sz="3600" b="1" dirty="0" err="1">
                <a:solidFill>
                  <a:srgbClr val="C00000"/>
                </a:solidFill>
                <a:latin typeface="#9Slide05 Braxton Regular" panose="03060000000000000000" pitchFamily="66" charset="0"/>
              </a:rPr>
              <a:t>kéo</a:t>
            </a:r>
            <a:r>
              <a:rPr lang="vi-VN" sz="3600" b="1" dirty="0">
                <a:solidFill>
                  <a:srgbClr val="C00000"/>
                </a:solidFill>
                <a:latin typeface="#9Slide05 Braxton Regular" panose="03060000000000000000" pitchFamily="66" charset="0"/>
              </a:rPr>
              <a:t> xoăn tay </a:t>
            </a:r>
            <a:r>
              <a:rPr lang="vi-VN" sz="3600" b="1" dirty="0" err="1">
                <a:solidFill>
                  <a:srgbClr val="002060"/>
                </a:solidFill>
                <a:latin typeface="#9Slide05 Braxton Regular" panose="03060000000000000000" pitchFamily="66" charset="0"/>
              </a:rPr>
              <a:t>chùm</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cá</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nặng</a:t>
            </a:r>
            <a:r>
              <a:rPr lang="vi-VN" sz="3600" b="1" dirty="0">
                <a:solidFill>
                  <a:srgbClr val="002060"/>
                </a:solidFill>
                <a:latin typeface="#9Slide05 Braxton Regular" panose="03060000000000000000" pitchFamily="66" charset="0"/>
              </a:rPr>
              <a:t>,</a:t>
            </a:r>
            <a:r>
              <a:rPr lang="vi-VN" sz="3600" b="1">
                <a:solidFill>
                  <a:srgbClr val="002060"/>
                </a:solidFill>
                <a:latin typeface="#9Slide05 Braxton Regular" panose="03060000000000000000" pitchFamily="66" charset="0"/>
              </a:rPr>
              <a:t/>
            </a:r>
            <a:br>
              <a:rPr lang="vi-VN" sz="3600" b="1">
                <a:solidFill>
                  <a:srgbClr val="002060"/>
                </a:solidFill>
                <a:latin typeface="#9Slide05 Braxton Regular" panose="03060000000000000000" pitchFamily="66" charset="0"/>
              </a:rPr>
            </a:br>
            <a:r>
              <a:rPr lang="vi-VN" sz="3600" b="1" smtClean="0">
                <a:solidFill>
                  <a:srgbClr val="002060"/>
                </a:solidFill>
                <a:latin typeface="#9Slide05 Braxton Regular" panose="03060000000000000000" pitchFamily="66" charset="0"/>
              </a:rPr>
              <a:t>V</a:t>
            </a:r>
            <a:r>
              <a:rPr lang="en-US" sz="3600" b="1" smtClean="0">
                <a:solidFill>
                  <a:srgbClr val="002060"/>
                </a:solidFill>
                <a:latin typeface="#9Slide05 Braxton Regular" panose="03060000000000000000" pitchFamily="66" charset="0"/>
              </a:rPr>
              <a:t>ẩ</a:t>
            </a:r>
            <a:r>
              <a:rPr lang="vi-VN" sz="3600" b="1" smtClean="0">
                <a:solidFill>
                  <a:srgbClr val="002060"/>
                </a:solidFill>
                <a:latin typeface="#9Slide05 Braxton Regular" panose="03060000000000000000" pitchFamily="66" charset="0"/>
              </a:rPr>
              <a:t>y </a:t>
            </a:r>
            <a:r>
              <a:rPr lang="vi-VN" sz="3600" b="1" dirty="0" err="1">
                <a:solidFill>
                  <a:srgbClr val="002060"/>
                </a:solidFill>
                <a:latin typeface="#9Slide05 Braxton Regular" panose="03060000000000000000" pitchFamily="66" charset="0"/>
              </a:rPr>
              <a:t>bạc</a:t>
            </a:r>
            <a:r>
              <a:rPr lang="vi-VN" sz="3600" b="1" dirty="0">
                <a:solidFill>
                  <a:srgbClr val="002060"/>
                </a:solidFill>
                <a:latin typeface="#9Slide05 Braxton Regular" panose="03060000000000000000" pitchFamily="66" charset="0"/>
              </a:rPr>
              <a:t> đuôi </a:t>
            </a:r>
            <a:r>
              <a:rPr lang="vi-VN" sz="3600" b="1" dirty="0" err="1">
                <a:solidFill>
                  <a:srgbClr val="002060"/>
                </a:solidFill>
                <a:latin typeface="#9Slide05 Braxton Regular" panose="03060000000000000000" pitchFamily="66" charset="0"/>
              </a:rPr>
              <a:t>vàng</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loé</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rạng</a:t>
            </a:r>
            <a:r>
              <a:rPr lang="vi-VN" sz="3600" b="1" dirty="0">
                <a:solidFill>
                  <a:srgbClr val="002060"/>
                </a:solidFill>
                <a:latin typeface="#9Slide05 Braxton Regular" panose="03060000000000000000" pitchFamily="66" charset="0"/>
              </a:rPr>
              <a:t> đông,</a:t>
            </a:r>
            <a:br>
              <a:rPr lang="vi-VN" sz="3600" b="1" dirty="0">
                <a:solidFill>
                  <a:srgbClr val="002060"/>
                </a:solidFill>
                <a:latin typeface="#9Slide05 Braxton Regular" panose="03060000000000000000" pitchFamily="66" charset="0"/>
              </a:rPr>
            </a:br>
            <a:r>
              <a:rPr lang="vi-VN" sz="3600" b="1" dirty="0" err="1">
                <a:solidFill>
                  <a:srgbClr val="002060"/>
                </a:solidFill>
                <a:latin typeface="#9Slide05 Braxton Regular" panose="03060000000000000000" pitchFamily="66" charset="0"/>
              </a:rPr>
              <a:t>Lưới</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xếp</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buồm</a:t>
            </a:r>
            <a:r>
              <a:rPr lang="vi-VN" sz="3600" b="1" dirty="0">
                <a:solidFill>
                  <a:srgbClr val="002060"/>
                </a:solidFill>
                <a:latin typeface="#9Slide05 Braxton Regular" panose="03060000000000000000" pitchFamily="66" charset="0"/>
              </a:rPr>
              <a:t> lên </a:t>
            </a:r>
            <a:r>
              <a:rPr lang="vi-VN" sz="3600" b="1" dirty="0" err="1">
                <a:solidFill>
                  <a:srgbClr val="002060"/>
                </a:solidFill>
                <a:latin typeface="#9Slide05 Braxton Regular" panose="03060000000000000000" pitchFamily="66" charset="0"/>
              </a:rPr>
              <a:t>đón</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nắng</a:t>
            </a:r>
            <a:r>
              <a:rPr lang="vi-VN" sz="3600" b="1" dirty="0">
                <a:solidFill>
                  <a:srgbClr val="002060"/>
                </a:solidFill>
                <a:latin typeface="#9Slide05 Braxton Regular" panose="03060000000000000000" pitchFamily="66" charset="0"/>
              </a:rPr>
              <a:t> </a:t>
            </a:r>
            <a:r>
              <a:rPr lang="vi-VN" sz="3600" b="1" dirty="0" err="1">
                <a:solidFill>
                  <a:srgbClr val="002060"/>
                </a:solidFill>
                <a:latin typeface="#9Slide05 Braxton Regular" panose="03060000000000000000" pitchFamily="66" charset="0"/>
              </a:rPr>
              <a:t>hồng</a:t>
            </a:r>
            <a:r>
              <a:rPr lang="vi-VN" sz="3600" b="1" dirty="0">
                <a:solidFill>
                  <a:srgbClr val="002060"/>
                </a:solidFill>
                <a:latin typeface="#9Slide05 Braxton Regular" panose="03060000000000000000" pitchFamily="66" charset="0"/>
              </a:rPr>
              <a:t>.</a:t>
            </a:r>
            <a:endParaRPr lang="en-BZ" sz="3600" b="1" dirty="0">
              <a:solidFill>
                <a:srgbClr val="002060"/>
              </a:solidFill>
              <a:latin typeface="#9Slide05 Braxton Regular" panose="03060000000000000000" pitchFamily="66" charset="0"/>
            </a:endParaRPr>
          </a:p>
          <a:p>
            <a:pPr marL="0" indent="0">
              <a:buNone/>
            </a:pPr>
            <a:endParaRPr lang="en-BZ" sz="3600" b="1" dirty="0">
              <a:solidFill>
                <a:srgbClr val="002060"/>
              </a:solidFill>
              <a:latin typeface="#9Slide05 Braxton Regular" panose="03060000000000000000" pitchFamily="66" charset="0"/>
            </a:endParaRPr>
          </a:p>
        </p:txBody>
      </p:sp>
      <p:sp>
        <p:nvSpPr>
          <p:cNvPr id="8" name="Rectangle 27">
            <a:extLst>
              <a:ext uri="{FF2B5EF4-FFF2-40B4-BE49-F238E27FC236}">
                <a16:creationId xmlns="" xmlns:a16="http://schemas.microsoft.com/office/drawing/2014/main" id="{249CF54B-2493-422B-8C8D-E343467BE26C}"/>
              </a:ext>
            </a:extLst>
          </p:cNvPr>
          <p:cNvSpPr>
            <a:spLocks noChangeArrowheads="1"/>
          </p:cNvSpPr>
          <p:nvPr/>
        </p:nvSpPr>
        <p:spPr bwMode="auto">
          <a:xfrm>
            <a:off x="6694110" y="359421"/>
            <a:ext cx="439261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eaLnBrk="0" hangingPunct="0">
              <a:defRPr>
                <a:solidFill>
                  <a:srgbClr val="0033CC"/>
                </a:solidFill>
                <a:latin typeface="Times New Roman" panose="02020603050405020304" pitchFamily="18" charset="0"/>
                <a:cs typeface="Arial" panose="020B0604020202020204" pitchFamily="34" charset="0"/>
              </a:defRPr>
            </a:lvl1pPr>
            <a:lvl2pPr marL="742950" indent="-285750" eaLnBrk="0" hangingPunct="0">
              <a:defRPr>
                <a:solidFill>
                  <a:srgbClr val="0033CC"/>
                </a:solidFill>
                <a:latin typeface="Times New Roman" panose="02020603050405020304" pitchFamily="18" charset="0"/>
                <a:cs typeface="Arial" panose="020B0604020202020204" pitchFamily="34" charset="0"/>
              </a:defRPr>
            </a:lvl2pPr>
            <a:lvl3pPr marL="1143000" indent="-228600" eaLnBrk="0" hangingPunct="0">
              <a:defRPr>
                <a:solidFill>
                  <a:srgbClr val="0033CC"/>
                </a:solidFill>
                <a:latin typeface="Times New Roman" panose="02020603050405020304" pitchFamily="18" charset="0"/>
                <a:cs typeface="Arial" panose="020B0604020202020204" pitchFamily="34" charset="0"/>
              </a:defRPr>
            </a:lvl3pPr>
            <a:lvl4pPr marL="1600200" indent="-228600" eaLnBrk="0" hangingPunct="0">
              <a:defRPr>
                <a:solidFill>
                  <a:srgbClr val="0033CC"/>
                </a:solidFill>
                <a:latin typeface="Times New Roman" panose="02020603050405020304" pitchFamily="18" charset="0"/>
                <a:cs typeface="Arial" panose="020B0604020202020204" pitchFamily="34" charset="0"/>
              </a:defRPr>
            </a:lvl4pPr>
            <a:lvl5pPr marL="2057400" indent="-228600" eaLnBrk="0" hangingPunct="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r>
              <a:rPr lang="en-US" altLang="en-US" sz="3200" b="1" dirty="0">
                <a:solidFill>
                  <a:schemeClr val="tx1"/>
                </a:solidFill>
                <a:latin typeface="#9Slide03 Arima Madurai Black" panose="00000A00000000000000" pitchFamily="2" charset="0"/>
                <a:cs typeface="#9Slide03 Arima Madurai Black" panose="00000A00000000000000" pitchFamily="2" charset="0"/>
              </a:rPr>
              <a:t>c,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Hình</a:t>
            </a:r>
            <a:r>
              <a:rPr lang="en-US" altLang="en-US" sz="32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ảnh</a:t>
            </a:r>
            <a:r>
              <a:rPr lang="en-US" altLang="en-US" sz="32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ngư</a:t>
            </a:r>
            <a:r>
              <a:rPr lang="en-US" altLang="en-US" sz="3200" b="1" dirty="0">
                <a:solidFill>
                  <a:schemeClr val="tx1"/>
                </a:solidFill>
                <a:latin typeface="#9Slide03 Arima Madurai Black" panose="00000A00000000000000" pitchFamily="2" charset="0"/>
                <a:cs typeface="#9Slide03 Arima Madurai Black" panose="00000A00000000000000" pitchFamily="2" charset="0"/>
              </a:rPr>
              <a:t> </a:t>
            </a:r>
            <a:r>
              <a:rPr lang="en-US" altLang="en-US" sz="3200" b="1" dirty="0" err="1">
                <a:solidFill>
                  <a:schemeClr val="tx1"/>
                </a:solidFill>
                <a:latin typeface="#9Slide03 Arima Madurai Black" panose="00000A00000000000000" pitchFamily="2" charset="0"/>
                <a:cs typeface="#9Slide03 Arima Madurai Black" panose="00000A00000000000000" pitchFamily="2" charset="0"/>
              </a:rPr>
              <a:t>dân</a:t>
            </a:r>
            <a:endParaRPr lang="en-US" altLang="en-US" sz="3200" b="1" dirty="0">
              <a:solidFill>
                <a:schemeClr val="tx1"/>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 calcmode="lin" valueType="num">
                                      <p:cBhvr>
                                        <p:cTn id="1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6" dur="500"/>
                                        <p:tgtEl>
                                          <p:spTgt spid="3">
                                            <p:txEl>
                                              <p:pRg st="2" end="2"/>
                                            </p:txEl>
                                          </p:spTgt>
                                        </p:tgtEl>
                                      </p:cBhvr>
                                    </p:animEffec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Effect transition="in" filter="fade">
                                      <p:cBhvr>
                                        <p:cTn id="22" dur="500"/>
                                        <p:tgtEl>
                                          <p:spTgt spid="7"/>
                                        </p:tgtEl>
                                      </p:cBhvr>
                                    </p:animEffect>
                                  </p:childTnLst>
                                </p:cTn>
                              </p:par>
                            </p:childTnLst>
                          </p:cTn>
                        </p:par>
                        <p:par>
                          <p:cTn id="23" fill="hold">
                            <p:stCondLst>
                              <p:cond delay="1000"/>
                            </p:stCondLst>
                            <p:childTnLst>
                              <p:par>
                                <p:cTn id="24" presetID="53" presetClass="entr" presetSubtype="16"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ppt_w</p:attrName>
                                        </p:attrNameLst>
                                      </p:cBhvr>
                                      <p:tavLst>
                                        <p:tav tm="0">
                                          <p:val>
                                            <p:fltVal val="0"/>
                                          </p:val>
                                        </p:tav>
                                        <p:tav tm="100000">
                                          <p:val>
                                            <p:strVal val="#ppt_w"/>
                                          </p:val>
                                        </p:tav>
                                      </p:tavLst>
                                    </p:anim>
                                    <p:anim calcmode="lin" valueType="num">
                                      <p:cBhvr>
                                        <p:cTn id="27" dur="500" fill="hold"/>
                                        <p:tgtEl>
                                          <p:spTgt spid="5"/>
                                        </p:tgtEl>
                                        <p:attrNameLst>
                                          <p:attrName>ppt_h</p:attrName>
                                        </p:attrNameLst>
                                      </p:cBhvr>
                                      <p:tavLst>
                                        <p:tav tm="0">
                                          <p:val>
                                            <p:fltVal val="0"/>
                                          </p:val>
                                        </p:tav>
                                        <p:tav tm="100000">
                                          <p:val>
                                            <p:strVal val="#ppt_h"/>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circle(in)">
                                      <p:cBhvr>
                                        <p:cTn id="3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Hình ảnh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5968" y="3003952"/>
            <a:ext cx="3316388" cy="2362926"/>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pic>
        <p:nvPicPr>
          <p:cNvPr id="7" name="Hình ảnh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74456"/>
            <a:ext cx="4443799" cy="2827872"/>
          </a:xfrm>
          <a:custGeom>
            <a:avLst/>
            <a:gdLst>
              <a:gd name="connsiteX0" fmla="*/ 0 w 4443799"/>
              <a:gd name="connsiteY0" fmla="*/ 0 h 3776782"/>
              <a:gd name="connsiteX1" fmla="*/ 4164578 w 4443799"/>
              <a:gd name="connsiteY1" fmla="*/ 0 h 3776782"/>
              <a:gd name="connsiteX2" fmla="*/ 4238884 w 4443799"/>
              <a:gd name="connsiteY2" fmla="*/ 154250 h 3776782"/>
              <a:gd name="connsiteX3" fmla="*/ 4443799 w 4443799"/>
              <a:gd name="connsiteY3" fmla="*/ 1169228 h 3776782"/>
              <a:gd name="connsiteX4" fmla="*/ 1836244 w 4443799"/>
              <a:gd name="connsiteY4" fmla="*/ 3776782 h 3776782"/>
              <a:gd name="connsiteX5" fmla="*/ 177598 w 4443799"/>
              <a:gd name="connsiteY5" fmla="*/ 3181344 h 3776782"/>
              <a:gd name="connsiteX6" fmla="*/ 0 w 4443799"/>
              <a:gd name="connsiteY6" fmla="*/ 3019932 h 3776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3799" h="3776782">
                <a:moveTo>
                  <a:pt x="0" y="0"/>
                </a:moveTo>
                <a:lnTo>
                  <a:pt x="4164578" y="0"/>
                </a:lnTo>
                <a:lnTo>
                  <a:pt x="4238884" y="154250"/>
                </a:lnTo>
                <a:cubicBezTo>
                  <a:pt x="4370833" y="466214"/>
                  <a:pt x="4443799" y="809200"/>
                  <a:pt x="4443799" y="1169228"/>
                </a:cubicBezTo>
                <a:cubicBezTo>
                  <a:pt x="4443799" y="2609341"/>
                  <a:pt x="3276357" y="3776782"/>
                  <a:pt x="1836244" y="3776782"/>
                </a:cubicBezTo>
                <a:cubicBezTo>
                  <a:pt x="1206195" y="3776782"/>
                  <a:pt x="628337" y="3553326"/>
                  <a:pt x="177598" y="3181344"/>
                </a:cubicBezTo>
                <a:lnTo>
                  <a:pt x="0" y="3019932"/>
                </a:lnTo>
                <a:close/>
              </a:path>
            </a:pathLst>
          </a:custGeom>
          <a:effectLst>
            <a:softEdge rad="0"/>
          </a:effectLst>
        </p:spPr>
      </p:pic>
      <p:pic>
        <p:nvPicPr>
          <p:cNvPr id="12" name="Chỗ dành sẵn cho Nội dung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 y="4102163"/>
            <a:ext cx="3440566" cy="2580424"/>
          </a:xfrm>
          <a:custGeom>
            <a:avLst/>
            <a:gdLst>
              <a:gd name="connsiteX0" fmla="*/ 1539166 w 3440586"/>
              <a:gd name="connsiteY0" fmla="*/ 0 h 2950205"/>
              <a:gd name="connsiteX1" fmla="*/ 3440586 w 3440586"/>
              <a:gd name="connsiteY1" fmla="*/ 1901419 h 2950205"/>
              <a:gd name="connsiteX2" fmla="*/ 3211095 w 3440586"/>
              <a:gd name="connsiteY2" fmla="*/ 2807749 h 2950205"/>
              <a:gd name="connsiteX3" fmla="*/ 3124550 w 3440586"/>
              <a:gd name="connsiteY3" fmla="*/ 2950205 h 2950205"/>
              <a:gd name="connsiteX4" fmla="*/ 0 w 3440586"/>
              <a:gd name="connsiteY4" fmla="*/ 2950205 h 2950205"/>
              <a:gd name="connsiteX5" fmla="*/ 0 w 3440586"/>
              <a:gd name="connsiteY5" fmla="*/ 788141 h 2950205"/>
              <a:gd name="connsiteX6" fmla="*/ 71938 w 3440586"/>
              <a:gd name="connsiteY6" fmla="*/ 691940 h 2950205"/>
              <a:gd name="connsiteX7" fmla="*/ 1539166 w 3440586"/>
              <a:gd name="connsiteY7" fmla="*/ 0 h 2950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586" h="2950205">
                <a:moveTo>
                  <a:pt x="1539166" y="0"/>
                </a:moveTo>
                <a:cubicBezTo>
                  <a:pt x="2589292" y="0"/>
                  <a:pt x="3440586" y="851294"/>
                  <a:pt x="3440586" y="1901419"/>
                </a:cubicBezTo>
                <a:cubicBezTo>
                  <a:pt x="3440586" y="2229583"/>
                  <a:pt x="3357452" y="2538330"/>
                  <a:pt x="3211095" y="2807749"/>
                </a:cubicBezTo>
                <a:lnTo>
                  <a:pt x="3124550" y="2950205"/>
                </a:lnTo>
                <a:lnTo>
                  <a:pt x="0" y="2950205"/>
                </a:lnTo>
                <a:lnTo>
                  <a:pt x="0" y="788141"/>
                </a:lnTo>
                <a:lnTo>
                  <a:pt x="71938" y="691940"/>
                </a:lnTo>
                <a:cubicBezTo>
                  <a:pt x="420687" y="269355"/>
                  <a:pt x="948471" y="0"/>
                  <a:pt x="1539166" y="0"/>
                </a:cubicBezTo>
                <a:close/>
              </a:path>
            </a:pathLst>
          </a:custGeom>
          <a:effectLst>
            <a:softEdge rad="0"/>
          </a:effectLst>
        </p:spPr>
      </p:pic>
      <p:pic>
        <p:nvPicPr>
          <p:cNvPr id="17" name="Picture 16"/>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flipH="1">
            <a:off x="0" y="0"/>
            <a:ext cx="12192000" cy="6858000"/>
          </a:xfrm>
          <a:prstGeom prst="rect">
            <a:avLst/>
          </a:prstGeom>
        </p:spPr>
      </p:pic>
      <p:graphicFrame>
        <p:nvGraphicFramePr>
          <p:cNvPr id="10" name="Chỗ dành sẵn cho Nội dung 9"/>
          <p:cNvGraphicFramePr>
            <a:graphicFrameLocks noGrp="1"/>
          </p:cNvGraphicFramePr>
          <p:nvPr>
            <p:ph idx="1"/>
            <p:extLst>
              <p:ext uri="{D42A27DB-BD31-4B8C-83A1-F6EECF244321}">
                <p14:modId xmlns:p14="http://schemas.microsoft.com/office/powerpoint/2010/main" val="3637695297"/>
              </p:ext>
            </p:extLst>
          </p:nvPr>
        </p:nvGraphicFramePr>
        <p:xfrm>
          <a:off x="5924707" y="373822"/>
          <a:ext cx="6022454" cy="61103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 name="Rectangle 1">
            <a:extLst>
              <a:ext uri="{FF2B5EF4-FFF2-40B4-BE49-F238E27FC236}">
                <a16:creationId xmlns="" xmlns:a16="http://schemas.microsoft.com/office/drawing/2014/main" id="{7D057784-40CF-4816-8955-E3637212F2F5}"/>
              </a:ext>
            </a:extLst>
          </p:cNvPr>
          <p:cNvSpPr/>
          <p:nvPr/>
        </p:nvSpPr>
        <p:spPr>
          <a:xfrm>
            <a:off x="6052456" y="532478"/>
            <a:ext cx="4898571"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just" defTabSz="928688"/>
            <a:r>
              <a:rPr lang="en-BZ" sz="3200" smtClean="0">
                <a:solidFill>
                  <a:schemeClr val="tx1"/>
                </a:solidFill>
                <a:latin typeface="#9Slide03 Arima Madurai" panose="00000500000000000000" pitchFamily="2" charset="0"/>
                <a:cs typeface="#9Slide03 Arima Madurai" panose="00000500000000000000" pitchFamily="2" charset="0"/>
              </a:rPr>
              <a:t>- So </a:t>
            </a:r>
            <a:r>
              <a:rPr lang="en-BZ" sz="3200" dirty="0" err="1">
                <a:solidFill>
                  <a:schemeClr val="tx1"/>
                </a:solidFill>
                <a:latin typeface="#9Slide03 Arima Madurai" panose="00000500000000000000" pitchFamily="2" charset="0"/>
                <a:cs typeface="#9Slide03 Arima Madurai" panose="00000500000000000000" pitchFamily="2" charset="0"/>
              </a:rPr>
              <a:t>sánh</a:t>
            </a:r>
            <a:r>
              <a:rPr lang="en-BZ" sz="3200" dirty="0">
                <a:solidFill>
                  <a:schemeClr val="tx1"/>
                </a:solidFill>
                <a:latin typeface="#9Slide03 Arima Madurai" panose="00000500000000000000" pitchFamily="2" charset="0"/>
                <a:cs typeface="#9Slide03 Arima Madurai" panose="00000500000000000000" pitchFamily="2" charset="0"/>
              </a:rPr>
              <a:t>, </a:t>
            </a:r>
            <a:r>
              <a:rPr lang="en-BZ" sz="3200" dirty="0" err="1">
                <a:solidFill>
                  <a:schemeClr val="tx1"/>
                </a:solidFill>
                <a:latin typeface="#9Slide03 Arima Madurai" panose="00000500000000000000" pitchFamily="2" charset="0"/>
                <a:cs typeface="#9Slide03 Arima Madurai" panose="00000500000000000000" pitchFamily="2" charset="0"/>
              </a:rPr>
              <a:t>nhân</a:t>
            </a:r>
            <a:r>
              <a:rPr lang="en-BZ" sz="3200" dirty="0">
                <a:solidFill>
                  <a:schemeClr val="tx1"/>
                </a:solidFill>
                <a:latin typeface="#9Slide03 Arima Madurai" panose="00000500000000000000" pitchFamily="2" charset="0"/>
                <a:cs typeface="#9Slide03 Arima Madurai" panose="00000500000000000000" pitchFamily="2" charset="0"/>
              </a:rPr>
              <a:t> </a:t>
            </a:r>
            <a:r>
              <a:rPr lang="en-BZ" sz="3200" dirty="0" err="1">
                <a:solidFill>
                  <a:schemeClr val="tx1"/>
                </a:solidFill>
                <a:latin typeface="#9Slide03 Arima Madurai" panose="00000500000000000000" pitchFamily="2" charset="0"/>
                <a:cs typeface="#9Slide03 Arima Madurai" panose="00000500000000000000" pitchFamily="2" charset="0"/>
              </a:rPr>
              <a:t>hóa</a:t>
            </a:r>
            <a:r>
              <a:rPr lang="en-BZ" sz="3200" dirty="0">
                <a:solidFill>
                  <a:schemeClr val="tx1"/>
                </a:solidFill>
                <a:latin typeface="#9Slide03 Arima Madurai" panose="00000500000000000000" pitchFamily="2" charset="0"/>
                <a:cs typeface="#9Slide03 Arima Madurai" panose="00000500000000000000" pitchFamily="2" charset="0"/>
              </a:rPr>
              <a:t> </a:t>
            </a:r>
            <a:r>
              <a:rPr lang="pt-BR"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a:t>
            </a:r>
            <a:r>
              <a:rPr lang="pt-BR" altLang="en-US" sz="3200" dirty="0">
                <a:solidFill>
                  <a:schemeClr val="tx1"/>
                </a:solidFill>
                <a:latin typeface="#9Slide03 Arima Madurai" panose="00000500000000000000" pitchFamily="2" charset="0"/>
                <a:cs typeface="#9Slide03 Arima Madurai" panose="00000500000000000000" pitchFamily="2" charset="0"/>
              </a:rPr>
              <a:t> Biển hiền hoà, bao dung, nuôi sống con người.</a:t>
            </a:r>
            <a:endParaRPr lang="en-BZ" sz="3200" dirty="0">
              <a:solidFill>
                <a:schemeClr val="tx1"/>
              </a:solidFill>
              <a:latin typeface="#9Slide03 Arima Madurai" panose="00000500000000000000" pitchFamily="2" charset="0"/>
              <a:cs typeface="#9Slide03 Arima Madurai" panose="00000500000000000000" pitchFamily="2" charset="0"/>
            </a:endParaRPr>
          </a:p>
        </p:txBody>
      </p:sp>
      <p:sp>
        <p:nvSpPr>
          <p:cNvPr id="8" name="Rectangle 7">
            <a:extLst>
              <a:ext uri="{FF2B5EF4-FFF2-40B4-BE49-F238E27FC236}">
                <a16:creationId xmlns="" xmlns:a16="http://schemas.microsoft.com/office/drawing/2014/main" id="{658449A5-6B2F-40B8-99E7-FE410597BAA9}"/>
              </a:ext>
            </a:extLst>
          </p:cNvPr>
          <p:cNvSpPr/>
          <p:nvPr/>
        </p:nvSpPr>
        <p:spPr>
          <a:xfrm>
            <a:off x="6440130" y="2663833"/>
            <a:ext cx="5013916" cy="156966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lvl="0" algn="just" defTabSz="928688"/>
            <a:r>
              <a:rPr lang="en-SG" sz="3200" smtClean="0">
                <a:solidFill>
                  <a:schemeClr val="tx1"/>
                </a:solidFill>
                <a:latin typeface="#9Slide03 Arima Madurai" panose="00000500000000000000" pitchFamily="2" charset="0"/>
                <a:cs typeface="#9Slide03 Arima Madurai" panose="00000500000000000000" pitchFamily="2" charset="0"/>
              </a:rPr>
              <a:t>- Tả </a:t>
            </a:r>
            <a:r>
              <a:rPr lang="en-SG" sz="3200" dirty="0" err="1">
                <a:solidFill>
                  <a:schemeClr val="tx1"/>
                </a:solidFill>
                <a:latin typeface="#9Slide03 Arima Madurai" panose="00000500000000000000" pitchFamily="2" charset="0"/>
                <a:cs typeface="#9Slide03 Arima Madurai" panose="00000500000000000000" pitchFamily="2" charset="0"/>
              </a:rPr>
              <a:t>thực</a:t>
            </a:r>
            <a:r>
              <a:rPr lang="en-SG" sz="3200" dirty="0">
                <a:solidFill>
                  <a:schemeClr val="tx1"/>
                </a:solidFill>
                <a:latin typeface="#9Slide03 Arima Madurai" panose="00000500000000000000" pitchFamily="2" charset="0"/>
                <a:cs typeface="#9Slide03 Arima Madurai" panose="00000500000000000000" pitchFamily="2" charset="0"/>
              </a:rPr>
              <a:t> </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Vẻ</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đẹp</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mạnh</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mẽ</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rắn</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rỏi</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tâm</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trạng</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hân</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hoan</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của</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ng</a:t>
            </a:r>
            <a:r>
              <a:rPr lang="vi-VN"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ư</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ời</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ra</a:t>
            </a:r>
            <a:r>
              <a:rPr lang="en-SG"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 </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kh</a:t>
            </a:r>
            <a:r>
              <a:rPr lang="vi-VN" sz="3200" dirty="0">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ơ</a:t>
            </a:r>
            <a:r>
              <a:rPr lang="en-SG" sz="3200" dirty="0" err="1">
                <a:solidFill>
                  <a:schemeClr val="tx1"/>
                </a:solidFill>
                <a:latin typeface="#9Slide03 Arima Madurai" panose="00000500000000000000" pitchFamily="2" charset="0"/>
                <a:cs typeface="#9Slide03 Arima Madurai" panose="00000500000000000000" pitchFamily="2" charset="0"/>
                <a:sym typeface="Wingdings" panose="05000000000000000000" pitchFamily="2" charset="2"/>
              </a:rPr>
              <a:t>i</a:t>
            </a:r>
            <a:endParaRPr lang="en-BZ" sz="3200" dirty="0">
              <a:solidFill>
                <a:schemeClr val="tx1"/>
              </a:solidFill>
              <a:latin typeface="#9Slide03 Arima Madurai" panose="00000500000000000000" pitchFamily="2" charset="0"/>
              <a:cs typeface="#9Slide03 Arima Madurai" panose="00000500000000000000" pitchFamily="2" charset="0"/>
            </a:endParaRPr>
          </a:p>
        </p:txBody>
      </p:sp>
      <p:sp>
        <p:nvSpPr>
          <p:cNvPr id="11" name="Rectangle 26">
            <a:extLst>
              <a:ext uri="{FF2B5EF4-FFF2-40B4-BE49-F238E27FC236}">
                <a16:creationId xmlns="" xmlns:a16="http://schemas.microsoft.com/office/drawing/2014/main" id="{DE495ABA-96D0-4330-AAD8-3A487A73A7C2}"/>
              </a:ext>
            </a:extLst>
          </p:cNvPr>
          <p:cNvSpPr>
            <a:spLocks noChangeArrowheads="1"/>
          </p:cNvSpPr>
          <p:nvPr/>
        </p:nvSpPr>
        <p:spPr bwMode="auto">
          <a:xfrm>
            <a:off x="6909557" y="4719713"/>
            <a:ext cx="5013915" cy="1815882"/>
          </a:xfrm>
          <a:prstGeom prst="rect">
            <a:avLst/>
          </a:prstGeom>
          <a:ln/>
          <a:extLst/>
        </p:spPr>
        <p:style>
          <a:lnRef idx="1">
            <a:schemeClr val="accent1"/>
          </a:lnRef>
          <a:fillRef idx="2">
            <a:schemeClr val="accent1"/>
          </a:fillRef>
          <a:effectRef idx="1">
            <a:schemeClr val="accent1"/>
          </a:effectRef>
          <a:fontRef idx="minor">
            <a:schemeClr val="dk1"/>
          </a:fontRef>
        </p:style>
        <p:txBody>
          <a:bodyPr wrap="square" anchor="ctr">
            <a:spAutoFit/>
          </a:bodyPr>
          <a:lstStyle>
            <a:lvl1pPr eaLnBrk="0" hangingPunct="0">
              <a:defRPr>
                <a:solidFill>
                  <a:srgbClr val="0033CC"/>
                </a:solidFill>
                <a:latin typeface="Times New Roman" panose="02020603050405020304" pitchFamily="18" charset="0"/>
                <a:cs typeface="Arial" panose="020B0604020202020204" pitchFamily="34" charset="0"/>
              </a:defRPr>
            </a:lvl1pPr>
            <a:lvl2pPr marL="742950" indent="-285750" eaLnBrk="0" hangingPunct="0">
              <a:defRPr>
                <a:solidFill>
                  <a:srgbClr val="0033CC"/>
                </a:solidFill>
                <a:latin typeface="Times New Roman" panose="02020603050405020304" pitchFamily="18" charset="0"/>
                <a:cs typeface="Arial" panose="020B0604020202020204" pitchFamily="34" charset="0"/>
              </a:defRPr>
            </a:lvl2pPr>
            <a:lvl3pPr marL="1143000" indent="-228600" eaLnBrk="0" hangingPunct="0">
              <a:defRPr>
                <a:solidFill>
                  <a:srgbClr val="0033CC"/>
                </a:solidFill>
                <a:latin typeface="Times New Roman" panose="02020603050405020304" pitchFamily="18" charset="0"/>
                <a:cs typeface="Arial" panose="020B0604020202020204" pitchFamily="34" charset="0"/>
              </a:defRPr>
            </a:lvl3pPr>
            <a:lvl4pPr marL="1600200" indent="-228600" eaLnBrk="0" hangingPunct="0">
              <a:defRPr>
                <a:solidFill>
                  <a:srgbClr val="0033CC"/>
                </a:solidFill>
                <a:latin typeface="Times New Roman" panose="02020603050405020304" pitchFamily="18" charset="0"/>
                <a:cs typeface="Arial" panose="020B0604020202020204" pitchFamily="34" charset="0"/>
              </a:defRPr>
            </a:lvl4pPr>
            <a:lvl5pPr marL="2057400" indent="-228600" eaLnBrk="0" hangingPunct="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r>
              <a:rPr lang="pt-BR" altLang="en-US" sz="2800" dirty="0">
                <a:solidFill>
                  <a:schemeClr val="tx1"/>
                </a:solidFill>
                <a:latin typeface="#9Slide03 Arima Madurai" panose="00000500000000000000" pitchFamily="2" charset="0"/>
                <a:cs typeface="#9Slide03 Arima Madurai" panose="00000500000000000000" pitchFamily="2" charset="0"/>
              </a:rPr>
              <a:t>   → Công việc lao động tràn ngập niềm vui, lạc quan, yêu đời, yêu lao động nhịp nhàng cùng thiên nhiên.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500"/>
                                        <p:tgtEl>
                                          <p:spTgt spid="12"/>
                                        </p:tgtEl>
                                      </p:cBhvr>
                                    </p:animEffect>
                                  </p:childTnLst>
                                </p:cTn>
                              </p:par>
                            </p:childTnLst>
                          </p:cTn>
                        </p:par>
                        <p:par>
                          <p:cTn id="8" fill="hold">
                            <p:stCondLst>
                              <p:cond delay="500"/>
                            </p:stCondLst>
                            <p:childTnLst>
                              <p:par>
                                <p:cTn id="9" presetID="21" presetClass="entr" presetSubtype="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heel(1)">
                                      <p:cBhvr>
                                        <p:cTn id="11" dur="500"/>
                                        <p:tgtEl>
                                          <p:spTgt spid="7"/>
                                        </p:tgtEl>
                                      </p:cBhvr>
                                    </p:animEffect>
                                  </p:childTnLst>
                                </p:cTn>
                              </p:par>
                            </p:childTnLst>
                          </p:cTn>
                        </p:par>
                        <p:par>
                          <p:cTn id="12" fill="hold">
                            <p:stCondLst>
                              <p:cond delay="1000"/>
                            </p:stCondLst>
                            <p:childTnLst>
                              <p:par>
                                <p:cTn id="13" presetID="21" presetClass="entr" presetSubtype="1"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heel(1)">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10">
                                            <p:graphicEl>
                                              <a:dgm id="{A24EE739-C717-44F1-89EF-36D18893C551}"/>
                                            </p:graphicEl>
                                          </p:spTgt>
                                        </p:tgtEl>
                                        <p:attrNameLst>
                                          <p:attrName>style.visibility</p:attrName>
                                        </p:attrNameLst>
                                      </p:cBhvr>
                                      <p:to>
                                        <p:strVal val="visible"/>
                                      </p:to>
                                    </p:set>
                                    <p:animEffect transition="in" filter="wheel(1)">
                                      <p:cBhvr>
                                        <p:cTn id="20" dur="1000"/>
                                        <p:tgtEl>
                                          <p:spTgt spid="10">
                                            <p:graphicEl>
                                              <a:dgm id="{A24EE739-C717-44F1-89EF-36D18893C55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10">
                                            <p:graphicEl>
                                              <a:dgm id="{D58868E0-7BB7-4E75-8F6F-E66500FE7CCA}"/>
                                            </p:graphicEl>
                                          </p:spTgt>
                                        </p:tgtEl>
                                        <p:attrNameLst>
                                          <p:attrName>style.visibility</p:attrName>
                                        </p:attrNameLst>
                                      </p:cBhvr>
                                      <p:to>
                                        <p:strVal val="visible"/>
                                      </p:to>
                                    </p:set>
                                    <p:animEffect transition="in" filter="wheel(1)">
                                      <p:cBhvr>
                                        <p:cTn id="25" dur="1000"/>
                                        <p:tgtEl>
                                          <p:spTgt spid="10">
                                            <p:graphicEl>
                                              <a:dgm id="{D58868E0-7BB7-4E75-8F6F-E66500FE7CCA}"/>
                                            </p:graphicEl>
                                          </p:spTgt>
                                        </p:tgtEl>
                                      </p:cBhvr>
                                    </p:animEffect>
                                  </p:childTnLst>
                                </p:cTn>
                              </p:par>
                              <p:par>
                                <p:cTn id="26" presetID="21" presetClass="entr" presetSubtype="1" fill="hold" grpId="0" nodeType="withEffect">
                                  <p:stCondLst>
                                    <p:cond delay="0"/>
                                  </p:stCondLst>
                                  <p:childTnLst>
                                    <p:set>
                                      <p:cBhvr>
                                        <p:cTn id="27" dur="1" fill="hold">
                                          <p:stCondLst>
                                            <p:cond delay="0"/>
                                          </p:stCondLst>
                                        </p:cTn>
                                        <p:tgtEl>
                                          <p:spTgt spid="10">
                                            <p:graphicEl>
                                              <a:dgm id="{18663FC8-A48F-4AFF-A7C7-3965F9423293}"/>
                                            </p:graphicEl>
                                          </p:spTgt>
                                        </p:tgtEl>
                                        <p:attrNameLst>
                                          <p:attrName>style.visibility</p:attrName>
                                        </p:attrNameLst>
                                      </p:cBhvr>
                                      <p:to>
                                        <p:strVal val="visible"/>
                                      </p:to>
                                    </p:set>
                                    <p:animEffect transition="in" filter="wheel(1)">
                                      <p:cBhvr>
                                        <p:cTn id="28" dur="1000"/>
                                        <p:tgtEl>
                                          <p:spTgt spid="10">
                                            <p:graphicEl>
                                              <a:dgm id="{18663FC8-A48F-4AFF-A7C7-3965F9423293}"/>
                                            </p:graphic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1" fill="hold" grpId="0" nodeType="clickEffect">
                                  <p:stCondLst>
                                    <p:cond delay="0"/>
                                  </p:stCondLst>
                                  <p:childTnLst>
                                    <p:set>
                                      <p:cBhvr>
                                        <p:cTn id="32" dur="1" fill="hold">
                                          <p:stCondLst>
                                            <p:cond delay="0"/>
                                          </p:stCondLst>
                                        </p:cTn>
                                        <p:tgtEl>
                                          <p:spTgt spid="10">
                                            <p:graphicEl>
                                              <a:dgm id="{FC356354-C280-4822-8FDB-AF55538589FE}"/>
                                            </p:graphicEl>
                                          </p:spTgt>
                                        </p:tgtEl>
                                        <p:attrNameLst>
                                          <p:attrName>style.visibility</p:attrName>
                                        </p:attrNameLst>
                                      </p:cBhvr>
                                      <p:to>
                                        <p:strVal val="visible"/>
                                      </p:to>
                                    </p:set>
                                    <p:animEffect transition="in" filter="wheel(1)">
                                      <p:cBhvr>
                                        <p:cTn id="33" dur="1000"/>
                                        <p:tgtEl>
                                          <p:spTgt spid="10">
                                            <p:graphicEl>
                                              <a:dgm id="{FC356354-C280-4822-8FDB-AF55538589FE}"/>
                                            </p:graphicEl>
                                          </p:spTgt>
                                        </p:tgtEl>
                                      </p:cBhvr>
                                    </p:animEffect>
                                  </p:childTnLst>
                                </p:cTn>
                              </p:par>
                              <p:par>
                                <p:cTn id="34" presetID="21" presetClass="entr" presetSubtype="1" fill="hold" grpId="0" nodeType="withEffect">
                                  <p:stCondLst>
                                    <p:cond delay="0"/>
                                  </p:stCondLst>
                                  <p:childTnLst>
                                    <p:set>
                                      <p:cBhvr>
                                        <p:cTn id="35" dur="1" fill="hold">
                                          <p:stCondLst>
                                            <p:cond delay="0"/>
                                          </p:stCondLst>
                                        </p:cTn>
                                        <p:tgtEl>
                                          <p:spTgt spid="10">
                                            <p:graphicEl>
                                              <a:dgm id="{01367DFD-6C3F-4C3F-97A6-9743474CE0A6}"/>
                                            </p:graphicEl>
                                          </p:spTgt>
                                        </p:tgtEl>
                                        <p:attrNameLst>
                                          <p:attrName>style.visibility</p:attrName>
                                        </p:attrNameLst>
                                      </p:cBhvr>
                                      <p:to>
                                        <p:strVal val="visible"/>
                                      </p:to>
                                    </p:set>
                                    <p:animEffect transition="in" filter="wheel(1)">
                                      <p:cBhvr>
                                        <p:cTn id="36" dur="1000"/>
                                        <p:tgtEl>
                                          <p:spTgt spid="10">
                                            <p:graphicEl>
                                              <a:dgm id="{01367DFD-6C3F-4C3F-97A6-9743474CE0A6}"/>
                                            </p:graphic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Sub>
          <a:bldDgm bld="one"/>
        </p:bldSub>
      </p:bldGraphic>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5C56E205-5BCE-47B0-9DA6-44A411C24103}"/>
              </a:ext>
            </a:extLst>
          </p:cNvPr>
          <p:cNvPicPr>
            <a:picLocks noChangeAspect="1"/>
          </p:cNvPicPr>
          <p:nvPr/>
        </p:nvPicPr>
        <p:blipFill rotWithShape="1">
          <a:blip r:embed="rId3">
            <a:extLst>
              <a:ext uri="{28A0092B-C50C-407E-A947-70E740481C1C}">
                <a14:useLocalDpi xmlns:a14="http://schemas.microsoft.com/office/drawing/2010/main" val="0"/>
              </a:ext>
            </a:extLst>
          </a:blip>
          <a:srcRect t="3637"/>
          <a:stretch/>
        </p:blipFill>
        <p:spPr>
          <a:xfrm>
            <a:off x="0" y="0"/>
            <a:ext cx="12192000" cy="6608617"/>
          </a:xfrm>
          <a:prstGeom prst="rect">
            <a:avLst/>
          </a:prstGeom>
        </p:spPr>
      </p:pic>
      <p:sp>
        <p:nvSpPr>
          <p:cNvPr id="3" name="Rectangle 2">
            <a:extLst>
              <a:ext uri="{FF2B5EF4-FFF2-40B4-BE49-F238E27FC236}">
                <a16:creationId xmlns="" xmlns:a16="http://schemas.microsoft.com/office/drawing/2014/main" id="{D47F8F82-058F-452E-A2DC-788485DCB366}"/>
              </a:ext>
            </a:extLst>
          </p:cNvPr>
          <p:cNvSpPr/>
          <p:nvPr/>
        </p:nvSpPr>
        <p:spPr>
          <a:xfrm>
            <a:off x="0" y="5870864"/>
            <a:ext cx="12192000" cy="98713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nl-NL" sz="5400" b="1" dirty="0">
                <a:solidFill>
                  <a:schemeClr val="tx1"/>
                </a:solidFill>
                <a:latin typeface="Times New Roman" pitchFamily="18" charset="0"/>
                <a:cs typeface="Times New Roman" pitchFamily="18" charset="0"/>
              </a:rPr>
              <a:t>3. Cảnh đoàn thuyền tr</a:t>
            </a:r>
            <a:r>
              <a:rPr lang="en-SG" sz="5400" b="1" dirty="0">
                <a:solidFill>
                  <a:schemeClr val="tx1"/>
                </a:solidFill>
                <a:latin typeface="Times New Roman" pitchFamily="18" charset="0"/>
                <a:cs typeface="Times New Roman" pitchFamily="18" charset="0"/>
              </a:rPr>
              <a:t>ở </a:t>
            </a:r>
            <a:r>
              <a:rPr lang="en-SG" sz="5400" b="1" dirty="0" err="1">
                <a:solidFill>
                  <a:schemeClr val="tx1"/>
                </a:solidFill>
                <a:latin typeface="Times New Roman" pitchFamily="18" charset="0"/>
                <a:cs typeface="Times New Roman" pitchFamily="18" charset="0"/>
              </a:rPr>
              <a:t>về</a:t>
            </a:r>
            <a:endParaRPr lang="en-SG" sz="5400" b="1"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4830387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15" name="Picture 14"/>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7" name="Freeform 62"/>
          <p:cNvSpPr>
            <a:spLocks noGrp="1" noRot="1" noChangeAspect="1" noMove="1" noResize="1" noEditPoints="1" noAdjustHandles="1" noChangeArrowheads="1" noChangeShapeType="1" noTextEdit="1"/>
          </p:cNvSpPr>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8" name="Chỗ dành sẵn cho Nội dung 4" descr="Ảnh có chứa bàn, đang ngồi, ngoài trời&#10;&#10;Mô tả được tạo với mức tin cậy cao"/>
          <p:cNvPicPr>
            <a:picLocks noChangeAspect="1"/>
          </p:cNvPicPr>
          <p:nvPr/>
        </p:nvPicPr>
        <p:blipFill rotWithShape="1">
          <a:blip r:embed="rId4">
            <a:extLst>
              <a:ext uri="{28A0092B-C50C-407E-A947-70E740481C1C}">
                <a14:useLocalDpi xmlns:a14="http://schemas.microsoft.com/office/drawing/2010/main" val="0"/>
              </a:ext>
            </a:extLst>
          </a:blip>
          <a:srcRect l="21743" r="19737" b="-2"/>
          <a:stretch>
            <a:fillRect/>
          </a:stretch>
        </p:blipFill>
        <p:spPr>
          <a:xfrm>
            <a:off x="20" y="907231"/>
            <a:ext cx="4838021" cy="5063738"/>
          </a:xfrm>
          <a:custGeom>
            <a:avLst/>
            <a:gdLst>
              <a:gd name="connsiteX0" fmla="*/ 2306172 w 4838041"/>
              <a:gd name="connsiteY0" fmla="*/ 0 h 5063738"/>
              <a:gd name="connsiteX1" fmla="*/ 4838041 w 4838041"/>
              <a:gd name="connsiteY1" fmla="*/ 2531869 h 5063738"/>
              <a:gd name="connsiteX2" fmla="*/ 2306172 w 4838041"/>
              <a:gd name="connsiteY2" fmla="*/ 5063738 h 5063738"/>
              <a:gd name="connsiteX3" fmla="*/ 79886 w 4838041"/>
              <a:gd name="connsiteY3" fmla="*/ 3738709 h 5063738"/>
              <a:gd name="connsiteX4" fmla="*/ 0 w 4838041"/>
              <a:gd name="connsiteY4" fmla="*/ 3572876 h 5063738"/>
              <a:gd name="connsiteX5" fmla="*/ 0 w 4838041"/>
              <a:gd name="connsiteY5" fmla="*/ 1490863 h 5063738"/>
              <a:gd name="connsiteX6" fmla="*/ 79886 w 4838041"/>
              <a:gd name="connsiteY6" fmla="*/ 1325030 h 5063738"/>
              <a:gd name="connsiteX7" fmla="*/ 2306172 w 4838041"/>
              <a:gd name="connsiteY7" fmla="*/ 0 h 5063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10" name="Hộp Văn bản 9">
            <a:extLst>
              <a:ext uri="{FF2B5EF4-FFF2-40B4-BE49-F238E27FC236}">
                <a16:creationId xmlns="" xmlns:a16="http://schemas.microsoft.com/office/drawing/2014/main" id="{16AB3F55-FFE0-47A3-BA9D-C56CCAEB580F}"/>
              </a:ext>
            </a:extLst>
          </p:cNvPr>
          <p:cNvSpPr txBox="1"/>
          <p:nvPr/>
        </p:nvSpPr>
        <p:spPr>
          <a:xfrm>
            <a:off x="5102268" y="408460"/>
            <a:ext cx="6772344" cy="2554545"/>
          </a:xfrm>
          <a:prstGeom prst="rect">
            <a:avLst/>
          </a:prstGeom>
          <a:noFill/>
        </p:spPr>
        <p:txBody>
          <a:bodyPr wrap="square">
            <a:spAutoFit/>
          </a:bodyPr>
          <a:lstStyle/>
          <a:p>
            <a:r>
              <a:rPr lang="vi-VN" sz="4000" b="1" dirty="0">
                <a:solidFill>
                  <a:srgbClr val="FF0000"/>
                </a:solidFill>
                <a:latin typeface="#9Slide05 Braxton Regular" panose="03060000000000000000" pitchFamily="66" charset="0"/>
              </a:rPr>
              <a:t>Câu </a:t>
            </a:r>
            <a:r>
              <a:rPr lang="vi-VN" sz="4000" b="1" dirty="0" err="1">
                <a:solidFill>
                  <a:srgbClr val="FF0000"/>
                </a:solidFill>
                <a:latin typeface="#9Slide05 Braxton Regular" panose="03060000000000000000" pitchFamily="66" charset="0"/>
              </a:rPr>
              <a:t>hát</a:t>
            </a:r>
            <a:r>
              <a:rPr lang="vi-VN" sz="4000" b="1" dirty="0">
                <a:solidFill>
                  <a:srgbClr val="FF0000"/>
                </a:solidFill>
                <a:latin typeface="#9Slide05 Braxton Regular" panose="03060000000000000000" pitchFamily="66" charset="0"/>
              </a:rPr>
              <a:t> căng </a:t>
            </a:r>
            <a:r>
              <a:rPr lang="vi-VN" sz="4000" b="1" dirty="0" err="1">
                <a:solidFill>
                  <a:srgbClr val="FF0000"/>
                </a:solidFill>
                <a:latin typeface="#9Slide05 Braxton Regular" panose="03060000000000000000" pitchFamily="66" charset="0"/>
              </a:rPr>
              <a:t>buồm</a:t>
            </a:r>
            <a:r>
              <a:rPr lang="vi-VN" sz="4000" b="1" dirty="0">
                <a:solidFill>
                  <a:srgbClr val="FF0000"/>
                </a:solidFill>
                <a:latin typeface="#9Slide05 Braxton Regular" panose="03060000000000000000" pitchFamily="66" charset="0"/>
              </a:rPr>
              <a:t> </a:t>
            </a:r>
            <a:r>
              <a:rPr lang="vi-VN" sz="4000" b="1" dirty="0" err="1">
                <a:solidFill>
                  <a:srgbClr val="000000"/>
                </a:solidFill>
                <a:latin typeface="#9Slide05 Braxton Regular" panose="03060000000000000000" pitchFamily="66" charset="0"/>
              </a:rPr>
              <a:t>với</a:t>
            </a:r>
            <a:r>
              <a:rPr lang="vi-VN" sz="4000" b="1" dirty="0">
                <a:solidFill>
                  <a:srgbClr val="000000"/>
                </a:solidFill>
                <a:latin typeface="#9Slide05 Braxton Regular" panose="03060000000000000000" pitchFamily="66" charset="0"/>
              </a:rPr>
              <a:t> </a:t>
            </a:r>
            <a:r>
              <a:rPr lang="vi-VN" sz="4000" b="1" dirty="0" err="1">
                <a:solidFill>
                  <a:srgbClr val="000000"/>
                </a:solidFill>
                <a:latin typeface="#9Slide05 Braxton Regular" panose="03060000000000000000" pitchFamily="66" charset="0"/>
              </a:rPr>
              <a:t>gió</a:t>
            </a:r>
            <a:r>
              <a:rPr lang="vi-VN" sz="4000" b="1" dirty="0">
                <a:solidFill>
                  <a:srgbClr val="000000"/>
                </a:solidFill>
                <a:latin typeface="#9Slide05 Braxton Regular" panose="03060000000000000000" pitchFamily="66" charset="0"/>
              </a:rPr>
              <a:t> khơi,</a:t>
            </a:r>
            <a:br>
              <a:rPr lang="vi-VN" sz="4000" b="1" dirty="0">
                <a:solidFill>
                  <a:srgbClr val="000000"/>
                </a:solidFill>
                <a:latin typeface="#9Slide05 Braxton Regular" panose="03060000000000000000" pitchFamily="66" charset="0"/>
              </a:rPr>
            </a:br>
            <a:r>
              <a:rPr lang="vi-VN" sz="4000" b="1" dirty="0" err="1">
                <a:solidFill>
                  <a:srgbClr val="FF0000"/>
                </a:solidFill>
                <a:latin typeface="#9Slide05 Braxton Regular" panose="03060000000000000000" pitchFamily="66" charset="0"/>
              </a:rPr>
              <a:t>Đoàn</a:t>
            </a:r>
            <a:r>
              <a:rPr lang="vi-VN" sz="4000" b="1" dirty="0">
                <a:solidFill>
                  <a:srgbClr val="FF0000"/>
                </a:solidFill>
                <a:latin typeface="#9Slide05 Braxton Regular" panose="03060000000000000000" pitchFamily="66" charset="0"/>
              </a:rPr>
              <a:t> </a:t>
            </a:r>
            <a:r>
              <a:rPr lang="vi-VN" sz="4000" b="1" dirty="0" err="1">
                <a:solidFill>
                  <a:srgbClr val="FF0000"/>
                </a:solidFill>
                <a:latin typeface="#9Slide05 Braxton Regular" panose="03060000000000000000" pitchFamily="66" charset="0"/>
              </a:rPr>
              <a:t>thuyền</a:t>
            </a:r>
            <a:r>
              <a:rPr lang="vi-VN" sz="4000" b="1" dirty="0">
                <a:solidFill>
                  <a:srgbClr val="FF0000"/>
                </a:solidFill>
                <a:latin typeface="#9Slide05 Braxton Regular" panose="03060000000000000000" pitchFamily="66" charset="0"/>
              </a:rPr>
              <a:t> </a:t>
            </a:r>
            <a:r>
              <a:rPr lang="vi-VN" sz="4000" b="1" dirty="0" err="1">
                <a:solidFill>
                  <a:srgbClr val="0070C0"/>
                </a:solidFill>
                <a:latin typeface="#9Slide05 Braxton Regular" panose="03060000000000000000" pitchFamily="66" charset="0"/>
              </a:rPr>
              <a:t>chạy</a:t>
            </a:r>
            <a:r>
              <a:rPr lang="vi-VN" sz="4000" b="1" dirty="0">
                <a:solidFill>
                  <a:srgbClr val="0070C0"/>
                </a:solidFill>
                <a:latin typeface="#9Slide05 Braxton Regular" panose="03060000000000000000" pitchFamily="66" charset="0"/>
              </a:rPr>
              <a:t> đua </a:t>
            </a:r>
            <a:r>
              <a:rPr lang="vi-VN" sz="4000" b="1" dirty="0" err="1">
                <a:solidFill>
                  <a:srgbClr val="000000"/>
                </a:solidFill>
                <a:latin typeface="#9Slide05 Braxton Regular" panose="03060000000000000000" pitchFamily="66" charset="0"/>
              </a:rPr>
              <a:t>cùng</a:t>
            </a:r>
            <a:r>
              <a:rPr lang="vi-VN" sz="4000" b="1" dirty="0">
                <a:solidFill>
                  <a:srgbClr val="000000"/>
                </a:solidFill>
                <a:latin typeface="#9Slide05 Braxton Regular" panose="03060000000000000000" pitchFamily="66" charset="0"/>
              </a:rPr>
              <a:t> </a:t>
            </a:r>
            <a:r>
              <a:rPr lang="vi-VN" sz="4000" b="1" dirty="0" err="1">
                <a:solidFill>
                  <a:srgbClr val="000000"/>
                </a:solidFill>
                <a:latin typeface="#9Slide05 Braxton Regular" panose="03060000000000000000" pitchFamily="66" charset="0"/>
              </a:rPr>
              <a:t>mặt</a:t>
            </a:r>
            <a:r>
              <a:rPr lang="vi-VN" sz="4000" b="1" dirty="0">
                <a:solidFill>
                  <a:srgbClr val="000000"/>
                </a:solidFill>
                <a:latin typeface="#9Slide05 Braxton Regular" panose="03060000000000000000" pitchFamily="66" charset="0"/>
              </a:rPr>
              <a:t> </a:t>
            </a:r>
            <a:r>
              <a:rPr lang="vi-VN" sz="4000" b="1" dirty="0" err="1">
                <a:solidFill>
                  <a:srgbClr val="000000"/>
                </a:solidFill>
                <a:latin typeface="#9Slide05 Braxton Regular" panose="03060000000000000000" pitchFamily="66" charset="0"/>
              </a:rPr>
              <a:t>trời</a:t>
            </a:r>
            <a:r>
              <a:rPr lang="vi-VN" sz="4000" b="1" dirty="0">
                <a:solidFill>
                  <a:srgbClr val="000000"/>
                </a:solidFill>
                <a:latin typeface="#9Slide05 Braxton Regular" panose="03060000000000000000" pitchFamily="66" charset="0"/>
              </a:rPr>
              <a:t>.</a:t>
            </a:r>
            <a:br>
              <a:rPr lang="vi-VN" sz="4000" b="1" dirty="0">
                <a:solidFill>
                  <a:srgbClr val="000000"/>
                </a:solidFill>
                <a:latin typeface="#9Slide05 Braxton Regular" panose="03060000000000000000" pitchFamily="66" charset="0"/>
              </a:rPr>
            </a:br>
            <a:r>
              <a:rPr lang="vi-VN" sz="4000" b="1" dirty="0" err="1">
                <a:solidFill>
                  <a:srgbClr val="FF0000"/>
                </a:solidFill>
                <a:latin typeface="#9Slide05 Braxton Regular" panose="03060000000000000000" pitchFamily="66" charset="0"/>
              </a:rPr>
              <a:t>Mặt</a:t>
            </a:r>
            <a:r>
              <a:rPr lang="vi-VN" sz="4000" b="1" dirty="0">
                <a:solidFill>
                  <a:srgbClr val="FF0000"/>
                </a:solidFill>
                <a:latin typeface="#9Slide05 Braxton Regular" panose="03060000000000000000" pitchFamily="66" charset="0"/>
              </a:rPr>
              <a:t> </a:t>
            </a:r>
            <a:r>
              <a:rPr lang="vi-VN" sz="4000" b="1" dirty="0" err="1">
                <a:solidFill>
                  <a:srgbClr val="FF0000"/>
                </a:solidFill>
                <a:latin typeface="#9Slide05 Braxton Regular" panose="03060000000000000000" pitchFamily="66" charset="0"/>
              </a:rPr>
              <a:t>trời</a:t>
            </a:r>
            <a:r>
              <a:rPr lang="vi-VN" sz="4000" b="1" dirty="0">
                <a:solidFill>
                  <a:srgbClr val="FF0000"/>
                </a:solidFill>
                <a:latin typeface="#9Slide05 Braxton Regular" panose="03060000000000000000" pitchFamily="66" charset="0"/>
              </a:rPr>
              <a:t> </a:t>
            </a:r>
            <a:r>
              <a:rPr lang="vi-VN" sz="4000" b="1" dirty="0" err="1">
                <a:solidFill>
                  <a:srgbClr val="0070C0"/>
                </a:solidFill>
                <a:latin typeface="#9Slide05 Braxton Regular" panose="03060000000000000000" pitchFamily="66" charset="0"/>
              </a:rPr>
              <a:t>đội</a:t>
            </a:r>
            <a:r>
              <a:rPr lang="vi-VN" sz="4000" b="1" dirty="0">
                <a:solidFill>
                  <a:srgbClr val="0070C0"/>
                </a:solidFill>
                <a:latin typeface="#9Slide05 Braxton Regular" panose="03060000000000000000" pitchFamily="66" charset="0"/>
              </a:rPr>
              <a:t> </a:t>
            </a:r>
            <a:r>
              <a:rPr lang="vi-VN" sz="4000" b="1" dirty="0" err="1">
                <a:solidFill>
                  <a:srgbClr val="0070C0"/>
                </a:solidFill>
                <a:latin typeface="#9Slide05 Braxton Regular" panose="03060000000000000000" pitchFamily="66" charset="0"/>
              </a:rPr>
              <a:t>biển</a:t>
            </a:r>
            <a:r>
              <a:rPr lang="vi-VN" sz="4000" b="1" dirty="0">
                <a:solidFill>
                  <a:srgbClr val="0070C0"/>
                </a:solidFill>
                <a:latin typeface="#9Slide05 Braxton Regular" panose="03060000000000000000" pitchFamily="66" charset="0"/>
              </a:rPr>
              <a:t> </a:t>
            </a:r>
            <a:r>
              <a:rPr lang="vi-VN" sz="4000" b="1" dirty="0">
                <a:solidFill>
                  <a:srgbClr val="000000"/>
                </a:solidFill>
                <a:latin typeface="#9Slide05 Braxton Regular" panose="03060000000000000000" pitchFamily="66" charset="0"/>
              </a:rPr>
              <a:t>nhô </a:t>
            </a:r>
            <a:r>
              <a:rPr lang="vi-VN" sz="4000" b="1" dirty="0" err="1">
                <a:solidFill>
                  <a:srgbClr val="000000"/>
                </a:solidFill>
                <a:latin typeface="#9Slide05 Braxton Regular" panose="03060000000000000000" pitchFamily="66" charset="0"/>
              </a:rPr>
              <a:t>màu</a:t>
            </a:r>
            <a:r>
              <a:rPr lang="vi-VN" sz="4000" b="1" dirty="0">
                <a:solidFill>
                  <a:srgbClr val="000000"/>
                </a:solidFill>
                <a:latin typeface="#9Slide05 Braxton Regular" panose="03060000000000000000" pitchFamily="66" charset="0"/>
              </a:rPr>
              <a:t> </a:t>
            </a:r>
            <a:r>
              <a:rPr lang="vi-VN" sz="4000" b="1" dirty="0" err="1">
                <a:solidFill>
                  <a:srgbClr val="000000"/>
                </a:solidFill>
                <a:latin typeface="#9Slide05 Braxton Regular" panose="03060000000000000000" pitchFamily="66" charset="0"/>
              </a:rPr>
              <a:t>mới</a:t>
            </a:r>
            <a:r>
              <a:rPr lang="vi-VN" sz="4000" b="1" dirty="0">
                <a:solidFill>
                  <a:srgbClr val="000000"/>
                </a:solidFill>
                <a:latin typeface="#9Slide05 Braxton Regular" panose="03060000000000000000" pitchFamily="66" charset="0"/>
              </a:rPr>
              <a:t/>
            </a:r>
            <a:br>
              <a:rPr lang="vi-VN" sz="4000" b="1" dirty="0">
                <a:solidFill>
                  <a:srgbClr val="000000"/>
                </a:solidFill>
                <a:latin typeface="#9Slide05 Braxton Regular" panose="03060000000000000000" pitchFamily="66" charset="0"/>
              </a:rPr>
            </a:br>
            <a:r>
              <a:rPr lang="vi-VN" sz="4000" b="1" dirty="0" err="1">
                <a:solidFill>
                  <a:srgbClr val="000000"/>
                </a:solidFill>
                <a:latin typeface="#9Slide05 Braxton Regular" panose="03060000000000000000" pitchFamily="66" charset="0"/>
              </a:rPr>
              <a:t>Mắt</a:t>
            </a:r>
            <a:r>
              <a:rPr lang="vi-VN" sz="4000" b="1" dirty="0">
                <a:solidFill>
                  <a:srgbClr val="000000"/>
                </a:solidFill>
                <a:latin typeface="#9Slide05 Braxton Regular" panose="03060000000000000000" pitchFamily="66" charset="0"/>
              </a:rPr>
              <a:t> </a:t>
            </a:r>
            <a:r>
              <a:rPr lang="vi-VN" sz="4000" b="1" dirty="0" err="1">
                <a:solidFill>
                  <a:srgbClr val="000000"/>
                </a:solidFill>
                <a:latin typeface="#9Slide05 Braxton Regular" panose="03060000000000000000" pitchFamily="66" charset="0"/>
              </a:rPr>
              <a:t>cá</a:t>
            </a:r>
            <a:r>
              <a:rPr lang="vi-VN" sz="4000" b="1" dirty="0">
                <a:solidFill>
                  <a:srgbClr val="000000"/>
                </a:solidFill>
                <a:latin typeface="#9Slide05 Braxton Regular" panose="03060000000000000000" pitchFamily="66" charset="0"/>
              </a:rPr>
              <a:t> huy </a:t>
            </a:r>
            <a:r>
              <a:rPr lang="vi-VN" sz="4000" b="1" dirty="0" err="1">
                <a:solidFill>
                  <a:srgbClr val="000000"/>
                </a:solidFill>
                <a:latin typeface="#9Slide05 Braxton Regular" panose="03060000000000000000" pitchFamily="66" charset="0"/>
              </a:rPr>
              <a:t>hoàng</a:t>
            </a:r>
            <a:r>
              <a:rPr lang="vi-VN" sz="4000" b="1" dirty="0">
                <a:solidFill>
                  <a:srgbClr val="000000"/>
                </a:solidFill>
                <a:latin typeface="#9Slide05 Braxton Regular" panose="03060000000000000000" pitchFamily="66" charset="0"/>
              </a:rPr>
              <a:t> muôn </a:t>
            </a:r>
            <a:r>
              <a:rPr lang="vi-VN" sz="4000" b="1" dirty="0" err="1">
                <a:solidFill>
                  <a:srgbClr val="000000"/>
                </a:solidFill>
                <a:latin typeface="#9Slide05 Braxton Regular" panose="03060000000000000000" pitchFamily="66" charset="0"/>
              </a:rPr>
              <a:t>dặm</a:t>
            </a:r>
            <a:r>
              <a:rPr lang="vi-VN" sz="4000" b="1" dirty="0">
                <a:solidFill>
                  <a:srgbClr val="000000"/>
                </a:solidFill>
                <a:latin typeface="#9Slide05 Braxton Regular" panose="03060000000000000000" pitchFamily="66" charset="0"/>
              </a:rPr>
              <a:t> phơi.</a:t>
            </a:r>
            <a:endParaRPr lang="en-BZ" sz="4000" dirty="0"/>
          </a:p>
        </p:txBody>
      </p:sp>
      <p:sp>
        <p:nvSpPr>
          <p:cNvPr id="2" name="Rectangle 1"/>
          <p:cNvSpPr/>
          <p:nvPr/>
        </p:nvSpPr>
        <p:spPr>
          <a:xfrm>
            <a:off x="5440440" y="3429000"/>
            <a:ext cx="6096000" cy="2308324"/>
          </a:xfrm>
          <a:prstGeom prst="rect">
            <a:avLst/>
          </a:prstGeom>
        </p:spPr>
        <p:txBody>
          <a:bodyPr>
            <a:spAutoFit/>
          </a:bodyPr>
          <a:lstStyle/>
          <a:p>
            <a:pPr algn="just"/>
            <a:r>
              <a:rPr lang="en-SG" sz="2400" smtClean="0">
                <a:latin typeface="Times New Roman" panose="02020603050405020304" pitchFamily="18" charset="0"/>
                <a:cs typeface="Times New Roman" panose="02020603050405020304" pitchFamily="18" charset="0"/>
              </a:rPr>
              <a:t>- Hình </a:t>
            </a:r>
            <a:r>
              <a:rPr lang="en-SG" sz="2400">
                <a:latin typeface="Times New Roman" panose="02020603050405020304" pitchFamily="18" charset="0"/>
                <a:cs typeface="Times New Roman" panose="02020603050405020304" pitchFamily="18" charset="0"/>
              </a:rPr>
              <a:t>ảnh câu hát lặp lại </a:t>
            </a:r>
            <a:r>
              <a:rPr lang="en-SG" sz="2400" smtClean="0">
                <a:latin typeface="Times New Roman" panose="02020603050405020304" pitchFamily="18" charset="0"/>
                <a:cs typeface="Times New Roman" panose="02020603050405020304" pitchFamily="18" charset="0"/>
                <a:sym typeface="Wingdings" panose="05000000000000000000" pitchFamily="2" charset="2"/>
              </a:rPr>
              <a:t> cấu </a:t>
            </a:r>
            <a:r>
              <a:rPr lang="en-SG" sz="2400">
                <a:latin typeface="Times New Roman" panose="02020603050405020304" pitchFamily="18" charset="0"/>
                <a:cs typeface="Times New Roman" panose="02020603050405020304" pitchFamily="18" charset="0"/>
                <a:sym typeface="Wingdings" panose="05000000000000000000" pitchFamily="2" charset="2"/>
              </a:rPr>
              <a:t>trúc đầu cuối tương ứng</a:t>
            </a:r>
          </a:p>
          <a:p>
            <a:pPr algn="just"/>
            <a:r>
              <a:rPr lang="en-SG" sz="2400" smtClean="0">
                <a:latin typeface="Times New Roman" panose="02020603050405020304" pitchFamily="18" charset="0"/>
                <a:cs typeface="Times New Roman" panose="02020603050405020304" pitchFamily="18" charset="0"/>
                <a:sym typeface="Wingdings" panose="05000000000000000000" pitchFamily="2" charset="2"/>
              </a:rPr>
              <a:t>- Hình </a:t>
            </a:r>
            <a:r>
              <a:rPr lang="en-SG" sz="2400">
                <a:latin typeface="Times New Roman" panose="02020603050405020304" pitchFamily="18" charset="0"/>
                <a:cs typeface="Times New Roman" panose="02020603050405020304" pitchFamily="18" charset="0"/>
                <a:sym typeface="Wingdings" panose="05000000000000000000" pitchFamily="2" charset="2"/>
              </a:rPr>
              <a:t>ảnh mặt trời: điệp ngữ</a:t>
            </a:r>
          </a:p>
          <a:p>
            <a:pPr algn="just"/>
            <a:r>
              <a:rPr lang="en-SG" sz="2400" smtClean="0">
                <a:latin typeface="Times New Roman" panose="02020603050405020304" pitchFamily="18" charset="0"/>
                <a:cs typeface="Times New Roman" panose="02020603050405020304" pitchFamily="18" charset="0"/>
                <a:sym typeface="Wingdings" panose="05000000000000000000" pitchFamily="2" charset="2"/>
              </a:rPr>
              <a:t>- Đoàn </a:t>
            </a:r>
            <a:r>
              <a:rPr lang="en-SG" sz="2400">
                <a:latin typeface="Times New Roman" panose="02020603050405020304" pitchFamily="18" charset="0"/>
                <a:cs typeface="Times New Roman" panose="02020603050405020304" pitchFamily="18" charset="0"/>
                <a:sym typeface="Wingdings" panose="05000000000000000000" pitchFamily="2" charset="2"/>
              </a:rPr>
              <a:t>thuyền chạy đua cùng mặt trời: nhân hóa</a:t>
            </a:r>
          </a:p>
          <a:p>
            <a:pPr algn="just"/>
            <a:r>
              <a:rPr lang="en-SG" sz="2400" smtClean="0">
                <a:latin typeface="Times New Roman" panose="02020603050405020304" pitchFamily="18" charset="0"/>
                <a:cs typeface="Times New Roman" panose="02020603050405020304" pitchFamily="18" charset="0"/>
                <a:sym typeface="Wingdings" panose="05000000000000000000" pitchFamily="2" charset="2"/>
              </a:rPr>
              <a:t>- Hình </a:t>
            </a:r>
            <a:r>
              <a:rPr lang="en-SG" sz="2400">
                <a:latin typeface="Times New Roman" panose="02020603050405020304" pitchFamily="18" charset="0"/>
                <a:cs typeface="Times New Roman" panose="02020603050405020304" pitchFamily="18" charset="0"/>
                <a:sym typeface="Wingdings" panose="05000000000000000000" pitchFamily="2" charset="2"/>
              </a:rPr>
              <a:t>ảnh hoán dụ “mắt cá</a:t>
            </a:r>
            <a:r>
              <a:rPr lang="en-SG" sz="2400" smtClean="0">
                <a:latin typeface="Times New Roman" panose="02020603050405020304" pitchFamily="18" charset="0"/>
                <a:cs typeface="Times New Roman" panose="02020603050405020304" pitchFamily="18" charset="0"/>
                <a:sym typeface="Wingdings" panose="05000000000000000000" pitchFamily="2" charset="2"/>
              </a:rPr>
              <a:t>”</a:t>
            </a:r>
          </a:p>
          <a:p>
            <a:pPr algn="just"/>
            <a:r>
              <a:rPr lang="en-SG" sz="2400" smtClean="0">
                <a:latin typeface="Times New Roman" panose="02020603050405020304" pitchFamily="18" charset="0"/>
                <a:cs typeface="Times New Roman" panose="02020603050405020304" pitchFamily="18" charset="0"/>
                <a:sym typeface="Wingdings 3"/>
              </a:rPr>
              <a:t> Dự báo cuộc sống ấm no, đủ đầy.</a:t>
            </a:r>
            <a:endParaRPr lang="en-SG" sz="24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 xmlns:a16="http://schemas.microsoft.com/office/drawing/2014/main" id="{0671A8AE-40A1-4631-A6B8-581AFF06548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Hướng dẫn làm bài thơ Quê hương - Chương trình Ngữ Văn lớp 9">
            <a:extLst>
              <a:ext uri="{FF2B5EF4-FFF2-40B4-BE49-F238E27FC236}">
                <a16:creationId xmlns="" xmlns:a16="http://schemas.microsoft.com/office/drawing/2014/main" id="{EC3BBA77-53BF-426A-A11A-9B8B16BA7419}"/>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483" r="13564" b="-1"/>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 xmlns:a16="http://schemas.microsoft.com/office/drawing/2014/main" id="{AB58EF07-17C2-48CF-ABB0-EEF1F17CB8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4" name="Sơ đồ 3">
            <a:extLst>
              <a:ext uri="{FF2B5EF4-FFF2-40B4-BE49-F238E27FC236}">
                <a16:creationId xmlns="" xmlns:a16="http://schemas.microsoft.com/office/drawing/2014/main" id="{12745221-E57A-4F67-8FA0-051B7EC62C21}"/>
              </a:ext>
            </a:extLst>
          </p:cNvPr>
          <p:cNvGraphicFramePr/>
          <p:nvPr>
            <p:extLst>
              <p:ext uri="{D42A27DB-BD31-4B8C-83A1-F6EECF244321}">
                <p14:modId xmlns:p14="http://schemas.microsoft.com/office/powerpoint/2010/main" val="2967892203"/>
              </p:ext>
            </p:extLst>
          </p:nvPr>
        </p:nvGraphicFramePr>
        <p:xfrm>
          <a:off x="477981" y="344774"/>
          <a:ext cx="6390652" cy="62059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5" name="Rectangle 74">
            <a:extLst>
              <a:ext uri="{FF2B5EF4-FFF2-40B4-BE49-F238E27FC236}">
                <a16:creationId xmlns="" xmlns:a16="http://schemas.microsoft.com/office/drawing/2014/main" id="{AF2F604E-43BE-4DC3-B983-E071523364F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 xmlns:a16="http://schemas.microsoft.com/office/drawing/2014/main" id="{08C9B587-E65E-4B52-B37C-ABEBB6E8792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01975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graphicEl>
                                              <a:dgm id="{13999D89-5504-4ABB-A368-D276C0A5CF43}"/>
                                            </p:graphicEl>
                                          </p:spTgt>
                                        </p:tgtEl>
                                        <p:attrNameLst>
                                          <p:attrName>style.visibility</p:attrName>
                                        </p:attrNameLst>
                                      </p:cBhvr>
                                      <p:to>
                                        <p:strVal val="visible"/>
                                      </p:to>
                                    </p:set>
                                    <p:animEffect transition="in" filter="fade">
                                      <p:cBhvr>
                                        <p:cTn id="7" dur="1000"/>
                                        <p:tgtEl>
                                          <p:spTgt spid="4">
                                            <p:graphicEl>
                                              <a:dgm id="{13999D89-5504-4ABB-A368-D276C0A5CF43}"/>
                                            </p:graphicEl>
                                          </p:spTgt>
                                        </p:tgtEl>
                                      </p:cBhvr>
                                    </p:animEffect>
                                    <p:anim calcmode="lin" valueType="num">
                                      <p:cBhvr>
                                        <p:cTn id="8" dur="1000" fill="hold"/>
                                        <p:tgtEl>
                                          <p:spTgt spid="4">
                                            <p:graphicEl>
                                              <a:dgm id="{13999D89-5504-4ABB-A368-D276C0A5CF43}"/>
                                            </p:graphicEl>
                                          </p:spTgt>
                                        </p:tgtEl>
                                        <p:attrNameLst>
                                          <p:attrName>ppt_x</p:attrName>
                                        </p:attrNameLst>
                                      </p:cBhvr>
                                      <p:tavLst>
                                        <p:tav tm="0">
                                          <p:val>
                                            <p:strVal val="#ppt_x"/>
                                          </p:val>
                                        </p:tav>
                                        <p:tav tm="100000">
                                          <p:val>
                                            <p:strVal val="#ppt_x"/>
                                          </p:val>
                                        </p:tav>
                                      </p:tavLst>
                                    </p:anim>
                                    <p:anim calcmode="lin" valueType="num">
                                      <p:cBhvr>
                                        <p:cTn id="9" dur="1000" fill="hold"/>
                                        <p:tgtEl>
                                          <p:spTgt spid="4">
                                            <p:graphicEl>
                                              <a:dgm id="{13999D89-5504-4ABB-A368-D276C0A5CF43}"/>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4">
                                            <p:graphicEl>
                                              <a:dgm id="{60AE894E-F46F-45F9-820B-EFF3E3A8B989}"/>
                                            </p:graphicEl>
                                          </p:spTgt>
                                        </p:tgtEl>
                                        <p:attrNameLst>
                                          <p:attrName>style.visibility</p:attrName>
                                        </p:attrNameLst>
                                      </p:cBhvr>
                                      <p:to>
                                        <p:strVal val="visible"/>
                                      </p:to>
                                    </p:set>
                                    <p:animEffect transition="in" filter="fade">
                                      <p:cBhvr>
                                        <p:cTn id="14" dur="1000"/>
                                        <p:tgtEl>
                                          <p:spTgt spid="4">
                                            <p:graphicEl>
                                              <a:dgm id="{60AE894E-F46F-45F9-820B-EFF3E3A8B989}"/>
                                            </p:graphicEl>
                                          </p:spTgt>
                                        </p:tgtEl>
                                      </p:cBhvr>
                                    </p:animEffect>
                                    <p:anim calcmode="lin" valueType="num">
                                      <p:cBhvr>
                                        <p:cTn id="15" dur="1000" fill="hold"/>
                                        <p:tgtEl>
                                          <p:spTgt spid="4">
                                            <p:graphicEl>
                                              <a:dgm id="{60AE894E-F46F-45F9-820B-EFF3E3A8B989}"/>
                                            </p:graphicEl>
                                          </p:spTgt>
                                        </p:tgtEl>
                                        <p:attrNameLst>
                                          <p:attrName>ppt_x</p:attrName>
                                        </p:attrNameLst>
                                      </p:cBhvr>
                                      <p:tavLst>
                                        <p:tav tm="0">
                                          <p:val>
                                            <p:strVal val="#ppt_x"/>
                                          </p:val>
                                        </p:tav>
                                        <p:tav tm="100000">
                                          <p:val>
                                            <p:strVal val="#ppt_x"/>
                                          </p:val>
                                        </p:tav>
                                      </p:tavLst>
                                    </p:anim>
                                    <p:anim calcmode="lin" valueType="num">
                                      <p:cBhvr>
                                        <p:cTn id="16" dur="1000" fill="hold"/>
                                        <p:tgtEl>
                                          <p:spTgt spid="4">
                                            <p:graphicEl>
                                              <a:dgm id="{60AE894E-F46F-45F9-820B-EFF3E3A8B989}"/>
                                            </p:graphicEl>
                                          </p:spTgt>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4">
                                            <p:graphicEl>
                                              <a:dgm id="{89B03AE2-10B7-42FF-90BA-AE66BD56874F}"/>
                                            </p:graphicEl>
                                          </p:spTgt>
                                        </p:tgtEl>
                                        <p:attrNameLst>
                                          <p:attrName>style.visibility</p:attrName>
                                        </p:attrNameLst>
                                      </p:cBhvr>
                                      <p:to>
                                        <p:strVal val="visible"/>
                                      </p:to>
                                    </p:set>
                                    <p:animEffect transition="in" filter="fade">
                                      <p:cBhvr>
                                        <p:cTn id="19" dur="1000"/>
                                        <p:tgtEl>
                                          <p:spTgt spid="4">
                                            <p:graphicEl>
                                              <a:dgm id="{89B03AE2-10B7-42FF-90BA-AE66BD56874F}"/>
                                            </p:graphicEl>
                                          </p:spTgt>
                                        </p:tgtEl>
                                      </p:cBhvr>
                                    </p:animEffect>
                                    <p:anim calcmode="lin" valueType="num">
                                      <p:cBhvr>
                                        <p:cTn id="20" dur="1000" fill="hold"/>
                                        <p:tgtEl>
                                          <p:spTgt spid="4">
                                            <p:graphicEl>
                                              <a:dgm id="{89B03AE2-10B7-42FF-90BA-AE66BD56874F}"/>
                                            </p:graphicEl>
                                          </p:spTgt>
                                        </p:tgtEl>
                                        <p:attrNameLst>
                                          <p:attrName>ppt_x</p:attrName>
                                        </p:attrNameLst>
                                      </p:cBhvr>
                                      <p:tavLst>
                                        <p:tav tm="0">
                                          <p:val>
                                            <p:strVal val="#ppt_x"/>
                                          </p:val>
                                        </p:tav>
                                        <p:tav tm="100000">
                                          <p:val>
                                            <p:strVal val="#ppt_x"/>
                                          </p:val>
                                        </p:tav>
                                      </p:tavLst>
                                    </p:anim>
                                    <p:anim calcmode="lin" valueType="num">
                                      <p:cBhvr>
                                        <p:cTn id="21" dur="1000" fill="hold"/>
                                        <p:tgtEl>
                                          <p:spTgt spid="4">
                                            <p:graphicEl>
                                              <a:dgm id="{89B03AE2-10B7-42FF-90BA-AE66BD56874F}"/>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4">
                                            <p:graphicEl>
                                              <a:dgm id="{7529D071-315B-4226-81D7-A90B635EBD21}"/>
                                            </p:graphicEl>
                                          </p:spTgt>
                                        </p:tgtEl>
                                        <p:attrNameLst>
                                          <p:attrName>style.visibility</p:attrName>
                                        </p:attrNameLst>
                                      </p:cBhvr>
                                      <p:to>
                                        <p:strVal val="visible"/>
                                      </p:to>
                                    </p:set>
                                    <p:animEffect transition="in" filter="fade">
                                      <p:cBhvr>
                                        <p:cTn id="26" dur="1000"/>
                                        <p:tgtEl>
                                          <p:spTgt spid="4">
                                            <p:graphicEl>
                                              <a:dgm id="{7529D071-315B-4226-81D7-A90B635EBD21}"/>
                                            </p:graphicEl>
                                          </p:spTgt>
                                        </p:tgtEl>
                                      </p:cBhvr>
                                    </p:animEffect>
                                    <p:anim calcmode="lin" valueType="num">
                                      <p:cBhvr>
                                        <p:cTn id="27" dur="1000" fill="hold"/>
                                        <p:tgtEl>
                                          <p:spTgt spid="4">
                                            <p:graphicEl>
                                              <a:dgm id="{7529D071-315B-4226-81D7-A90B635EBD21}"/>
                                            </p:graphicEl>
                                          </p:spTgt>
                                        </p:tgtEl>
                                        <p:attrNameLst>
                                          <p:attrName>ppt_x</p:attrName>
                                        </p:attrNameLst>
                                      </p:cBhvr>
                                      <p:tavLst>
                                        <p:tav tm="0">
                                          <p:val>
                                            <p:strVal val="#ppt_x"/>
                                          </p:val>
                                        </p:tav>
                                        <p:tav tm="100000">
                                          <p:val>
                                            <p:strVal val="#ppt_x"/>
                                          </p:val>
                                        </p:tav>
                                      </p:tavLst>
                                    </p:anim>
                                    <p:anim calcmode="lin" valueType="num">
                                      <p:cBhvr>
                                        <p:cTn id="28" dur="1000" fill="hold"/>
                                        <p:tgtEl>
                                          <p:spTgt spid="4">
                                            <p:graphicEl>
                                              <a:dgm id="{7529D071-315B-4226-81D7-A90B635EBD21}"/>
                                            </p:graphicEl>
                                          </p:spTgt>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4">
                                            <p:graphicEl>
                                              <a:dgm id="{4B73AE1A-C68F-40F9-B86C-CEF246BDB68D}"/>
                                            </p:graphicEl>
                                          </p:spTgt>
                                        </p:tgtEl>
                                        <p:attrNameLst>
                                          <p:attrName>style.visibility</p:attrName>
                                        </p:attrNameLst>
                                      </p:cBhvr>
                                      <p:to>
                                        <p:strVal val="visible"/>
                                      </p:to>
                                    </p:set>
                                    <p:animEffect transition="in" filter="fade">
                                      <p:cBhvr>
                                        <p:cTn id="31" dur="1000"/>
                                        <p:tgtEl>
                                          <p:spTgt spid="4">
                                            <p:graphicEl>
                                              <a:dgm id="{4B73AE1A-C68F-40F9-B86C-CEF246BDB68D}"/>
                                            </p:graphicEl>
                                          </p:spTgt>
                                        </p:tgtEl>
                                      </p:cBhvr>
                                    </p:animEffect>
                                    <p:anim calcmode="lin" valueType="num">
                                      <p:cBhvr>
                                        <p:cTn id="32" dur="1000" fill="hold"/>
                                        <p:tgtEl>
                                          <p:spTgt spid="4">
                                            <p:graphicEl>
                                              <a:dgm id="{4B73AE1A-C68F-40F9-B86C-CEF246BDB68D}"/>
                                            </p:graphicEl>
                                          </p:spTgt>
                                        </p:tgtEl>
                                        <p:attrNameLst>
                                          <p:attrName>ppt_x</p:attrName>
                                        </p:attrNameLst>
                                      </p:cBhvr>
                                      <p:tavLst>
                                        <p:tav tm="0">
                                          <p:val>
                                            <p:strVal val="#ppt_x"/>
                                          </p:val>
                                        </p:tav>
                                        <p:tav tm="100000">
                                          <p:val>
                                            <p:strVal val="#ppt_x"/>
                                          </p:val>
                                        </p:tav>
                                      </p:tavLst>
                                    </p:anim>
                                    <p:anim calcmode="lin" valueType="num">
                                      <p:cBhvr>
                                        <p:cTn id="33" dur="1000" fill="hold"/>
                                        <p:tgtEl>
                                          <p:spTgt spid="4">
                                            <p:graphicEl>
                                              <a:dgm id="{4B73AE1A-C68F-40F9-B86C-CEF246BDB68D}"/>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4">
                                            <p:graphicEl>
                                              <a:dgm id="{CA02F34E-41F4-4F50-83B6-9D5CC2F3D128}"/>
                                            </p:graphicEl>
                                          </p:spTgt>
                                        </p:tgtEl>
                                        <p:attrNameLst>
                                          <p:attrName>style.visibility</p:attrName>
                                        </p:attrNameLst>
                                      </p:cBhvr>
                                      <p:to>
                                        <p:strVal val="visible"/>
                                      </p:to>
                                    </p:set>
                                    <p:animEffect transition="in" filter="fade">
                                      <p:cBhvr>
                                        <p:cTn id="38" dur="1000"/>
                                        <p:tgtEl>
                                          <p:spTgt spid="4">
                                            <p:graphicEl>
                                              <a:dgm id="{CA02F34E-41F4-4F50-83B6-9D5CC2F3D128}"/>
                                            </p:graphicEl>
                                          </p:spTgt>
                                        </p:tgtEl>
                                      </p:cBhvr>
                                    </p:animEffect>
                                    <p:anim calcmode="lin" valueType="num">
                                      <p:cBhvr>
                                        <p:cTn id="39" dur="1000" fill="hold"/>
                                        <p:tgtEl>
                                          <p:spTgt spid="4">
                                            <p:graphicEl>
                                              <a:dgm id="{CA02F34E-41F4-4F50-83B6-9D5CC2F3D128}"/>
                                            </p:graphicEl>
                                          </p:spTgt>
                                        </p:tgtEl>
                                        <p:attrNameLst>
                                          <p:attrName>ppt_x</p:attrName>
                                        </p:attrNameLst>
                                      </p:cBhvr>
                                      <p:tavLst>
                                        <p:tav tm="0">
                                          <p:val>
                                            <p:strVal val="#ppt_x"/>
                                          </p:val>
                                        </p:tav>
                                        <p:tav tm="100000">
                                          <p:val>
                                            <p:strVal val="#ppt_x"/>
                                          </p:val>
                                        </p:tav>
                                      </p:tavLst>
                                    </p:anim>
                                    <p:anim calcmode="lin" valueType="num">
                                      <p:cBhvr>
                                        <p:cTn id="40" dur="1000" fill="hold"/>
                                        <p:tgtEl>
                                          <p:spTgt spid="4">
                                            <p:graphicEl>
                                              <a:dgm id="{CA02F34E-41F4-4F50-83B6-9D5CC2F3D128}"/>
                                            </p:graphicEl>
                                          </p:spTgt>
                                        </p:tgtEl>
                                        <p:attrNameLst>
                                          <p:attrName>ppt_y</p:attrName>
                                        </p:attrNameLst>
                                      </p:cBhvr>
                                      <p:tavLst>
                                        <p:tav tm="0">
                                          <p:val>
                                            <p:strVal val="#ppt_y-.1"/>
                                          </p:val>
                                        </p:tav>
                                        <p:tav tm="100000">
                                          <p:val>
                                            <p:strVal val="#ppt_y"/>
                                          </p:val>
                                        </p:tav>
                                      </p:tavLst>
                                    </p:anim>
                                  </p:childTnLst>
                                </p:cTn>
                              </p:par>
                              <p:par>
                                <p:cTn id="41" presetID="47" presetClass="entr" presetSubtype="0" fill="hold" grpId="0" nodeType="withEffect">
                                  <p:stCondLst>
                                    <p:cond delay="0"/>
                                  </p:stCondLst>
                                  <p:childTnLst>
                                    <p:set>
                                      <p:cBhvr>
                                        <p:cTn id="42" dur="1" fill="hold">
                                          <p:stCondLst>
                                            <p:cond delay="0"/>
                                          </p:stCondLst>
                                        </p:cTn>
                                        <p:tgtEl>
                                          <p:spTgt spid="4">
                                            <p:graphicEl>
                                              <a:dgm id="{3370404F-BF32-437A-8401-568B93A57EDD}"/>
                                            </p:graphicEl>
                                          </p:spTgt>
                                        </p:tgtEl>
                                        <p:attrNameLst>
                                          <p:attrName>style.visibility</p:attrName>
                                        </p:attrNameLst>
                                      </p:cBhvr>
                                      <p:to>
                                        <p:strVal val="visible"/>
                                      </p:to>
                                    </p:set>
                                    <p:animEffect transition="in" filter="fade">
                                      <p:cBhvr>
                                        <p:cTn id="43" dur="1000"/>
                                        <p:tgtEl>
                                          <p:spTgt spid="4">
                                            <p:graphicEl>
                                              <a:dgm id="{3370404F-BF32-437A-8401-568B93A57EDD}"/>
                                            </p:graphicEl>
                                          </p:spTgt>
                                        </p:tgtEl>
                                      </p:cBhvr>
                                    </p:animEffect>
                                    <p:anim calcmode="lin" valueType="num">
                                      <p:cBhvr>
                                        <p:cTn id="44" dur="1000" fill="hold"/>
                                        <p:tgtEl>
                                          <p:spTgt spid="4">
                                            <p:graphicEl>
                                              <a:dgm id="{3370404F-BF32-437A-8401-568B93A57EDD}"/>
                                            </p:graphicEl>
                                          </p:spTgt>
                                        </p:tgtEl>
                                        <p:attrNameLst>
                                          <p:attrName>ppt_x</p:attrName>
                                        </p:attrNameLst>
                                      </p:cBhvr>
                                      <p:tavLst>
                                        <p:tav tm="0">
                                          <p:val>
                                            <p:strVal val="#ppt_x"/>
                                          </p:val>
                                        </p:tav>
                                        <p:tav tm="100000">
                                          <p:val>
                                            <p:strVal val="#ppt_x"/>
                                          </p:val>
                                        </p:tav>
                                      </p:tavLst>
                                    </p:anim>
                                    <p:anim calcmode="lin" valueType="num">
                                      <p:cBhvr>
                                        <p:cTn id="45" dur="1000" fill="hold"/>
                                        <p:tgtEl>
                                          <p:spTgt spid="4">
                                            <p:graphicEl>
                                              <a:dgm id="{3370404F-BF32-437A-8401-568B93A57EDD}"/>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Dgm bld="one"/>
        </p:bldSub>
      </p:bldGraphic>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ranh phong canh bien hoang hon">
            <a:extLst>
              <a:ext uri="{FF2B5EF4-FFF2-40B4-BE49-F238E27FC236}">
                <a16:creationId xmlns="" xmlns:a16="http://schemas.microsoft.com/office/drawing/2014/main" id="{681D5445-C4CA-412C-BCEB-57276198D9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6840"/>
          <a:stretch/>
        </p:blipFill>
        <p:spPr bwMode="auto">
          <a:xfrm>
            <a:off x="1925781" y="0"/>
            <a:ext cx="8340437" cy="50338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 xmlns:a16="http://schemas.microsoft.com/office/drawing/2014/main" id="{35058FAB-749A-45B1-92B3-15E87AE76FE5}"/>
              </a:ext>
            </a:extLst>
          </p:cNvPr>
          <p:cNvSpPr/>
          <p:nvPr/>
        </p:nvSpPr>
        <p:spPr>
          <a:xfrm>
            <a:off x="0" y="0"/>
            <a:ext cx="1925781" cy="5033882"/>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4" name="Rectangle 3">
            <a:extLst>
              <a:ext uri="{FF2B5EF4-FFF2-40B4-BE49-F238E27FC236}">
                <a16:creationId xmlns="" xmlns:a16="http://schemas.microsoft.com/office/drawing/2014/main" id="{0C8DB853-5BC7-4342-AA57-7F904F27D938}"/>
              </a:ext>
            </a:extLst>
          </p:cNvPr>
          <p:cNvSpPr/>
          <p:nvPr/>
        </p:nvSpPr>
        <p:spPr>
          <a:xfrm>
            <a:off x="10256983" y="0"/>
            <a:ext cx="1925782" cy="5033882"/>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5" name="Rectangle 4">
            <a:extLst>
              <a:ext uri="{FF2B5EF4-FFF2-40B4-BE49-F238E27FC236}">
                <a16:creationId xmlns="" xmlns:a16="http://schemas.microsoft.com/office/drawing/2014/main" id="{FDDDC62F-6CEE-44CD-9A6D-CD191B1128D9}"/>
              </a:ext>
            </a:extLst>
          </p:cNvPr>
          <p:cNvSpPr/>
          <p:nvPr/>
        </p:nvSpPr>
        <p:spPr>
          <a:xfrm>
            <a:off x="-1" y="5033882"/>
            <a:ext cx="12182766" cy="1824118"/>
          </a:xfrm>
          <a:prstGeom prst="rect">
            <a:avLst/>
          </a:prstGeom>
          <a:solidFill>
            <a:srgbClr val="D0D4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a:extLst>
              <a:ext uri="{FF2B5EF4-FFF2-40B4-BE49-F238E27FC236}">
                <a16:creationId xmlns="" xmlns:a16="http://schemas.microsoft.com/office/drawing/2014/main" id="{2406D0C8-F94D-4072-8F01-DFB1241C45A0}"/>
              </a:ext>
            </a:extLst>
          </p:cNvPr>
          <p:cNvSpPr txBox="1"/>
          <p:nvPr/>
        </p:nvSpPr>
        <p:spPr>
          <a:xfrm flipH="1">
            <a:off x="3216102" y="5406966"/>
            <a:ext cx="6065058" cy="1200329"/>
          </a:xfrm>
          <a:prstGeom prst="rect">
            <a:avLst/>
          </a:prstGeom>
          <a:noFill/>
        </p:spPr>
        <p:txBody>
          <a:bodyPr wrap="square" rtlCol="0">
            <a:spAutoFit/>
          </a:bodyPr>
          <a:lstStyle/>
          <a:p>
            <a:r>
              <a:rPr lang="en-SG" sz="7200" b="1" dirty="0">
                <a:latin typeface="Times New Roman" pitchFamily="18" charset="0"/>
                <a:cs typeface="Times New Roman" pitchFamily="18" charset="0"/>
              </a:rPr>
              <a:t>III. </a:t>
            </a:r>
            <a:r>
              <a:rPr lang="en-SG" sz="7200" b="1" dirty="0" err="1">
                <a:latin typeface="Times New Roman" pitchFamily="18" charset="0"/>
                <a:cs typeface="Times New Roman" pitchFamily="18" charset="0"/>
              </a:rPr>
              <a:t>Tổng</a:t>
            </a:r>
            <a:r>
              <a:rPr lang="en-SG" sz="7200" b="1" dirty="0">
                <a:latin typeface="Times New Roman" pitchFamily="18" charset="0"/>
                <a:cs typeface="Times New Roman" pitchFamily="18" charset="0"/>
              </a:rPr>
              <a:t> </a:t>
            </a:r>
            <a:r>
              <a:rPr lang="en-SG" sz="7200" b="1" dirty="0" err="1">
                <a:latin typeface="Times New Roman" pitchFamily="18" charset="0"/>
                <a:cs typeface="Times New Roman" pitchFamily="18" charset="0"/>
              </a:rPr>
              <a:t>kết</a:t>
            </a:r>
            <a:endParaRPr lang="en-SG" sz="7200" b="1" dirty="0">
              <a:latin typeface="Times New Roman" pitchFamily="18" charset="0"/>
              <a:cs typeface="Times New Roman" pitchFamily="18" charset="0"/>
            </a:endParaRPr>
          </a:p>
        </p:txBody>
      </p:sp>
    </p:spTree>
    <p:extLst>
      <p:ext uri="{BB962C8B-B14F-4D97-AF65-F5344CB8AC3E}">
        <p14:creationId xmlns:p14="http://schemas.microsoft.com/office/powerpoint/2010/main" val="292157207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9" descr="I:\2007-10-22\IMAGE0104.JPG">
            <a:extLst>
              <a:ext uri="{FF2B5EF4-FFF2-40B4-BE49-F238E27FC236}">
                <a16:creationId xmlns="" xmlns:a16="http://schemas.microsoft.com/office/drawing/2014/main" id="{9CE221DD-4B2E-4234-B884-8073CD66DF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b="25575"/>
          <a:stretch>
            <a:fillRect/>
          </a:stretch>
        </p:blipFill>
        <p:spPr bwMode="auto">
          <a:xfrm>
            <a:off x="476020" y="2148879"/>
            <a:ext cx="3717289" cy="404601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 xmlns:a16="http://schemas.microsoft.com/office/drawing/2014/main" id="{39999399-3D4A-4142-8223-CA10530923A3}"/>
              </a:ext>
            </a:extLst>
          </p:cNvPr>
          <p:cNvSpPr/>
          <p:nvPr/>
        </p:nvSpPr>
        <p:spPr>
          <a:xfrm>
            <a:off x="3592944" y="1690092"/>
            <a:ext cx="8123036" cy="1652101"/>
          </a:xfrm>
          <a:prstGeom prst="round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altLang="en-US" sz="2600" smtClean="0">
                <a:solidFill>
                  <a:schemeClr val="tx1"/>
                </a:solidFill>
                <a:latin typeface="#9Slide03 Arima Madurai Black" panose="00000A00000000000000" pitchFamily="2" charset="0"/>
                <a:cs typeface="#9Slide03 Arima Madurai Black" panose="00000A00000000000000" pitchFamily="2" charset="0"/>
              </a:rPr>
              <a:t>- </a:t>
            </a:r>
            <a:r>
              <a:rPr lang="en-US" altLang="en-US" sz="2600" smtClean="0">
                <a:solidFill>
                  <a:schemeClr val="tx1"/>
                </a:solidFill>
                <a:latin typeface="#9Slide03 Arima Madurai" panose="00000500000000000000" pitchFamily="2" charset="0"/>
                <a:cs typeface="#9Slide03 Arima Madurai" panose="00000500000000000000" pitchFamily="2" charset="0"/>
              </a:rPr>
              <a:t>Huy </a:t>
            </a:r>
            <a:r>
              <a:rPr lang="en-US" altLang="en-US" sz="2600" dirty="0" err="1">
                <a:solidFill>
                  <a:schemeClr val="tx1"/>
                </a:solidFill>
                <a:latin typeface="#9Slide03 Arima Madurai" panose="00000500000000000000" pitchFamily="2" charset="0"/>
                <a:cs typeface="#9Slide03 Arima Madurai" panose="00000500000000000000" pitchFamily="2" charset="0"/>
              </a:rPr>
              <a:t>Cận</a:t>
            </a:r>
            <a:r>
              <a:rPr lang="en-US" altLang="en-US" sz="2600" dirty="0">
                <a:solidFill>
                  <a:schemeClr val="tx1"/>
                </a:solidFill>
                <a:latin typeface="#9Slide03 Arima Madurai" panose="00000500000000000000" pitchFamily="2" charset="0"/>
                <a:cs typeface="#9Slide03 Arima Madurai" panose="00000500000000000000" pitchFamily="2" charset="0"/>
              </a:rPr>
              <a:t> (1919-2005) </a:t>
            </a:r>
            <a:r>
              <a:rPr lang="en-US" altLang="en-US" sz="2600" dirty="0" err="1">
                <a:solidFill>
                  <a:schemeClr val="tx1"/>
                </a:solidFill>
                <a:latin typeface="#9Slide03 Arima Madurai" panose="00000500000000000000" pitchFamily="2" charset="0"/>
                <a:cs typeface="#9Slide03 Arima Madurai" panose="00000500000000000000" pitchFamily="2" charset="0"/>
              </a:rPr>
              <a:t>quê</a:t>
            </a:r>
            <a:r>
              <a:rPr lang="en-US" altLang="en-US" sz="2600" dirty="0">
                <a:solidFill>
                  <a:schemeClr val="tx1"/>
                </a:solidFill>
                <a:latin typeface="#9Slide03 Arima Madurai" panose="00000500000000000000" pitchFamily="2" charset="0"/>
                <a:cs typeface="#9Slide03 Arima Madurai" panose="00000500000000000000" pitchFamily="2" charset="0"/>
              </a:rPr>
              <a:t> Hà </a:t>
            </a:r>
            <a:r>
              <a:rPr lang="en-US" altLang="en-US" sz="2600" dirty="0" err="1">
                <a:solidFill>
                  <a:schemeClr val="tx1"/>
                </a:solidFill>
                <a:latin typeface="#9Slide03 Arima Madurai" panose="00000500000000000000" pitchFamily="2" charset="0"/>
                <a:cs typeface="#9Slide03 Arima Madurai" panose="00000500000000000000" pitchFamily="2" charset="0"/>
              </a:rPr>
              <a:t>Tỉnh</a:t>
            </a:r>
            <a:r>
              <a:rPr lang="en-US" altLang="en-US" sz="2600" dirty="0">
                <a:solidFill>
                  <a:schemeClr val="tx1"/>
                </a:solidFill>
                <a:latin typeface="#9Slide03 Arima Madurai" panose="00000500000000000000" pitchFamily="2" charset="0"/>
                <a:cs typeface="#9Slide03 Arima Madurai" panose="00000500000000000000" pitchFamily="2" charset="0"/>
              </a:rPr>
              <a:t> </a:t>
            </a:r>
            <a:r>
              <a:rPr lang="en-US" altLang="en-US" sz="2600" dirty="0" err="1">
                <a:solidFill>
                  <a:schemeClr val="tx1"/>
                </a:solidFill>
                <a:latin typeface="#9Slide03 Arima Madurai" panose="00000500000000000000" pitchFamily="2" charset="0"/>
                <a:cs typeface="#9Slide03 Arima Madurai" panose="00000500000000000000" pitchFamily="2" charset="0"/>
              </a:rPr>
              <a:t>là</a:t>
            </a:r>
            <a:r>
              <a:rPr lang="en-US" altLang="en-US" sz="2600" dirty="0">
                <a:solidFill>
                  <a:schemeClr val="tx1"/>
                </a:solidFill>
                <a:latin typeface="#9Slide03 Arima Madurai" panose="00000500000000000000" pitchFamily="2" charset="0"/>
                <a:cs typeface="#9Slide03 Arima Madurai" panose="00000500000000000000" pitchFamily="2" charset="0"/>
              </a:rPr>
              <a:t> </a:t>
            </a:r>
            <a:r>
              <a:rPr lang="en-US" altLang="en-US" sz="2600" dirty="0" err="1">
                <a:solidFill>
                  <a:schemeClr val="tx1"/>
                </a:solidFill>
                <a:latin typeface="#9Slide03 Arima Madurai Black" panose="00000A00000000000000" pitchFamily="2" charset="0"/>
                <a:cs typeface="#9Slide03 Arima Madurai Black" panose="00000A00000000000000" pitchFamily="2" charset="0"/>
              </a:rPr>
              <a:t>nhà</a:t>
            </a:r>
            <a:r>
              <a:rPr lang="en-US" altLang="en-US" sz="2600" dirty="0">
                <a:solidFill>
                  <a:schemeClr val="tx1"/>
                </a:solidFill>
                <a:latin typeface="#9Slide03 Arima Madurai Black" panose="00000A00000000000000" pitchFamily="2" charset="0"/>
                <a:cs typeface="#9Slide03 Arima Madurai Black" panose="00000A00000000000000" pitchFamily="2" charset="0"/>
              </a:rPr>
              <a:t> </a:t>
            </a:r>
            <a:r>
              <a:rPr lang="en-US" altLang="en-US" sz="2600" dirty="0" err="1">
                <a:solidFill>
                  <a:schemeClr val="tx1"/>
                </a:solidFill>
                <a:latin typeface="#9Slide03 Arima Madurai Black" panose="00000A00000000000000" pitchFamily="2" charset="0"/>
                <a:cs typeface="#9Slide03 Arima Madurai Black" panose="00000A00000000000000" pitchFamily="2" charset="0"/>
              </a:rPr>
              <a:t>th</a:t>
            </a:r>
            <a:r>
              <a:rPr lang="vi-VN" altLang="en-US" sz="2600" dirty="0">
                <a:solidFill>
                  <a:schemeClr val="tx1"/>
                </a:solidFill>
                <a:latin typeface="#9Slide03 Arima Madurai Black" panose="00000A00000000000000" pitchFamily="2" charset="0"/>
                <a:cs typeface="#9Slide03 Arima Madurai Black" panose="00000A00000000000000" pitchFamily="2" charset="0"/>
              </a:rPr>
              <a:t>ơ</a:t>
            </a:r>
            <a:r>
              <a:rPr lang="en-US" altLang="en-US" sz="2600" dirty="0">
                <a:solidFill>
                  <a:schemeClr val="tx1"/>
                </a:solidFill>
                <a:latin typeface="#9Slide03 Arima Madurai" panose="00000500000000000000" pitchFamily="2" charset="0"/>
                <a:cs typeface="#9Slide03 Arima Madurai" panose="00000500000000000000" pitchFamily="2" charset="0"/>
              </a:rPr>
              <a:t> </a:t>
            </a:r>
            <a:r>
              <a:rPr lang="en-US" altLang="en-US" sz="2600" dirty="0" err="1">
                <a:solidFill>
                  <a:schemeClr val="tx1"/>
                </a:solidFill>
                <a:latin typeface="#9Slide03 Arima Madurai" panose="00000500000000000000" pitchFamily="2" charset="0"/>
                <a:cs typeface="#9Slide03 Arima Madurai" panose="00000500000000000000" pitchFamily="2" charset="0"/>
              </a:rPr>
              <a:t>nổi</a:t>
            </a:r>
            <a:r>
              <a:rPr lang="en-US" altLang="en-US" sz="2600" dirty="0">
                <a:solidFill>
                  <a:schemeClr val="tx1"/>
                </a:solidFill>
                <a:latin typeface="#9Slide03 Arima Madurai" panose="00000500000000000000" pitchFamily="2" charset="0"/>
                <a:cs typeface="#9Slide03 Arima Madurai" panose="00000500000000000000" pitchFamily="2" charset="0"/>
              </a:rPr>
              <a:t> </a:t>
            </a:r>
            <a:r>
              <a:rPr lang="en-US" altLang="en-US" sz="2600" dirty="0" err="1">
                <a:solidFill>
                  <a:schemeClr val="tx1"/>
                </a:solidFill>
                <a:latin typeface="#9Slide03 Arima Madurai" panose="00000500000000000000" pitchFamily="2" charset="0"/>
                <a:cs typeface="#9Slide03 Arima Madurai" panose="00000500000000000000" pitchFamily="2" charset="0"/>
              </a:rPr>
              <a:t>tiếng</a:t>
            </a:r>
            <a:r>
              <a:rPr lang="en-US" altLang="en-US" sz="2600" dirty="0">
                <a:solidFill>
                  <a:schemeClr val="tx1"/>
                </a:solidFill>
                <a:latin typeface="#9Slide03 Arima Madurai" panose="00000500000000000000" pitchFamily="2" charset="0"/>
                <a:cs typeface="#9Slide03 Arima Madurai" panose="00000500000000000000" pitchFamily="2" charset="0"/>
              </a:rPr>
              <a:t> </a:t>
            </a:r>
            <a:r>
              <a:rPr lang="en-US" altLang="en-US" sz="2600" dirty="0" err="1">
                <a:solidFill>
                  <a:schemeClr val="tx1"/>
                </a:solidFill>
                <a:latin typeface="#9Slide03 Arima Madurai" panose="00000500000000000000" pitchFamily="2" charset="0"/>
                <a:cs typeface="#9Slide03 Arima Madurai" panose="00000500000000000000" pitchFamily="2" charset="0"/>
              </a:rPr>
              <a:t>của</a:t>
            </a:r>
            <a:r>
              <a:rPr lang="en-US" altLang="en-US" sz="2600" dirty="0">
                <a:solidFill>
                  <a:schemeClr val="tx1"/>
                </a:solidFill>
                <a:latin typeface="#9Slide03 Arima Madurai" panose="00000500000000000000" pitchFamily="2" charset="0"/>
                <a:cs typeface="#9Slide03 Arima Madurai" panose="00000500000000000000" pitchFamily="2" charset="0"/>
              </a:rPr>
              <a:t> </a:t>
            </a:r>
            <a:r>
              <a:rPr lang="en-US" altLang="en-US" sz="2600" dirty="0" err="1">
                <a:solidFill>
                  <a:schemeClr val="tx1"/>
                </a:solidFill>
                <a:latin typeface="#9Slide03 Arima Madurai Black" panose="00000A00000000000000" pitchFamily="2" charset="0"/>
                <a:cs typeface="#9Slide03 Arima Madurai Black" panose="00000A00000000000000" pitchFamily="2" charset="0"/>
              </a:rPr>
              <a:t>phong</a:t>
            </a:r>
            <a:r>
              <a:rPr lang="en-US" altLang="en-US" sz="2600" dirty="0">
                <a:solidFill>
                  <a:schemeClr val="tx1"/>
                </a:solidFill>
                <a:latin typeface="#9Slide03 Arima Madurai Black" panose="00000A00000000000000" pitchFamily="2" charset="0"/>
                <a:cs typeface="#9Slide03 Arima Madurai Black" panose="00000A00000000000000" pitchFamily="2" charset="0"/>
              </a:rPr>
              <a:t> </a:t>
            </a:r>
            <a:r>
              <a:rPr lang="en-US" altLang="en-US" sz="2600" dirty="0" err="1">
                <a:solidFill>
                  <a:schemeClr val="tx1"/>
                </a:solidFill>
                <a:latin typeface="#9Slide03 Arima Madurai Black" panose="00000A00000000000000" pitchFamily="2" charset="0"/>
                <a:cs typeface="#9Slide03 Arima Madurai Black" panose="00000A00000000000000" pitchFamily="2" charset="0"/>
              </a:rPr>
              <a:t>trào</a:t>
            </a:r>
            <a:r>
              <a:rPr lang="en-US" altLang="en-US" sz="2600" dirty="0">
                <a:solidFill>
                  <a:schemeClr val="tx1"/>
                </a:solidFill>
                <a:latin typeface="#9Slide03 Arima Madurai Black" panose="00000A00000000000000" pitchFamily="2" charset="0"/>
                <a:cs typeface="#9Slide03 Arima Madurai Black" panose="00000A00000000000000" pitchFamily="2" charset="0"/>
              </a:rPr>
              <a:t> Th</a:t>
            </a:r>
            <a:r>
              <a:rPr lang="vi-VN" altLang="en-US" sz="2600">
                <a:solidFill>
                  <a:schemeClr val="tx1"/>
                </a:solidFill>
                <a:latin typeface="#9Slide03 Arima Madurai Black" panose="00000A00000000000000" pitchFamily="2" charset="0"/>
                <a:cs typeface="#9Slide03 Arima Madurai Black" panose="00000A00000000000000" pitchFamily="2" charset="0"/>
              </a:rPr>
              <a:t>ơ</a:t>
            </a:r>
            <a:r>
              <a:rPr lang="en-US" altLang="en-US" sz="2600">
                <a:solidFill>
                  <a:schemeClr val="tx1"/>
                </a:solidFill>
                <a:latin typeface="#9Slide03 Arima Madurai Black" panose="00000A00000000000000" pitchFamily="2" charset="0"/>
                <a:cs typeface="#9Slide03 Arima Madurai Black" panose="00000A00000000000000" pitchFamily="2" charset="0"/>
              </a:rPr>
              <a:t> </a:t>
            </a:r>
            <a:r>
              <a:rPr lang="en-US" altLang="en-US" sz="2600" smtClean="0">
                <a:solidFill>
                  <a:schemeClr val="tx1"/>
                </a:solidFill>
                <a:latin typeface="#9Slide03 Arima Madurai Black" panose="00000A00000000000000" pitchFamily="2" charset="0"/>
                <a:cs typeface="#9Slide03 Arima Madurai Black" panose="00000A00000000000000" pitchFamily="2" charset="0"/>
              </a:rPr>
              <a:t>mới, đồng thời là một trong những nhà thơ tiêu biểu của nền thơ hiện đại Việt Nam.</a:t>
            </a:r>
            <a:endParaRPr lang="en-SG" sz="2600" dirty="0">
              <a:solidFill>
                <a:schemeClr val="tx1"/>
              </a:solidFill>
              <a:latin typeface="#9Slide03 Arima Madurai Black" panose="00000A00000000000000" pitchFamily="2" charset="0"/>
              <a:cs typeface="#9Slide03 Arima Madurai Black" panose="00000A00000000000000" pitchFamily="2" charset="0"/>
            </a:endParaRPr>
          </a:p>
        </p:txBody>
      </p:sp>
      <p:sp>
        <p:nvSpPr>
          <p:cNvPr id="7" name="Rectangle: Rounded Corners 6">
            <a:extLst>
              <a:ext uri="{FF2B5EF4-FFF2-40B4-BE49-F238E27FC236}">
                <a16:creationId xmlns="" xmlns:a16="http://schemas.microsoft.com/office/drawing/2014/main" id="{08029B97-3E06-4265-B3B8-838F58B0C5D4}"/>
              </a:ext>
            </a:extLst>
          </p:cNvPr>
          <p:cNvSpPr/>
          <p:nvPr/>
        </p:nvSpPr>
        <p:spPr>
          <a:xfrm>
            <a:off x="3862762" y="3630292"/>
            <a:ext cx="7853218" cy="1083183"/>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smtClean="0">
                <a:solidFill>
                  <a:schemeClr val="tx1"/>
                </a:solidFill>
                <a:latin typeface="#9Slide03 Arima Madurai Black" panose="00000A00000000000000" pitchFamily="2" charset="0"/>
                <a:cs typeface="#9Slide03 Arima Madurai Black" panose="00000A00000000000000" pitchFamily="2" charset="0"/>
              </a:rPr>
              <a:t>- Phong </a:t>
            </a:r>
            <a:r>
              <a:rPr lang="en-US" altLang="en-US" sz="2800" dirty="0" err="1">
                <a:solidFill>
                  <a:schemeClr val="tx1"/>
                </a:solidFill>
                <a:latin typeface="#9Slide03 Arima Madurai Black" panose="00000A00000000000000" pitchFamily="2" charset="0"/>
                <a:cs typeface="#9Slide03 Arima Madurai Black" panose="00000A00000000000000" pitchFamily="2" charset="0"/>
              </a:rPr>
              <a:t>cách</a:t>
            </a:r>
            <a:r>
              <a:rPr lang="en-US" altLang="en-US" sz="2800" dirty="0">
                <a:solidFill>
                  <a:schemeClr val="tx1"/>
                </a:solidFill>
                <a:latin typeface="#9Slide03 Arima Madurai Black" panose="00000A00000000000000" pitchFamily="2" charset="0"/>
                <a:cs typeface="#9Slide03 Arima Madurai Black" panose="00000A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Vừa</a:t>
            </a:r>
            <a:r>
              <a:rPr lang="en-US" altLang="en-US" sz="2800" dirty="0">
                <a:solidFill>
                  <a:schemeClr val="tx1"/>
                </a:solidFill>
                <a:latin typeface="#9Slide03 Arima Madurai" panose="00000500000000000000" pitchFamily="2" charset="0"/>
                <a:cs typeface="#9Slide03 Arima Madurai" panose="00000500000000000000" pitchFamily="2" charset="0"/>
              </a:rPr>
              <a:t> bay </a:t>
            </a:r>
            <a:r>
              <a:rPr lang="en-US" altLang="en-US" sz="2800" dirty="0" err="1">
                <a:solidFill>
                  <a:schemeClr val="tx1"/>
                </a:solidFill>
                <a:latin typeface="#9Slide03 Arima Madurai" panose="00000500000000000000" pitchFamily="2" charset="0"/>
                <a:cs typeface="#9Slide03 Arima Madurai" panose="00000500000000000000" pitchFamily="2" charset="0"/>
              </a:rPr>
              <a:t>bổng</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lãng</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mạn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lại</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vừa</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hiện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thực</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đời</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thường</a:t>
            </a:r>
            <a:endParaRPr lang="en-SG" sz="2800" dirty="0">
              <a:solidFill>
                <a:schemeClr val="tx1"/>
              </a:solidFill>
              <a:latin typeface="#9Slide03 Arima Madurai" panose="00000500000000000000" pitchFamily="2" charset="0"/>
              <a:cs typeface="#9Slide03 Arima Madurai" panose="00000500000000000000" pitchFamily="2" charset="0"/>
            </a:endParaRPr>
          </a:p>
        </p:txBody>
      </p:sp>
      <p:sp>
        <p:nvSpPr>
          <p:cNvPr id="12" name="Rectangle: Rounded Corners 11">
            <a:extLst>
              <a:ext uri="{FF2B5EF4-FFF2-40B4-BE49-F238E27FC236}">
                <a16:creationId xmlns="" xmlns:a16="http://schemas.microsoft.com/office/drawing/2014/main" id="{D3644E1A-0BB2-4F13-91D4-F036D3167249}"/>
              </a:ext>
            </a:extLst>
          </p:cNvPr>
          <p:cNvSpPr/>
          <p:nvPr/>
        </p:nvSpPr>
        <p:spPr>
          <a:xfrm>
            <a:off x="3592945" y="5111706"/>
            <a:ext cx="8123035" cy="1083183"/>
          </a:xfrm>
          <a:prstGeom prst="roundRect">
            <a:avLst/>
          </a:prstGeom>
          <a:solidFill>
            <a:srgbClr val="ACEC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en-US" sz="2800" smtClean="0">
                <a:solidFill>
                  <a:schemeClr val="tx1"/>
                </a:solidFill>
                <a:latin typeface="#9Slide03 Arima Madurai Black" panose="00000A00000000000000" pitchFamily="2" charset="0"/>
                <a:cs typeface="#9Slide03 Arima Madurai Black" panose="00000A00000000000000" pitchFamily="2" charset="0"/>
              </a:rPr>
              <a:t>- Nội </a:t>
            </a:r>
            <a:r>
              <a:rPr lang="en-US" altLang="en-US" sz="2800" dirty="0">
                <a:solidFill>
                  <a:schemeClr val="tx1"/>
                </a:solidFill>
                <a:latin typeface="#9Slide03 Arima Madurai Black" panose="00000A00000000000000" pitchFamily="2" charset="0"/>
                <a:cs typeface="#9Slide03 Arima Madurai Black" panose="00000A00000000000000" pitchFamily="2" charset="0"/>
              </a:rPr>
              <a:t>dung </a:t>
            </a:r>
            <a:r>
              <a:rPr lang="en-US" altLang="en-US" sz="2800" dirty="0" err="1">
                <a:solidFill>
                  <a:schemeClr val="tx1"/>
                </a:solidFill>
                <a:latin typeface="#9Slide03 Arima Madurai Black" panose="00000A00000000000000" pitchFamily="2" charset="0"/>
                <a:cs typeface="#9Slide03 Arima Madurai Black" panose="00000A00000000000000" pitchFamily="2" charset="0"/>
              </a:rPr>
              <a:t>sáng</a:t>
            </a:r>
            <a:r>
              <a:rPr lang="en-US" altLang="en-US" sz="2800" dirty="0">
                <a:solidFill>
                  <a:schemeClr val="tx1"/>
                </a:solidFill>
                <a:latin typeface="#9Slide03 Arima Madurai Black" panose="00000A00000000000000" pitchFamily="2" charset="0"/>
                <a:cs typeface="#9Slide03 Arima Madurai Black" panose="00000A00000000000000" pitchFamily="2" charset="0"/>
              </a:rPr>
              <a:t> </a:t>
            </a:r>
            <a:r>
              <a:rPr lang="en-US" altLang="en-US" sz="2800" dirty="0" err="1">
                <a:solidFill>
                  <a:schemeClr val="tx1"/>
                </a:solidFill>
                <a:latin typeface="#9Slide03 Arima Madurai Black" panose="00000A00000000000000" pitchFamily="2" charset="0"/>
                <a:cs typeface="#9Slide03 Arima Madurai Black" panose="00000A00000000000000" pitchFamily="2" charset="0"/>
              </a:rPr>
              <a:t>tác</a:t>
            </a:r>
            <a:r>
              <a:rPr lang="en-US" altLang="en-US" sz="2800" dirty="0">
                <a:solidFill>
                  <a:schemeClr val="tx1"/>
                </a:solidFill>
                <a:latin typeface="#9Slide03 Arima Madurai Black" panose="00000A00000000000000" pitchFamily="2" charset="0"/>
                <a:cs typeface="#9Slide03 Arima Madurai Black" panose="00000A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Trước</a:t>
            </a:r>
            <a:r>
              <a:rPr lang="en-US" altLang="en-US" sz="2800" dirty="0">
                <a:solidFill>
                  <a:schemeClr val="tx1"/>
                </a:solidFill>
                <a:latin typeface="#9Slide03 Arima Madurai" panose="00000500000000000000" pitchFamily="2" charset="0"/>
                <a:cs typeface="#9Slide03 Arima Madurai" panose="00000500000000000000" pitchFamily="2" charset="0"/>
              </a:rPr>
              <a:t> CMT8 (</a:t>
            </a:r>
            <a:r>
              <a:rPr lang="en-US" altLang="en-US" sz="2800" dirty="0" err="1">
                <a:solidFill>
                  <a:schemeClr val="tx1"/>
                </a:solidFill>
                <a:latin typeface="#9Slide03 Arima Madurai" panose="00000500000000000000" pitchFamily="2" charset="0"/>
                <a:cs typeface="#9Slide03 Arima Madurai" panose="00000500000000000000" pitchFamily="2" charset="0"/>
              </a:rPr>
              <a:t>Triết</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lí</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mang</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nỗi</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buồn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nhân</a:t>
            </a:r>
            <a:r>
              <a:rPr lang="en-US" altLang="en-US" sz="2800" dirty="0">
                <a:solidFill>
                  <a:schemeClr val="tx1"/>
                </a:solidFill>
                <a:latin typeface="#9Slide03 Arima Madurai" panose="00000500000000000000" pitchFamily="2" charset="0"/>
                <a:cs typeface="#9Slide03 Arima Madurai" panose="00000500000000000000" pitchFamily="2" charset="0"/>
              </a:rPr>
              <a:t> </a:t>
            </a:r>
            <a:r>
              <a:rPr lang="en-US" altLang="en-US" sz="2800" dirty="0" err="1">
                <a:solidFill>
                  <a:schemeClr val="tx1"/>
                </a:solidFill>
                <a:latin typeface="#9Slide03 Arima Madurai" panose="00000500000000000000" pitchFamily="2" charset="0"/>
                <a:cs typeface="#9Slide03 Arima Madurai" panose="00000500000000000000" pitchFamily="2" charset="0"/>
              </a:rPr>
              <a:t>thế</a:t>
            </a:r>
            <a:r>
              <a:rPr lang="en-US" altLang="en-US" sz="2800" dirty="0">
                <a:solidFill>
                  <a:schemeClr val="tx1"/>
                </a:solidFill>
                <a:latin typeface="#9Slide03 Arima Madurai" panose="00000500000000000000" pitchFamily="2" charset="0"/>
                <a:cs typeface="#9Slide03 Arima Madurai" panose="00000500000000000000" pitchFamily="2" charset="0"/>
              </a:rPr>
              <a:t>); Sau CMT8 (</a:t>
            </a:r>
            <a:r>
              <a:rPr lang="en-US" altLang="en-US" sz="2800" dirty="0" err="1">
                <a:solidFill>
                  <a:schemeClr val="tx1"/>
                </a:solidFill>
                <a:latin typeface="#9Slide03 Arima Madurai" panose="00000500000000000000" pitchFamily="2" charset="0"/>
                <a:cs typeface="#9Slide03 Arima Madurai" panose="00000500000000000000" pitchFamily="2" charset="0"/>
              </a:rPr>
              <a:t>Bài</a:t>
            </a:r>
            <a:r>
              <a:rPr lang="en-US" altLang="en-US" sz="2800" dirty="0">
                <a:solidFill>
                  <a:schemeClr val="tx1"/>
                </a:solidFill>
                <a:latin typeface="#9Slide03 Arima Madurai" panose="00000500000000000000" pitchFamily="2" charset="0"/>
                <a:cs typeface="#9Slide03 Arima Madurai" panose="00000500000000000000" pitchFamily="2" charset="0"/>
              </a:rPr>
              <a:t> ca lao </a:t>
            </a:r>
            <a:r>
              <a:rPr lang="en-US" altLang="en-US" sz="2800" dirty="0" err="1">
                <a:solidFill>
                  <a:schemeClr val="tx1"/>
                </a:solidFill>
                <a:latin typeface="#9Slide03 Arima Madurai" panose="00000500000000000000" pitchFamily="2" charset="0"/>
                <a:cs typeface="#9Slide03 Arima Madurai" panose="00000500000000000000" pitchFamily="2" charset="0"/>
              </a:rPr>
              <a:t>động</a:t>
            </a:r>
            <a:r>
              <a:rPr lang="en-US" altLang="en-US" sz="2800" dirty="0">
                <a:solidFill>
                  <a:schemeClr val="tx1"/>
                </a:solidFill>
                <a:latin typeface="#9Slide03 Arima Madurai" panose="00000500000000000000" pitchFamily="2" charset="0"/>
                <a:cs typeface="#9Slide03 Arima Madurai" panose="00000500000000000000" pitchFamily="2" charset="0"/>
              </a:rPr>
              <a:t>)</a:t>
            </a:r>
            <a:endParaRPr lang="en-SG" sz="2800" dirty="0">
              <a:solidFill>
                <a:schemeClr val="tx1"/>
              </a:solidFill>
              <a:latin typeface="#9Slide03 Arima Madurai" panose="00000500000000000000" pitchFamily="2" charset="0"/>
              <a:cs typeface="#9Slide03 Arima Madurai" panose="00000500000000000000" pitchFamily="2" charset="0"/>
            </a:endParaRPr>
          </a:p>
        </p:txBody>
      </p:sp>
      <p:sp>
        <p:nvSpPr>
          <p:cNvPr id="13" name="TextBox 12">
            <a:extLst>
              <a:ext uri="{FF2B5EF4-FFF2-40B4-BE49-F238E27FC236}">
                <a16:creationId xmlns="" xmlns:a16="http://schemas.microsoft.com/office/drawing/2014/main" id="{E5D0F1B9-6630-41B4-AEF4-CC2B5632C7E6}"/>
              </a:ext>
            </a:extLst>
          </p:cNvPr>
          <p:cNvSpPr txBox="1"/>
          <p:nvPr/>
        </p:nvSpPr>
        <p:spPr>
          <a:xfrm>
            <a:off x="3486981" y="884147"/>
            <a:ext cx="3121891" cy="830997"/>
          </a:xfrm>
          <a:prstGeom prst="rect">
            <a:avLst/>
          </a:prstGeom>
          <a:noFill/>
        </p:spPr>
        <p:txBody>
          <a:bodyPr wrap="square" rtlCol="0">
            <a:spAutoFit/>
          </a:bodyPr>
          <a:lstStyle/>
          <a:p>
            <a:pPr algn="ctr"/>
            <a:r>
              <a:rPr lang="en-US" sz="4800" b="1" dirty="0">
                <a:latin typeface="Times New Roman" pitchFamily="18" charset="0"/>
                <a:cs typeface="Times New Roman" pitchFamily="18" charset="0"/>
              </a:rPr>
              <a:t>1</a:t>
            </a:r>
            <a:r>
              <a:rPr lang="en-US" sz="4800" b="1">
                <a:latin typeface="Times New Roman" pitchFamily="18" charset="0"/>
                <a:cs typeface="Times New Roman" pitchFamily="18" charset="0"/>
              </a:rPr>
              <a:t>. </a:t>
            </a:r>
            <a:r>
              <a:rPr lang="en-US" sz="4800" b="1" smtClean="0">
                <a:latin typeface="Times New Roman" pitchFamily="18" charset="0"/>
                <a:cs typeface="Times New Roman" pitchFamily="18" charset="0"/>
              </a:rPr>
              <a:t>Tác </a:t>
            </a:r>
            <a:r>
              <a:rPr lang="en-US" sz="4800" b="1" dirty="0" err="1">
                <a:latin typeface="Times New Roman" pitchFamily="18" charset="0"/>
                <a:cs typeface="Times New Roman" pitchFamily="18" charset="0"/>
              </a:rPr>
              <a:t>giả</a:t>
            </a:r>
            <a:endParaRPr lang="en-SG" sz="4800" b="1" dirty="0">
              <a:latin typeface="Times New Roman" pitchFamily="18" charset="0"/>
              <a:cs typeface="Times New Roman" pitchFamily="18" charset="0"/>
            </a:endParaRPr>
          </a:p>
        </p:txBody>
      </p:sp>
      <p:sp>
        <p:nvSpPr>
          <p:cNvPr id="8" name="TextBox 7">
            <a:extLst>
              <a:ext uri="{FF2B5EF4-FFF2-40B4-BE49-F238E27FC236}">
                <a16:creationId xmlns="" xmlns:a16="http://schemas.microsoft.com/office/drawing/2014/main" id="{E5D0F1B9-6630-41B4-AEF4-CC2B5632C7E6}"/>
              </a:ext>
            </a:extLst>
          </p:cNvPr>
          <p:cNvSpPr txBox="1"/>
          <p:nvPr/>
        </p:nvSpPr>
        <p:spPr>
          <a:xfrm>
            <a:off x="0" y="12511"/>
            <a:ext cx="12192000" cy="892552"/>
          </a:xfrm>
          <a:prstGeom prst="rect">
            <a:avLst/>
          </a:prstGeom>
          <a:solidFill>
            <a:srgbClr val="00CCF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smtClean="0">
                <a:solidFill>
                  <a:srgbClr val="002060"/>
                </a:solidFill>
                <a:latin typeface="Times New Roman" pitchFamily="18" charset="0"/>
                <a:cs typeface="Times New Roman" pitchFamily="18" charset="0"/>
              </a:rPr>
              <a:t>Tiết 56-57: ĐOÀN THUYỀN ĐÁNH CÁ</a:t>
            </a:r>
            <a:endParaRPr lang="en-US" sz="2000" b="1" smtClean="0">
              <a:solidFill>
                <a:srgbClr val="002060"/>
              </a:solidFill>
              <a:latin typeface="Times New Roman" pitchFamily="18" charset="0"/>
              <a:cs typeface="Times New Roman" pitchFamily="18" charset="0"/>
            </a:endParaRPr>
          </a:p>
          <a:p>
            <a:pPr algn="ctr"/>
            <a:r>
              <a:rPr lang="en-US" sz="2000" b="1">
                <a:solidFill>
                  <a:srgbClr val="002060"/>
                </a:solidFill>
                <a:latin typeface="Times New Roman" pitchFamily="18" charset="0"/>
                <a:cs typeface="Times New Roman" pitchFamily="18" charset="0"/>
              </a:rPr>
              <a:t> </a:t>
            </a:r>
            <a:r>
              <a:rPr lang="en-US" sz="2000" b="1" smtClean="0">
                <a:solidFill>
                  <a:srgbClr val="002060"/>
                </a:solidFill>
                <a:latin typeface="Times New Roman" pitchFamily="18" charset="0"/>
                <a:cs typeface="Times New Roman" pitchFamily="18" charset="0"/>
              </a:rPr>
              <a:t>                     - Huy Cận -</a:t>
            </a:r>
            <a:endParaRPr lang="en-SG" sz="32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324865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2" grpId="0" animBg="1"/>
      <p:bldP spid="13" grpId="0"/>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 xmlns:a16="http://schemas.microsoft.com/office/drawing/2014/main" id="{0D488D65-6276-436D-A5B0-DBA15DBD3930}"/>
              </a:ext>
            </a:extLst>
          </p:cNvPr>
          <p:cNvGrpSpPr/>
          <p:nvPr/>
        </p:nvGrpSpPr>
        <p:grpSpPr>
          <a:xfrm rot="16200000">
            <a:off x="93498" y="637143"/>
            <a:ext cx="6076226" cy="5577795"/>
            <a:chOff x="971600" y="1733231"/>
            <a:chExt cx="1620000" cy="1440000"/>
          </a:xfrm>
        </p:grpSpPr>
        <p:sp>
          <p:nvSpPr>
            <p:cNvPr id="6" name="Hexagon 5">
              <a:extLst>
                <a:ext uri="{FF2B5EF4-FFF2-40B4-BE49-F238E27FC236}">
                  <a16:creationId xmlns="" xmlns:a16="http://schemas.microsoft.com/office/drawing/2014/main" id="{DBE09DE5-150F-4EC2-968B-B61D0DDAA2FA}"/>
                </a:ext>
              </a:extLst>
            </p:cNvPr>
            <p:cNvSpPr/>
            <p:nvPr/>
          </p:nvSpPr>
          <p:spPr>
            <a:xfrm>
              <a:off x="971600" y="1733231"/>
              <a:ext cx="1620000" cy="1440000"/>
            </a:xfrm>
            <a:prstGeom prst="hexagon">
              <a:avLst/>
            </a:prstGeom>
            <a:noFill/>
            <a:ln w="635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7" name="Hexagon 6">
              <a:extLst>
                <a:ext uri="{FF2B5EF4-FFF2-40B4-BE49-F238E27FC236}">
                  <a16:creationId xmlns="" xmlns:a16="http://schemas.microsoft.com/office/drawing/2014/main" id="{FE4149F1-1779-474B-9A47-B38265726882}"/>
                </a:ext>
              </a:extLst>
            </p:cNvPr>
            <p:cNvSpPr/>
            <p:nvPr/>
          </p:nvSpPr>
          <p:spPr>
            <a:xfrm>
              <a:off x="1061600" y="1805231"/>
              <a:ext cx="1440000" cy="1296000"/>
            </a:xfrm>
            <a:prstGeom prst="hexagon">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8" name="Group 7">
            <a:extLst>
              <a:ext uri="{FF2B5EF4-FFF2-40B4-BE49-F238E27FC236}">
                <a16:creationId xmlns="" xmlns:a16="http://schemas.microsoft.com/office/drawing/2014/main" id="{300B7080-FA32-49BA-95B3-2B318569F7D3}"/>
              </a:ext>
            </a:extLst>
          </p:cNvPr>
          <p:cNvGrpSpPr/>
          <p:nvPr/>
        </p:nvGrpSpPr>
        <p:grpSpPr>
          <a:xfrm rot="16200000">
            <a:off x="5976581" y="682842"/>
            <a:ext cx="6076226" cy="5486398"/>
            <a:chOff x="971600" y="1733233"/>
            <a:chExt cx="1620000" cy="1440000"/>
          </a:xfrm>
        </p:grpSpPr>
        <p:sp>
          <p:nvSpPr>
            <p:cNvPr id="9" name="Hexagon 8">
              <a:extLst>
                <a:ext uri="{FF2B5EF4-FFF2-40B4-BE49-F238E27FC236}">
                  <a16:creationId xmlns="" xmlns:a16="http://schemas.microsoft.com/office/drawing/2014/main" id="{484634C6-5061-4A12-B66F-F46F74B62AED}"/>
                </a:ext>
              </a:extLst>
            </p:cNvPr>
            <p:cNvSpPr/>
            <p:nvPr/>
          </p:nvSpPr>
          <p:spPr>
            <a:xfrm>
              <a:off x="971600" y="1733233"/>
              <a:ext cx="1620000" cy="1440000"/>
            </a:xfrm>
            <a:prstGeom prst="hexagon">
              <a:avLst/>
            </a:prstGeom>
            <a:noFill/>
            <a:ln w="63500">
              <a:solidFill>
                <a:srgbClr val="F9EED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sp>
          <p:nvSpPr>
            <p:cNvPr id="10" name="Hexagon 9">
              <a:extLst>
                <a:ext uri="{FF2B5EF4-FFF2-40B4-BE49-F238E27FC236}">
                  <a16:creationId xmlns="" xmlns:a16="http://schemas.microsoft.com/office/drawing/2014/main" id="{6C07043D-BF28-4707-9EAA-5895FC81F944}"/>
                </a:ext>
              </a:extLst>
            </p:cNvPr>
            <p:cNvSpPr/>
            <p:nvPr/>
          </p:nvSpPr>
          <p:spPr>
            <a:xfrm>
              <a:off x="1061600" y="1805231"/>
              <a:ext cx="1440000" cy="1296000"/>
            </a:xfrm>
            <a:prstGeom prst="hexagon">
              <a:avLst/>
            </a:prstGeom>
            <a:solidFill>
              <a:srgbClr val="F9EED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dirty="0"/>
            </a:p>
          </p:txBody>
        </p:sp>
      </p:grpSp>
      <p:sp>
        <p:nvSpPr>
          <p:cNvPr id="12" name="Hình chữ nhật 7">
            <a:extLst>
              <a:ext uri="{FF2B5EF4-FFF2-40B4-BE49-F238E27FC236}">
                <a16:creationId xmlns="" xmlns:a16="http://schemas.microsoft.com/office/drawing/2014/main" id="{D62F23E3-208B-448F-92FD-0949ECFE4F0F}"/>
              </a:ext>
            </a:extLst>
          </p:cNvPr>
          <p:cNvSpPr/>
          <p:nvPr/>
        </p:nvSpPr>
        <p:spPr>
          <a:xfrm>
            <a:off x="635913" y="1323511"/>
            <a:ext cx="5019085"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rPr>
              <a:t>1. Nội dung</a:t>
            </a:r>
            <a:endParaRPr kumimoji="0" lang="vi-VN" sz="3200" b="1" i="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endParaRPr>
          </a:p>
        </p:txBody>
      </p:sp>
      <p:sp>
        <p:nvSpPr>
          <p:cNvPr id="13" name="Hình chữ nhật 7">
            <a:extLst>
              <a:ext uri="{FF2B5EF4-FFF2-40B4-BE49-F238E27FC236}">
                <a16:creationId xmlns="" xmlns:a16="http://schemas.microsoft.com/office/drawing/2014/main" id="{0E4ECEFB-639C-4056-A064-1C001AF259D1}"/>
              </a:ext>
            </a:extLst>
          </p:cNvPr>
          <p:cNvSpPr/>
          <p:nvPr/>
        </p:nvSpPr>
        <p:spPr>
          <a:xfrm>
            <a:off x="6545806" y="1463278"/>
            <a:ext cx="4937759"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sng"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rPr>
              <a:t>2. Nghệ thuật</a:t>
            </a:r>
            <a:endParaRPr kumimoji="0" lang="vi-VN" sz="3200" b="1" i="0" u="none" strike="noStrike" kern="1200" cap="none" spc="0" normalizeH="0" baseline="0" noProof="0" dirty="0">
              <a:ln>
                <a:noFill/>
              </a:ln>
              <a:solidFill>
                <a:srgbClr val="FF0000"/>
              </a:solidFill>
              <a:effectLst/>
              <a:uLnTx/>
              <a:uFillTx/>
              <a:latin typeface="#9Slide03 Arima Madurai Black" panose="00000A00000000000000" pitchFamily="2" charset="0"/>
              <a:cs typeface="#9Slide03 Arima Madurai Black" panose="00000A00000000000000" pitchFamily="2" charset="0"/>
            </a:endParaRPr>
          </a:p>
        </p:txBody>
      </p:sp>
      <p:sp>
        <p:nvSpPr>
          <p:cNvPr id="14" name="Hình chữ nhật 7">
            <a:extLst>
              <a:ext uri="{FF2B5EF4-FFF2-40B4-BE49-F238E27FC236}">
                <a16:creationId xmlns="" xmlns:a16="http://schemas.microsoft.com/office/drawing/2014/main" id="{138422B7-5AB0-4185-9FF8-43A827AA5BB4}"/>
              </a:ext>
            </a:extLst>
          </p:cNvPr>
          <p:cNvSpPr/>
          <p:nvPr/>
        </p:nvSpPr>
        <p:spPr>
          <a:xfrm>
            <a:off x="621602" y="2032277"/>
            <a:ext cx="5033396" cy="3108543"/>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D2129"/>
                </a:solidFill>
                <a:effectLst/>
                <a:uLnTx/>
                <a:uFillTx/>
                <a:latin typeface="#9Slide03 Arima Madurai Black" panose="00000A00000000000000" pitchFamily="2" charset="0"/>
                <a:cs typeface="#9Slide03 Arima Madurai Black" panose="00000A00000000000000" pitchFamily="2" charset="0"/>
              </a:rPr>
              <a:t>Bài thơ đã khắc họa nhiều hình ảnh đẹp tráng lệ thể hiện sự hài hòa giữa thiên nhiên và con người lao động, bộc lộ niềm vui, niềm tự hào của nhà thơ trước đất nước và cuộc sống.</a:t>
            </a:r>
          </a:p>
        </p:txBody>
      </p:sp>
      <p:sp>
        <p:nvSpPr>
          <p:cNvPr id="15" name="Hình chữ nhật 7">
            <a:extLst>
              <a:ext uri="{FF2B5EF4-FFF2-40B4-BE49-F238E27FC236}">
                <a16:creationId xmlns="" xmlns:a16="http://schemas.microsoft.com/office/drawing/2014/main" id="{47DAF20A-9525-456C-845E-278A2751E9C5}"/>
              </a:ext>
            </a:extLst>
          </p:cNvPr>
          <p:cNvSpPr/>
          <p:nvPr/>
        </p:nvSpPr>
        <p:spPr>
          <a:xfrm>
            <a:off x="6674672" y="2292956"/>
            <a:ext cx="4676820" cy="2677656"/>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1D2129"/>
                </a:solidFill>
                <a:effectLst/>
                <a:uLnTx/>
                <a:uFillTx/>
                <a:latin typeface="#9Slide03 Arima Madurai Black" panose="00000A00000000000000" pitchFamily="2" charset="0"/>
                <a:cs typeface="#9Slide03 Arima Madurai Black" panose="00000A00000000000000" pitchFamily="2" charset="0"/>
              </a:rPr>
              <a:t>Bài thơ có nhiều sáng tạo trong việc xây dựng hình ảnh bằng liên tưởng, tưởng tượng phong phú, độc đáo; có âm hưởng khỏe khoắn, hào hùng,lạc quan.</a:t>
            </a:r>
          </a:p>
        </p:txBody>
      </p:sp>
    </p:spTree>
    <p:extLst>
      <p:ext uri="{BB962C8B-B14F-4D97-AF65-F5344CB8AC3E}">
        <p14:creationId xmlns:p14="http://schemas.microsoft.com/office/powerpoint/2010/main" val="2093971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circle(in)">
                                      <p:cBhvr>
                                        <p:cTn id="17" dur="20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circle(in)">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7"/>
          <p:cNvGrpSpPr>
            <a:grpSpLocks/>
          </p:cNvGrpSpPr>
          <p:nvPr/>
        </p:nvGrpSpPr>
        <p:grpSpPr bwMode="auto">
          <a:xfrm>
            <a:off x="629265" y="176978"/>
            <a:ext cx="10953135" cy="6484375"/>
            <a:chOff x="228600" y="162580"/>
            <a:chExt cx="8712200" cy="6390620"/>
          </a:xfrm>
        </p:grpSpPr>
        <p:sp>
          <p:nvSpPr>
            <p:cNvPr id="2" name="Text Box 2"/>
            <p:cNvSpPr txBox="1">
              <a:spLocks noChangeArrowheads="1"/>
            </p:cNvSpPr>
            <p:nvPr/>
          </p:nvSpPr>
          <p:spPr bwMode="auto">
            <a:xfrm>
              <a:off x="1752600" y="162580"/>
              <a:ext cx="5715000" cy="523220"/>
            </a:xfrm>
            <a:prstGeom prst="rect">
              <a:avLst/>
            </a:prstGeom>
            <a:ln>
              <a:headEnd/>
              <a:tailEnd/>
            </a:ln>
          </p:spPr>
          <p:style>
            <a:lnRef idx="0">
              <a:schemeClr val="accent4"/>
            </a:lnRef>
            <a:fillRef idx="3">
              <a:schemeClr val="accent4"/>
            </a:fillRef>
            <a:effectRef idx="3">
              <a:schemeClr val="accent4"/>
            </a:effectRef>
            <a:fontRef idx="minor">
              <a:schemeClr val="lt1"/>
            </a:fontRef>
          </p:style>
          <p:txBody>
            <a:bodyPr>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eaLnBrk="1" hangingPunct="1">
                <a:spcBef>
                  <a:spcPct val="50000"/>
                </a:spcBef>
                <a:defRPr/>
              </a:pPr>
              <a:r>
                <a:rPr lang="en-US" sz="2800" i="1">
                  <a:solidFill>
                    <a:schemeClr val="bg1"/>
                  </a:solidFill>
                  <a:cs typeface="Times New Roman" panose="02020603050405020304" pitchFamily="18" charset="0"/>
                </a:rPr>
                <a:t>ĐOÀN THUYỀN ĐÁNH CÁ</a:t>
              </a:r>
            </a:p>
          </p:txBody>
        </p:sp>
        <p:sp>
          <p:nvSpPr>
            <p:cNvPr id="6" name="Text Box 27"/>
            <p:cNvSpPr txBox="1">
              <a:spLocks noChangeArrowheads="1"/>
            </p:cNvSpPr>
            <p:nvPr/>
          </p:nvSpPr>
          <p:spPr bwMode="auto">
            <a:xfrm>
              <a:off x="1167077" y="6029980"/>
              <a:ext cx="6910123" cy="523220"/>
            </a:xfrm>
            <a:prstGeom prst="rect">
              <a:avLst/>
            </a:prstGeom>
            <a:solidFill>
              <a:srgbClr val="FF99FF"/>
            </a:solidFill>
            <a:ln>
              <a:headEnd/>
              <a:tailEnd/>
            </a:ln>
          </p:spPr>
          <p:style>
            <a:lnRef idx="0">
              <a:schemeClr val="accent2"/>
            </a:lnRef>
            <a:fillRef idx="3">
              <a:schemeClr val="accent2"/>
            </a:fillRef>
            <a:effectRef idx="3">
              <a:schemeClr val="accent2"/>
            </a:effectRef>
            <a:fontRef idx="minor">
              <a:schemeClr val="lt1"/>
            </a:fontRef>
          </p:style>
          <p:txBody>
            <a:bodyPr wrap="square">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algn="ctr" eaLnBrk="1" hangingPunct="1">
                <a:spcBef>
                  <a:spcPct val="50000"/>
                </a:spcBef>
                <a:defRPr/>
              </a:pPr>
              <a:r>
                <a:rPr lang="en-US" sz="2800" dirty="0">
                  <a:cs typeface="Times New Roman" panose="02020603050405020304" pitchFamily="18" charset="0"/>
                </a:rPr>
                <a:t> KHÚC TRÁNG CA VỀ LAO ĐỘNG</a:t>
              </a:r>
            </a:p>
          </p:txBody>
        </p:sp>
        <p:grpSp>
          <p:nvGrpSpPr>
            <p:cNvPr id="4" name="Group 30"/>
            <p:cNvGrpSpPr>
              <a:grpSpLocks/>
            </p:cNvGrpSpPr>
            <p:nvPr/>
          </p:nvGrpSpPr>
          <p:grpSpPr bwMode="auto">
            <a:xfrm>
              <a:off x="1371600" y="1992845"/>
              <a:ext cx="6241142" cy="595313"/>
              <a:chOff x="1912258" y="1822647"/>
              <a:chExt cx="6241142" cy="595313"/>
            </a:xfrm>
          </p:grpSpPr>
          <p:cxnSp>
            <p:nvCxnSpPr>
              <p:cNvPr id="16411" name="Straight Arrow Connector 39"/>
              <p:cNvCxnSpPr>
                <a:cxnSpLocks noChangeShapeType="1"/>
              </p:cNvCxnSpPr>
              <p:nvPr/>
            </p:nvCxnSpPr>
            <p:spPr bwMode="auto">
              <a:xfrm flipH="1">
                <a:off x="1912258" y="1822647"/>
                <a:ext cx="3193142" cy="555171"/>
              </a:xfrm>
              <a:prstGeom prst="straightConnector1">
                <a:avLst/>
              </a:prstGeom>
              <a:noFill/>
              <a:ln w="63500" algn="ctr">
                <a:solidFill>
                  <a:srgbClr val="002060"/>
                </a:solidFill>
                <a:round/>
                <a:headEnd/>
                <a:tailEnd type="arrow" w="med" len="med"/>
              </a:ln>
            </p:spPr>
          </p:cxnSp>
          <p:cxnSp>
            <p:nvCxnSpPr>
              <p:cNvPr id="16412" name="Straight Arrow Connector 41"/>
              <p:cNvCxnSpPr>
                <a:cxnSpLocks noChangeShapeType="1"/>
              </p:cNvCxnSpPr>
              <p:nvPr/>
            </p:nvCxnSpPr>
            <p:spPr bwMode="auto">
              <a:xfrm>
                <a:off x="5134429" y="1822648"/>
                <a:ext cx="4763" cy="595312"/>
              </a:xfrm>
              <a:prstGeom prst="straightConnector1">
                <a:avLst/>
              </a:prstGeom>
              <a:noFill/>
              <a:ln w="63500" algn="ctr">
                <a:solidFill>
                  <a:srgbClr val="002060"/>
                </a:solidFill>
                <a:round/>
                <a:headEnd/>
                <a:tailEnd type="arrow" w="med" len="med"/>
              </a:ln>
            </p:spPr>
          </p:cxnSp>
          <p:cxnSp>
            <p:nvCxnSpPr>
              <p:cNvPr id="16413" name="Straight Arrow Connector 43"/>
              <p:cNvCxnSpPr>
                <a:cxnSpLocks noChangeShapeType="1"/>
              </p:cNvCxnSpPr>
              <p:nvPr/>
            </p:nvCxnSpPr>
            <p:spPr bwMode="auto">
              <a:xfrm>
                <a:off x="5148943" y="1822648"/>
                <a:ext cx="3004457" cy="569686"/>
              </a:xfrm>
              <a:prstGeom prst="straightConnector1">
                <a:avLst/>
              </a:prstGeom>
              <a:noFill/>
              <a:ln w="63500" algn="ctr">
                <a:solidFill>
                  <a:srgbClr val="002060"/>
                </a:solidFill>
                <a:round/>
                <a:headEnd/>
                <a:tailEnd type="arrow" w="med" len="med"/>
              </a:ln>
            </p:spPr>
          </p:cxnSp>
        </p:grpSp>
        <p:grpSp>
          <p:nvGrpSpPr>
            <p:cNvPr id="5" name="Group 36"/>
            <p:cNvGrpSpPr>
              <a:grpSpLocks/>
            </p:cNvGrpSpPr>
            <p:nvPr/>
          </p:nvGrpSpPr>
          <p:grpSpPr bwMode="auto">
            <a:xfrm>
              <a:off x="1524000" y="5120967"/>
              <a:ext cx="6108700" cy="909013"/>
              <a:chOff x="1600200" y="5501967"/>
              <a:chExt cx="6108700" cy="909013"/>
            </a:xfrm>
          </p:grpSpPr>
          <p:cxnSp>
            <p:nvCxnSpPr>
              <p:cNvPr id="16408" name="Straight Arrow Connector 45"/>
              <p:cNvCxnSpPr>
                <a:cxnSpLocks noChangeShapeType="1"/>
                <a:stCxn id="34" idx="2"/>
                <a:endCxn id="6" idx="0"/>
              </p:cNvCxnSpPr>
              <p:nvPr/>
            </p:nvCxnSpPr>
            <p:spPr bwMode="auto">
              <a:xfrm>
                <a:off x="1600200" y="5524716"/>
                <a:ext cx="3098139" cy="886264"/>
              </a:xfrm>
              <a:prstGeom prst="straightConnector1">
                <a:avLst/>
              </a:prstGeom>
              <a:noFill/>
              <a:ln w="63500" algn="ctr">
                <a:solidFill>
                  <a:srgbClr val="FF0000"/>
                </a:solidFill>
                <a:round/>
                <a:headEnd/>
                <a:tailEnd type="arrow" w="med" len="med"/>
              </a:ln>
            </p:spPr>
          </p:cxnSp>
          <p:cxnSp>
            <p:nvCxnSpPr>
              <p:cNvPr id="16409" name="Straight Arrow Connector 49"/>
              <p:cNvCxnSpPr>
                <a:cxnSpLocks noChangeShapeType="1"/>
                <a:stCxn id="35" idx="2"/>
                <a:endCxn id="6" idx="0"/>
              </p:cNvCxnSpPr>
              <p:nvPr/>
            </p:nvCxnSpPr>
            <p:spPr bwMode="auto">
              <a:xfrm>
                <a:off x="4686301" y="5509550"/>
                <a:ext cx="12038" cy="901430"/>
              </a:xfrm>
              <a:prstGeom prst="straightConnector1">
                <a:avLst/>
              </a:prstGeom>
              <a:noFill/>
              <a:ln w="63500" algn="ctr">
                <a:solidFill>
                  <a:srgbClr val="FF0000"/>
                </a:solidFill>
                <a:round/>
                <a:headEnd/>
                <a:tailEnd type="arrow" w="med" len="med"/>
              </a:ln>
            </p:spPr>
          </p:cxnSp>
          <p:cxnSp>
            <p:nvCxnSpPr>
              <p:cNvPr id="16410" name="Straight Arrow Connector 51"/>
              <p:cNvCxnSpPr>
                <a:cxnSpLocks noChangeShapeType="1"/>
                <a:stCxn id="36" idx="2"/>
                <a:endCxn id="6" idx="0"/>
              </p:cNvCxnSpPr>
              <p:nvPr/>
            </p:nvCxnSpPr>
            <p:spPr bwMode="auto">
              <a:xfrm flipH="1">
                <a:off x="4698339" y="5501967"/>
                <a:ext cx="3010561" cy="909013"/>
              </a:xfrm>
              <a:prstGeom prst="straightConnector1">
                <a:avLst/>
              </a:prstGeom>
              <a:noFill/>
              <a:ln w="63500" algn="ctr">
                <a:solidFill>
                  <a:srgbClr val="FF0000"/>
                </a:solidFill>
                <a:round/>
                <a:headEnd/>
                <a:tailEnd type="arrow" w="med" len="med"/>
              </a:ln>
            </p:spPr>
          </p:cxnSp>
        </p:grpSp>
        <p:cxnSp>
          <p:nvCxnSpPr>
            <p:cNvPr id="16395" name="Straight Arrow Connector 37"/>
            <p:cNvCxnSpPr>
              <a:cxnSpLocks noChangeShapeType="1"/>
            </p:cNvCxnSpPr>
            <p:nvPr/>
          </p:nvCxnSpPr>
          <p:spPr bwMode="auto">
            <a:xfrm>
              <a:off x="4622800" y="669256"/>
              <a:ext cx="0" cy="457200"/>
            </a:xfrm>
            <a:prstGeom prst="straightConnector1">
              <a:avLst/>
            </a:prstGeom>
            <a:noFill/>
            <a:ln w="63500" algn="ctr">
              <a:solidFill>
                <a:srgbClr val="002060"/>
              </a:solidFill>
              <a:round/>
              <a:headEnd/>
              <a:tailEnd type="arrow" w="med" len="med"/>
            </a:ln>
          </p:spPr>
        </p:cxnSp>
        <p:sp>
          <p:nvSpPr>
            <p:cNvPr id="9" name="TextBox 30"/>
            <p:cNvSpPr txBox="1">
              <a:spLocks noChangeArrowheads="1"/>
            </p:cNvSpPr>
            <p:nvPr/>
          </p:nvSpPr>
          <p:spPr bwMode="auto">
            <a:xfrm>
              <a:off x="279400" y="1167176"/>
              <a:ext cx="8661400" cy="800219"/>
            </a:xfrm>
            <a:prstGeom prst="rect">
              <a:avLst/>
            </a:prstGeom>
            <a:solidFill>
              <a:schemeClr val="accent2">
                <a:lumMod val="20000"/>
                <a:lumOff val="80000"/>
              </a:schemeClr>
            </a:solidFill>
            <a:ln>
              <a:headEnd/>
              <a:tailEnd/>
            </a:ln>
          </p:spPr>
          <p:style>
            <a:lnRef idx="0">
              <a:schemeClr val="accent3"/>
            </a:lnRef>
            <a:fillRef idx="3">
              <a:schemeClr val="accent3"/>
            </a:fillRef>
            <a:effectRef idx="3">
              <a:schemeClr val="accent3"/>
            </a:effectRef>
            <a:fontRef idx="minor">
              <a:schemeClr val="lt1"/>
            </a:fontRef>
          </p:style>
          <p:txBody>
            <a:bodyPr>
              <a:spAutoFit/>
            </a:bodyPr>
            <a:lstStyle>
              <a:lvl1pPr eaLnBrk="0" hangingPunct="0">
                <a:defRPr sz="2400" b="1">
                  <a:solidFill>
                    <a:schemeClr val="tx1"/>
                  </a:solidFill>
                  <a:latin typeface="Times New Roman" pitchFamily="18" charset="0"/>
                  <a:cs typeface="Arial" charset="0"/>
                </a:defRPr>
              </a:lvl1pPr>
              <a:lvl2pPr marL="742950" indent="-285750" eaLnBrk="0" hangingPunct="0">
                <a:defRPr sz="2400" b="1">
                  <a:solidFill>
                    <a:schemeClr val="tx1"/>
                  </a:solidFill>
                  <a:latin typeface="Times New Roman" pitchFamily="18" charset="0"/>
                  <a:cs typeface="Arial" charset="0"/>
                </a:defRPr>
              </a:lvl2pPr>
              <a:lvl3pPr marL="1143000" indent="-228600" eaLnBrk="0" hangingPunct="0">
                <a:defRPr sz="2400" b="1">
                  <a:solidFill>
                    <a:schemeClr val="tx1"/>
                  </a:solidFill>
                  <a:latin typeface="Times New Roman" pitchFamily="18" charset="0"/>
                  <a:cs typeface="Arial" charset="0"/>
                </a:defRPr>
              </a:lvl3pPr>
              <a:lvl4pPr marL="1600200" indent="-228600" eaLnBrk="0" hangingPunct="0">
                <a:defRPr sz="2400" b="1">
                  <a:solidFill>
                    <a:schemeClr val="tx1"/>
                  </a:solidFill>
                  <a:latin typeface="Times New Roman" pitchFamily="18" charset="0"/>
                  <a:cs typeface="Arial" charset="0"/>
                </a:defRPr>
              </a:lvl4pPr>
              <a:lvl5pPr marL="2057400" indent="-228600" eaLnBrk="0" hangingPunct="0">
                <a:defRPr sz="2400" b="1">
                  <a:solidFill>
                    <a:schemeClr val="tx1"/>
                  </a:solidFill>
                  <a:latin typeface="Times New Roman" pitchFamily="18" charset="0"/>
                  <a:cs typeface="Arial" charset="0"/>
                </a:defRPr>
              </a:lvl5pPr>
              <a:lvl6pPr marL="2514600" indent="-228600" eaLnBrk="0" fontAlgn="base" hangingPunct="0">
                <a:spcBef>
                  <a:spcPct val="0"/>
                </a:spcBef>
                <a:spcAft>
                  <a:spcPct val="0"/>
                </a:spcAft>
                <a:defRPr sz="2400" b="1">
                  <a:solidFill>
                    <a:schemeClr val="tx1"/>
                  </a:solidFill>
                  <a:latin typeface="Times New Roman" pitchFamily="18" charset="0"/>
                  <a:cs typeface="Arial" charset="0"/>
                </a:defRPr>
              </a:lvl6pPr>
              <a:lvl7pPr marL="2971800" indent="-228600" eaLnBrk="0" fontAlgn="base" hangingPunct="0">
                <a:spcBef>
                  <a:spcPct val="0"/>
                </a:spcBef>
                <a:spcAft>
                  <a:spcPct val="0"/>
                </a:spcAft>
                <a:defRPr sz="2400" b="1">
                  <a:solidFill>
                    <a:schemeClr val="tx1"/>
                  </a:solidFill>
                  <a:latin typeface="Times New Roman" pitchFamily="18" charset="0"/>
                  <a:cs typeface="Arial" charset="0"/>
                </a:defRPr>
              </a:lvl7pPr>
              <a:lvl8pPr marL="3429000" indent="-228600" eaLnBrk="0" fontAlgn="base" hangingPunct="0">
                <a:spcBef>
                  <a:spcPct val="0"/>
                </a:spcBef>
                <a:spcAft>
                  <a:spcPct val="0"/>
                </a:spcAft>
                <a:defRPr sz="2400" b="1">
                  <a:solidFill>
                    <a:schemeClr val="tx1"/>
                  </a:solidFill>
                  <a:latin typeface="Times New Roman" pitchFamily="18" charset="0"/>
                  <a:cs typeface="Arial" charset="0"/>
                </a:defRPr>
              </a:lvl8pPr>
              <a:lvl9pPr marL="3886200" indent="-228600" eaLnBrk="0" fontAlgn="base" hangingPunct="0">
                <a:spcBef>
                  <a:spcPct val="0"/>
                </a:spcBef>
                <a:spcAft>
                  <a:spcPct val="0"/>
                </a:spcAft>
                <a:defRPr sz="2400" b="1">
                  <a:solidFill>
                    <a:schemeClr val="tx1"/>
                  </a:solidFill>
                  <a:latin typeface="Times New Roman" pitchFamily="18" charset="0"/>
                  <a:cs typeface="Arial" charset="0"/>
                </a:defRPr>
              </a:lvl9pPr>
            </a:lstStyle>
            <a:p>
              <a:pPr eaLnBrk="1" hangingPunct="1">
                <a:spcBef>
                  <a:spcPts val="1800"/>
                </a:spcBef>
                <a:defRPr/>
              </a:pPr>
              <a:r>
                <a:rPr lang="en-US" sz="2300" i="1" dirty="0">
                  <a:cs typeface="Times New Roman" panose="02020603050405020304" pitchFamily="18" charset="0"/>
                </a:rPr>
                <a:t>- </a:t>
              </a:r>
              <a:r>
                <a:rPr lang="en-US" sz="2300" i="1" dirty="0" err="1">
                  <a:cs typeface="Times New Roman" panose="02020603050405020304" pitchFamily="18" charset="0"/>
                </a:rPr>
                <a:t>Xây</a:t>
              </a:r>
              <a:r>
                <a:rPr lang="en-US" sz="2300" i="1" dirty="0">
                  <a:cs typeface="Times New Roman" panose="02020603050405020304" pitchFamily="18" charset="0"/>
                </a:rPr>
                <a:t> </a:t>
              </a:r>
              <a:r>
                <a:rPr lang="en-US" sz="2300" i="1" dirty="0" err="1">
                  <a:cs typeface="Times New Roman" panose="02020603050405020304" pitchFamily="18" charset="0"/>
                </a:rPr>
                <a:t>dựng</a:t>
              </a:r>
              <a:r>
                <a:rPr lang="en-US" sz="2300" i="1" dirty="0">
                  <a:cs typeface="Times New Roman" panose="02020603050405020304" pitchFamily="18" charset="0"/>
                </a:rPr>
                <a:t> </a:t>
              </a:r>
              <a:r>
                <a:rPr lang="en-US" sz="2300" i="1" dirty="0" err="1">
                  <a:cs typeface="Times New Roman" panose="02020603050405020304" pitchFamily="18" charset="0"/>
                </a:rPr>
                <a:t>hình</a:t>
              </a:r>
              <a:r>
                <a:rPr lang="en-US" sz="2300" i="1" dirty="0">
                  <a:cs typeface="Times New Roman" panose="02020603050405020304" pitchFamily="18" charset="0"/>
                </a:rPr>
                <a:t> </a:t>
              </a:r>
              <a:r>
                <a:rPr lang="en-US" sz="2300" i="1" dirty="0" err="1">
                  <a:cs typeface="Times New Roman" panose="02020603050405020304" pitchFamily="18" charset="0"/>
                </a:rPr>
                <a:t>ảnh</a:t>
              </a:r>
              <a:r>
                <a:rPr lang="en-US" sz="2300" i="1" dirty="0">
                  <a:cs typeface="Times New Roman" panose="02020603050405020304" pitchFamily="18" charset="0"/>
                </a:rPr>
                <a:t> </a:t>
              </a:r>
              <a:r>
                <a:rPr lang="en-US" sz="2300" i="1" dirty="0" err="1">
                  <a:cs typeface="Times New Roman" panose="02020603050405020304" pitchFamily="18" charset="0"/>
                </a:rPr>
                <a:t>đẹp</a:t>
              </a:r>
              <a:r>
                <a:rPr lang="en-US" sz="2300" i="1" dirty="0">
                  <a:cs typeface="Times New Roman" panose="02020603050405020304" pitchFamily="18" charset="0"/>
                </a:rPr>
                <a:t>, </a:t>
              </a:r>
              <a:r>
                <a:rPr lang="en-US" sz="2300" i="1" dirty="0" err="1">
                  <a:cs typeface="Times New Roman" panose="02020603050405020304" pitchFamily="18" charset="0"/>
                </a:rPr>
                <a:t>lãng</a:t>
              </a:r>
              <a:r>
                <a:rPr lang="en-US" sz="2300" i="1" dirty="0">
                  <a:cs typeface="Times New Roman" panose="02020603050405020304" pitchFamily="18" charset="0"/>
                </a:rPr>
                <a:t> </a:t>
              </a:r>
              <a:r>
                <a:rPr lang="en-US" sz="2300" i="1" dirty="0" err="1">
                  <a:cs typeface="Times New Roman" panose="02020603050405020304" pitchFamily="18" charset="0"/>
                </a:rPr>
                <a:t>mạn</a:t>
              </a:r>
              <a:r>
                <a:rPr lang="en-US" sz="2300" i="1" dirty="0">
                  <a:cs typeface="Times New Roman" panose="02020603050405020304" pitchFamily="18" charset="0"/>
                </a:rPr>
                <a:t> </a:t>
              </a:r>
              <a:r>
                <a:rPr lang="en-US" sz="2300" i="1" dirty="0" err="1">
                  <a:cs typeface="Times New Roman" panose="02020603050405020304" pitchFamily="18" charset="0"/>
                </a:rPr>
                <a:t>bằng</a:t>
              </a:r>
              <a:r>
                <a:rPr lang="en-US" sz="2300" i="1" dirty="0">
                  <a:cs typeface="Times New Roman" panose="02020603050405020304" pitchFamily="18" charset="0"/>
                </a:rPr>
                <a:t> trí </a:t>
              </a:r>
              <a:r>
                <a:rPr lang="en-US" sz="2300" i="1" dirty="0" err="1">
                  <a:cs typeface="Times New Roman" panose="02020603050405020304" pitchFamily="18" charset="0"/>
                </a:rPr>
                <a:t>tưởng</a:t>
              </a:r>
              <a:r>
                <a:rPr lang="en-US" sz="2300" i="1" dirty="0">
                  <a:cs typeface="Times New Roman" panose="02020603050405020304" pitchFamily="18" charset="0"/>
                </a:rPr>
                <a:t> </a:t>
              </a:r>
              <a:r>
                <a:rPr lang="en-US" sz="2300" i="1" dirty="0" err="1">
                  <a:cs typeface="Times New Roman" panose="02020603050405020304" pitchFamily="18" charset="0"/>
                </a:rPr>
                <a:t>tượng</a:t>
              </a:r>
              <a:r>
                <a:rPr lang="en-US" sz="2300" i="1" dirty="0">
                  <a:cs typeface="Times New Roman" panose="02020603050405020304" pitchFamily="18" charset="0"/>
                </a:rPr>
                <a:t> </a:t>
              </a:r>
              <a:r>
                <a:rPr lang="en-US" sz="2300" i="1" dirty="0" err="1">
                  <a:cs typeface="Times New Roman" panose="02020603050405020304" pitchFamily="18" charset="0"/>
                </a:rPr>
                <a:t>phong</a:t>
              </a:r>
              <a:r>
                <a:rPr lang="en-US" sz="2300" i="1" dirty="0">
                  <a:cs typeface="Times New Roman" panose="02020603050405020304" pitchFamily="18" charset="0"/>
                </a:rPr>
                <a:t> </a:t>
              </a:r>
              <a:r>
                <a:rPr lang="en-US" sz="2300" i="1" dirty="0" err="1">
                  <a:cs typeface="Times New Roman" panose="02020603050405020304" pitchFamily="18" charset="0"/>
                </a:rPr>
                <a:t>phu</a:t>
              </a:r>
              <a:r>
                <a:rPr lang="en-US" sz="2300" i="1" dirty="0">
                  <a:cs typeface="Times New Roman" panose="02020603050405020304" pitchFamily="18" charset="0"/>
                </a:rPr>
                <a:t>́. </a:t>
              </a:r>
            </a:p>
            <a:p>
              <a:pPr eaLnBrk="1" hangingPunct="1">
                <a:buFontTx/>
                <a:buChar char="-"/>
                <a:defRPr/>
              </a:pPr>
              <a:r>
                <a:rPr lang="en-US" sz="2300" i="1" dirty="0">
                  <a:cs typeface="Times New Roman" panose="02020603050405020304" pitchFamily="18" charset="0"/>
                </a:rPr>
                <a:t> </a:t>
              </a:r>
              <a:r>
                <a:rPr lang="en-US" sz="2300" i="1" dirty="0" err="1">
                  <a:cs typeface="Times New Roman" panose="02020603050405020304" pitchFamily="18" charset="0"/>
                </a:rPr>
                <a:t>Âm</a:t>
              </a:r>
              <a:r>
                <a:rPr lang="en-US" sz="2300" i="1" dirty="0">
                  <a:cs typeface="Times New Roman" panose="02020603050405020304" pitchFamily="18" charset="0"/>
                </a:rPr>
                <a:t> </a:t>
              </a:r>
              <a:r>
                <a:rPr lang="en-US" sz="2300" i="1" dirty="0" err="1">
                  <a:cs typeface="Times New Roman" panose="02020603050405020304" pitchFamily="18" charset="0"/>
                </a:rPr>
                <a:t>hưởng</a:t>
              </a:r>
              <a:r>
                <a:rPr lang="en-US" sz="2300" i="1" dirty="0">
                  <a:cs typeface="Times New Roman" panose="02020603050405020304" pitchFamily="18" charset="0"/>
                </a:rPr>
                <a:t> </a:t>
              </a:r>
              <a:r>
                <a:rPr lang="en-US" sz="2300" i="1" dirty="0" err="1">
                  <a:cs typeface="Times New Roman" panose="02020603050405020304" pitchFamily="18" charset="0"/>
                </a:rPr>
                <a:t>khỏe</a:t>
              </a:r>
              <a:r>
                <a:rPr lang="en-US" sz="2300" i="1" dirty="0">
                  <a:cs typeface="Times New Roman" panose="02020603050405020304" pitchFamily="18" charset="0"/>
                </a:rPr>
                <a:t> </a:t>
              </a:r>
              <a:r>
                <a:rPr lang="en-US" sz="2300" i="1" dirty="0" err="1">
                  <a:cs typeface="Times New Roman" panose="02020603050405020304" pitchFamily="18" charset="0"/>
                </a:rPr>
                <a:t>khoắn</a:t>
              </a:r>
              <a:r>
                <a:rPr lang="en-US" sz="2300" i="1" dirty="0">
                  <a:cs typeface="Times New Roman" panose="02020603050405020304" pitchFamily="18" charset="0"/>
                </a:rPr>
                <a:t>, </a:t>
              </a:r>
              <a:r>
                <a:rPr lang="en-US" sz="2300" i="1" dirty="0" err="1">
                  <a:cs typeface="Times New Roman" panose="02020603050405020304" pitchFamily="18" charset="0"/>
                </a:rPr>
                <a:t>hào</a:t>
              </a:r>
              <a:r>
                <a:rPr lang="en-US" sz="2300" i="1" dirty="0">
                  <a:cs typeface="Times New Roman" panose="02020603050405020304" pitchFamily="18" charset="0"/>
                </a:rPr>
                <a:t> </a:t>
              </a:r>
              <a:r>
                <a:rPr lang="en-US" sz="2300" i="1" dirty="0" err="1">
                  <a:cs typeface="Times New Roman" panose="02020603050405020304" pitchFamily="18" charset="0"/>
                </a:rPr>
                <a:t>hùng</a:t>
              </a:r>
              <a:r>
                <a:rPr lang="en-US" sz="2300" i="1" dirty="0">
                  <a:cs typeface="Times New Roman" panose="02020603050405020304" pitchFamily="18" charset="0"/>
                </a:rPr>
                <a:t>, bay </a:t>
              </a:r>
              <a:r>
                <a:rPr lang="en-US" sz="2300" i="1" dirty="0" err="1">
                  <a:cs typeface="Times New Roman" panose="02020603050405020304" pitchFamily="18" charset="0"/>
                </a:rPr>
                <a:t>bổng</a:t>
              </a:r>
              <a:r>
                <a:rPr lang="en-US" sz="2300" i="1" dirty="0">
                  <a:cs typeface="Times New Roman" panose="02020603050405020304" pitchFamily="18" charset="0"/>
                </a:rPr>
                <a:t>.</a:t>
              </a:r>
              <a:endParaRPr lang="en-US" sz="2300" dirty="0">
                <a:cs typeface="Times New Roman" panose="02020603050405020304" pitchFamily="18" charset="0"/>
              </a:endParaRPr>
            </a:p>
          </p:txBody>
        </p:sp>
        <p:sp>
          <p:nvSpPr>
            <p:cNvPr id="34" name="Rectangle 33"/>
            <p:cNvSpPr/>
            <p:nvPr/>
          </p:nvSpPr>
          <p:spPr>
            <a:xfrm>
              <a:off x="228600" y="2686771"/>
              <a:ext cx="2590800" cy="2456945"/>
            </a:xfrm>
            <a:prstGeom prst="rect">
              <a:avLst/>
            </a:prstGeom>
            <a:solidFill>
              <a:srgbClr val="DEFCDC"/>
            </a:solidFill>
          </p:spPr>
          <p:style>
            <a:lnRef idx="0">
              <a:schemeClr val="accent5"/>
            </a:lnRef>
            <a:fillRef idx="3">
              <a:schemeClr val="accent5"/>
            </a:fillRef>
            <a:effectRef idx="3">
              <a:schemeClr val="accent5"/>
            </a:effectRef>
            <a:fontRef idx="minor">
              <a:schemeClr val="lt1"/>
            </a:fontRef>
          </p:style>
          <p:txBody>
            <a:bodyPr>
              <a:spAutoFit/>
            </a:bodyPr>
            <a:lstStyle/>
            <a:p>
              <a:pPr algn="ctr">
                <a:defRPr/>
              </a:pPr>
              <a:endParaRPr lang="en-US" sz="1200" i="1" u="sng" dirty="0">
                <a:solidFill>
                  <a:srgbClr val="FF0000"/>
                </a:solidFill>
                <a:latin typeface="Times New Roman" panose="02020603050405020304" pitchFamily="18" charset="0"/>
                <a:cs typeface="Times New Roman" panose="02020603050405020304" pitchFamily="18" charset="0"/>
              </a:endParaRPr>
            </a:p>
            <a:p>
              <a:pPr algn="ctr">
                <a:defRPr/>
              </a:pPr>
              <a:r>
                <a:rPr lang="en-US" sz="2400" i="1" u="sng" dirty="0" err="1">
                  <a:solidFill>
                    <a:srgbClr val="FF0000"/>
                  </a:solidFill>
                  <a:latin typeface="Times New Roman" panose="02020603050405020304" pitchFamily="18" charset="0"/>
                  <a:cs typeface="Times New Roman" panose="02020603050405020304" pitchFamily="18" charset="0"/>
                </a:rPr>
                <a:t>Đoàn</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thuyền</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đánh</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cá</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ra</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khơi</a:t>
              </a:r>
              <a:endParaRPr lang="en-US" sz="2400" i="1" u="sng" dirty="0">
                <a:solidFill>
                  <a:srgbClr val="FF0000"/>
                </a:solidFill>
                <a:latin typeface="Times New Roman" panose="02020603050405020304" pitchFamily="18" charset="0"/>
                <a:cs typeface="Times New Roman" panose="02020603050405020304" pitchFamily="18" charset="0"/>
              </a:endParaRPr>
            </a:p>
            <a:p>
              <a:pPr>
                <a:defRPr/>
              </a:pP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đêm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đẹp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gũi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ấm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áp</a:t>
              </a:r>
              <a:r>
                <a:rPr lang="en-US" sz="2400" i="1" dirty="0">
                  <a:solidFill>
                    <a:schemeClr val="tx1"/>
                  </a:solidFill>
                  <a:latin typeface="Times New Roman" panose="02020603050405020304" pitchFamily="18" charset="0"/>
                  <a:cs typeface="Times New Roman" panose="02020603050405020304" pitchFamily="18" charset="0"/>
                </a:rPr>
                <a:t>.</a:t>
              </a:r>
            </a:p>
            <a:p>
              <a:pPr>
                <a:defRPr/>
              </a:pP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người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khởi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lạc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quan</a:t>
              </a:r>
              <a:r>
                <a:rPr lang="en-US" sz="2400" i="1" dirty="0">
                  <a:solidFill>
                    <a:schemeClr val="tx1"/>
                  </a:solidFill>
                  <a:latin typeface="Times New Roman" panose="02020603050405020304" pitchFamily="18" charset="0"/>
                  <a:cs typeface="Times New Roman" panose="02020603050405020304" pitchFamily="18" charset="0"/>
                </a:rPr>
                <a:t>.</a:t>
              </a:r>
            </a:p>
          </p:txBody>
        </p:sp>
        <p:sp>
          <p:nvSpPr>
            <p:cNvPr id="35" name="Rectangle 34"/>
            <p:cNvSpPr/>
            <p:nvPr/>
          </p:nvSpPr>
          <p:spPr>
            <a:xfrm>
              <a:off x="3276600" y="2686771"/>
              <a:ext cx="2667000" cy="2441778"/>
            </a:xfrm>
            <a:prstGeom prst="rect">
              <a:avLst/>
            </a:prstGeom>
            <a:solidFill>
              <a:srgbClr val="DEFCDC"/>
            </a:solidFill>
          </p:spPr>
          <p:style>
            <a:lnRef idx="0">
              <a:schemeClr val="accent5"/>
            </a:lnRef>
            <a:fillRef idx="3">
              <a:schemeClr val="accent5"/>
            </a:fillRef>
            <a:effectRef idx="3">
              <a:schemeClr val="accent5"/>
            </a:effectRef>
            <a:fontRef idx="minor">
              <a:schemeClr val="lt1"/>
            </a:fontRef>
          </p:style>
          <p:txBody>
            <a:bodyPr>
              <a:spAutoFit/>
            </a:bodyPr>
            <a:lstStyle/>
            <a:p>
              <a:pPr>
                <a:defRPr/>
              </a:pPr>
              <a:endParaRPr lang="en-US" sz="1100" i="1" u="sng" dirty="0">
                <a:solidFill>
                  <a:srgbClr val="FF0000"/>
                </a:solidFill>
                <a:latin typeface="Times New Roman" panose="02020603050405020304" pitchFamily="18" charset="0"/>
                <a:cs typeface="Times New Roman" panose="02020603050405020304" pitchFamily="18" charset="0"/>
              </a:endParaRPr>
            </a:p>
            <a:p>
              <a:pPr algn="ctr">
                <a:defRPr/>
              </a:pPr>
              <a:r>
                <a:rPr lang="en-US" sz="2400" i="1" u="sng" dirty="0" err="1">
                  <a:solidFill>
                    <a:srgbClr val="FF0000"/>
                  </a:solidFill>
                  <a:latin typeface="Times New Roman" panose="02020603050405020304" pitchFamily="18" charset="0"/>
                  <a:cs typeface="Times New Roman" panose="02020603050405020304" pitchFamily="18" charset="0"/>
                </a:rPr>
                <a:t>Đoàn</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thuyền</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đánh</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cá</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trên</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biển</a:t>
              </a:r>
              <a:endParaRPr lang="en-US" sz="2400" i="1" u="sng" dirty="0">
                <a:solidFill>
                  <a:srgbClr val="FF0000"/>
                </a:solidFill>
                <a:latin typeface="Times New Roman" panose="02020603050405020304" pitchFamily="18" charset="0"/>
                <a:cs typeface="Times New Roman" panose="02020603050405020304" pitchFamily="18" charset="0"/>
              </a:endParaRPr>
            </a:p>
            <a:p>
              <a:pPr>
                <a:defRPr/>
              </a:pP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Biển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đẹp</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giàu</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tình</a:t>
              </a:r>
              <a:r>
                <a:rPr lang="en-US" sz="2400" i="1" dirty="0">
                  <a:solidFill>
                    <a:schemeClr val="tx1"/>
                  </a:solidFill>
                  <a:latin typeface="Times New Roman" panose="02020603050405020304" pitchFamily="18" charset="0"/>
                  <a:cs typeface="Times New Roman" panose="02020603050405020304" pitchFamily="18" charset="0"/>
                </a:rPr>
                <a:t>.</a:t>
              </a:r>
            </a:p>
            <a:p>
              <a:pPr>
                <a:defRPr/>
              </a:pPr>
              <a:r>
                <a:rPr lang="en-US" sz="2400" i="1" dirty="0">
                  <a:solidFill>
                    <a:schemeClr val="tx1"/>
                  </a:solidFill>
                  <a:latin typeface="Times New Roman" panose="02020603050405020304" pitchFamily="18" charset="0"/>
                  <a:cs typeface="Times New Roman" panose="02020603050405020304" pitchFamily="18" charset="0"/>
                </a:rPr>
                <a:t>- Con </a:t>
              </a:r>
              <a:r>
                <a:rPr lang="en-US" sz="2400" i="1" dirty="0" err="1">
                  <a:solidFill>
                    <a:schemeClr val="tx1"/>
                  </a:solidFill>
                  <a:latin typeface="Times New Roman" panose="02020603050405020304" pitchFamily="18" charset="0"/>
                  <a:cs typeface="Times New Roman" panose="02020603050405020304" pitchFamily="18" charset="0"/>
                </a:rPr>
                <a:t>người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chủ</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động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sáng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tạo</a:t>
              </a:r>
              <a:r>
                <a:rPr lang="en-US" sz="2400" i="1" dirty="0">
                  <a:solidFill>
                    <a:schemeClr val="tx1"/>
                  </a:solidFill>
                  <a:latin typeface="Times New Roman" panose="02020603050405020304" pitchFamily="18" charset="0"/>
                  <a:cs typeface="Times New Roman" panose="02020603050405020304" pitchFamily="18" charset="0"/>
                </a:rPr>
                <a:t>, say </a:t>
              </a:r>
              <a:r>
                <a:rPr lang="en-US" sz="2400" i="1" dirty="0" err="1">
                  <a:solidFill>
                    <a:schemeClr val="tx1"/>
                  </a:solidFill>
                  <a:latin typeface="Times New Roman" panose="02020603050405020304" pitchFamily="18" charset="0"/>
                  <a:cs typeface="Times New Roman" panose="02020603050405020304" pitchFamily="18" charset="0"/>
                </a:rPr>
                <a:t>mê</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công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việc</a:t>
              </a:r>
              <a:r>
                <a:rPr lang="en-US" sz="2400" i="1" dirty="0">
                  <a:solidFill>
                    <a:schemeClr val="tx1"/>
                  </a:solidFill>
                  <a:latin typeface="Times New Roman" panose="02020603050405020304" pitchFamily="18" charset="0"/>
                  <a:cs typeface="Times New Roman" panose="02020603050405020304" pitchFamily="18" charset="0"/>
                </a:rPr>
                <a:t>.</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36" name="Rectangle 35"/>
            <p:cNvSpPr/>
            <p:nvPr/>
          </p:nvSpPr>
          <p:spPr>
            <a:xfrm>
              <a:off x="6324600" y="2686771"/>
              <a:ext cx="2616200" cy="2434196"/>
            </a:xfrm>
            <a:prstGeom prst="rect">
              <a:avLst/>
            </a:prstGeom>
            <a:solidFill>
              <a:srgbClr val="DEFCDC"/>
            </a:solidFill>
          </p:spPr>
          <p:style>
            <a:lnRef idx="0">
              <a:schemeClr val="accent5"/>
            </a:lnRef>
            <a:fillRef idx="3">
              <a:schemeClr val="accent5"/>
            </a:fillRef>
            <a:effectRef idx="3">
              <a:schemeClr val="accent5"/>
            </a:effectRef>
            <a:fontRef idx="minor">
              <a:schemeClr val="lt1"/>
            </a:fontRef>
          </p:style>
          <p:txBody>
            <a:bodyPr>
              <a:spAutoFit/>
            </a:bodyPr>
            <a:lstStyle/>
            <a:p>
              <a:pPr algn="ctr">
                <a:defRPr/>
              </a:pPr>
              <a:endParaRPr lang="en-US" sz="1050" i="1" u="sng" dirty="0">
                <a:solidFill>
                  <a:srgbClr val="FF0000"/>
                </a:solidFill>
                <a:latin typeface="Times New Roman" panose="02020603050405020304" pitchFamily="18" charset="0"/>
                <a:cs typeface="Times New Roman" panose="02020603050405020304" pitchFamily="18" charset="0"/>
              </a:endParaRPr>
            </a:p>
            <a:p>
              <a:pPr algn="ctr">
                <a:defRPr/>
              </a:pPr>
              <a:r>
                <a:rPr lang="en-US" sz="2400" i="1" u="sng" dirty="0" err="1">
                  <a:solidFill>
                    <a:srgbClr val="FF0000"/>
                  </a:solidFill>
                  <a:latin typeface="Times New Roman" panose="02020603050405020304" pitchFamily="18" charset="0"/>
                  <a:cs typeface="Times New Roman" panose="02020603050405020304" pitchFamily="18" charset="0"/>
                </a:rPr>
                <a:t>Đoàn</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thuyển</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đánh</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cá</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trở</a:t>
              </a:r>
              <a:r>
                <a:rPr lang="en-US" sz="2400" i="1" u="sng" dirty="0">
                  <a:solidFill>
                    <a:srgbClr val="FF0000"/>
                  </a:solidFill>
                  <a:latin typeface="Times New Roman" panose="02020603050405020304" pitchFamily="18" charset="0"/>
                  <a:cs typeface="Times New Roman" panose="02020603050405020304" pitchFamily="18" charset="0"/>
                </a:rPr>
                <a:t> </a:t>
              </a:r>
              <a:r>
                <a:rPr lang="en-US" sz="2400" i="1" u="sng" dirty="0" err="1">
                  <a:solidFill>
                    <a:srgbClr val="FF0000"/>
                  </a:solidFill>
                  <a:latin typeface="Times New Roman" panose="02020603050405020304" pitchFamily="18" charset="0"/>
                  <a:cs typeface="Times New Roman" panose="02020603050405020304" pitchFamily="18" charset="0"/>
                </a:rPr>
                <a:t>về</a:t>
              </a:r>
              <a:endParaRPr lang="en-US" sz="2400" i="1" u="sng" dirty="0">
                <a:solidFill>
                  <a:srgbClr val="FF0000"/>
                </a:solidFill>
                <a:latin typeface="Times New Roman" panose="02020603050405020304" pitchFamily="18" charset="0"/>
                <a:cs typeface="Times New Roman" panose="02020603050405020304" pitchFamily="18" charset="0"/>
              </a:endParaRPr>
            </a:p>
            <a:p>
              <a:pPr algn="just">
                <a:defRPr/>
              </a:pP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Đoàn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thuyền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trở</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về</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trong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niềm</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vui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bội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thu</a:t>
              </a:r>
              <a:r>
                <a:rPr lang="en-US" sz="2400" i="1" dirty="0">
                  <a:solidFill>
                    <a:schemeClr val="tx1"/>
                  </a:solidFill>
                  <a:latin typeface="Times New Roman" panose="02020603050405020304" pitchFamily="18" charset="0"/>
                  <a:cs typeface="Times New Roman" panose="02020603050405020304" pitchFamily="18" charset="0"/>
                </a:rPr>
                <a:t>.</a:t>
              </a:r>
            </a:p>
            <a:p>
              <a:pPr algn="just">
                <a:buFontTx/>
                <a:buChar char="-"/>
                <a:defRPr/>
              </a:pP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Bình</a:t>
              </a:r>
              <a:r>
                <a:rPr lang="en-US" sz="2400" i="1" dirty="0">
                  <a:solidFill>
                    <a:schemeClr val="tx1"/>
                  </a:solidFill>
                  <a:latin typeface="Times New Roman" panose="02020603050405020304" pitchFamily="18" charset="0"/>
                  <a:cs typeface="Times New Roman" panose="02020603050405020304" pitchFamily="18" charset="0"/>
                </a:rPr>
                <a:t> minh </a:t>
              </a:r>
              <a:r>
                <a:rPr lang="en-US" sz="2400" i="1" dirty="0" err="1">
                  <a:solidFill>
                    <a:schemeClr val="tx1"/>
                  </a:solidFill>
                  <a:latin typeface="Times New Roman" panose="02020603050405020304" pitchFamily="18" charset="0"/>
                  <a:cs typeface="Times New Roman" panose="02020603050405020304" pitchFamily="18" charset="0"/>
                </a:rPr>
                <a:t>tươi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sáng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của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đất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nước</a:t>
              </a:r>
              <a:r>
                <a:rPr lang="en-US" sz="2400" i="1" dirty="0">
                  <a:solidFill>
                    <a:schemeClr val="tx1"/>
                  </a:solidFill>
                  <a:latin typeface="Times New Roman" panose="02020603050405020304" pitchFamily="18" charset="0"/>
                  <a:cs typeface="Times New Roman" panose="02020603050405020304" pitchFamily="18"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 xmlns:a16="http://schemas.microsoft.com/office/drawing/2014/main" id="{F4A65033-3C27-4955-A1D2-B467E0231BA7}"/>
              </a:ext>
            </a:extLst>
          </p:cNvPr>
          <p:cNvPicPr>
            <a:picLocks noChangeAspect="1"/>
          </p:cNvPicPr>
          <p:nvPr/>
        </p:nvPicPr>
        <p:blipFill rotWithShape="1">
          <a:blip r:embed="rId3">
            <a:extLst>
              <a:ext uri="{28A0092B-C50C-407E-A947-70E740481C1C}">
                <a14:useLocalDpi xmlns:a14="http://schemas.microsoft.com/office/drawing/2010/main" val="0"/>
              </a:ext>
            </a:extLst>
          </a:blip>
          <a:srcRect t="50089" b="6666"/>
          <a:stretch/>
        </p:blipFill>
        <p:spPr>
          <a:xfrm>
            <a:off x="0" y="2504209"/>
            <a:ext cx="12192000" cy="4353791"/>
          </a:xfrm>
          <a:prstGeom prst="rect">
            <a:avLst/>
          </a:prstGeom>
        </p:spPr>
      </p:pic>
      <p:sp>
        <p:nvSpPr>
          <p:cNvPr id="7" name="Rectangle 6">
            <a:extLst>
              <a:ext uri="{FF2B5EF4-FFF2-40B4-BE49-F238E27FC236}">
                <a16:creationId xmlns="" xmlns:a16="http://schemas.microsoft.com/office/drawing/2014/main" id="{8F912142-A5C9-498D-B747-77A337204F92}"/>
              </a:ext>
            </a:extLst>
          </p:cNvPr>
          <p:cNvSpPr/>
          <p:nvPr/>
        </p:nvSpPr>
        <p:spPr>
          <a:xfrm>
            <a:off x="1905590" y="379903"/>
            <a:ext cx="8380819" cy="2493503"/>
          </a:xfrm>
          <a:prstGeom prst="rect">
            <a:avLst/>
          </a:prstGeom>
        </p:spPr>
        <p:txBody>
          <a:bodyPr wrap="none">
            <a:spAutoFit/>
          </a:bodyPr>
          <a:lstStyle/>
          <a:p>
            <a:pPr lvl="0" algn="ctr" defTabSz="1644650">
              <a:lnSpc>
                <a:spcPct val="90000"/>
              </a:lnSpc>
              <a:spcBef>
                <a:spcPct val="0"/>
              </a:spcBef>
              <a:spcAft>
                <a:spcPct val="35000"/>
              </a:spcAft>
              <a:defRPr/>
            </a:pPr>
            <a:r>
              <a:rPr lang="en-BZ" sz="8000" dirty="0">
                <a:solidFill>
                  <a:srgbClr val="FF0000"/>
                </a:solidFill>
                <a:latin typeface="#9Slide05 Braxton Regular" panose="03060000000000000000" pitchFamily="66" charset="0"/>
              </a:rPr>
              <a:t>Talk show</a:t>
            </a:r>
          </a:p>
          <a:p>
            <a:pPr lvl="0" algn="ctr" defTabSz="1644650">
              <a:lnSpc>
                <a:spcPct val="50000"/>
              </a:lnSpc>
              <a:spcBef>
                <a:spcPct val="0"/>
              </a:spcBef>
              <a:spcAft>
                <a:spcPct val="35000"/>
              </a:spcAft>
              <a:defRPr/>
            </a:pPr>
            <a:r>
              <a:rPr lang="en-BZ" sz="9600" dirty="0" err="1">
                <a:solidFill>
                  <a:srgbClr val="FF0000"/>
                </a:solidFill>
                <a:latin typeface="#9Slide05 Braxton Regular" panose="03060000000000000000" pitchFamily="66" charset="0"/>
              </a:rPr>
              <a:t>Biển</a:t>
            </a:r>
            <a:r>
              <a:rPr lang="en-BZ" sz="9600" dirty="0">
                <a:solidFill>
                  <a:srgbClr val="FF0000"/>
                </a:solidFill>
                <a:latin typeface="#9Slide05 Braxton Regular" panose="03060000000000000000" pitchFamily="66" charset="0"/>
              </a:rPr>
              <a:t> </a:t>
            </a:r>
            <a:r>
              <a:rPr lang="en-BZ" sz="9600" dirty="0" err="1">
                <a:solidFill>
                  <a:srgbClr val="FF0000"/>
                </a:solidFill>
                <a:latin typeface="#9Slide05 Braxton Regular" panose="03060000000000000000" pitchFamily="66" charset="0"/>
              </a:rPr>
              <a:t>đảo</a:t>
            </a:r>
            <a:r>
              <a:rPr lang="en-BZ" sz="9600" dirty="0">
                <a:solidFill>
                  <a:srgbClr val="FF0000"/>
                </a:solidFill>
                <a:latin typeface="#9Slide05 Braxton Regular" panose="03060000000000000000" pitchFamily="66" charset="0"/>
              </a:rPr>
              <a:t> </a:t>
            </a:r>
            <a:r>
              <a:rPr lang="en-BZ" sz="9600" dirty="0" err="1">
                <a:solidFill>
                  <a:srgbClr val="FF0000"/>
                </a:solidFill>
                <a:latin typeface="#9Slide05 Braxton Regular" panose="03060000000000000000" pitchFamily="66" charset="0"/>
              </a:rPr>
              <a:t>quê</a:t>
            </a:r>
            <a:r>
              <a:rPr lang="en-BZ" sz="9600" dirty="0">
                <a:solidFill>
                  <a:srgbClr val="FF0000"/>
                </a:solidFill>
                <a:latin typeface="#9Slide05 Braxton Regular" panose="03060000000000000000" pitchFamily="66" charset="0"/>
              </a:rPr>
              <a:t> h</a:t>
            </a:r>
            <a:r>
              <a:rPr lang="vi-VN" sz="9600" dirty="0">
                <a:solidFill>
                  <a:srgbClr val="FF0000"/>
                </a:solidFill>
                <a:latin typeface="#9Slide05 Braxton Regular" panose="03060000000000000000" pitchFamily="66" charset="0"/>
              </a:rPr>
              <a:t>ư</a:t>
            </a:r>
            <a:r>
              <a:rPr lang="en-SG" sz="9600" dirty="0" err="1">
                <a:solidFill>
                  <a:srgbClr val="FF0000"/>
                </a:solidFill>
                <a:latin typeface="#9Slide05 Braxton Regular" panose="03060000000000000000" pitchFamily="66" charset="0"/>
              </a:rPr>
              <a:t>ơng</a:t>
            </a:r>
            <a:endParaRPr lang="en-BZ" sz="9600" dirty="0">
              <a:solidFill>
                <a:srgbClr val="FF0000"/>
              </a:solidFill>
              <a:latin typeface="#9Slide05 Braxton Regular" panose="03060000000000000000"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Freeform 5"/>
          <p:cNvSpPr>
            <a:spLocks noEditPoints="1"/>
          </p:cNvSpPr>
          <p:nvPr/>
        </p:nvSpPr>
        <p:spPr bwMode="auto">
          <a:xfrm rot="16200000">
            <a:off x="517183" y="3272364"/>
            <a:ext cx="2041793" cy="1262971"/>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7B63E"/>
          </a:solidFill>
          <a:ln>
            <a:noFill/>
          </a:ln>
        </p:spPr>
        <p:txBody>
          <a:bodyPr vert="horz" wrap="square" lIns="91440" tIns="45720" rIns="91440" bIns="45720" numCol="1" anchor="t" anchorCtr="0" compatLnSpc="1"/>
          <a:lstStyle/>
          <a:p>
            <a:endParaRPr lang="zh-CN" altLang="en-US" dirty="0"/>
          </a:p>
        </p:txBody>
      </p:sp>
      <p:sp>
        <p:nvSpPr>
          <p:cNvPr id="166" name="Freeform 5"/>
          <p:cNvSpPr>
            <a:spLocks noEditPoints="1"/>
          </p:cNvSpPr>
          <p:nvPr/>
        </p:nvSpPr>
        <p:spPr bwMode="auto">
          <a:xfrm rot="16200000">
            <a:off x="3444427" y="3274472"/>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FF3E3E"/>
          </a:solidFill>
          <a:ln>
            <a:noFill/>
          </a:ln>
        </p:spPr>
        <p:txBody>
          <a:bodyPr vert="horz" wrap="square" lIns="91440" tIns="45720" rIns="91440" bIns="45720" numCol="1" anchor="t" anchorCtr="0" compatLnSpc="1"/>
          <a:lstStyle/>
          <a:p>
            <a:endParaRPr lang="zh-CN" altLang="en-US" dirty="0"/>
          </a:p>
        </p:txBody>
      </p:sp>
      <p:sp>
        <p:nvSpPr>
          <p:cNvPr id="167" name="Freeform 5"/>
          <p:cNvSpPr>
            <a:spLocks noEditPoints="1"/>
          </p:cNvSpPr>
          <p:nvPr/>
        </p:nvSpPr>
        <p:spPr bwMode="auto">
          <a:xfrm rot="16200000">
            <a:off x="6371673" y="3274471"/>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6AADB"/>
          </a:solidFill>
          <a:ln>
            <a:noFill/>
          </a:ln>
        </p:spPr>
        <p:txBody>
          <a:bodyPr vert="horz" wrap="square" lIns="91440" tIns="45720" rIns="91440" bIns="45720" numCol="1" anchor="t" anchorCtr="0" compatLnSpc="1"/>
          <a:lstStyle/>
          <a:p>
            <a:endParaRPr lang="zh-CN" altLang="en-US" dirty="0"/>
          </a:p>
        </p:txBody>
      </p:sp>
      <p:sp>
        <p:nvSpPr>
          <p:cNvPr id="168" name="Freeform 5"/>
          <p:cNvSpPr>
            <a:spLocks noEditPoints="1"/>
          </p:cNvSpPr>
          <p:nvPr/>
        </p:nvSpPr>
        <p:spPr bwMode="auto">
          <a:xfrm rot="16200000">
            <a:off x="9298919" y="3274473"/>
            <a:ext cx="2041795" cy="1262972"/>
          </a:xfrm>
          <a:custGeom>
            <a:avLst/>
            <a:gdLst>
              <a:gd name="T0" fmla="*/ 422 w 572"/>
              <a:gd name="T1" fmla="*/ 251 h 254"/>
              <a:gd name="T2" fmla="*/ 415 w 572"/>
              <a:gd name="T3" fmla="*/ 17 h 254"/>
              <a:gd name="T4" fmla="*/ 381 w 572"/>
              <a:gd name="T5" fmla="*/ 92 h 254"/>
              <a:gd name="T6" fmla="*/ 31 w 572"/>
              <a:gd name="T7" fmla="*/ 34 h 254"/>
              <a:gd name="T8" fmla="*/ 43 w 572"/>
              <a:gd name="T9" fmla="*/ 224 h 254"/>
              <a:gd name="T10" fmla="*/ 203 w 572"/>
              <a:gd name="T11" fmla="*/ 174 h 254"/>
              <a:gd name="T12" fmla="*/ 52 w 572"/>
              <a:gd name="T13" fmla="*/ 141 h 254"/>
              <a:gd name="T14" fmla="*/ 57 w 572"/>
              <a:gd name="T15" fmla="*/ 132 h 254"/>
              <a:gd name="T16" fmla="*/ 127 w 572"/>
              <a:gd name="T17" fmla="*/ 173 h 254"/>
              <a:gd name="T18" fmla="*/ 103 w 572"/>
              <a:gd name="T19" fmla="*/ 187 h 254"/>
              <a:gd name="T20" fmla="*/ 59 w 572"/>
              <a:gd name="T21" fmla="*/ 77 h 254"/>
              <a:gd name="T22" fmla="*/ 94 w 572"/>
              <a:gd name="T23" fmla="*/ 79 h 254"/>
              <a:gd name="T24" fmla="*/ 191 w 572"/>
              <a:gd name="T25" fmla="*/ 155 h 254"/>
              <a:gd name="T26" fmla="*/ 228 w 572"/>
              <a:gd name="T27" fmla="*/ 167 h 254"/>
              <a:gd name="T28" fmla="*/ 248 w 572"/>
              <a:gd name="T29" fmla="*/ 166 h 254"/>
              <a:gd name="T30" fmla="*/ 298 w 572"/>
              <a:gd name="T31" fmla="*/ 127 h 254"/>
              <a:gd name="T32" fmla="*/ 334 w 572"/>
              <a:gd name="T33" fmla="*/ 165 h 254"/>
              <a:gd name="T34" fmla="*/ 421 w 572"/>
              <a:gd name="T35" fmla="*/ 245 h 254"/>
              <a:gd name="T36" fmla="*/ 439 w 572"/>
              <a:gd name="T37" fmla="*/ 234 h 254"/>
              <a:gd name="T38" fmla="*/ 492 w 572"/>
              <a:gd name="T39" fmla="*/ 190 h 254"/>
              <a:gd name="T40" fmla="*/ 514 w 572"/>
              <a:gd name="T41" fmla="*/ 181 h 254"/>
              <a:gd name="T42" fmla="*/ 558 w 572"/>
              <a:gd name="T43" fmla="*/ 148 h 254"/>
              <a:gd name="T44" fmla="*/ 501 w 572"/>
              <a:gd name="T45" fmla="*/ 84 h 254"/>
              <a:gd name="T46" fmla="*/ 427 w 572"/>
              <a:gd name="T47" fmla="*/ 28 h 254"/>
              <a:gd name="T48" fmla="*/ 449 w 572"/>
              <a:gd name="T49" fmla="*/ 54 h 254"/>
              <a:gd name="T50" fmla="*/ 421 w 572"/>
              <a:gd name="T51" fmla="*/ 90 h 254"/>
              <a:gd name="T52" fmla="*/ 555 w 572"/>
              <a:gd name="T53" fmla="*/ 151 h 254"/>
              <a:gd name="T54" fmla="*/ 533 w 572"/>
              <a:gd name="T55" fmla="*/ 167 h 254"/>
              <a:gd name="T56" fmla="*/ 498 w 572"/>
              <a:gd name="T57" fmla="*/ 128 h 254"/>
              <a:gd name="T58" fmla="*/ 442 w 572"/>
              <a:gd name="T59" fmla="*/ 114 h 254"/>
              <a:gd name="T60" fmla="*/ 426 w 572"/>
              <a:gd name="T61" fmla="*/ 118 h 254"/>
              <a:gd name="T62" fmla="*/ 426 w 572"/>
              <a:gd name="T63" fmla="*/ 118 h 254"/>
              <a:gd name="T64" fmla="*/ 405 w 572"/>
              <a:gd name="T65" fmla="*/ 116 h 254"/>
              <a:gd name="T66" fmla="*/ 334 w 572"/>
              <a:gd name="T67" fmla="*/ 98 h 254"/>
              <a:gd name="T68" fmla="*/ 372 w 572"/>
              <a:gd name="T69" fmla="*/ 110 h 254"/>
              <a:gd name="T70" fmla="*/ 418 w 572"/>
              <a:gd name="T71" fmla="*/ 141 h 254"/>
              <a:gd name="T72" fmla="*/ 478 w 572"/>
              <a:gd name="T73" fmla="*/ 197 h 254"/>
              <a:gd name="T74" fmla="*/ 468 w 572"/>
              <a:gd name="T75" fmla="*/ 191 h 254"/>
              <a:gd name="T76" fmla="*/ 428 w 572"/>
              <a:gd name="T77" fmla="*/ 206 h 254"/>
              <a:gd name="T78" fmla="*/ 466 w 572"/>
              <a:gd name="T79" fmla="*/ 213 h 254"/>
              <a:gd name="T80" fmla="*/ 420 w 572"/>
              <a:gd name="T81" fmla="*/ 168 h 254"/>
              <a:gd name="T82" fmla="*/ 304 w 572"/>
              <a:gd name="T83" fmla="*/ 100 h 254"/>
              <a:gd name="T84" fmla="*/ 299 w 572"/>
              <a:gd name="T85" fmla="*/ 109 h 254"/>
              <a:gd name="T86" fmla="*/ 424 w 572"/>
              <a:gd name="T87" fmla="*/ 187 h 254"/>
              <a:gd name="T88" fmla="*/ 298 w 572"/>
              <a:gd name="T89" fmla="*/ 112 h 254"/>
              <a:gd name="T90" fmla="*/ 232 w 572"/>
              <a:gd name="T91" fmla="*/ 91 h 254"/>
              <a:gd name="T92" fmla="*/ 230 w 572"/>
              <a:gd name="T93" fmla="*/ 95 h 254"/>
              <a:gd name="T94" fmla="*/ 258 w 572"/>
              <a:gd name="T95" fmla="*/ 159 h 254"/>
              <a:gd name="T96" fmla="*/ 295 w 572"/>
              <a:gd name="T97" fmla="*/ 158 h 254"/>
              <a:gd name="T98" fmla="*/ 185 w 572"/>
              <a:gd name="T99" fmla="*/ 82 h 254"/>
              <a:gd name="T100" fmla="*/ 188 w 572"/>
              <a:gd name="T101" fmla="*/ 92 h 254"/>
              <a:gd name="T102" fmla="*/ 234 w 572"/>
              <a:gd name="T103" fmla="*/ 147 h 254"/>
              <a:gd name="T104" fmla="*/ 122 w 572"/>
              <a:gd name="T105" fmla="*/ 66 h 254"/>
              <a:gd name="T106" fmla="*/ 118 w 572"/>
              <a:gd name="T107" fmla="*/ 69 h 254"/>
              <a:gd name="T108" fmla="*/ 62 w 572"/>
              <a:gd name="T109" fmla="*/ 42 h 254"/>
              <a:gd name="T110" fmla="*/ 41 w 572"/>
              <a:gd name="T111" fmla="*/ 41 h 254"/>
              <a:gd name="T112" fmla="*/ 96 w 572"/>
              <a:gd name="T113" fmla="*/ 93 h 254"/>
              <a:gd name="T114" fmla="*/ 58 w 572"/>
              <a:gd name="T115" fmla="*/ 179 h 254"/>
              <a:gd name="T116" fmla="*/ 79 w 572"/>
              <a:gd name="T117" fmla="*/ 188 h 254"/>
              <a:gd name="T118" fmla="*/ 70 w 572"/>
              <a:gd name="T119" fmla="*/ 201 h 254"/>
              <a:gd name="T120" fmla="*/ 51 w 572"/>
              <a:gd name="T121" fmla="*/ 207 h 254"/>
              <a:gd name="T122" fmla="*/ 63 w 572"/>
              <a:gd name="T123" fmla="*/ 205 h 254"/>
              <a:gd name="T124" fmla="*/ 32 w 572"/>
              <a:gd name="T125" fmla="*/ 205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72" h="254">
                <a:moveTo>
                  <a:pt x="65" y="219"/>
                </a:moveTo>
                <a:cubicBezTo>
                  <a:pt x="120" y="192"/>
                  <a:pt x="188" y="179"/>
                  <a:pt x="259" y="170"/>
                </a:cubicBezTo>
                <a:cubicBezTo>
                  <a:pt x="304" y="165"/>
                  <a:pt x="356" y="173"/>
                  <a:pt x="401" y="173"/>
                </a:cubicBezTo>
                <a:cubicBezTo>
                  <a:pt x="407" y="173"/>
                  <a:pt x="415" y="175"/>
                  <a:pt x="418" y="174"/>
                </a:cubicBezTo>
                <a:cubicBezTo>
                  <a:pt x="416" y="252"/>
                  <a:pt x="416" y="252"/>
                  <a:pt x="416" y="252"/>
                </a:cubicBezTo>
                <a:cubicBezTo>
                  <a:pt x="416" y="254"/>
                  <a:pt x="420" y="252"/>
                  <a:pt x="422" y="251"/>
                </a:cubicBezTo>
                <a:cubicBezTo>
                  <a:pt x="473" y="218"/>
                  <a:pt x="523" y="182"/>
                  <a:pt x="572" y="146"/>
                </a:cubicBezTo>
                <a:cubicBezTo>
                  <a:pt x="524" y="98"/>
                  <a:pt x="475" y="54"/>
                  <a:pt x="429" y="7"/>
                </a:cubicBezTo>
                <a:cubicBezTo>
                  <a:pt x="427" y="5"/>
                  <a:pt x="426" y="0"/>
                  <a:pt x="423" y="2"/>
                </a:cubicBezTo>
                <a:cubicBezTo>
                  <a:pt x="423" y="2"/>
                  <a:pt x="422" y="3"/>
                  <a:pt x="422" y="3"/>
                </a:cubicBezTo>
                <a:cubicBezTo>
                  <a:pt x="422" y="5"/>
                  <a:pt x="422" y="10"/>
                  <a:pt x="422" y="12"/>
                </a:cubicBezTo>
                <a:cubicBezTo>
                  <a:pt x="422" y="16"/>
                  <a:pt x="422" y="22"/>
                  <a:pt x="415" y="17"/>
                </a:cubicBezTo>
                <a:cubicBezTo>
                  <a:pt x="417" y="20"/>
                  <a:pt x="419" y="20"/>
                  <a:pt x="420" y="22"/>
                </a:cubicBezTo>
                <a:cubicBezTo>
                  <a:pt x="422" y="29"/>
                  <a:pt x="421" y="43"/>
                  <a:pt x="418" y="50"/>
                </a:cubicBezTo>
                <a:cubicBezTo>
                  <a:pt x="422" y="59"/>
                  <a:pt x="420" y="78"/>
                  <a:pt x="416" y="85"/>
                </a:cubicBezTo>
                <a:cubicBezTo>
                  <a:pt x="415" y="87"/>
                  <a:pt x="416" y="91"/>
                  <a:pt x="413" y="88"/>
                </a:cubicBezTo>
                <a:cubicBezTo>
                  <a:pt x="402" y="91"/>
                  <a:pt x="387" y="93"/>
                  <a:pt x="377" y="87"/>
                </a:cubicBezTo>
                <a:cubicBezTo>
                  <a:pt x="377" y="90"/>
                  <a:pt x="380" y="91"/>
                  <a:pt x="381" y="92"/>
                </a:cubicBezTo>
                <a:cubicBezTo>
                  <a:pt x="331" y="96"/>
                  <a:pt x="283" y="89"/>
                  <a:pt x="237" y="85"/>
                </a:cubicBezTo>
                <a:cubicBezTo>
                  <a:pt x="217" y="83"/>
                  <a:pt x="198" y="78"/>
                  <a:pt x="184" y="73"/>
                </a:cubicBezTo>
                <a:cubicBezTo>
                  <a:pt x="169" y="73"/>
                  <a:pt x="152" y="68"/>
                  <a:pt x="139" y="65"/>
                </a:cubicBezTo>
                <a:cubicBezTo>
                  <a:pt x="95" y="55"/>
                  <a:pt x="62" y="35"/>
                  <a:pt x="30" y="15"/>
                </a:cubicBezTo>
                <a:cubicBezTo>
                  <a:pt x="28" y="14"/>
                  <a:pt x="23" y="10"/>
                  <a:pt x="23" y="17"/>
                </a:cubicBezTo>
                <a:cubicBezTo>
                  <a:pt x="23" y="21"/>
                  <a:pt x="31" y="26"/>
                  <a:pt x="31" y="34"/>
                </a:cubicBezTo>
                <a:cubicBezTo>
                  <a:pt x="32" y="34"/>
                  <a:pt x="42" y="50"/>
                  <a:pt x="38" y="57"/>
                </a:cubicBezTo>
                <a:cubicBezTo>
                  <a:pt x="42" y="61"/>
                  <a:pt x="46" y="67"/>
                  <a:pt x="46" y="74"/>
                </a:cubicBezTo>
                <a:cubicBezTo>
                  <a:pt x="45" y="86"/>
                  <a:pt x="43" y="94"/>
                  <a:pt x="48" y="106"/>
                </a:cubicBezTo>
                <a:cubicBezTo>
                  <a:pt x="46" y="168"/>
                  <a:pt x="25" y="209"/>
                  <a:pt x="0" y="246"/>
                </a:cubicBezTo>
                <a:cubicBezTo>
                  <a:pt x="23" y="239"/>
                  <a:pt x="45" y="229"/>
                  <a:pt x="65" y="219"/>
                </a:cubicBezTo>
                <a:close/>
                <a:moveTo>
                  <a:pt x="43" y="224"/>
                </a:moveTo>
                <a:cubicBezTo>
                  <a:pt x="51" y="219"/>
                  <a:pt x="59" y="214"/>
                  <a:pt x="68" y="210"/>
                </a:cubicBezTo>
                <a:cubicBezTo>
                  <a:pt x="60" y="214"/>
                  <a:pt x="51" y="221"/>
                  <a:pt x="43" y="224"/>
                </a:cubicBezTo>
                <a:close/>
                <a:moveTo>
                  <a:pt x="70" y="209"/>
                </a:moveTo>
                <a:cubicBezTo>
                  <a:pt x="71" y="208"/>
                  <a:pt x="73" y="207"/>
                  <a:pt x="75" y="206"/>
                </a:cubicBezTo>
                <a:cubicBezTo>
                  <a:pt x="74" y="208"/>
                  <a:pt x="72" y="209"/>
                  <a:pt x="70" y="209"/>
                </a:cubicBezTo>
                <a:close/>
                <a:moveTo>
                  <a:pt x="203" y="174"/>
                </a:moveTo>
                <a:cubicBezTo>
                  <a:pt x="158" y="181"/>
                  <a:pt x="118" y="192"/>
                  <a:pt x="79" y="204"/>
                </a:cubicBezTo>
                <a:cubicBezTo>
                  <a:pt x="115" y="186"/>
                  <a:pt x="156" y="175"/>
                  <a:pt x="205" y="170"/>
                </a:cubicBezTo>
                <a:cubicBezTo>
                  <a:pt x="208" y="170"/>
                  <a:pt x="203" y="173"/>
                  <a:pt x="203" y="174"/>
                </a:cubicBezTo>
                <a:close/>
                <a:moveTo>
                  <a:pt x="97" y="181"/>
                </a:moveTo>
                <a:cubicBezTo>
                  <a:pt x="94" y="179"/>
                  <a:pt x="91" y="177"/>
                  <a:pt x="89" y="175"/>
                </a:cubicBezTo>
                <a:cubicBezTo>
                  <a:pt x="52" y="141"/>
                  <a:pt x="52" y="141"/>
                  <a:pt x="52" y="141"/>
                </a:cubicBezTo>
                <a:cubicBezTo>
                  <a:pt x="53" y="110"/>
                  <a:pt x="53" y="110"/>
                  <a:pt x="53" y="110"/>
                </a:cubicBezTo>
                <a:cubicBezTo>
                  <a:pt x="53" y="103"/>
                  <a:pt x="57" y="111"/>
                  <a:pt x="57" y="110"/>
                </a:cubicBezTo>
                <a:cubicBezTo>
                  <a:pt x="73" y="128"/>
                  <a:pt x="88" y="144"/>
                  <a:pt x="102" y="162"/>
                </a:cubicBezTo>
                <a:cubicBezTo>
                  <a:pt x="102" y="162"/>
                  <a:pt x="102" y="164"/>
                  <a:pt x="102" y="164"/>
                </a:cubicBezTo>
                <a:cubicBezTo>
                  <a:pt x="88" y="150"/>
                  <a:pt x="74" y="138"/>
                  <a:pt x="59" y="127"/>
                </a:cubicBezTo>
                <a:cubicBezTo>
                  <a:pt x="54" y="124"/>
                  <a:pt x="55" y="132"/>
                  <a:pt x="57" y="132"/>
                </a:cubicBezTo>
                <a:cubicBezTo>
                  <a:pt x="60" y="139"/>
                  <a:pt x="68" y="140"/>
                  <a:pt x="74" y="143"/>
                </a:cubicBezTo>
                <a:cubicBezTo>
                  <a:pt x="89" y="153"/>
                  <a:pt x="100" y="167"/>
                  <a:pt x="113" y="178"/>
                </a:cubicBezTo>
                <a:cubicBezTo>
                  <a:pt x="106" y="157"/>
                  <a:pt x="90" y="142"/>
                  <a:pt x="77" y="127"/>
                </a:cubicBezTo>
                <a:cubicBezTo>
                  <a:pt x="70" y="119"/>
                  <a:pt x="61" y="112"/>
                  <a:pt x="54" y="105"/>
                </a:cubicBezTo>
                <a:cubicBezTo>
                  <a:pt x="55" y="103"/>
                  <a:pt x="53" y="98"/>
                  <a:pt x="54" y="95"/>
                </a:cubicBezTo>
                <a:cubicBezTo>
                  <a:pt x="80" y="120"/>
                  <a:pt x="105" y="148"/>
                  <a:pt x="127" y="173"/>
                </a:cubicBezTo>
                <a:cubicBezTo>
                  <a:pt x="130" y="176"/>
                  <a:pt x="131" y="171"/>
                  <a:pt x="131" y="171"/>
                </a:cubicBezTo>
                <a:cubicBezTo>
                  <a:pt x="122" y="149"/>
                  <a:pt x="110" y="131"/>
                  <a:pt x="97" y="115"/>
                </a:cubicBezTo>
                <a:cubicBezTo>
                  <a:pt x="110" y="128"/>
                  <a:pt x="121" y="143"/>
                  <a:pt x="136" y="153"/>
                </a:cubicBezTo>
                <a:cubicBezTo>
                  <a:pt x="136" y="154"/>
                  <a:pt x="136" y="154"/>
                  <a:pt x="136" y="154"/>
                </a:cubicBezTo>
                <a:cubicBezTo>
                  <a:pt x="142" y="160"/>
                  <a:pt x="147" y="166"/>
                  <a:pt x="154" y="171"/>
                </a:cubicBezTo>
                <a:cubicBezTo>
                  <a:pt x="136" y="176"/>
                  <a:pt x="118" y="180"/>
                  <a:pt x="103" y="187"/>
                </a:cubicBezTo>
                <a:cubicBezTo>
                  <a:pt x="95" y="170"/>
                  <a:pt x="85" y="155"/>
                  <a:pt x="70" y="146"/>
                </a:cubicBezTo>
                <a:cubicBezTo>
                  <a:pt x="77" y="155"/>
                  <a:pt x="89" y="169"/>
                  <a:pt x="97" y="181"/>
                </a:cubicBezTo>
                <a:close/>
                <a:moveTo>
                  <a:pt x="123" y="163"/>
                </a:moveTo>
                <a:cubicBezTo>
                  <a:pt x="101" y="139"/>
                  <a:pt x="79" y="112"/>
                  <a:pt x="54" y="90"/>
                </a:cubicBezTo>
                <a:cubicBezTo>
                  <a:pt x="51" y="68"/>
                  <a:pt x="51" y="68"/>
                  <a:pt x="51" y="68"/>
                </a:cubicBezTo>
                <a:cubicBezTo>
                  <a:pt x="59" y="77"/>
                  <a:pt x="59" y="77"/>
                  <a:pt x="59" y="77"/>
                </a:cubicBezTo>
                <a:cubicBezTo>
                  <a:pt x="57" y="76"/>
                  <a:pt x="55" y="73"/>
                  <a:pt x="53" y="73"/>
                </a:cubicBezTo>
                <a:cubicBezTo>
                  <a:pt x="80" y="98"/>
                  <a:pt x="106" y="127"/>
                  <a:pt x="123" y="163"/>
                </a:cubicBezTo>
                <a:close/>
                <a:moveTo>
                  <a:pt x="174" y="164"/>
                </a:moveTo>
                <a:cubicBezTo>
                  <a:pt x="175" y="165"/>
                  <a:pt x="179" y="167"/>
                  <a:pt x="174" y="168"/>
                </a:cubicBezTo>
                <a:cubicBezTo>
                  <a:pt x="170" y="168"/>
                  <a:pt x="157" y="171"/>
                  <a:pt x="156" y="169"/>
                </a:cubicBezTo>
                <a:cubicBezTo>
                  <a:pt x="139" y="136"/>
                  <a:pt x="117" y="107"/>
                  <a:pt x="94" y="79"/>
                </a:cubicBezTo>
                <a:cubicBezTo>
                  <a:pt x="144" y="133"/>
                  <a:pt x="144" y="133"/>
                  <a:pt x="144" y="133"/>
                </a:cubicBezTo>
                <a:cubicBezTo>
                  <a:pt x="144" y="133"/>
                  <a:pt x="151" y="138"/>
                  <a:pt x="145" y="136"/>
                </a:cubicBezTo>
                <a:lnTo>
                  <a:pt x="174" y="164"/>
                </a:lnTo>
                <a:close/>
                <a:moveTo>
                  <a:pt x="124" y="89"/>
                </a:moveTo>
                <a:cubicBezTo>
                  <a:pt x="124" y="89"/>
                  <a:pt x="125" y="89"/>
                  <a:pt x="126" y="89"/>
                </a:cubicBezTo>
                <a:cubicBezTo>
                  <a:pt x="149" y="111"/>
                  <a:pt x="167" y="135"/>
                  <a:pt x="191" y="155"/>
                </a:cubicBezTo>
                <a:cubicBezTo>
                  <a:pt x="191" y="155"/>
                  <a:pt x="193" y="161"/>
                  <a:pt x="199" y="163"/>
                </a:cubicBezTo>
                <a:cubicBezTo>
                  <a:pt x="191" y="166"/>
                  <a:pt x="181" y="168"/>
                  <a:pt x="179" y="165"/>
                </a:cubicBezTo>
                <a:cubicBezTo>
                  <a:pt x="167" y="134"/>
                  <a:pt x="144" y="112"/>
                  <a:pt x="124" y="89"/>
                </a:cubicBezTo>
                <a:close/>
                <a:moveTo>
                  <a:pt x="211" y="172"/>
                </a:moveTo>
                <a:cubicBezTo>
                  <a:pt x="208" y="168"/>
                  <a:pt x="214" y="168"/>
                  <a:pt x="216" y="168"/>
                </a:cubicBezTo>
                <a:cubicBezTo>
                  <a:pt x="220" y="168"/>
                  <a:pt x="224" y="168"/>
                  <a:pt x="228" y="167"/>
                </a:cubicBezTo>
                <a:cubicBezTo>
                  <a:pt x="233" y="166"/>
                  <a:pt x="239" y="166"/>
                  <a:pt x="245" y="166"/>
                </a:cubicBezTo>
                <a:lnTo>
                  <a:pt x="211" y="172"/>
                </a:lnTo>
                <a:close/>
                <a:moveTo>
                  <a:pt x="248" y="166"/>
                </a:moveTo>
                <a:cubicBezTo>
                  <a:pt x="248" y="165"/>
                  <a:pt x="248" y="165"/>
                  <a:pt x="248" y="165"/>
                </a:cubicBezTo>
                <a:cubicBezTo>
                  <a:pt x="255" y="165"/>
                  <a:pt x="255" y="165"/>
                  <a:pt x="255" y="165"/>
                </a:cubicBezTo>
                <a:cubicBezTo>
                  <a:pt x="256" y="167"/>
                  <a:pt x="249" y="166"/>
                  <a:pt x="248" y="166"/>
                </a:cubicBezTo>
                <a:close/>
                <a:moveTo>
                  <a:pt x="313" y="165"/>
                </a:moveTo>
                <a:cubicBezTo>
                  <a:pt x="312" y="165"/>
                  <a:pt x="309" y="165"/>
                  <a:pt x="307" y="164"/>
                </a:cubicBezTo>
                <a:cubicBezTo>
                  <a:pt x="313" y="163"/>
                  <a:pt x="320" y="165"/>
                  <a:pt x="324" y="165"/>
                </a:cubicBezTo>
                <a:cubicBezTo>
                  <a:pt x="331" y="165"/>
                  <a:pt x="317" y="165"/>
                  <a:pt x="313" y="165"/>
                </a:cubicBezTo>
                <a:close/>
                <a:moveTo>
                  <a:pt x="329" y="159"/>
                </a:moveTo>
                <a:cubicBezTo>
                  <a:pt x="320" y="148"/>
                  <a:pt x="309" y="137"/>
                  <a:pt x="298" y="127"/>
                </a:cubicBezTo>
                <a:cubicBezTo>
                  <a:pt x="311" y="135"/>
                  <a:pt x="322" y="144"/>
                  <a:pt x="336" y="151"/>
                </a:cubicBezTo>
                <a:cubicBezTo>
                  <a:pt x="337" y="151"/>
                  <a:pt x="337" y="151"/>
                  <a:pt x="337" y="151"/>
                </a:cubicBezTo>
                <a:cubicBezTo>
                  <a:pt x="338" y="151"/>
                  <a:pt x="339" y="151"/>
                  <a:pt x="339" y="152"/>
                </a:cubicBezTo>
                <a:cubicBezTo>
                  <a:pt x="346" y="154"/>
                  <a:pt x="339" y="155"/>
                  <a:pt x="345" y="158"/>
                </a:cubicBezTo>
                <a:cubicBezTo>
                  <a:pt x="341" y="159"/>
                  <a:pt x="331" y="161"/>
                  <a:pt x="329" y="159"/>
                </a:cubicBezTo>
                <a:close/>
                <a:moveTo>
                  <a:pt x="334" y="165"/>
                </a:moveTo>
                <a:cubicBezTo>
                  <a:pt x="356" y="164"/>
                  <a:pt x="376" y="165"/>
                  <a:pt x="396" y="169"/>
                </a:cubicBezTo>
                <a:cubicBezTo>
                  <a:pt x="376" y="168"/>
                  <a:pt x="355" y="167"/>
                  <a:pt x="334" y="165"/>
                </a:cubicBezTo>
                <a:close/>
                <a:moveTo>
                  <a:pt x="387" y="157"/>
                </a:moveTo>
                <a:cubicBezTo>
                  <a:pt x="387" y="156"/>
                  <a:pt x="389" y="156"/>
                  <a:pt x="390" y="157"/>
                </a:cubicBezTo>
                <a:cubicBezTo>
                  <a:pt x="392" y="159"/>
                  <a:pt x="386" y="159"/>
                  <a:pt x="387" y="157"/>
                </a:cubicBezTo>
                <a:close/>
                <a:moveTo>
                  <a:pt x="421" y="245"/>
                </a:moveTo>
                <a:cubicBezTo>
                  <a:pt x="421" y="229"/>
                  <a:pt x="421" y="229"/>
                  <a:pt x="421" y="229"/>
                </a:cubicBezTo>
                <a:cubicBezTo>
                  <a:pt x="427" y="229"/>
                  <a:pt x="430" y="235"/>
                  <a:pt x="436" y="237"/>
                </a:cubicBezTo>
                <a:cubicBezTo>
                  <a:pt x="434" y="241"/>
                  <a:pt x="426" y="242"/>
                  <a:pt x="421" y="245"/>
                </a:cubicBezTo>
                <a:close/>
                <a:moveTo>
                  <a:pt x="421" y="224"/>
                </a:moveTo>
                <a:cubicBezTo>
                  <a:pt x="422" y="208"/>
                  <a:pt x="422" y="208"/>
                  <a:pt x="422" y="208"/>
                </a:cubicBezTo>
                <a:cubicBezTo>
                  <a:pt x="428" y="212"/>
                  <a:pt x="438" y="223"/>
                  <a:pt x="439" y="234"/>
                </a:cubicBezTo>
                <a:cubicBezTo>
                  <a:pt x="433" y="230"/>
                  <a:pt x="427" y="227"/>
                  <a:pt x="421" y="224"/>
                </a:cubicBezTo>
                <a:close/>
                <a:moveTo>
                  <a:pt x="488" y="200"/>
                </a:moveTo>
                <a:cubicBezTo>
                  <a:pt x="486" y="201"/>
                  <a:pt x="485" y="199"/>
                  <a:pt x="484" y="198"/>
                </a:cubicBezTo>
                <a:cubicBezTo>
                  <a:pt x="468" y="177"/>
                  <a:pt x="450" y="158"/>
                  <a:pt x="431" y="140"/>
                </a:cubicBezTo>
                <a:cubicBezTo>
                  <a:pt x="432" y="140"/>
                  <a:pt x="433" y="140"/>
                  <a:pt x="434" y="140"/>
                </a:cubicBezTo>
                <a:cubicBezTo>
                  <a:pt x="454" y="156"/>
                  <a:pt x="470" y="171"/>
                  <a:pt x="492" y="190"/>
                </a:cubicBezTo>
                <a:cubicBezTo>
                  <a:pt x="491" y="190"/>
                  <a:pt x="499" y="193"/>
                  <a:pt x="496" y="189"/>
                </a:cubicBezTo>
                <a:cubicBezTo>
                  <a:pt x="480" y="165"/>
                  <a:pt x="460" y="143"/>
                  <a:pt x="437" y="123"/>
                </a:cubicBezTo>
                <a:cubicBezTo>
                  <a:pt x="438" y="123"/>
                  <a:pt x="439" y="123"/>
                  <a:pt x="439" y="124"/>
                </a:cubicBezTo>
                <a:cubicBezTo>
                  <a:pt x="464" y="142"/>
                  <a:pt x="488" y="163"/>
                  <a:pt x="511" y="184"/>
                </a:cubicBezTo>
                <a:cubicBezTo>
                  <a:pt x="505" y="189"/>
                  <a:pt x="496" y="194"/>
                  <a:pt x="488" y="200"/>
                </a:cubicBezTo>
                <a:close/>
                <a:moveTo>
                  <a:pt x="514" y="181"/>
                </a:moveTo>
                <a:cubicBezTo>
                  <a:pt x="495" y="156"/>
                  <a:pt x="472" y="136"/>
                  <a:pt x="448" y="115"/>
                </a:cubicBezTo>
                <a:cubicBezTo>
                  <a:pt x="449" y="115"/>
                  <a:pt x="450" y="115"/>
                  <a:pt x="451" y="116"/>
                </a:cubicBezTo>
                <a:cubicBezTo>
                  <a:pt x="471" y="130"/>
                  <a:pt x="494" y="150"/>
                  <a:pt x="515" y="163"/>
                </a:cubicBezTo>
                <a:cubicBezTo>
                  <a:pt x="519" y="165"/>
                  <a:pt x="524" y="168"/>
                  <a:pt x="527" y="171"/>
                </a:cubicBezTo>
                <a:lnTo>
                  <a:pt x="514" y="181"/>
                </a:lnTo>
                <a:close/>
                <a:moveTo>
                  <a:pt x="558" y="148"/>
                </a:moveTo>
                <a:cubicBezTo>
                  <a:pt x="524" y="120"/>
                  <a:pt x="494" y="89"/>
                  <a:pt x="461" y="59"/>
                </a:cubicBezTo>
                <a:cubicBezTo>
                  <a:pt x="462" y="59"/>
                  <a:pt x="463" y="59"/>
                  <a:pt x="463" y="59"/>
                </a:cubicBezTo>
                <a:cubicBezTo>
                  <a:pt x="497" y="86"/>
                  <a:pt x="530" y="113"/>
                  <a:pt x="562" y="142"/>
                </a:cubicBezTo>
                <a:cubicBezTo>
                  <a:pt x="567" y="146"/>
                  <a:pt x="559" y="146"/>
                  <a:pt x="558" y="148"/>
                </a:cubicBezTo>
                <a:close/>
                <a:moveTo>
                  <a:pt x="431" y="16"/>
                </a:moveTo>
                <a:cubicBezTo>
                  <a:pt x="454" y="39"/>
                  <a:pt x="477" y="62"/>
                  <a:pt x="501" y="84"/>
                </a:cubicBezTo>
                <a:cubicBezTo>
                  <a:pt x="482" y="70"/>
                  <a:pt x="460" y="53"/>
                  <a:pt x="439" y="39"/>
                </a:cubicBezTo>
                <a:cubicBezTo>
                  <a:pt x="442" y="39"/>
                  <a:pt x="445" y="39"/>
                  <a:pt x="443" y="37"/>
                </a:cubicBezTo>
                <a:cubicBezTo>
                  <a:pt x="436" y="33"/>
                  <a:pt x="430" y="28"/>
                  <a:pt x="427" y="23"/>
                </a:cubicBezTo>
                <a:cubicBezTo>
                  <a:pt x="427" y="21"/>
                  <a:pt x="426" y="10"/>
                  <a:pt x="431" y="16"/>
                </a:cubicBezTo>
                <a:close/>
                <a:moveTo>
                  <a:pt x="425" y="48"/>
                </a:moveTo>
                <a:cubicBezTo>
                  <a:pt x="426" y="41"/>
                  <a:pt x="425" y="34"/>
                  <a:pt x="427" y="28"/>
                </a:cubicBezTo>
                <a:cubicBezTo>
                  <a:pt x="431" y="32"/>
                  <a:pt x="434" y="34"/>
                  <a:pt x="438" y="37"/>
                </a:cubicBezTo>
                <a:cubicBezTo>
                  <a:pt x="435" y="39"/>
                  <a:pt x="433" y="35"/>
                  <a:pt x="430" y="36"/>
                </a:cubicBezTo>
                <a:cubicBezTo>
                  <a:pt x="433" y="41"/>
                  <a:pt x="439" y="45"/>
                  <a:pt x="444" y="49"/>
                </a:cubicBezTo>
                <a:cubicBezTo>
                  <a:pt x="444" y="49"/>
                  <a:pt x="445" y="48"/>
                  <a:pt x="445" y="48"/>
                </a:cubicBezTo>
                <a:cubicBezTo>
                  <a:pt x="448" y="50"/>
                  <a:pt x="452" y="52"/>
                  <a:pt x="454" y="55"/>
                </a:cubicBezTo>
                <a:cubicBezTo>
                  <a:pt x="452" y="55"/>
                  <a:pt x="451" y="54"/>
                  <a:pt x="449" y="54"/>
                </a:cubicBezTo>
                <a:cubicBezTo>
                  <a:pt x="473" y="74"/>
                  <a:pt x="497" y="96"/>
                  <a:pt x="519" y="119"/>
                </a:cubicBezTo>
                <a:cubicBezTo>
                  <a:pt x="491" y="96"/>
                  <a:pt x="462" y="73"/>
                  <a:pt x="430" y="54"/>
                </a:cubicBezTo>
                <a:cubicBezTo>
                  <a:pt x="427" y="52"/>
                  <a:pt x="425" y="50"/>
                  <a:pt x="425" y="48"/>
                </a:cubicBezTo>
                <a:close/>
                <a:moveTo>
                  <a:pt x="417" y="96"/>
                </a:moveTo>
                <a:cubicBezTo>
                  <a:pt x="419" y="96"/>
                  <a:pt x="422" y="97"/>
                  <a:pt x="421" y="93"/>
                </a:cubicBezTo>
                <a:cubicBezTo>
                  <a:pt x="426" y="95"/>
                  <a:pt x="425" y="88"/>
                  <a:pt x="421" y="90"/>
                </a:cubicBezTo>
                <a:cubicBezTo>
                  <a:pt x="423" y="81"/>
                  <a:pt x="426" y="71"/>
                  <a:pt x="425" y="60"/>
                </a:cubicBezTo>
                <a:cubicBezTo>
                  <a:pt x="428" y="62"/>
                  <a:pt x="429" y="65"/>
                  <a:pt x="433" y="66"/>
                </a:cubicBezTo>
                <a:cubicBezTo>
                  <a:pt x="431" y="64"/>
                  <a:pt x="434" y="64"/>
                  <a:pt x="435" y="65"/>
                </a:cubicBezTo>
                <a:cubicBezTo>
                  <a:pt x="433" y="60"/>
                  <a:pt x="428" y="63"/>
                  <a:pt x="427" y="57"/>
                </a:cubicBezTo>
                <a:cubicBezTo>
                  <a:pt x="461" y="75"/>
                  <a:pt x="490" y="100"/>
                  <a:pt x="519" y="123"/>
                </a:cubicBezTo>
                <a:cubicBezTo>
                  <a:pt x="531" y="132"/>
                  <a:pt x="544" y="141"/>
                  <a:pt x="555" y="151"/>
                </a:cubicBezTo>
                <a:cubicBezTo>
                  <a:pt x="552" y="155"/>
                  <a:pt x="548" y="152"/>
                  <a:pt x="547" y="151"/>
                </a:cubicBezTo>
                <a:cubicBezTo>
                  <a:pt x="529" y="139"/>
                  <a:pt x="512" y="125"/>
                  <a:pt x="495" y="112"/>
                </a:cubicBezTo>
                <a:cubicBezTo>
                  <a:pt x="508" y="127"/>
                  <a:pt x="526" y="141"/>
                  <a:pt x="542" y="152"/>
                </a:cubicBezTo>
                <a:cubicBezTo>
                  <a:pt x="542" y="152"/>
                  <a:pt x="543" y="153"/>
                  <a:pt x="544" y="153"/>
                </a:cubicBezTo>
                <a:cubicBezTo>
                  <a:pt x="544" y="155"/>
                  <a:pt x="550" y="153"/>
                  <a:pt x="548" y="156"/>
                </a:cubicBezTo>
                <a:cubicBezTo>
                  <a:pt x="545" y="161"/>
                  <a:pt x="538" y="163"/>
                  <a:pt x="533" y="167"/>
                </a:cubicBezTo>
                <a:cubicBezTo>
                  <a:pt x="521" y="155"/>
                  <a:pt x="506" y="142"/>
                  <a:pt x="493" y="130"/>
                </a:cubicBezTo>
                <a:cubicBezTo>
                  <a:pt x="505" y="136"/>
                  <a:pt x="517" y="147"/>
                  <a:pt x="529" y="154"/>
                </a:cubicBezTo>
                <a:cubicBezTo>
                  <a:pt x="531" y="156"/>
                  <a:pt x="528" y="151"/>
                  <a:pt x="527" y="149"/>
                </a:cubicBezTo>
                <a:cubicBezTo>
                  <a:pt x="496" y="122"/>
                  <a:pt x="468" y="92"/>
                  <a:pt x="436" y="68"/>
                </a:cubicBezTo>
                <a:cubicBezTo>
                  <a:pt x="435" y="67"/>
                  <a:pt x="434" y="67"/>
                  <a:pt x="433" y="68"/>
                </a:cubicBezTo>
                <a:cubicBezTo>
                  <a:pt x="455" y="87"/>
                  <a:pt x="477" y="107"/>
                  <a:pt x="498" y="128"/>
                </a:cubicBezTo>
                <a:cubicBezTo>
                  <a:pt x="476" y="112"/>
                  <a:pt x="454" y="95"/>
                  <a:pt x="429" y="80"/>
                </a:cubicBezTo>
                <a:cubicBezTo>
                  <a:pt x="428" y="79"/>
                  <a:pt x="423" y="82"/>
                  <a:pt x="426" y="84"/>
                </a:cubicBezTo>
                <a:cubicBezTo>
                  <a:pt x="460" y="107"/>
                  <a:pt x="498" y="138"/>
                  <a:pt x="524" y="165"/>
                </a:cubicBezTo>
                <a:cubicBezTo>
                  <a:pt x="503" y="150"/>
                  <a:pt x="503" y="150"/>
                  <a:pt x="503" y="150"/>
                </a:cubicBezTo>
                <a:cubicBezTo>
                  <a:pt x="478" y="131"/>
                  <a:pt x="454" y="110"/>
                  <a:pt x="424" y="97"/>
                </a:cubicBezTo>
                <a:cubicBezTo>
                  <a:pt x="424" y="104"/>
                  <a:pt x="445" y="112"/>
                  <a:pt x="442" y="114"/>
                </a:cubicBezTo>
                <a:cubicBezTo>
                  <a:pt x="457" y="129"/>
                  <a:pt x="475" y="143"/>
                  <a:pt x="490" y="160"/>
                </a:cubicBezTo>
                <a:cubicBezTo>
                  <a:pt x="470" y="142"/>
                  <a:pt x="450" y="125"/>
                  <a:pt x="426" y="110"/>
                </a:cubicBezTo>
                <a:cubicBezTo>
                  <a:pt x="423" y="108"/>
                  <a:pt x="418" y="105"/>
                  <a:pt x="413" y="105"/>
                </a:cubicBezTo>
                <a:cubicBezTo>
                  <a:pt x="408" y="106"/>
                  <a:pt x="402" y="101"/>
                  <a:pt x="397" y="97"/>
                </a:cubicBezTo>
                <a:cubicBezTo>
                  <a:pt x="403" y="96"/>
                  <a:pt x="410" y="95"/>
                  <a:pt x="417" y="96"/>
                </a:cubicBezTo>
                <a:close/>
                <a:moveTo>
                  <a:pt x="426" y="118"/>
                </a:moveTo>
                <a:cubicBezTo>
                  <a:pt x="428" y="120"/>
                  <a:pt x="433" y="121"/>
                  <a:pt x="433" y="124"/>
                </a:cubicBezTo>
                <a:cubicBezTo>
                  <a:pt x="452" y="141"/>
                  <a:pt x="472" y="160"/>
                  <a:pt x="487" y="181"/>
                </a:cubicBezTo>
                <a:cubicBezTo>
                  <a:pt x="466" y="163"/>
                  <a:pt x="443" y="141"/>
                  <a:pt x="419" y="124"/>
                </a:cubicBezTo>
                <a:cubicBezTo>
                  <a:pt x="422" y="124"/>
                  <a:pt x="424" y="127"/>
                  <a:pt x="428" y="125"/>
                </a:cubicBezTo>
                <a:cubicBezTo>
                  <a:pt x="413" y="116"/>
                  <a:pt x="398" y="106"/>
                  <a:pt x="384" y="97"/>
                </a:cubicBezTo>
                <a:cubicBezTo>
                  <a:pt x="399" y="102"/>
                  <a:pt x="413" y="111"/>
                  <a:pt x="426" y="118"/>
                </a:cubicBezTo>
                <a:close/>
                <a:moveTo>
                  <a:pt x="405" y="116"/>
                </a:moveTo>
                <a:cubicBezTo>
                  <a:pt x="403" y="121"/>
                  <a:pt x="399" y="113"/>
                  <a:pt x="398" y="112"/>
                </a:cubicBezTo>
                <a:cubicBezTo>
                  <a:pt x="397" y="112"/>
                  <a:pt x="397" y="111"/>
                  <a:pt x="396" y="111"/>
                </a:cubicBezTo>
                <a:cubicBezTo>
                  <a:pt x="396" y="111"/>
                  <a:pt x="396" y="111"/>
                  <a:pt x="396" y="111"/>
                </a:cubicBezTo>
                <a:cubicBezTo>
                  <a:pt x="396" y="111"/>
                  <a:pt x="396" y="111"/>
                  <a:pt x="396" y="111"/>
                </a:cubicBezTo>
                <a:cubicBezTo>
                  <a:pt x="396" y="109"/>
                  <a:pt x="402" y="114"/>
                  <a:pt x="405" y="116"/>
                </a:cubicBezTo>
                <a:close/>
                <a:moveTo>
                  <a:pt x="361" y="105"/>
                </a:moveTo>
                <a:cubicBezTo>
                  <a:pt x="374" y="117"/>
                  <a:pt x="387" y="129"/>
                  <a:pt x="398" y="143"/>
                </a:cubicBezTo>
                <a:cubicBezTo>
                  <a:pt x="346" y="102"/>
                  <a:pt x="346" y="102"/>
                  <a:pt x="346" y="102"/>
                </a:cubicBezTo>
                <a:cubicBezTo>
                  <a:pt x="345" y="101"/>
                  <a:pt x="343" y="101"/>
                  <a:pt x="342" y="100"/>
                </a:cubicBezTo>
                <a:cubicBezTo>
                  <a:pt x="347" y="97"/>
                  <a:pt x="357" y="101"/>
                  <a:pt x="361" y="105"/>
                </a:cubicBezTo>
                <a:close/>
                <a:moveTo>
                  <a:pt x="334" y="98"/>
                </a:moveTo>
                <a:cubicBezTo>
                  <a:pt x="334" y="101"/>
                  <a:pt x="336" y="103"/>
                  <a:pt x="338" y="105"/>
                </a:cubicBezTo>
                <a:cubicBezTo>
                  <a:pt x="342" y="111"/>
                  <a:pt x="347" y="108"/>
                  <a:pt x="352" y="112"/>
                </a:cubicBezTo>
                <a:cubicBezTo>
                  <a:pt x="411" y="158"/>
                  <a:pt x="411" y="158"/>
                  <a:pt x="411" y="158"/>
                </a:cubicBezTo>
                <a:cubicBezTo>
                  <a:pt x="412" y="158"/>
                  <a:pt x="419" y="161"/>
                  <a:pt x="416" y="158"/>
                </a:cubicBezTo>
                <a:cubicBezTo>
                  <a:pt x="403" y="143"/>
                  <a:pt x="390" y="128"/>
                  <a:pt x="376" y="115"/>
                </a:cubicBezTo>
                <a:cubicBezTo>
                  <a:pt x="375" y="114"/>
                  <a:pt x="371" y="109"/>
                  <a:pt x="372" y="110"/>
                </a:cubicBezTo>
                <a:cubicBezTo>
                  <a:pt x="410" y="133"/>
                  <a:pt x="410" y="133"/>
                  <a:pt x="410" y="133"/>
                </a:cubicBezTo>
                <a:cubicBezTo>
                  <a:pt x="397" y="121"/>
                  <a:pt x="379" y="109"/>
                  <a:pt x="363" y="99"/>
                </a:cubicBezTo>
                <a:cubicBezTo>
                  <a:pt x="368" y="99"/>
                  <a:pt x="374" y="98"/>
                  <a:pt x="377" y="100"/>
                </a:cubicBezTo>
                <a:cubicBezTo>
                  <a:pt x="393" y="111"/>
                  <a:pt x="405" y="123"/>
                  <a:pt x="417" y="137"/>
                </a:cubicBezTo>
                <a:cubicBezTo>
                  <a:pt x="410" y="135"/>
                  <a:pt x="410" y="135"/>
                  <a:pt x="410" y="135"/>
                </a:cubicBezTo>
                <a:cubicBezTo>
                  <a:pt x="413" y="137"/>
                  <a:pt x="416" y="138"/>
                  <a:pt x="418" y="141"/>
                </a:cubicBezTo>
                <a:cubicBezTo>
                  <a:pt x="419" y="142"/>
                  <a:pt x="423" y="143"/>
                  <a:pt x="422" y="140"/>
                </a:cubicBezTo>
                <a:cubicBezTo>
                  <a:pt x="421" y="136"/>
                  <a:pt x="416" y="134"/>
                  <a:pt x="415" y="129"/>
                </a:cubicBezTo>
                <a:cubicBezTo>
                  <a:pt x="418" y="128"/>
                  <a:pt x="420" y="132"/>
                  <a:pt x="421" y="134"/>
                </a:cubicBezTo>
                <a:cubicBezTo>
                  <a:pt x="421" y="135"/>
                  <a:pt x="421" y="135"/>
                  <a:pt x="421" y="135"/>
                </a:cubicBezTo>
                <a:cubicBezTo>
                  <a:pt x="441" y="153"/>
                  <a:pt x="459" y="171"/>
                  <a:pt x="475" y="192"/>
                </a:cubicBezTo>
                <a:cubicBezTo>
                  <a:pt x="476" y="193"/>
                  <a:pt x="479" y="194"/>
                  <a:pt x="478" y="197"/>
                </a:cubicBezTo>
                <a:cubicBezTo>
                  <a:pt x="478" y="193"/>
                  <a:pt x="472" y="196"/>
                  <a:pt x="475" y="192"/>
                </a:cubicBezTo>
                <a:cubicBezTo>
                  <a:pt x="421" y="150"/>
                  <a:pt x="421" y="150"/>
                  <a:pt x="421" y="150"/>
                </a:cubicBezTo>
                <a:cubicBezTo>
                  <a:pt x="419" y="148"/>
                  <a:pt x="412" y="146"/>
                  <a:pt x="414" y="150"/>
                </a:cubicBezTo>
                <a:cubicBezTo>
                  <a:pt x="416" y="155"/>
                  <a:pt x="421" y="161"/>
                  <a:pt x="426" y="163"/>
                </a:cubicBezTo>
                <a:cubicBezTo>
                  <a:pt x="429" y="164"/>
                  <a:pt x="429" y="162"/>
                  <a:pt x="428" y="160"/>
                </a:cubicBezTo>
                <a:cubicBezTo>
                  <a:pt x="468" y="191"/>
                  <a:pt x="468" y="191"/>
                  <a:pt x="468" y="191"/>
                </a:cubicBezTo>
                <a:cubicBezTo>
                  <a:pt x="473" y="194"/>
                  <a:pt x="478" y="199"/>
                  <a:pt x="483" y="204"/>
                </a:cubicBezTo>
                <a:cubicBezTo>
                  <a:pt x="470" y="213"/>
                  <a:pt x="454" y="223"/>
                  <a:pt x="442" y="232"/>
                </a:cubicBezTo>
                <a:cubicBezTo>
                  <a:pt x="438" y="220"/>
                  <a:pt x="432" y="211"/>
                  <a:pt x="422" y="204"/>
                </a:cubicBezTo>
                <a:cubicBezTo>
                  <a:pt x="428" y="205"/>
                  <a:pt x="428" y="205"/>
                  <a:pt x="428" y="205"/>
                </a:cubicBezTo>
                <a:cubicBezTo>
                  <a:pt x="424" y="201"/>
                  <a:pt x="424" y="201"/>
                  <a:pt x="424" y="201"/>
                </a:cubicBezTo>
                <a:cubicBezTo>
                  <a:pt x="426" y="201"/>
                  <a:pt x="433" y="206"/>
                  <a:pt x="428" y="206"/>
                </a:cubicBezTo>
                <a:cubicBezTo>
                  <a:pt x="435" y="211"/>
                  <a:pt x="441" y="218"/>
                  <a:pt x="449" y="221"/>
                </a:cubicBezTo>
                <a:cubicBezTo>
                  <a:pt x="448" y="208"/>
                  <a:pt x="434" y="200"/>
                  <a:pt x="430" y="189"/>
                </a:cubicBezTo>
                <a:cubicBezTo>
                  <a:pt x="433" y="190"/>
                  <a:pt x="441" y="194"/>
                  <a:pt x="445" y="198"/>
                </a:cubicBezTo>
                <a:cubicBezTo>
                  <a:pt x="445" y="199"/>
                  <a:pt x="446" y="199"/>
                  <a:pt x="446" y="199"/>
                </a:cubicBezTo>
                <a:cubicBezTo>
                  <a:pt x="451" y="204"/>
                  <a:pt x="455" y="210"/>
                  <a:pt x="462" y="213"/>
                </a:cubicBezTo>
                <a:cubicBezTo>
                  <a:pt x="461" y="216"/>
                  <a:pt x="466" y="215"/>
                  <a:pt x="466" y="213"/>
                </a:cubicBezTo>
                <a:cubicBezTo>
                  <a:pt x="462" y="197"/>
                  <a:pt x="438" y="173"/>
                  <a:pt x="434" y="169"/>
                </a:cubicBezTo>
                <a:cubicBezTo>
                  <a:pt x="433" y="168"/>
                  <a:pt x="426" y="165"/>
                  <a:pt x="428" y="167"/>
                </a:cubicBezTo>
                <a:cubicBezTo>
                  <a:pt x="439" y="178"/>
                  <a:pt x="451" y="191"/>
                  <a:pt x="459" y="206"/>
                </a:cubicBezTo>
                <a:cubicBezTo>
                  <a:pt x="451" y="200"/>
                  <a:pt x="444" y="191"/>
                  <a:pt x="435" y="187"/>
                </a:cubicBezTo>
                <a:cubicBezTo>
                  <a:pt x="429" y="184"/>
                  <a:pt x="423" y="177"/>
                  <a:pt x="424" y="169"/>
                </a:cubicBezTo>
                <a:cubicBezTo>
                  <a:pt x="424" y="168"/>
                  <a:pt x="417" y="164"/>
                  <a:pt x="420" y="168"/>
                </a:cubicBezTo>
                <a:cubicBezTo>
                  <a:pt x="418" y="167"/>
                  <a:pt x="410" y="166"/>
                  <a:pt x="408" y="165"/>
                </a:cubicBezTo>
                <a:cubicBezTo>
                  <a:pt x="386" y="151"/>
                  <a:pt x="371" y="129"/>
                  <a:pt x="352" y="112"/>
                </a:cubicBezTo>
                <a:cubicBezTo>
                  <a:pt x="351" y="112"/>
                  <a:pt x="350" y="113"/>
                  <a:pt x="353" y="115"/>
                </a:cubicBezTo>
                <a:cubicBezTo>
                  <a:pt x="355" y="116"/>
                  <a:pt x="351" y="117"/>
                  <a:pt x="350" y="116"/>
                </a:cubicBezTo>
                <a:cubicBezTo>
                  <a:pt x="361" y="127"/>
                  <a:pt x="376" y="139"/>
                  <a:pt x="384" y="153"/>
                </a:cubicBezTo>
                <a:cubicBezTo>
                  <a:pt x="360" y="134"/>
                  <a:pt x="335" y="115"/>
                  <a:pt x="304" y="100"/>
                </a:cubicBezTo>
                <a:cubicBezTo>
                  <a:pt x="304" y="100"/>
                  <a:pt x="299" y="101"/>
                  <a:pt x="301" y="102"/>
                </a:cubicBezTo>
                <a:cubicBezTo>
                  <a:pt x="332" y="115"/>
                  <a:pt x="356" y="137"/>
                  <a:pt x="383" y="156"/>
                </a:cubicBezTo>
                <a:cubicBezTo>
                  <a:pt x="383" y="156"/>
                  <a:pt x="381" y="155"/>
                  <a:pt x="380" y="155"/>
                </a:cubicBezTo>
                <a:cubicBezTo>
                  <a:pt x="390" y="163"/>
                  <a:pt x="390" y="163"/>
                  <a:pt x="390" y="163"/>
                </a:cubicBezTo>
                <a:cubicBezTo>
                  <a:pt x="360" y="159"/>
                  <a:pt x="360" y="159"/>
                  <a:pt x="360" y="159"/>
                </a:cubicBezTo>
                <a:cubicBezTo>
                  <a:pt x="341" y="142"/>
                  <a:pt x="320" y="125"/>
                  <a:pt x="299" y="109"/>
                </a:cubicBezTo>
                <a:cubicBezTo>
                  <a:pt x="323" y="124"/>
                  <a:pt x="349" y="139"/>
                  <a:pt x="372" y="157"/>
                </a:cubicBezTo>
                <a:cubicBezTo>
                  <a:pt x="373" y="157"/>
                  <a:pt x="379" y="158"/>
                  <a:pt x="377" y="157"/>
                </a:cubicBezTo>
                <a:cubicBezTo>
                  <a:pt x="348" y="135"/>
                  <a:pt x="317" y="115"/>
                  <a:pt x="285" y="96"/>
                </a:cubicBezTo>
                <a:cubicBezTo>
                  <a:pt x="302" y="98"/>
                  <a:pt x="318" y="98"/>
                  <a:pt x="334" y="98"/>
                </a:cubicBezTo>
                <a:close/>
                <a:moveTo>
                  <a:pt x="423" y="198"/>
                </a:moveTo>
                <a:cubicBezTo>
                  <a:pt x="424" y="187"/>
                  <a:pt x="424" y="187"/>
                  <a:pt x="424" y="187"/>
                </a:cubicBezTo>
                <a:cubicBezTo>
                  <a:pt x="432" y="195"/>
                  <a:pt x="438" y="205"/>
                  <a:pt x="443" y="214"/>
                </a:cubicBezTo>
                <a:cubicBezTo>
                  <a:pt x="437" y="209"/>
                  <a:pt x="431" y="202"/>
                  <a:pt x="423" y="198"/>
                </a:cubicBezTo>
                <a:close/>
                <a:moveTo>
                  <a:pt x="281" y="100"/>
                </a:moveTo>
                <a:cubicBezTo>
                  <a:pt x="283" y="104"/>
                  <a:pt x="289" y="104"/>
                  <a:pt x="292" y="107"/>
                </a:cubicBezTo>
                <a:cubicBezTo>
                  <a:pt x="293" y="107"/>
                  <a:pt x="293" y="107"/>
                  <a:pt x="293" y="107"/>
                </a:cubicBezTo>
                <a:cubicBezTo>
                  <a:pt x="295" y="107"/>
                  <a:pt x="297" y="109"/>
                  <a:pt x="298" y="112"/>
                </a:cubicBezTo>
                <a:cubicBezTo>
                  <a:pt x="354" y="158"/>
                  <a:pt x="354" y="158"/>
                  <a:pt x="354" y="158"/>
                </a:cubicBezTo>
                <a:cubicBezTo>
                  <a:pt x="320" y="139"/>
                  <a:pt x="290" y="116"/>
                  <a:pt x="259" y="94"/>
                </a:cubicBezTo>
                <a:cubicBezTo>
                  <a:pt x="268" y="93"/>
                  <a:pt x="277" y="93"/>
                  <a:pt x="281" y="100"/>
                </a:cubicBezTo>
                <a:close/>
                <a:moveTo>
                  <a:pt x="251" y="94"/>
                </a:moveTo>
                <a:cubicBezTo>
                  <a:pt x="277" y="111"/>
                  <a:pt x="299" y="131"/>
                  <a:pt x="319" y="153"/>
                </a:cubicBezTo>
                <a:cubicBezTo>
                  <a:pt x="290" y="132"/>
                  <a:pt x="263" y="109"/>
                  <a:pt x="232" y="91"/>
                </a:cubicBezTo>
                <a:cubicBezTo>
                  <a:pt x="238" y="91"/>
                  <a:pt x="245" y="91"/>
                  <a:pt x="251" y="94"/>
                </a:cubicBezTo>
                <a:close/>
                <a:moveTo>
                  <a:pt x="306" y="149"/>
                </a:moveTo>
                <a:cubicBezTo>
                  <a:pt x="307" y="148"/>
                  <a:pt x="307" y="148"/>
                  <a:pt x="307" y="148"/>
                </a:cubicBezTo>
                <a:cubicBezTo>
                  <a:pt x="315" y="150"/>
                  <a:pt x="314" y="156"/>
                  <a:pt x="320" y="159"/>
                </a:cubicBezTo>
                <a:cubicBezTo>
                  <a:pt x="315" y="159"/>
                  <a:pt x="306" y="160"/>
                  <a:pt x="304" y="158"/>
                </a:cubicBezTo>
                <a:cubicBezTo>
                  <a:pt x="282" y="135"/>
                  <a:pt x="256" y="114"/>
                  <a:pt x="230" y="95"/>
                </a:cubicBezTo>
                <a:cubicBezTo>
                  <a:pt x="257" y="110"/>
                  <a:pt x="281" y="131"/>
                  <a:pt x="306" y="149"/>
                </a:cubicBezTo>
                <a:close/>
                <a:moveTo>
                  <a:pt x="228" y="96"/>
                </a:moveTo>
                <a:cubicBezTo>
                  <a:pt x="227" y="97"/>
                  <a:pt x="226" y="96"/>
                  <a:pt x="225" y="95"/>
                </a:cubicBezTo>
                <a:cubicBezTo>
                  <a:pt x="224" y="93"/>
                  <a:pt x="228" y="95"/>
                  <a:pt x="228" y="96"/>
                </a:cubicBezTo>
                <a:close/>
                <a:moveTo>
                  <a:pt x="295" y="158"/>
                </a:moveTo>
                <a:cubicBezTo>
                  <a:pt x="258" y="159"/>
                  <a:pt x="258" y="159"/>
                  <a:pt x="258" y="159"/>
                </a:cubicBezTo>
                <a:cubicBezTo>
                  <a:pt x="250" y="148"/>
                  <a:pt x="240" y="139"/>
                  <a:pt x="231" y="129"/>
                </a:cubicBezTo>
                <a:cubicBezTo>
                  <a:pt x="237" y="131"/>
                  <a:pt x="242" y="137"/>
                  <a:pt x="248" y="140"/>
                </a:cubicBezTo>
                <a:cubicBezTo>
                  <a:pt x="257" y="145"/>
                  <a:pt x="263" y="153"/>
                  <a:pt x="274" y="157"/>
                </a:cubicBezTo>
                <a:cubicBezTo>
                  <a:pt x="277" y="159"/>
                  <a:pt x="276" y="153"/>
                  <a:pt x="275" y="152"/>
                </a:cubicBezTo>
                <a:cubicBezTo>
                  <a:pt x="254" y="127"/>
                  <a:pt x="229" y="106"/>
                  <a:pt x="204" y="85"/>
                </a:cubicBezTo>
                <a:cubicBezTo>
                  <a:pt x="236" y="107"/>
                  <a:pt x="265" y="133"/>
                  <a:pt x="295" y="158"/>
                </a:cubicBezTo>
                <a:close/>
                <a:moveTo>
                  <a:pt x="185" y="82"/>
                </a:moveTo>
                <a:cubicBezTo>
                  <a:pt x="194" y="85"/>
                  <a:pt x="203" y="85"/>
                  <a:pt x="207" y="92"/>
                </a:cubicBezTo>
                <a:cubicBezTo>
                  <a:pt x="204" y="92"/>
                  <a:pt x="204" y="92"/>
                  <a:pt x="204" y="92"/>
                </a:cubicBezTo>
                <a:cubicBezTo>
                  <a:pt x="227" y="109"/>
                  <a:pt x="248" y="128"/>
                  <a:pt x="267" y="149"/>
                </a:cubicBezTo>
                <a:cubicBezTo>
                  <a:pt x="237" y="129"/>
                  <a:pt x="211" y="103"/>
                  <a:pt x="182" y="82"/>
                </a:cubicBezTo>
                <a:cubicBezTo>
                  <a:pt x="183" y="82"/>
                  <a:pt x="185" y="82"/>
                  <a:pt x="185" y="82"/>
                </a:cubicBezTo>
                <a:close/>
                <a:moveTo>
                  <a:pt x="188" y="92"/>
                </a:moveTo>
                <a:cubicBezTo>
                  <a:pt x="187" y="93"/>
                  <a:pt x="187" y="93"/>
                  <a:pt x="188" y="94"/>
                </a:cubicBezTo>
                <a:cubicBezTo>
                  <a:pt x="209" y="111"/>
                  <a:pt x="228" y="130"/>
                  <a:pt x="246" y="149"/>
                </a:cubicBezTo>
                <a:cubicBezTo>
                  <a:pt x="246" y="150"/>
                  <a:pt x="246" y="152"/>
                  <a:pt x="246" y="152"/>
                </a:cubicBezTo>
                <a:cubicBezTo>
                  <a:pt x="217" y="127"/>
                  <a:pt x="190" y="101"/>
                  <a:pt x="161" y="76"/>
                </a:cubicBezTo>
                <a:cubicBezTo>
                  <a:pt x="171" y="80"/>
                  <a:pt x="180" y="87"/>
                  <a:pt x="188" y="92"/>
                </a:cubicBezTo>
                <a:close/>
                <a:moveTo>
                  <a:pt x="234" y="147"/>
                </a:moveTo>
                <a:cubicBezTo>
                  <a:pt x="236" y="149"/>
                  <a:pt x="241" y="151"/>
                  <a:pt x="243" y="152"/>
                </a:cubicBezTo>
                <a:cubicBezTo>
                  <a:pt x="240" y="154"/>
                  <a:pt x="248" y="157"/>
                  <a:pt x="247" y="158"/>
                </a:cubicBezTo>
                <a:cubicBezTo>
                  <a:pt x="236" y="163"/>
                  <a:pt x="227" y="161"/>
                  <a:pt x="224" y="153"/>
                </a:cubicBezTo>
                <a:cubicBezTo>
                  <a:pt x="201" y="124"/>
                  <a:pt x="175" y="98"/>
                  <a:pt x="149" y="73"/>
                </a:cubicBezTo>
                <a:cubicBezTo>
                  <a:pt x="178" y="96"/>
                  <a:pt x="206" y="122"/>
                  <a:pt x="234" y="147"/>
                </a:cubicBezTo>
                <a:close/>
                <a:moveTo>
                  <a:pt x="149" y="77"/>
                </a:moveTo>
                <a:cubicBezTo>
                  <a:pt x="169" y="99"/>
                  <a:pt x="192" y="118"/>
                  <a:pt x="210" y="141"/>
                </a:cubicBezTo>
                <a:cubicBezTo>
                  <a:pt x="210" y="141"/>
                  <a:pt x="210" y="142"/>
                  <a:pt x="210" y="143"/>
                </a:cubicBezTo>
                <a:cubicBezTo>
                  <a:pt x="187" y="118"/>
                  <a:pt x="164" y="93"/>
                  <a:pt x="137" y="72"/>
                </a:cubicBezTo>
                <a:cubicBezTo>
                  <a:pt x="142" y="75"/>
                  <a:pt x="145" y="72"/>
                  <a:pt x="149" y="77"/>
                </a:cubicBezTo>
                <a:close/>
                <a:moveTo>
                  <a:pt x="122" y="66"/>
                </a:moveTo>
                <a:cubicBezTo>
                  <a:pt x="161" y="93"/>
                  <a:pt x="191" y="128"/>
                  <a:pt x="223" y="161"/>
                </a:cubicBezTo>
                <a:cubicBezTo>
                  <a:pt x="217" y="163"/>
                  <a:pt x="208" y="163"/>
                  <a:pt x="207" y="162"/>
                </a:cubicBezTo>
                <a:cubicBezTo>
                  <a:pt x="183" y="129"/>
                  <a:pt x="158" y="99"/>
                  <a:pt x="127" y="76"/>
                </a:cubicBezTo>
                <a:cubicBezTo>
                  <a:pt x="154" y="103"/>
                  <a:pt x="181" y="130"/>
                  <a:pt x="202" y="163"/>
                </a:cubicBezTo>
                <a:cubicBezTo>
                  <a:pt x="169" y="128"/>
                  <a:pt x="135" y="90"/>
                  <a:pt x="98" y="59"/>
                </a:cubicBezTo>
                <a:cubicBezTo>
                  <a:pt x="106" y="60"/>
                  <a:pt x="113" y="64"/>
                  <a:pt x="118" y="69"/>
                </a:cubicBezTo>
                <a:cubicBezTo>
                  <a:pt x="115" y="64"/>
                  <a:pt x="121" y="66"/>
                  <a:pt x="122" y="66"/>
                </a:cubicBezTo>
                <a:close/>
                <a:moveTo>
                  <a:pt x="79" y="52"/>
                </a:moveTo>
                <a:cubicBezTo>
                  <a:pt x="80" y="52"/>
                  <a:pt x="80" y="52"/>
                  <a:pt x="80" y="52"/>
                </a:cubicBezTo>
                <a:cubicBezTo>
                  <a:pt x="88" y="53"/>
                  <a:pt x="89" y="61"/>
                  <a:pt x="94" y="66"/>
                </a:cubicBezTo>
                <a:cubicBezTo>
                  <a:pt x="122" y="91"/>
                  <a:pt x="147" y="118"/>
                  <a:pt x="167" y="151"/>
                </a:cubicBezTo>
                <a:cubicBezTo>
                  <a:pt x="131" y="116"/>
                  <a:pt x="99" y="75"/>
                  <a:pt x="62" y="42"/>
                </a:cubicBezTo>
                <a:cubicBezTo>
                  <a:pt x="68" y="44"/>
                  <a:pt x="74" y="48"/>
                  <a:pt x="79" y="52"/>
                </a:cubicBezTo>
                <a:close/>
                <a:moveTo>
                  <a:pt x="37" y="27"/>
                </a:moveTo>
                <a:cubicBezTo>
                  <a:pt x="51" y="37"/>
                  <a:pt x="65" y="49"/>
                  <a:pt x="76" y="63"/>
                </a:cubicBezTo>
                <a:cubicBezTo>
                  <a:pt x="64" y="54"/>
                  <a:pt x="50" y="41"/>
                  <a:pt x="40" y="33"/>
                </a:cubicBezTo>
                <a:cubicBezTo>
                  <a:pt x="37" y="31"/>
                  <a:pt x="38" y="29"/>
                  <a:pt x="37" y="27"/>
                </a:cubicBezTo>
                <a:close/>
                <a:moveTo>
                  <a:pt x="41" y="41"/>
                </a:moveTo>
                <a:cubicBezTo>
                  <a:pt x="58" y="53"/>
                  <a:pt x="75" y="67"/>
                  <a:pt x="88" y="84"/>
                </a:cubicBezTo>
                <a:cubicBezTo>
                  <a:pt x="88" y="84"/>
                  <a:pt x="88" y="85"/>
                  <a:pt x="88" y="86"/>
                </a:cubicBezTo>
                <a:cubicBezTo>
                  <a:pt x="72" y="71"/>
                  <a:pt x="54" y="56"/>
                  <a:pt x="41" y="41"/>
                </a:cubicBezTo>
                <a:close/>
                <a:moveTo>
                  <a:pt x="46" y="51"/>
                </a:moveTo>
                <a:cubicBezTo>
                  <a:pt x="60" y="65"/>
                  <a:pt x="77" y="79"/>
                  <a:pt x="92" y="93"/>
                </a:cubicBezTo>
                <a:cubicBezTo>
                  <a:pt x="91" y="94"/>
                  <a:pt x="98" y="96"/>
                  <a:pt x="96" y="93"/>
                </a:cubicBezTo>
                <a:cubicBezTo>
                  <a:pt x="94" y="88"/>
                  <a:pt x="90" y="84"/>
                  <a:pt x="88" y="79"/>
                </a:cubicBezTo>
                <a:cubicBezTo>
                  <a:pt x="110" y="104"/>
                  <a:pt x="131" y="130"/>
                  <a:pt x="147" y="159"/>
                </a:cubicBezTo>
                <a:cubicBezTo>
                  <a:pt x="115" y="131"/>
                  <a:pt x="88" y="95"/>
                  <a:pt x="57" y="66"/>
                </a:cubicBezTo>
                <a:cubicBezTo>
                  <a:pt x="52" y="62"/>
                  <a:pt x="46" y="59"/>
                  <a:pt x="46" y="51"/>
                </a:cubicBezTo>
                <a:close/>
                <a:moveTo>
                  <a:pt x="47" y="171"/>
                </a:moveTo>
                <a:cubicBezTo>
                  <a:pt x="51" y="173"/>
                  <a:pt x="54" y="177"/>
                  <a:pt x="58" y="179"/>
                </a:cubicBezTo>
                <a:cubicBezTo>
                  <a:pt x="57" y="173"/>
                  <a:pt x="53" y="177"/>
                  <a:pt x="51" y="169"/>
                </a:cubicBezTo>
                <a:cubicBezTo>
                  <a:pt x="63" y="176"/>
                  <a:pt x="70" y="186"/>
                  <a:pt x="79" y="193"/>
                </a:cubicBezTo>
                <a:cubicBezTo>
                  <a:pt x="83" y="195"/>
                  <a:pt x="84" y="191"/>
                  <a:pt x="84" y="189"/>
                </a:cubicBezTo>
                <a:cubicBezTo>
                  <a:pt x="81" y="178"/>
                  <a:pt x="73" y="169"/>
                  <a:pt x="65" y="163"/>
                </a:cubicBezTo>
                <a:cubicBezTo>
                  <a:pt x="65" y="163"/>
                  <a:pt x="64" y="162"/>
                  <a:pt x="63" y="163"/>
                </a:cubicBezTo>
                <a:cubicBezTo>
                  <a:pt x="69" y="170"/>
                  <a:pt x="76" y="178"/>
                  <a:pt x="79" y="188"/>
                </a:cubicBezTo>
                <a:cubicBezTo>
                  <a:pt x="68" y="180"/>
                  <a:pt x="60" y="170"/>
                  <a:pt x="49" y="163"/>
                </a:cubicBezTo>
                <a:cubicBezTo>
                  <a:pt x="51" y="150"/>
                  <a:pt x="51" y="150"/>
                  <a:pt x="51" y="150"/>
                </a:cubicBezTo>
                <a:cubicBezTo>
                  <a:pt x="55" y="152"/>
                  <a:pt x="56" y="160"/>
                  <a:pt x="62" y="156"/>
                </a:cubicBezTo>
                <a:cubicBezTo>
                  <a:pt x="63" y="157"/>
                  <a:pt x="63" y="157"/>
                  <a:pt x="63" y="157"/>
                </a:cubicBezTo>
                <a:cubicBezTo>
                  <a:pt x="75" y="166"/>
                  <a:pt x="87" y="177"/>
                  <a:pt x="98" y="188"/>
                </a:cubicBezTo>
                <a:cubicBezTo>
                  <a:pt x="70" y="201"/>
                  <a:pt x="70" y="201"/>
                  <a:pt x="70" y="201"/>
                </a:cubicBezTo>
                <a:cubicBezTo>
                  <a:pt x="68" y="193"/>
                  <a:pt x="63" y="185"/>
                  <a:pt x="56" y="180"/>
                </a:cubicBezTo>
                <a:cubicBezTo>
                  <a:pt x="59" y="185"/>
                  <a:pt x="66" y="196"/>
                  <a:pt x="66" y="202"/>
                </a:cubicBezTo>
                <a:cubicBezTo>
                  <a:pt x="43" y="183"/>
                  <a:pt x="43" y="183"/>
                  <a:pt x="43" y="183"/>
                </a:cubicBezTo>
                <a:cubicBezTo>
                  <a:pt x="45" y="180"/>
                  <a:pt x="48" y="176"/>
                  <a:pt x="47" y="171"/>
                </a:cubicBezTo>
                <a:close/>
                <a:moveTo>
                  <a:pt x="40" y="191"/>
                </a:moveTo>
                <a:cubicBezTo>
                  <a:pt x="45" y="193"/>
                  <a:pt x="49" y="200"/>
                  <a:pt x="51" y="207"/>
                </a:cubicBezTo>
                <a:cubicBezTo>
                  <a:pt x="47" y="205"/>
                  <a:pt x="40" y="202"/>
                  <a:pt x="37" y="197"/>
                </a:cubicBezTo>
                <a:lnTo>
                  <a:pt x="40" y="191"/>
                </a:lnTo>
                <a:close/>
                <a:moveTo>
                  <a:pt x="51" y="209"/>
                </a:moveTo>
                <a:cubicBezTo>
                  <a:pt x="55" y="208"/>
                  <a:pt x="53" y="203"/>
                  <a:pt x="51" y="200"/>
                </a:cubicBezTo>
                <a:cubicBezTo>
                  <a:pt x="49" y="196"/>
                  <a:pt x="46" y="194"/>
                  <a:pt x="42" y="188"/>
                </a:cubicBezTo>
                <a:cubicBezTo>
                  <a:pt x="48" y="191"/>
                  <a:pt x="59" y="201"/>
                  <a:pt x="63" y="205"/>
                </a:cubicBezTo>
                <a:cubicBezTo>
                  <a:pt x="42" y="217"/>
                  <a:pt x="42" y="217"/>
                  <a:pt x="42" y="217"/>
                </a:cubicBezTo>
                <a:cubicBezTo>
                  <a:pt x="41" y="212"/>
                  <a:pt x="38" y="206"/>
                  <a:pt x="35" y="201"/>
                </a:cubicBezTo>
                <a:cubicBezTo>
                  <a:pt x="41" y="204"/>
                  <a:pt x="46" y="211"/>
                  <a:pt x="51" y="209"/>
                </a:cubicBezTo>
                <a:close/>
                <a:moveTo>
                  <a:pt x="38" y="220"/>
                </a:moveTo>
                <a:cubicBezTo>
                  <a:pt x="28" y="221"/>
                  <a:pt x="18" y="227"/>
                  <a:pt x="14" y="234"/>
                </a:cubicBezTo>
                <a:cubicBezTo>
                  <a:pt x="20" y="225"/>
                  <a:pt x="28" y="216"/>
                  <a:pt x="32" y="205"/>
                </a:cubicBezTo>
                <a:cubicBezTo>
                  <a:pt x="36" y="210"/>
                  <a:pt x="41" y="220"/>
                  <a:pt x="38" y="220"/>
                </a:cubicBezTo>
                <a:close/>
              </a:path>
            </a:pathLst>
          </a:custGeom>
          <a:solidFill>
            <a:srgbClr val="70AD47"/>
          </a:solidFill>
          <a:ln>
            <a:noFill/>
          </a:ln>
        </p:spPr>
        <p:txBody>
          <a:bodyPr vert="horz" wrap="square" lIns="91440" tIns="45720" rIns="91440" bIns="45720" numCol="1" anchor="t" anchorCtr="0" compatLnSpc="1"/>
          <a:lstStyle/>
          <a:p>
            <a:endParaRPr lang="zh-CN" altLang="en-US" dirty="0"/>
          </a:p>
        </p:txBody>
      </p:sp>
      <p:sp>
        <p:nvSpPr>
          <p:cNvPr id="4" name="任意多边形 3"/>
          <p:cNvSpPr/>
          <p:nvPr/>
        </p:nvSpPr>
        <p:spPr>
          <a:xfrm>
            <a:off x="698090" y="5451874"/>
            <a:ext cx="10957817" cy="682172"/>
          </a:xfrm>
          <a:custGeom>
            <a:avLst/>
            <a:gdLst>
              <a:gd name="connsiteX0" fmla="*/ 0 w 9405257"/>
              <a:gd name="connsiteY0" fmla="*/ 478972 h 682172"/>
              <a:gd name="connsiteX1" fmla="*/ 290286 w 9405257"/>
              <a:gd name="connsiteY1" fmla="*/ 464457 h 682172"/>
              <a:gd name="connsiteX2" fmla="*/ 783772 w 9405257"/>
              <a:gd name="connsiteY2" fmla="*/ 449943 h 682172"/>
              <a:gd name="connsiteX3" fmla="*/ 928914 w 9405257"/>
              <a:gd name="connsiteY3" fmla="*/ 435429 h 682172"/>
              <a:gd name="connsiteX4" fmla="*/ 1465943 w 9405257"/>
              <a:gd name="connsiteY4" fmla="*/ 406400 h 682172"/>
              <a:gd name="connsiteX5" fmla="*/ 1683657 w 9405257"/>
              <a:gd name="connsiteY5" fmla="*/ 391886 h 682172"/>
              <a:gd name="connsiteX6" fmla="*/ 3352800 w 9405257"/>
              <a:gd name="connsiteY6" fmla="*/ 406400 h 682172"/>
              <a:gd name="connsiteX7" fmla="*/ 3410857 w 9405257"/>
              <a:gd name="connsiteY7" fmla="*/ 420915 h 682172"/>
              <a:gd name="connsiteX8" fmla="*/ 3701143 w 9405257"/>
              <a:gd name="connsiteY8" fmla="*/ 435429 h 682172"/>
              <a:gd name="connsiteX9" fmla="*/ 5834743 w 9405257"/>
              <a:gd name="connsiteY9" fmla="*/ 449943 h 682172"/>
              <a:gd name="connsiteX10" fmla="*/ 5878286 w 9405257"/>
              <a:gd name="connsiteY10" fmla="*/ 464457 h 682172"/>
              <a:gd name="connsiteX11" fmla="*/ 6125029 w 9405257"/>
              <a:gd name="connsiteY11" fmla="*/ 522515 h 682172"/>
              <a:gd name="connsiteX12" fmla="*/ 6212114 w 9405257"/>
              <a:gd name="connsiteY12" fmla="*/ 537029 h 682172"/>
              <a:gd name="connsiteX13" fmla="*/ 6415314 w 9405257"/>
              <a:gd name="connsiteY13" fmla="*/ 624115 h 682172"/>
              <a:gd name="connsiteX14" fmla="*/ 6458857 w 9405257"/>
              <a:gd name="connsiteY14" fmla="*/ 653143 h 682172"/>
              <a:gd name="connsiteX15" fmla="*/ 6691086 w 9405257"/>
              <a:gd name="connsiteY15" fmla="*/ 682172 h 682172"/>
              <a:gd name="connsiteX16" fmla="*/ 6908800 w 9405257"/>
              <a:gd name="connsiteY16" fmla="*/ 667657 h 682172"/>
              <a:gd name="connsiteX17" fmla="*/ 6952343 w 9405257"/>
              <a:gd name="connsiteY17" fmla="*/ 653143 h 682172"/>
              <a:gd name="connsiteX18" fmla="*/ 7010400 w 9405257"/>
              <a:gd name="connsiteY18" fmla="*/ 638629 h 682172"/>
              <a:gd name="connsiteX19" fmla="*/ 7097486 w 9405257"/>
              <a:gd name="connsiteY19" fmla="*/ 609600 h 682172"/>
              <a:gd name="connsiteX20" fmla="*/ 7199086 w 9405257"/>
              <a:gd name="connsiteY20" fmla="*/ 580572 h 682172"/>
              <a:gd name="connsiteX21" fmla="*/ 7344229 w 9405257"/>
              <a:gd name="connsiteY21" fmla="*/ 537029 h 682172"/>
              <a:gd name="connsiteX22" fmla="*/ 7387772 w 9405257"/>
              <a:gd name="connsiteY22" fmla="*/ 522515 h 682172"/>
              <a:gd name="connsiteX23" fmla="*/ 7431314 w 9405257"/>
              <a:gd name="connsiteY23" fmla="*/ 508000 h 682172"/>
              <a:gd name="connsiteX24" fmla="*/ 7576457 w 9405257"/>
              <a:gd name="connsiteY24" fmla="*/ 493486 h 682172"/>
              <a:gd name="connsiteX25" fmla="*/ 8215086 w 9405257"/>
              <a:gd name="connsiteY25" fmla="*/ 508000 h 682172"/>
              <a:gd name="connsiteX26" fmla="*/ 8258629 w 9405257"/>
              <a:gd name="connsiteY26" fmla="*/ 522515 h 682172"/>
              <a:gd name="connsiteX27" fmla="*/ 8374743 w 9405257"/>
              <a:gd name="connsiteY27" fmla="*/ 537029 h 682172"/>
              <a:gd name="connsiteX28" fmla="*/ 8432800 w 9405257"/>
              <a:gd name="connsiteY28" fmla="*/ 551543 h 682172"/>
              <a:gd name="connsiteX29" fmla="*/ 8519886 w 9405257"/>
              <a:gd name="connsiteY29" fmla="*/ 566057 h 682172"/>
              <a:gd name="connsiteX30" fmla="*/ 8694057 w 9405257"/>
              <a:gd name="connsiteY30" fmla="*/ 551543 h 682172"/>
              <a:gd name="connsiteX31" fmla="*/ 8737600 w 9405257"/>
              <a:gd name="connsiteY31" fmla="*/ 537029 h 682172"/>
              <a:gd name="connsiteX32" fmla="*/ 8810172 w 9405257"/>
              <a:gd name="connsiteY32" fmla="*/ 522515 h 682172"/>
              <a:gd name="connsiteX33" fmla="*/ 8926286 w 9405257"/>
              <a:gd name="connsiteY33" fmla="*/ 508000 h 682172"/>
              <a:gd name="connsiteX34" fmla="*/ 9071429 w 9405257"/>
              <a:gd name="connsiteY34" fmla="*/ 478972 h 682172"/>
              <a:gd name="connsiteX35" fmla="*/ 9158514 w 9405257"/>
              <a:gd name="connsiteY35" fmla="*/ 420915 h 682172"/>
              <a:gd name="connsiteX36" fmla="*/ 9202057 w 9405257"/>
              <a:gd name="connsiteY36" fmla="*/ 391886 h 682172"/>
              <a:gd name="connsiteX37" fmla="*/ 9231086 w 9405257"/>
              <a:gd name="connsiteY37" fmla="*/ 348343 h 682172"/>
              <a:gd name="connsiteX38" fmla="*/ 9274629 w 9405257"/>
              <a:gd name="connsiteY38" fmla="*/ 333829 h 682172"/>
              <a:gd name="connsiteX39" fmla="*/ 9332686 w 9405257"/>
              <a:gd name="connsiteY39" fmla="*/ 275772 h 682172"/>
              <a:gd name="connsiteX40" fmla="*/ 9405257 w 9405257"/>
              <a:gd name="connsiteY40" fmla="*/ 145143 h 682172"/>
              <a:gd name="connsiteX41" fmla="*/ 9303657 w 9405257"/>
              <a:gd name="connsiteY41" fmla="*/ 43543 h 682172"/>
              <a:gd name="connsiteX42" fmla="*/ 9216572 w 9405257"/>
              <a:gd name="connsiteY42" fmla="*/ 14515 h 682172"/>
              <a:gd name="connsiteX43" fmla="*/ 9173029 w 9405257"/>
              <a:gd name="connsiteY43" fmla="*/ 0 h 682172"/>
              <a:gd name="connsiteX44" fmla="*/ 9071429 w 9405257"/>
              <a:gd name="connsiteY44" fmla="*/ 14515 h 682172"/>
              <a:gd name="connsiteX45" fmla="*/ 9027886 w 9405257"/>
              <a:gd name="connsiteY45" fmla="*/ 43543 h 682172"/>
              <a:gd name="connsiteX46" fmla="*/ 9085943 w 9405257"/>
              <a:gd name="connsiteY46" fmla="*/ 174172 h 682172"/>
              <a:gd name="connsiteX47" fmla="*/ 9173029 w 9405257"/>
              <a:gd name="connsiteY47" fmla="*/ 217715 h 682172"/>
              <a:gd name="connsiteX48" fmla="*/ 9231086 w 9405257"/>
              <a:gd name="connsiteY48" fmla="*/ 145143 h 682172"/>
              <a:gd name="connsiteX49" fmla="*/ 9202057 w 9405257"/>
              <a:gd name="connsiteY49" fmla="*/ 145143 h 682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405257" h="682172">
                <a:moveTo>
                  <a:pt x="0" y="478972"/>
                </a:moveTo>
                <a:lnTo>
                  <a:pt x="290286" y="464457"/>
                </a:lnTo>
                <a:lnTo>
                  <a:pt x="783772" y="449943"/>
                </a:lnTo>
                <a:cubicBezTo>
                  <a:pt x="832344" y="447735"/>
                  <a:pt x="880391" y="438526"/>
                  <a:pt x="928914" y="435429"/>
                </a:cubicBezTo>
                <a:lnTo>
                  <a:pt x="1465943" y="406400"/>
                </a:lnTo>
                <a:lnTo>
                  <a:pt x="1683657" y="391886"/>
                </a:lnTo>
                <a:lnTo>
                  <a:pt x="3352800" y="406400"/>
                </a:lnTo>
                <a:cubicBezTo>
                  <a:pt x="3372745" y="406735"/>
                  <a:pt x="3390978" y="419258"/>
                  <a:pt x="3410857" y="420915"/>
                </a:cubicBezTo>
                <a:cubicBezTo>
                  <a:pt x="3507405" y="428961"/>
                  <a:pt x="3604267" y="434269"/>
                  <a:pt x="3701143" y="435429"/>
                </a:cubicBezTo>
                <a:lnTo>
                  <a:pt x="5834743" y="449943"/>
                </a:lnTo>
                <a:cubicBezTo>
                  <a:pt x="5849257" y="454781"/>
                  <a:pt x="5863503" y="460515"/>
                  <a:pt x="5878286" y="464457"/>
                </a:cubicBezTo>
                <a:cubicBezTo>
                  <a:pt x="5969229" y="488709"/>
                  <a:pt x="6037951" y="506682"/>
                  <a:pt x="6125029" y="522515"/>
                </a:cubicBezTo>
                <a:cubicBezTo>
                  <a:pt x="6153983" y="527779"/>
                  <a:pt x="6183564" y="529892"/>
                  <a:pt x="6212114" y="537029"/>
                </a:cubicBezTo>
                <a:cubicBezTo>
                  <a:pt x="6274047" y="552512"/>
                  <a:pt x="6365460" y="590880"/>
                  <a:pt x="6415314" y="624115"/>
                </a:cubicBezTo>
                <a:cubicBezTo>
                  <a:pt x="6429828" y="633791"/>
                  <a:pt x="6442308" y="647627"/>
                  <a:pt x="6458857" y="653143"/>
                </a:cubicBezTo>
                <a:cubicBezTo>
                  <a:pt x="6497439" y="666003"/>
                  <a:pt x="6676038" y="680667"/>
                  <a:pt x="6691086" y="682172"/>
                </a:cubicBezTo>
                <a:cubicBezTo>
                  <a:pt x="6763657" y="677334"/>
                  <a:pt x="6836512" y="675689"/>
                  <a:pt x="6908800" y="667657"/>
                </a:cubicBezTo>
                <a:cubicBezTo>
                  <a:pt x="6924006" y="665967"/>
                  <a:pt x="6937632" y="657346"/>
                  <a:pt x="6952343" y="653143"/>
                </a:cubicBezTo>
                <a:cubicBezTo>
                  <a:pt x="6971523" y="647663"/>
                  <a:pt x="6991293" y="644361"/>
                  <a:pt x="7010400" y="638629"/>
                </a:cubicBezTo>
                <a:cubicBezTo>
                  <a:pt x="7039708" y="629836"/>
                  <a:pt x="7067801" y="617021"/>
                  <a:pt x="7097486" y="609600"/>
                </a:cubicBezTo>
                <a:cubicBezTo>
                  <a:pt x="7278929" y="564240"/>
                  <a:pt x="7053370" y="622206"/>
                  <a:pt x="7199086" y="580572"/>
                </a:cubicBezTo>
                <a:cubicBezTo>
                  <a:pt x="7352635" y="536700"/>
                  <a:pt x="7137275" y="606012"/>
                  <a:pt x="7344229" y="537029"/>
                </a:cubicBezTo>
                <a:lnTo>
                  <a:pt x="7387772" y="522515"/>
                </a:lnTo>
                <a:cubicBezTo>
                  <a:pt x="7402286" y="517677"/>
                  <a:pt x="7416091" y="509522"/>
                  <a:pt x="7431314" y="508000"/>
                </a:cubicBezTo>
                <a:lnTo>
                  <a:pt x="7576457" y="493486"/>
                </a:lnTo>
                <a:lnTo>
                  <a:pt x="8215086" y="508000"/>
                </a:lnTo>
                <a:cubicBezTo>
                  <a:pt x="8230372" y="508650"/>
                  <a:pt x="8243576" y="519778"/>
                  <a:pt x="8258629" y="522515"/>
                </a:cubicBezTo>
                <a:cubicBezTo>
                  <a:pt x="8297006" y="529493"/>
                  <a:pt x="8336268" y="530617"/>
                  <a:pt x="8374743" y="537029"/>
                </a:cubicBezTo>
                <a:cubicBezTo>
                  <a:pt x="8394420" y="540308"/>
                  <a:pt x="8413239" y="547631"/>
                  <a:pt x="8432800" y="551543"/>
                </a:cubicBezTo>
                <a:cubicBezTo>
                  <a:pt x="8461658" y="557314"/>
                  <a:pt x="8490857" y="561219"/>
                  <a:pt x="8519886" y="566057"/>
                </a:cubicBezTo>
                <a:cubicBezTo>
                  <a:pt x="8577943" y="561219"/>
                  <a:pt x="8636310" y="559242"/>
                  <a:pt x="8694057" y="551543"/>
                </a:cubicBezTo>
                <a:cubicBezTo>
                  <a:pt x="8709222" y="549521"/>
                  <a:pt x="8722757" y="540740"/>
                  <a:pt x="8737600" y="537029"/>
                </a:cubicBezTo>
                <a:cubicBezTo>
                  <a:pt x="8761533" y="531046"/>
                  <a:pt x="8785789" y="526266"/>
                  <a:pt x="8810172" y="522515"/>
                </a:cubicBezTo>
                <a:cubicBezTo>
                  <a:pt x="8848724" y="516584"/>
                  <a:pt x="8887672" y="513516"/>
                  <a:pt x="8926286" y="508000"/>
                </a:cubicBezTo>
                <a:cubicBezTo>
                  <a:pt x="9009328" y="496137"/>
                  <a:pt x="9000900" y="496604"/>
                  <a:pt x="9071429" y="478972"/>
                </a:cubicBezTo>
                <a:lnTo>
                  <a:pt x="9158514" y="420915"/>
                </a:lnTo>
                <a:lnTo>
                  <a:pt x="9202057" y="391886"/>
                </a:lnTo>
                <a:cubicBezTo>
                  <a:pt x="9211733" y="377372"/>
                  <a:pt x="9217464" y="359240"/>
                  <a:pt x="9231086" y="348343"/>
                </a:cubicBezTo>
                <a:cubicBezTo>
                  <a:pt x="9243033" y="338786"/>
                  <a:pt x="9263811" y="344647"/>
                  <a:pt x="9274629" y="333829"/>
                </a:cubicBezTo>
                <a:cubicBezTo>
                  <a:pt x="9352038" y="256420"/>
                  <a:pt x="9216571" y="314476"/>
                  <a:pt x="9332686" y="275772"/>
                </a:cubicBezTo>
                <a:cubicBezTo>
                  <a:pt x="9399230" y="175956"/>
                  <a:pt x="9379711" y="221784"/>
                  <a:pt x="9405257" y="145143"/>
                </a:cubicBezTo>
                <a:cubicBezTo>
                  <a:pt x="9385182" y="84917"/>
                  <a:pt x="9390996" y="72656"/>
                  <a:pt x="9303657" y="43543"/>
                </a:cubicBezTo>
                <a:lnTo>
                  <a:pt x="9216572" y="14515"/>
                </a:lnTo>
                <a:lnTo>
                  <a:pt x="9173029" y="0"/>
                </a:lnTo>
                <a:cubicBezTo>
                  <a:pt x="9139162" y="4838"/>
                  <a:pt x="9104197" y="4685"/>
                  <a:pt x="9071429" y="14515"/>
                </a:cubicBezTo>
                <a:cubicBezTo>
                  <a:pt x="9054721" y="19527"/>
                  <a:pt x="9031307" y="26438"/>
                  <a:pt x="9027886" y="43543"/>
                </a:cubicBezTo>
                <a:cubicBezTo>
                  <a:pt x="8999283" y="186554"/>
                  <a:pt x="9023052" y="142727"/>
                  <a:pt x="9085943" y="174172"/>
                </a:cubicBezTo>
                <a:cubicBezTo>
                  <a:pt x="9198489" y="230445"/>
                  <a:pt x="9063582" y="181231"/>
                  <a:pt x="9173029" y="217715"/>
                </a:cubicBezTo>
                <a:cubicBezTo>
                  <a:pt x="9191930" y="205114"/>
                  <a:pt x="9243833" y="183383"/>
                  <a:pt x="9231086" y="145143"/>
                </a:cubicBezTo>
                <a:cubicBezTo>
                  <a:pt x="9228026" y="135963"/>
                  <a:pt x="9211733" y="145143"/>
                  <a:pt x="9202057" y="145143"/>
                </a:cubicBezTo>
              </a:path>
            </a:pathLst>
          </a:custGeom>
          <a:noFill/>
          <a:ln w="28575">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extLst>
              <a:ext uri="{FF2B5EF4-FFF2-40B4-BE49-F238E27FC236}">
                <a16:creationId xmlns="" xmlns:a16="http://schemas.microsoft.com/office/drawing/2014/main" id="{5A9882E6-E8B5-4F12-8BB3-AEF810540109}"/>
              </a:ext>
            </a:extLst>
          </p:cNvPr>
          <p:cNvSpPr txBox="1"/>
          <p:nvPr/>
        </p:nvSpPr>
        <p:spPr>
          <a:xfrm flipH="1">
            <a:off x="698090" y="1032386"/>
            <a:ext cx="1691149" cy="1323439"/>
          </a:xfrm>
          <a:prstGeom prst="rect">
            <a:avLst/>
          </a:prstGeom>
          <a:noFill/>
        </p:spPr>
        <p:txBody>
          <a:bodyPr wrap="square" rtlCol="0">
            <a:spAutoFit/>
          </a:bodyPr>
          <a:lstStyle/>
          <a:p>
            <a:pPr algn="ctr"/>
            <a:r>
              <a:rPr lang="en-US" sz="4000" dirty="0" err="1">
                <a:latin typeface="#9Slide03 Arima Madurai Black" panose="00000A00000000000000" pitchFamily="2" charset="0"/>
                <a:cs typeface="#9Slide03 Arima Madurai Black" panose="00000A00000000000000" pitchFamily="2" charset="0"/>
              </a:rPr>
              <a:t>Thực</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trạng</a:t>
            </a:r>
            <a:endParaRPr lang="en-SG" sz="4000" dirty="0">
              <a:latin typeface="#9Slide03 Arima Madurai Black" panose="00000A00000000000000" pitchFamily="2" charset="0"/>
              <a:cs typeface="#9Slide03 Arima Madurai Black" panose="00000A00000000000000" pitchFamily="2" charset="0"/>
            </a:endParaRPr>
          </a:p>
        </p:txBody>
      </p:sp>
      <p:sp>
        <p:nvSpPr>
          <p:cNvPr id="13" name="TextBox 12">
            <a:extLst>
              <a:ext uri="{FF2B5EF4-FFF2-40B4-BE49-F238E27FC236}">
                <a16:creationId xmlns="" xmlns:a16="http://schemas.microsoft.com/office/drawing/2014/main" id="{6ECE30FB-3EDD-44EF-80CB-EEC63FD0315A}"/>
              </a:ext>
            </a:extLst>
          </p:cNvPr>
          <p:cNvSpPr txBox="1"/>
          <p:nvPr/>
        </p:nvSpPr>
        <p:spPr>
          <a:xfrm flipH="1">
            <a:off x="3619748" y="1032385"/>
            <a:ext cx="1984638" cy="1323439"/>
          </a:xfrm>
          <a:prstGeom prst="rect">
            <a:avLst/>
          </a:prstGeom>
          <a:noFill/>
        </p:spPr>
        <p:txBody>
          <a:bodyPr wrap="square" rtlCol="0">
            <a:spAutoFit/>
          </a:bodyPr>
          <a:lstStyle/>
          <a:p>
            <a:pPr algn="ctr"/>
            <a:r>
              <a:rPr lang="en-US" sz="4000" dirty="0" err="1">
                <a:latin typeface="#9Slide03 Arima Madurai Black" panose="00000A00000000000000" pitchFamily="2" charset="0"/>
                <a:cs typeface="#9Slide03 Arima Madurai Black" panose="00000A00000000000000" pitchFamily="2" charset="0"/>
              </a:rPr>
              <a:t>Nguyên</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nhân</a:t>
            </a:r>
            <a:endParaRPr lang="en-SG" sz="4000" dirty="0">
              <a:latin typeface="#9Slide03 Arima Madurai Black" panose="00000A00000000000000" pitchFamily="2" charset="0"/>
              <a:cs typeface="#9Slide03 Arima Madurai Black" panose="00000A00000000000000" pitchFamily="2" charset="0"/>
            </a:endParaRPr>
          </a:p>
        </p:txBody>
      </p:sp>
      <p:sp>
        <p:nvSpPr>
          <p:cNvPr id="14" name="TextBox 13">
            <a:extLst>
              <a:ext uri="{FF2B5EF4-FFF2-40B4-BE49-F238E27FC236}">
                <a16:creationId xmlns="" xmlns:a16="http://schemas.microsoft.com/office/drawing/2014/main" id="{5130A6E9-392B-4053-B1C6-244D6927523D}"/>
              </a:ext>
            </a:extLst>
          </p:cNvPr>
          <p:cNvSpPr txBox="1"/>
          <p:nvPr/>
        </p:nvSpPr>
        <p:spPr>
          <a:xfrm flipH="1">
            <a:off x="6582696" y="1032386"/>
            <a:ext cx="1691149" cy="1323439"/>
          </a:xfrm>
          <a:prstGeom prst="rect">
            <a:avLst/>
          </a:prstGeom>
          <a:noFill/>
        </p:spPr>
        <p:txBody>
          <a:bodyPr wrap="square" rtlCol="0">
            <a:spAutoFit/>
          </a:bodyPr>
          <a:lstStyle/>
          <a:p>
            <a:pPr algn="ctr"/>
            <a:r>
              <a:rPr lang="en-US" sz="4000" dirty="0" err="1">
                <a:latin typeface="#9Slide03 Arima Madurai Black" panose="00000A00000000000000" pitchFamily="2" charset="0"/>
                <a:cs typeface="#9Slide03 Arima Madurai Black" panose="00000A00000000000000" pitchFamily="2" charset="0"/>
              </a:rPr>
              <a:t>Tiềm</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năng</a:t>
            </a:r>
            <a:endParaRPr lang="en-SG" sz="4000" dirty="0">
              <a:latin typeface="#9Slide03 Arima Madurai Black" panose="00000A00000000000000" pitchFamily="2" charset="0"/>
              <a:cs typeface="#9Slide03 Arima Madurai Black" panose="00000A00000000000000" pitchFamily="2" charset="0"/>
            </a:endParaRPr>
          </a:p>
        </p:txBody>
      </p:sp>
      <p:sp>
        <p:nvSpPr>
          <p:cNvPr id="15" name="TextBox 14">
            <a:extLst>
              <a:ext uri="{FF2B5EF4-FFF2-40B4-BE49-F238E27FC236}">
                <a16:creationId xmlns="" xmlns:a16="http://schemas.microsoft.com/office/drawing/2014/main" id="{4431B128-EE6D-4DAD-8F86-00CB1FD587C8}"/>
              </a:ext>
            </a:extLst>
          </p:cNvPr>
          <p:cNvSpPr txBox="1"/>
          <p:nvPr/>
        </p:nvSpPr>
        <p:spPr>
          <a:xfrm flipH="1">
            <a:off x="9366703" y="1032385"/>
            <a:ext cx="1984638" cy="1323439"/>
          </a:xfrm>
          <a:prstGeom prst="rect">
            <a:avLst/>
          </a:prstGeom>
          <a:noFill/>
        </p:spPr>
        <p:txBody>
          <a:bodyPr wrap="square" rtlCol="0">
            <a:spAutoFit/>
          </a:bodyPr>
          <a:lstStyle/>
          <a:p>
            <a:pPr algn="ctr"/>
            <a:r>
              <a:rPr lang="en-US" sz="4000" dirty="0" err="1">
                <a:latin typeface="#9Slide03 Arima Madurai Black" panose="00000A00000000000000" pitchFamily="2" charset="0"/>
                <a:cs typeface="#9Slide03 Arima Madurai Black" panose="00000A00000000000000" pitchFamily="2" charset="0"/>
              </a:rPr>
              <a:t>Giải</a:t>
            </a:r>
            <a:r>
              <a:rPr lang="en-US" sz="4000" dirty="0">
                <a:latin typeface="#9Slide03 Arima Madurai Black" panose="00000A00000000000000" pitchFamily="2" charset="0"/>
                <a:cs typeface="#9Slide03 Arima Madurai Black" panose="00000A00000000000000" pitchFamily="2" charset="0"/>
              </a:rPr>
              <a:t> </a:t>
            </a:r>
            <a:r>
              <a:rPr lang="en-US" sz="4000" dirty="0" err="1">
                <a:latin typeface="#9Slide03 Arima Madurai Black" panose="00000A00000000000000" pitchFamily="2" charset="0"/>
                <a:cs typeface="#9Slide03 Arima Madurai Black" panose="00000A00000000000000" pitchFamily="2" charset="0"/>
              </a:rPr>
              <a:t>pháp</a:t>
            </a:r>
            <a:endParaRPr lang="en-SG" sz="4000" dirty="0">
              <a:latin typeface="#9Slide03 Arima Madurai Black" panose="00000A00000000000000" pitchFamily="2" charset="0"/>
              <a:cs typeface="#9Slide03 Arima Madurai Black" panose="00000A00000000000000" pitchFamily="2"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65"/>
                                        </p:tgtEl>
                                        <p:attrNameLst>
                                          <p:attrName>style.visibility</p:attrName>
                                        </p:attrNameLst>
                                      </p:cBhvr>
                                      <p:to>
                                        <p:strVal val="visible"/>
                                      </p:to>
                                    </p:set>
                                    <p:animEffect transition="in" filter="barn(inVertical)">
                                      <p:cBhvr>
                                        <p:cTn id="12" dur="500"/>
                                        <p:tgtEl>
                                          <p:spTgt spid="16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66"/>
                                        </p:tgtEl>
                                        <p:attrNameLst>
                                          <p:attrName>style.visibility</p:attrName>
                                        </p:attrNameLst>
                                      </p:cBhvr>
                                      <p:to>
                                        <p:strVal val="visible"/>
                                      </p:to>
                                    </p:set>
                                    <p:animEffect transition="in" filter="barn(inVertical)">
                                      <p:cBhvr>
                                        <p:cTn id="20" dur="500"/>
                                        <p:tgtEl>
                                          <p:spTgt spid="166"/>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67"/>
                                        </p:tgtEl>
                                        <p:attrNameLst>
                                          <p:attrName>style.visibility</p:attrName>
                                        </p:attrNameLst>
                                      </p:cBhvr>
                                      <p:to>
                                        <p:strVal val="visible"/>
                                      </p:to>
                                    </p:set>
                                    <p:animEffect transition="in" filter="barn(inVertical)">
                                      <p:cBhvr>
                                        <p:cTn id="28" dur="500"/>
                                        <p:tgtEl>
                                          <p:spTgt spid="16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barn(inVertical)">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68"/>
                                        </p:tgtEl>
                                        <p:attrNameLst>
                                          <p:attrName>style.visibility</p:attrName>
                                        </p:attrNameLst>
                                      </p:cBhvr>
                                      <p:to>
                                        <p:strVal val="visible"/>
                                      </p:to>
                                    </p:set>
                                    <p:animEffect transition="in" filter="barn(inVertical)">
                                      <p:cBhvr>
                                        <p:cTn id="36" dur="500"/>
                                        <p:tgtEl>
                                          <p:spTgt spid="16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animBg="1"/>
      <p:bldP spid="166" grpId="0" animBg="1"/>
      <p:bldP spid="167" grpId="0" animBg="1"/>
      <p:bldP spid="168" grpId="0" animBg="1"/>
      <p:bldP spid="4" grpId="0" animBg="1"/>
      <p:bldP spid="2" grpId="0"/>
      <p:bldP spid="13" grpId="0"/>
      <p:bldP spid="14" grpId="0"/>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20482" name="Picture 4" descr="pha rung ngap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204" y="3601600"/>
            <a:ext cx="4140200" cy="2808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20483" name="Picture 5" descr="images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1421" y="3616377"/>
            <a:ext cx="4465637" cy="28082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20484" name="Text Box 6"/>
          <p:cNvSpPr txBox="1">
            <a:spLocks noChangeArrowheads="1"/>
          </p:cNvSpPr>
          <p:nvPr/>
        </p:nvSpPr>
        <p:spPr bwMode="auto">
          <a:xfrm>
            <a:off x="6096000" y="6345239"/>
            <a:ext cx="388778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33CC"/>
                </a:solidFill>
                <a:latin typeface="Times New Roman" panose="02020603050405020304" pitchFamily="18" charset="0"/>
                <a:cs typeface="Arial" panose="020B0604020202020204" pitchFamily="34" charset="0"/>
              </a:defRPr>
            </a:lvl1pPr>
            <a:lvl2pPr marL="742950" indent="-285750">
              <a:defRPr>
                <a:solidFill>
                  <a:srgbClr val="0033CC"/>
                </a:solidFill>
                <a:latin typeface="Times New Roman" panose="02020603050405020304" pitchFamily="18" charset="0"/>
                <a:cs typeface="Arial" panose="020B0604020202020204" pitchFamily="34" charset="0"/>
              </a:defRPr>
            </a:lvl2pPr>
            <a:lvl3pPr marL="1143000" indent="-228600">
              <a:defRPr>
                <a:solidFill>
                  <a:srgbClr val="0033CC"/>
                </a:solidFill>
                <a:latin typeface="Times New Roman" panose="02020603050405020304" pitchFamily="18" charset="0"/>
                <a:cs typeface="Arial" panose="020B0604020202020204" pitchFamily="34" charset="0"/>
              </a:defRPr>
            </a:lvl3pPr>
            <a:lvl4pPr marL="1600200" indent="-228600">
              <a:defRPr>
                <a:solidFill>
                  <a:srgbClr val="0033CC"/>
                </a:solidFill>
                <a:latin typeface="Times New Roman" panose="02020603050405020304" pitchFamily="18" charset="0"/>
                <a:cs typeface="Arial" panose="020B0604020202020204" pitchFamily="34" charset="0"/>
              </a:defRPr>
            </a:lvl4pPr>
            <a:lvl5pPr marL="2057400" indent="-22860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Dầu loang ở vùng biển Việt</a:t>
            </a:r>
            <a:r>
              <a:rPr kumimoji="0" lang="en-US" altLang="en-US" sz="2000" b="1" i="0" u="none" strike="noStrike" kern="1200" cap="none" spc="0" normalizeH="0" baseline="0" noProof="0">
                <a:ln>
                  <a:noFill/>
                </a:ln>
                <a:solidFill>
                  <a:srgbClr val="FFFFFF"/>
                </a:solidFill>
                <a:effectLst/>
                <a:uLnTx/>
                <a:uFillTx/>
                <a:latin typeface="Batang" pitchFamily="18" charset="-127"/>
                <a:ea typeface="+mn-ea"/>
                <a:cs typeface="Times New Roman" panose="02020603050405020304" pitchFamily="18" charset="0"/>
              </a:rPr>
              <a:t> Nam</a:t>
            </a:r>
          </a:p>
        </p:txBody>
      </p:sp>
      <p:sp>
        <p:nvSpPr>
          <p:cNvPr id="90119" name="Text Box 7"/>
          <p:cNvSpPr txBox="1">
            <a:spLocks noChangeArrowheads="1"/>
          </p:cNvSpPr>
          <p:nvPr/>
        </p:nvSpPr>
        <p:spPr bwMode="auto">
          <a:xfrm>
            <a:off x="1295401" y="6345239"/>
            <a:ext cx="41751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VNI-Times" pitchFamily="2" charset="0"/>
                <a:ea typeface="+mn-ea"/>
                <a:cs typeface="Times New Roman" panose="02020603050405020304" pitchFamily="18" charset="0"/>
              </a:rPr>
              <a:t>Röøng ngaäp maën bò phaù</a:t>
            </a:r>
          </a:p>
        </p:txBody>
      </p:sp>
      <p:pic>
        <p:nvPicPr>
          <p:cNvPr id="20486" name="Picture 10" descr="ca chet bo bien CUA L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188913"/>
            <a:ext cx="4211638"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487" name="Picture 11" descr="o nhiem bieb"/>
          <p:cNvPicPr>
            <a:picLocks noGrp="1" noChangeAspect="1" noChangeArrowheads="1"/>
          </p:cNvPicPr>
          <p:nvPr>
            <p:ph type="body" idx="1"/>
          </p:nvPr>
        </p:nvPicPr>
        <p:blipFill>
          <a:blip r:embed="rId6">
            <a:extLst>
              <a:ext uri="{28A0092B-C50C-407E-A947-70E740481C1C}">
                <a14:useLocalDpi xmlns:a14="http://schemas.microsoft.com/office/drawing/2010/main" val="0"/>
              </a:ext>
            </a:extLst>
          </a:blip>
          <a:srcRect/>
          <a:stretch>
            <a:fillRect/>
          </a:stretch>
        </p:blipFill>
        <p:spPr>
          <a:xfrm>
            <a:off x="6096001" y="188913"/>
            <a:ext cx="4392613" cy="2952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488" name="Text Box 12"/>
          <p:cNvSpPr txBox="1">
            <a:spLocks noChangeArrowheads="1"/>
          </p:cNvSpPr>
          <p:nvPr/>
        </p:nvSpPr>
        <p:spPr bwMode="auto">
          <a:xfrm>
            <a:off x="1524001" y="3141664"/>
            <a:ext cx="428466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33CC"/>
                </a:solidFill>
                <a:latin typeface="Times New Roman" panose="02020603050405020304" pitchFamily="18" charset="0"/>
                <a:cs typeface="Arial" panose="020B0604020202020204" pitchFamily="34" charset="0"/>
              </a:defRPr>
            </a:lvl1pPr>
            <a:lvl2pPr marL="742950" indent="-285750">
              <a:defRPr>
                <a:solidFill>
                  <a:srgbClr val="0033CC"/>
                </a:solidFill>
                <a:latin typeface="Times New Roman" panose="02020603050405020304" pitchFamily="18" charset="0"/>
                <a:cs typeface="Arial" panose="020B0604020202020204" pitchFamily="34" charset="0"/>
              </a:defRPr>
            </a:lvl2pPr>
            <a:lvl3pPr marL="1143000" indent="-228600">
              <a:defRPr>
                <a:solidFill>
                  <a:srgbClr val="0033CC"/>
                </a:solidFill>
                <a:latin typeface="Times New Roman" panose="02020603050405020304" pitchFamily="18" charset="0"/>
                <a:cs typeface="Arial" panose="020B0604020202020204" pitchFamily="34" charset="0"/>
              </a:defRPr>
            </a:lvl3pPr>
            <a:lvl4pPr marL="1600200" indent="-228600">
              <a:defRPr>
                <a:solidFill>
                  <a:srgbClr val="0033CC"/>
                </a:solidFill>
                <a:latin typeface="Times New Roman" panose="02020603050405020304" pitchFamily="18" charset="0"/>
                <a:cs typeface="Arial" panose="020B0604020202020204" pitchFamily="34" charset="0"/>
              </a:defRPr>
            </a:lvl4pPr>
            <a:lvl5pPr marL="2057400" indent="-22860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VNI-Times" pitchFamily="2" charset="0"/>
                <a:ea typeface="+mn-ea"/>
                <a:cs typeface="Times New Roman" panose="02020603050405020304" pitchFamily="18" charset="0"/>
              </a:rPr>
              <a:t>Caù cheát do oâ nhieãm moâi tröôøng bieån</a:t>
            </a:r>
          </a:p>
        </p:txBody>
      </p:sp>
      <p:sp>
        <p:nvSpPr>
          <p:cNvPr id="20489" name="Text Box 13"/>
          <p:cNvSpPr txBox="1">
            <a:spLocks noChangeArrowheads="1"/>
          </p:cNvSpPr>
          <p:nvPr/>
        </p:nvSpPr>
        <p:spPr bwMode="auto">
          <a:xfrm>
            <a:off x="6240464" y="3141664"/>
            <a:ext cx="44275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rgbClr val="0033CC"/>
                </a:solidFill>
                <a:latin typeface="Times New Roman" panose="02020603050405020304" pitchFamily="18" charset="0"/>
                <a:cs typeface="Arial" panose="020B0604020202020204" pitchFamily="34" charset="0"/>
              </a:defRPr>
            </a:lvl1pPr>
            <a:lvl2pPr marL="742950" indent="-285750">
              <a:defRPr>
                <a:solidFill>
                  <a:srgbClr val="0033CC"/>
                </a:solidFill>
                <a:latin typeface="Times New Roman" panose="02020603050405020304" pitchFamily="18" charset="0"/>
                <a:cs typeface="Arial" panose="020B0604020202020204" pitchFamily="34" charset="0"/>
              </a:defRPr>
            </a:lvl2pPr>
            <a:lvl3pPr marL="1143000" indent="-228600">
              <a:defRPr>
                <a:solidFill>
                  <a:srgbClr val="0033CC"/>
                </a:solidFill>
                <a:latin typeface="Times New Roman" panose="02020603050405020304" pitchFamily="18" charset="0"/>
                <a:cs typeface="Arial" panose="020B0604020202020204" pitchFamily="34" charset="0"/>
              </a:defRPr>
            </a:lvl3pPr>
            <a:lvl4pPr marL="1600200" indent="-228600">
              <a:defRPr>
                <a:solidFill>
                  <a:srgbClr val="0033CC"/>
                </a:solidFill>
                <a:latin typeface="Times New Roman" panose="02020603050405020304" pitchFamily="18" charset="0"/>
                <a:cs typeface="Arial" panose="020B0604020202020204" pitchFamily="34" charset="0"/>
              </a:defRPr>
            </a:lvl4pPr>
            <a:lvl5pPr marL="2057400" indent="-228600">
              <a:defRPr>
                <a:solidFill>
                  <a:srgbClr val="0033CC"/>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rgbClr val="0033CC"/>
                </a:solidFill>
                <a:latin typeface="Times New Roman" panose="02020603050405020304" pitchFamily="18" charset="0"/>
                <a:cs typeface="Arial" panose="020B0604020202020204" pitchFamily="34"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Ô nhiễm môi trường du lịch</a:t>
            </a:r>
          </a:p>
        </p:txBody>
      </p:sp>
    </p:spTree>
  </p:cSld>
  <p:clrMapOvr>
    <a:masterClrMapping/>
  </p:clrMapOvr>
  <p:transition spd="slow">
    <p:cove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1CBD6A3-0EDB-49D7-A0CC-80EF4308451E}"/>
              </a:ext>
            </a:extLst>
          </p:cNvPr>
          <p:cNvSpPr>
            <a:spLocks noGrp="1" noChangeArrowheads="1"/>
          </p:cNvSpPr>
          <p:nvPr>
            <p:ph type="title"/>
          </p:nvPr>
        </p:nvSpPr>
        <p:spPr>
          <a:xfrm>
            <a:off x="1579418" y="253856"/>
            <a:ext cx="9033164" cy="826798"/>
          </a:xfrm>
        </p:spPr>
        <p:txBody>
          <a:bodyPr/>
          <a:lstStyle/>
          <a:p>
            <a:r>
              <a:rPr lang="en-US" altLang="en-US" sz="3200" dirty="0">
                <a:solidFill>
                  <a:srgbClr val="FF0000"/>
                </a:solidFill>
                <a:latin typeface="#9Slide03 Arima Madurai Black" panose="00000A00000000000000" pitchFamily="2" charset="0"/>
                <a:cs typeface="#9Slide03 Arima Madurai Black" panose="00000A00000000000000" pitchFamily="2" charset="0"/>
              </a:rPr>
              <a:t>NGUỒN NĂNG LƯỢNG DẦU MỎ</a:t>
            </a:r>
          </a:p>
        </p:txBody>
      </p:sp>
      <p:pic>
        <p:nvPicPr>
          <p:cNvPr id="5" name="Content Placeholder 4" descr="Nhá»¯ng hÃ¬nh áº£nh Äáº¹p vá» biá»n Äáº£o Viá»t Nam">
            <a:extLst>
              <a:ext uri="{FF2B5EF4-FFF2-40B4-BE49-F238E27FC236}">
                <a16:creationId xmlns="" xmlns:a16="http://schemas.microsoft.com/office/drawing/2014/main" id="{0C2E7AAA-8172-419B-99EE-EEDF1EA96171}"/>
              </a:ext>
            </a:extLst>
          </p:cNvPr>
          <p:cNvPicPr>
            <a:picLocks noGrp="1" noChangeArrowheads="1"/>
          </p:cNvPicPr>
          <p:nvPr>
            <p:ph sz="half" idx="1"/>
          </p:nvPr>
        </p:nvPicPr>
        <p:blipFill rotWithShape="1">
          <a:blip r:embed="rId3">
            <a:extLst>
              <a:ext uri="{28A0092B-C50C-407E-A947-70E740481C1C}">
                <a14:useLocalDpi xmlns:a14="http://schemas.microsoft.com/office/drawing/2010/main" val="0"/>
              </a:ext>
            </a:extLst>
          </a:blip>
          <a:srcRect l="4237" t="7943" r="4237" b="14163"/>
          <a:stretch/>
        </p:blipFill>
        <p:spPr>
          <a:xfrm>
            <a:off x="166254" y="1298865"/>
            <a:ext cx="5858310" cy="5413664"/>
          </a:xfrm>
        </p:spPr>
      </p:pic>
      <p:pic>
        <p:nvPicPr>
          <p:cNvPr id="6" name="Content Placeholder 5" descr="Nhá»¯ng hÃ¬nh áº£nh Äáº¹p vá» biá»n Äáº£o Viá»t Nam">
            <a:extLst>
              <a:ext uri="{FF2B5EF4-FFF2-40B4-BE49-F238E27FC236}">
                <a16:creationId xmlns="" xmlns:a16="http://schemas.microsoft.com/office/drawing/2014/main" id="{C70D8877-4188-4224-8D7D-75D70C5F27B5}"/>
              </a:ext>
            </a:extLst>
          </p:cNvPr>
          <p:cNvPicPr>
            <a:picLocks noGrp="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167437" y="1298865"/>
            <a:ext cx="5858309" cy="5413664"/>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anim calcmode="lin" valueType="num">
                                      <p:cBhvr>
                                        <p:cTn id="13" dur="2000" fill="hold"/>
                                        <p:tgtEl>
                                          <p:spTgt spid="6"/>
                                        </p:tgtEl>
                                        <p:attrNameLst>
                                          <p:attrName>ppt_w</p:attrName>
                                        </p:attrNameLst>
                                      </p:cBhvr>
                                      <p:tavLst>
                                        <p:tav tm="0" fmla="#ppt_w*sin(2.5*pi*$)">
                                          <p:val>
                                            <p:fltVal val="0"/>
                                          </p:val>
                                        </p:tav>
                                        <p:tav tm="100000">
                                          <p:val>
                                            <p:fltVal val="1"/>
                                          </p:val>
                                        </p:tav>
                                      </p:tavLst>
                                    </p:anim>
                                    <p:anim calcmode="lin" valueType="num">
                                      <p:cBhvr>
                                        <p:cTn id="14"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trithucvn.net/wp-content/uploads/2018/01/nang-luong-song-bien-copy.jpg">
            <a:extLst>
              <a:ext uri="{FF2B5EF4-FFF2-40B4-BE49-F238E27FC236}">
                <a16:creationId xmlns="" xmlns:a16="http://schemas.microsoft.com/office/drawing/2014/main" id="{CC8E19BD-062E-4D17-9895-62CEAAC929F4}"/>
              </a:ext>
            </a:extLst>
          </p:cNvPr>
          <p:cNvPicPr>
            <a:picLocks noGrp="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50668" y="143235"/>
            <a:ext cx="11890664" cy="6571529"/>
          </a:xfrm>
        </p:spPr>
      </p:pic>
      <p:sp>
        <p:nvSpPr>
          <p:cNvPr id="5" name="Title 1">
            <a:extLst>
              <a:ext uri="{FF2B5EF4-FFF2-40B4-BE49-F238E27FC236}">
                <a16:creationId xmlns="" xmlns:a16="http://schemas.microsoft.com/office/drawing/2014/main" id="{A881ABE6-2AD1-432D-9AEA-352434EAB082}"/>
              </a:ext>
            </a:extLst>
          </p:cNvPr>
          <p:cNvSpPr txBox="1">
            <a:spLocks noChangeArrowheads="1"/>
          </p:cNvSpPr>
          <p:nvPr/>
        </p:nvSpPr>
        <p:spPr bwMode="auto">
          <a:xfrm>
            <a:off x="2699904" y="581890"/>
            <a:ext cx="934142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r>
              <a:rPr lang="en-US" altLang="en-US" sz="3600" b="1" dirty="0">
                <a:solidFill>
                  <a:schemeClr val="bg1"/>
                </a:solidFill>
              </a:rPr>
              <a:t/>
            </a:r>
            <a:br>
              <a:rPr lang="en-US" altLang="en-US" sz="3600" b="1" dirty="0">
                <a:solidFill>
                  <a:schemeClr val="bg1"/>
                </a:solidFill>
              </a:rPr>
            </a:br>
            <a:r>
              <a:rPr lang="vi-VN" altLang="en-US" sz="3600" b="1" dirty="0">
                <a:solidFill>
                  <a:schemeClr val="bg1"/>
                </a:solidFill>
                <a:latin typeface="Times New Roman" panose="02020603050405020304" pitchFamily="18" charset="0"/>
              </a:rPr>
              <a:t>Năng lượng từ sóng biển: Hiệu năng có thể gấp 100 lần năng lượng mặt trời</a:t>
            </a:r>
            <a:r>
              <a:rPr lang="vi-VN" altLang="en-US" sz="4800" b="1" dirty="0">
                <a:solidFill>
                  <a:schemeClr val="bg1"/>
                </a:solidFill>
              </a:rPr>
              <a:t/>
            </a:r>
            <a:br>
              <a:rPr lang="vi-VN" altLang="en-US" sz="4800" b="1" dirty="0">
                <a:solidFill>
                  <a:schemeClr val="bg1"/>
                </a:solidFill>
              </a:rPr>
            </a:br>
            <a:endParaRPr lang="en-US" altLang="en-US" sz="4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lide(fromBottom)">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ox(i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a:extLst>
              <a:ext uri="{FF2B5EF4-FFF2-40B4-BE49-F238E27FC236}">
                <a16:creationId xmlns="" xmlns:a16="http://schemas.microsoft.com/office/drawing/2014/main" id="{7941D88B-2973-4715-A632-A2DC2B9A2AB9}"/>
              </a:ext>
            </a:extLst>
          </p:cNvPr>
          <p:cNvSpPr>
            <a:spLocks noGrp="1" noChangeArrowheads="1"/>
          </p:cNvSpPr>
          <p:nvPr>
            <p:ph type="title"/>
          </p:nvPr>
        </p:nvSpPr>
        <p:spPr>
          <a:xfrm>
            <a:off x="1524000" y="93519"/>
            <a:ext cx="9144000" cy="1143000"/>
          </a:xfrm>
        </p:spPr>
        <p:txBody>
          <a:bodyPr/>
          <a:lstStyle/>
          <a:p>
            <a:r>
              <a:rPr lang="en-US" altLang="en-US" sz="4000" dirty="0">
                <a:solidFill>
                  <a:srgbClr val="FF0000"/>
                </a:solidFill>
                <a:latin typeface="#9Slide03 Arima Madurai Black" panose="00000A00000000000000" pitchFamily="2" charset="0"/>
                <a:cs typeface="#9Slide03 Arima Madurai Black" panose="00000A00000000000000" pitchFamily="2" charset="0"/>
              </a:rPr>
              <a:t>Du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lịch</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biển</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mang</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lại</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giá</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trị</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kinh</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tế</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cao</a:t>
            </a:r>
            <a:endParaRPr lang="en-US" altLang="en-US" sz="4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25603" name="Content Placeholder 4" descr="Khung cáº£nh tuyá»t Äáº¹p táº¡i Village Phu Quoc">
            <a:extLst>
              <a:ext uri="{FF2B5EF4-FFF2-40B4-BE49-F238E27FC236}">
                <a16:creationId xmlns="" xmlns:a16="http://schemas.microsoft.com/office/drawing/2014/main" id="{8188F5CC-A50E-4368-91B4-277E1CCBFBAD}"/>
              </a:ext>
            </a:extLst>
          </p:cNvPr>
          <p:cNvPicPr>
            <a:picLocks noGrp="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83574" y="1309256"/>
            <a:ext cx="5769552" cy="5382490"/>
          </a:xfrm>
        </p:spPr>
      </p:pic>
      <p:pic>
        <p:nvPicPr>
          <p:cNvPr id="25604" name="Content Placeholder 5" descr="Vinpearl PhÃº Quá»c Ocean Resort &amp; Villas">
            <a:extLst>
              <a:ext uri="{FF2B5EF4-FFF2-40B4-BE49-F238E27FC236}">
                <a16:creationId xmlns="" xmlns:a16="http://schemas.microsoft.com/office/drawing/2014/main" id="{7FD598FD-91A4-4966-A3AB-9836D1F3AB13}"/>
              </a:ext>
            </a:extLst>
          </p:cNvPr>
          <p:cNvPicPr>
            <a:picLocks noGrp="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6096001" y="1236518"/>
            <a:ext cx="5912426" cy="5507182"/>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5603"/>
                                        </p:tgtEl>
                                        <p:attrNameLst>
                                          <p:attrName>style.visibility</p:attrName>
                                        </p:attrNameLst>
                                      </p:cBhvr>
                                      <p:to>
                                        <p:strVal val="visible"/>
                                      </p:to>
                                    </p:set>
                                    <p:animEffect transition="in" filter="fade">
                                      <p:cBhvr>
                                        <p:cTn id="7" dur="2000"/>
                                        <p:tgtEl>
                                          <p:spTgt spid="2560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5" presetClass="entr" presetSubtype="0" fill="hold" nodeType="clickEffect">
                                  <p:stCondLst>
                                    <p:cond delay="0"/>
                                  </p:stCondLst>
                                  <p:iterate type="lt">
                                    <p:tmPct val="10000"/>
                                  </p:iterate>
                                  <p:childTnLst>
                                    <p:set>
                                      <p:cBhvr>
                                        <p:cTn id="11" dur="1" fill="hold">
                                          <p:stCondLst>
                                            <p:cond delay="0"/>
                                          </p:stCondLst>
                                        </p:cTn>
                                        <p:tgtEl>
                                          <p:spTgt spid="25604"/>
                                        </p:tgtEl>
                                        <p:attrNameLst>
                                          <p:attrName>style.visibility</p:attrName>
                                        </p:attrNameLst>
                                      </p:cBhvr>
                                      <p:to>
                                        <p:strVal val="visible"/>
                                      </p:to>
                                    </p:set>
                                    <p:animEffect transition="in" filter="fade">
                                      <p:cBhvr>
                                        <p:cTn id="12" dur="2000"/>
                                        <p:tgtEl>
                                          <p:spTgt spid="25604"/>
                                        </p:tgtEl>
                                      </p:cBhvr>
                                    </p:animEffect>
                                    <p:anim calcmode="lin" valueType="num">
                                      <p:cBhvr>
                                        <p:cTn id="13" dur="2000" fill="hold"/>
                                        <p:tgtEl>
                                          <p:spTgt spid="25604"/>
                                        </p:tgtEl>
                                        <p:attrNameLst>
                                          <p:attrName>ppt_w</p:attrName>
                                        </p:attrNameLst>
                                      </p:cBhvr>
                                      <p:tavLst>
                                        <p:tav tm="0" fmla="#ppt_w*sin(2.5*pi*$)">
                                          <p:val>
                                            <p:fltVal val="0"/>
                                          </p:val>
                                        </p:tav>
                                        <p:tav tm="100000">
                                          <p:val>
                                            <p:fltVal val="1"/>
                                          </p:val>
                                        </p:tav>
                                      </p:tavLst>
                                    </p:anim>
                                    <p:anim calcmode="lin" valueType="num">
                                      <p:cBhvr>
                                        <p:cTn id="14" dur="2000" fill="hold"/>
                                        <p:tgtEl>
                                          <p:spTgt spid="25604"/>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grpId="0" nodeType="clickEffect">
                                  <p:stCondLst>
                                    <p:cond delay="0"/>
                                  </p:stCondLst>
                                  <p:childTnLst>
                                    <p:set>
                                      <p:cBhvr>
                                        <p:cTn id="18" dur="1" fill="hold">
                                          <p:stCondLst>
                                            <p:cond delay="0"/>
                                          </p:stCondLst>
                                        </p:cTn>
                                        <p:tgtEl>
                                          <p:spTgt spid="25602"/>
                                        </p:tgtEl>
                                        <p:attrNameLst>
                                          <p:attrName>style.visibility</p:attrName>
                                        </p:attrNameLst>
                                      </p:cBhvr>
                                      <p:to>
                                        <p:strVal val="visible"/>
                                      </p:to>
                                    </p:set>
                                    <p:anim calcmode="lin" valueType="num">
                                      <p:cBhvr>
                                        <p:cTn id="19" dur="500" fill="hold"/>
                                        <p:tgtEl>
                                          <p:spTgt spid="25602"/>
                                        </p:tgtEl>
                                        <p:attrNameLst>
                                          <p:attrName>ppt_w</p:attrName>
                                        </p:attrNameLst>
                                      </p:cBhvr>
                                      <p:tavLst>
                                        <p:tav tm="0">
                                          <p:val>
                                            <p:fltVal val="0"/>
                                          </p:val>
                                        </p:tav>
                                        <p:tav tm="100000">
                                          <p:val>
                                            <p:strVal val="#ppt_w"/>
                                          </p:val>
                                        </p:tav>
                                      </p:tavLst>
                                    </p:anim>
                                    <p:anim calcmode="lin" valueType="num">
                                      <p:cBhvr>
                                        <p:cTn id="20" dur="500" fill="hold"/>
                                        <p:tgtEl>
                                          <p:spTgt spid="25602"/>
                                        </p:tgtEl>
                                        <p:attrNameLst>
                                          <p:attrName>ppt_h</p:attrName>
                                        </p:attrNameLst>
                                      </p:cBhvr>
                                      <p:tavLst>
                                        <p:tav tm="0">
                                          <p:val>
                                            <p:fltVal val="0"/>
                                          </p:val>
                                        </p:tav>
                                        <p:tav tm="100000">
                                          <p:val>
                                            <p:strVal val="#ppt_h"/>
                                          </p:val>
                                        </p:tav>
                                      </p:tavLst>
                                    </p:anim>
                                    <p:animEffect transition="in" filter="fade">
                                      <p:cBhvr>
                                        <p:cTn id="21"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 xmlns:a16="http://schemas.microsoft.com/office/drawing/2014/main" id="{D0CE1162-CE90-4154-86BF-828C04CA08D0}"/>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3854"/>
            <a:ext cx="6096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a:extLst>
              <a:ext uri="{FF2B5EF4-FFF2-40B4-BE49-F238E27FC236}">
                <a16:creationId xmlns="" xmlns:a16="http://schemas.microsoft.com/office/drawing/2014/main" id="{C7A4D1E9-204A-4F38-A0F3-48A0A74D5EC5}"/>
              </a:ext>
            </a:extLst>
          </p:cNvPr>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854"/>
            <a:ext cx="6096000" cy="344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4">
            <a:extLst>
              <a:ext uri="{FF2B5EF4-FFF2-40B4-BE49-F238E27FC236}">
                <a16:creationId xmlns="" xmlns:a16="http://schemas.microsoft.com/office/drawing/2014/main" id="{4C91281D-9592-4C97-9717-761A14197C26}"/>
              </a:ext>
            </a:extLst>
          </p:cNvPr>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365501"/>
            <a:ext cx="6096000" cy="351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 xmlns:a16="http://schemas.microsoft.com/office/drawing/2014/main" id="{BBC138D2-90C3-40AF-9786-280DA34E39DD}"/>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96000" y="3365501"/>
            <a:ext cx="6096000" cy="352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gtEl>
                                        <p:attrNameLst>
                                          <p:attrName>style.visibility</p:attrName>
                                        </p:attrNameLst>
                                      </p:cBhvr>
                                      <p:to>
                                        <p:strVal val="visible"/>
                                      </p:to>
                                    </p:set>
                                    <p:animEffect transition="in" filter="fade">
                                      <p:cBhvr>
                                        <p:cTn id="7" dur="2000"/>
                                        <p:tgtEl>
                                          <p:spTgt spid="14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2000"/>
                                        <p:tgtEl>
                                          <p:spTgt spid="14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nodeType="clickEffect">
                                  <p:stCondLst>
                                    <p:cond delay="0"/>
                                  </p:stCondLst>
                                  <p:childTnLst>
                                    <p:set>
                                      <p:cBhvr>
                                        <p:cTn id="16" dur="1" fill="hold">
                                          <p:stCondLst>
                                            <p:cond delay="0"/>
                                          </p:stCondLst>
                                        </p:cTn>
                                        <p:tgtEl>
                                          <p:spTgt spid="14340"/>
                                        </p:tgtEl>
                                        <p:attrNameLst>
                                          <p:attrName>style.visibility</p:attrName>
                                        </p:attrNameLst>
                                      </p:cBhvr>
                                      <p:to>
                                        <p:strVal val="visible"/>
                                      </p:to>
                                    </p:set>
                                    <p:anim calcmode="lin" valueType="num">
                                      <p:cBhvr additive="base">
                                        <p:cTn id="17" dur="2000" fill="hold"/>
                                        <p:tgtEl>
                                          <p:spTgt spid="14340"/>
                                        </p:tgtEl>
                                        <p:attrNameLst>
                                          <p:attrName>ppt_x</p:attrName>
                                        </p:attrNameLst>
                                      </p:cBhvr>
                                      <p:tavLst>
                                        <p:tav tm="0">
                                          <p:val>
                                            <p:strVal val="#ppt_x"/>
                                          </p:val>
                                        </p:tav>
                                        <p:tav tm="100000">
                                          <p:val>
                                            <p:strVal val="#ppt_x"/>
                                          </p:val>
                                        </p:tav>
                                      </p:tavLst>
                                    </p:anim>
                                    <p:anim calcmode="lin" valueType="num">
                                      <p:cBhvr additive="base">
                                        <p:cTn id="18" dur="2000" fill="hold"/>
                                        <p:tgtEl>
                                          <p:spTgt spid="14340"/>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nodeType="clickEffect">
                                  <p:stCondLst>
                                    <p:cond delay="0"/>
                                  </p:stCondLst>
                                  <p:childTnLst>
                                    <p:set>
                                      <p:cBhvr>
                                        <p:cTn id="22" dur="1" fill="hold">
                                          <p:stCondLst>
                                            <p:cond delay="0"/>
                                          </p:stCondLst>
                                        </p:cTn>
                                        <p:tgtEl>
                                          <p:spTgt spid="14341"/>
                                        </p:tgtEl>
                                        <p:attrNameLst>
                                          <p:attrName>style.visibility</p:attrName>
                                        </p:attrNameLst>
                                      </p:cBhvr>
                                      <p:to>
                                        <p:strVal val="visible"/>
                                      </p:to>
                                    </p:set>
                                    <p:anim calcmode="lin" valueType="num">
                                      <p:cBhvr additive="base">
                                        <p:cTn id="23" dur="2000" fill="hold"/>
                                        <p:tgtEl>
                                          <p:spTgt spid="14341"/>
                                        </p:tgtEl>
                                        <p:attrNameLst>
                                          <p:attrName>ppt_x</p:attrName>
                                        </p:attrNameLst>
                                      </p:cBhvr>
                                      <p:tavLst>
                                        <p:tav tm="0">
                                          <p:val>
                                            <p:strVal val="#ppt_x"/>
                                          </p:val>
                                        </p:tav>
                                        <p:tav tm="100000">
                                          <p:val>
                                            <p:strVal val="#ppt_x"/>
                                          </p:val>
                                        </p:tav>
                                      </p:tavLst>
                                    </p:anim>
                                    <p:anim calcmode="lin" valueType="num">
                                      <p:cBhvr additive="base">
                                        <p:cTn id="24" dur="2000" fill="hold"/>
                                        <p:tgtEl>
                                          <p:spTgt spid="143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E85874B-6278-47C4-AF09-6A0091C628C6}"/>
              </a:ext>
            </a:extLst>
          </p:cNvPr>
          <p:cNvSpPr>
            <a:spLocks noGrp="1" noChangeArrowheads="1"/>
          </p:cNvSpPr>
          <p:nvPr>
            <p:ph type="title"/>
          </p:nvPr>
        </p:nvSpPr>
        <p:spPr>
          <a:xfrm>
            <a:off x="609600" y="178594"/>
            <a:ext cx="10972800" cy="1143000"/>
          </a:xfrm>
        </p:spPr>
        <p:txBody>
          <a:bodyPr/>
          <a:lstStyle/>
          <a:p>
            <a:r>
              <a:rPr lang="en-US" altLang="en-US" dirty="0" err="1">
                <a:solidFill>
                  <a:srgbClr val="FF0000"/>
                </a:solidFill>
                <a:latin typeface="#9Slide03 Arima Madurai Black" panose="00000A00000000000000" pitchFamily="2" charset="0"/>
                <a:cs typeface="#9Slide03 Arima Madurai Black" panose="00000A00000000000000" pitchFamily="2" charset="0"/>
              </a:rPr>
              <a:t>Giữ</a:t>
            </a:r>
            <a:r>
              <a:rPr lang="en-US" altLang="en-US" dirty="0">
                <a:solidFill>
                  <a:srgbClr val="FF0000"/>
                </a:solidFill>
                <a:latin typeface="#9Slide03 Arima Madurai Black" panose="00000A00000000000000" pitchFamily="2" charset="0"/>
                <a:cs typeface="#9Slide03 Arima Madurai Black" panose="00000A00000000000000" pitchFamily="2" charset="0"/>
              </a:rPr>
              <a:t> </a:t>
            </a:r>
            <a:r>
              <a:rPr lang="en-US" altLang="en-US" dirty="0" err="1">
                <a:solidFill>
                  <a:srgbClr val="FF0000"/>
                </a:solidFill>
                <a:latin typeface="#9Slide03 Arima Madurai Black" panose="00000A00000000000000" pitchFamily="2" charset="0"/>
                <a:cs typeface="#9Slide03 Arima Madurai Black" panose="00000A00000000000000" pitchFamily="2" charset="0"/>
              </a:rPr>
              <a:t>vững</a:t>
            </a:r>
            <a:r>
              <a:rPr lang="en-US" altLang="en-US" dirty="0">
                <a:solidFill>
                  <a:srgbClr val="FF0000"/>
                </a:solidFill>
                <a:latin typeface="#9Slide03 Arima Madurai Black" panose="00000A00000000000000" pitchFamily="2" charset="0"/>
                <a:cs typeface="#9Slide03 Arima Madurai Black" panose="00000A00000000000000" pitchFamily="2" charset="0"/>
              </a:rPr>
              <a:t> </a:t>
            </a:r>
            <a:r>
              <a:rPr lang="en-US" altLang="en-US" dirty="0" err="1">
                <a:solidFill>
                  <a:srgbClr val="FF0000"/>
                </a:solidFill>
                <a:latin typeface="#9Slide03 Arima Madurai Black" panose="00000A00000000000000" pitchFamily="2" charset="0"/>
                <a:cs typeface="#9Slide03 Arima Madurai Black" panose="00000A00000000000000" pitchFamily="2" charset="0"/>
              </a:rPr>
              <a:t>chủ</a:t>
            </a:r>
            <a:r>
              <a:rPr lang="en-US" altLang="en-US" dirty="0">
                <a:solidFill>
                  <a:srgbClr val="FF0000"/>
                </a:solidFill>
                <a:latin typeface="#9Slide03 Arima Madurai Black" panose="00000A00000000000000" pitchFamily="2" charset="0"/>
                <a:cs typeface="#9Slide03 Arima Madurai Black" panose="00000A00000000000000" pitchFamily="2" charset="0"/>
              </a:rPr>
              <a:t> </a:t>
            </a:r>
            <a:r>
              <a:rPr lang="en-US" altLang="en-US" dirty="0" err="1">
                <a:solidFill>
                  <a:srgbClr val="FF0000"/>
                </a:solidFill>
                <a:latin typeface="#9Slide03 Arima Madurai Black" panose="00000A00000000000000" pitchFamily="2" charset="0"/>
                <a:cs typeface="#9Slide03 Arima Madurai Black" panose="00000A00000000000000" pitchFamily="2" charset="0"/>
              </a:rPr>
              <a:t>quyền</a:t>
            </a:r>
            <a:r>
              <a:rPr lang="en-US" altLang="en-US" dirty="0">
                <a:solidFill>
                  <a:srgbClr val="FF0000"/>
                </a:solidFill>
                <a:latin typeface="#9Slide03 Arima Madurai Black" panose="00000A00000000000000" pitchFamily="2" charset="0"/>
                <a:cs typeface="#9Slide03 Arima Madurai Black" panose="00000A00000000000000" pitchFamily="2" charset="0"/>
              </a:rPr>
              <a:t> </a:t>
            </a:r>
            <a:r>
              <a:rPr lang="en-US" altLang="en-US" dirty="0" err="1">
                <a:solidFill>
                  <a:srgbClr val="FF0000"/>
                </a:solidFill>
                <a:latin typeface="#9Slide03 Arima Madurai Black" panose="00000A00000000000000" pitchFamily="2" charset="0"/>
                <a:cs typeface="#9Slide03 Arima Madurai Black" panose="00000A00000000000000" pitchFamily="2" charset="0"/>
              </a:rPr>
              <a:t>biển</a:t>
            </a:r>
            <a:r>
              <a:rPr lang="en-US" altLang="en-US" dirty="0">
                <a:solidFill>
                  <a:srgbClr val="FF0000"/>
                </a:solidFill>
                <a:latin typeface="#9Slide03 Arima Madurai Black" panose="00000A00000000000000" pitchFamily="2" charset="0"/>
                <a:cs typeface="#9Slide03 Arima Madurai Black" panose="00000A00000000000000" pitchFamily="2" charset="0"/>
              </a:rPr>
              <a:t> </a:t>
            </a:r>
            <a:r>
              <a:rPr lang="en-US" altLang="en-US" dirty="0" err="1">
                <a:solidFill>
                  <a:srgbClr val="FF0000"/>
                </a:solidFill>
                <a:latin typeface="#9Slide03 Arima Madurai Black" panose="00000A00000000000000" pitchFamily="2" charset="0"/>
                <a:cs typeface="#9Slide03 Arima Madurai Black" panose="00000A00000000000000" pitchFamily="2" charset="0"/>
              </a:rPr>
              <a:t>đảo</a:t>
            </a:r>
            <a:endParaRPr lang="en-US" altLang="en-US"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5" name="Content Placeholder 4" descr="Nhá»¯ng hÃ¬nh áº£nh Äáº¹p vá» biá»n Äáº£o Viá»t Nam">
            <a:extLst>
              <a:ext uri="{FF2B5EF4-FFF2-40B4-BE49-F238E27FC236}">
                <a16:creationId xmlns="" xmlns:a16="http://schemas.microsoft.com/office/drawing/2014/main" id="{0B335BEB-CBCA-421C-8D27-54F33C73141C}"/>
              </a:ext>
            </a:extLst>
          </p:cNvPr>
          <p:cNvPicPr>
            <a:picLocks noGrp="1" noChangeArrowheads="1"/>
          </p:cNvPicPr>
          <p:nvPr>
            <p:ph sz="half" idx="1"/>
          </p:nvPr>
        </p:nvPicPr>
        <p:blipFill rotWithShape="1">
          <a:blip r:embed="rId3">
            <a:extLst>
              <a:ext uri="{28A0092B-C50C-407E-A947-70E740481C1C}">
                <a14:useLocalDpi xmlns:a14="http://schemas.microsoft.com/office/drawing/2010/main" val="0"/>
              </a:ext>
            </a:extLst>
          </a:blip>
          <a:srcRect l="8547" t="5126" r="8575" b="16207"/>
          <a:stretch/>
        </p:blipFill>
        <p:spPr>
          <a:xfrm>
            <a:off x="176646" y="1417638"/>
            <a:ext cx="5807653" cy="5261768"/>
          </a:xfrm>
        </p:spPr>
      </p:pic>
      <p:pic>
        <p:nvPicPr>
          <p:cNvPr id="6" name="Content Placeholder 5" descr="Nhá»¯ng hÃ¬nh áº£nh Äáº¹p vá» biá»n Äáº£o Viá»t Nam">
            <a:extLst>
              <a:ext uri="{FF2B5EF4-FFF2-40B4-BE49-F238E27FC236}">
                <a16:creationId xmlns="" xmlns:a16="http://schemas.microsoft.com/office/drawing/2014/main" id="{7C655238-4B28-4D70-87D4-3BE2E8A03C8B}"/>
              </a:ext>
            </a:extLst>
          </p:cNvPr>
          <p:cNvPicPr>
            <a:picLocks noGrp="1" noChangeArrowheads="1"/>
          </p:cNvPicPr>
          <p:nvPr>
            <p:ph sz="half" idx="2"/>
          </p:nvPr>
        </p:nvPicPr>
        <p:blipFill rotWithShape="1">
          <a:blip r:embed="rId4">
            <a:extLst>
              <a:ext uri="{28A0092B-C50C-407E-A947-70E740481C1C}">
                <a14:useLocalDpi xmlns:a14="http://schemas.microsoft.com/office/drawing/2010/main" val="0"/>
              </a:ext>
            </a:extLst>
          </a:blip>
          <a:srcRect l="8172" t="5661" r="7640" b="10363"/>
          <a:stretch/>
        </p:blipFill>
        <p:spPr>
          <a:xfrm>
            <a:off x="6186919" y="1417638"/>
            <a:ext cx="5807653" cy="5261768"/>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1" presetClass="entr" presetSubtype="4"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heel(4)">
                                      <p:cBhvr>
                                        <p:cTn id="18"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nvSpPr>
        <p:spPr>
          <a:xfrm>
            <a:off x="0" y="0"/>
            <a:ext cx="12192000" cy="6858000"/>
          </a:xfrm>
          <a:prstGeom prst="rect">
            <a:avLst/>
          </a:prstGeom>
          <a:solidFill>
            <a:srgbClr val="7671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êu đề 1"/>
          <p:cNvSpPr>
            <a:spLocks noGrp="1"/>
          </p:cNvSpPr>
          <p:nvPr>
            <p:ph type="title"/>
          </p:nvPr>
        </p:nvSpPr>
        <p:spPr>
          <a:xfrm>
            <a:off x="8721969" y="942538"/>
            <a:ext cx="3234468" cy="4794567"/>
          </a:xfrm>
        </p:spPr>
        <p:txBody>
          <a:bodyPr vert="horz" lIns="91440" tIns="45720" rIns="91440" bIns="45720" rtlCol="0" anchor="ctr">
            <a:normAutofit/>
          </a:bodyPr>
          <a:lstStyle/>
          <a:p>
            <a:r>
              <a:rPr lang="en-US" sz="3600" b="1" dirty="0" err="1">
                <a:solidFill>
                  <a:srgbClr val="FFFFFF"/>
                </a:solidFill>
                <a:latin typeface="#9Slide03 FS Neusa Bold" panose="00000800000000000000" pitchFamily="2" charset="0"/>
              </a:rPr>
              <a:t>Huy</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Cận</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trái</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và</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Xuân</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Diệu</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năm</a:t>
            </a:r>
            <a:r>
              <a:rPr lang="en-US" sz="3600" b="1" dirty="0">
                <a:solidFill>
                  <a:srgbClr val="FFFFFF"/>
                </a:solidFill>
                <a:latin typeface="#9Slide03 FS Neusa Bold" panose="00000800000000000000" pitchFamily="2" charset="0"/>
              </a:rPr>
              <a:t> 1940 </a:t>
            </a:r>
            <a:r>
              <a:rPr lang="en-US" sz="3600" b="1" dirty="0" err="1">
                <a:solidFill>
                  <a:srgbClr val="FFFFFF"/>
                </a:solidFill>
                <a:latin typeface="#9Slide03 FS Neusa Bold" panose="00000800000000000000" pitchFamily="2" charset="0"/>
              </a:rPr>
              <a:t>tại</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Sài</a:t>
            </a:r>
            <a:r>
              <a:rPr lang="en-US" sz="3600" b="1" dirty="0">
                <a:solidFill>
                  <a:srgbClr val="FFFFFF"/>
                </a:solidFill>
                <a:latin typeface="#9Slide03 FS Neusa Bold" panose="00000800000000000000" pitchFamily="2" charset="0"/>
              </a:rPr>
              <a:t> </a:t>
            </a:r>
            <a:r>
              <a:rPr lang="en-US" sz="3600" b="1" dirty="0" err="1">
                <a:solidFill>
                  <a:srgbClr val="FFFFFF"/>
                </a:solidFill>
                <a:latin typeface="#9Slide03 FS Neusa Bold" panose="00000800000000000000" pitchFamily="2" charset="0"/>
              </a:rPr>
              <a:t>Gòn</a:t>
            </a:r>
            <a:r>
              <a:rPr lang="en-US" sz="3600" b="1" dirty="0">
                <a:solidFill>
                  <a:srgbClr val="FFFFFF"/>
                </a:solidFill>
                <a:latin typeface="#9Slide03 FS Neusa Bold" panose="00000800000000000000" pitchFamily="2" charset="0"/>
              </a:rPr>
              <a:t> </a:t>
            </a:r>
          </a:p>
        </p:txBody>
      </p:sp>
      <p:sp>
        <p:nvSpPr>
          <p:cNvPr id="12" name="Rounded Rectangle 9"/>
          <p:cNvSpPr>
            <a:spLocks noGrp="1" noRot="1" noChangeAspect="1" noMove="1" noResize="1" noEditPoints="1" noAdjustHandles="1" noChangeArrowheads="1" noChangeShapeType="1" noTextEdit="1"/>
          </p:cNvSpPr>
          <p:nvPr/>
        </p:nvSpPr>
        <p:spPr>
          <a:xfrm>
            <a:off x="493354" y="484632"/>
            <a:ext cx="8129016" cy="5724144"/>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Chỗ dành sẵn cho Nội dung 4" descr="Ảnh có chứa ảnh, tường, người, trong nhà&#10;&#10;Mô tả được tạo với mức tin cậy rất cao"/>
          <p:cNvPicPr>
            <a:picLocks noGrp="1" noChangeAspect="1"/>
          </p:cNvPicPr>
          <p:nvPr>
            <p:ph idx="1"/>
          </p:nvPr>
        </p:nvPicPr>
        <p:blipFill rotWithShape="1">
          <a:blip r:embed="rId3">
            <a:extLst>
              <a:ext uri="{28A0092B-C50C-407E-A947-70E740481C1C}">
                <a14:useLocalDpi xmlns:a14="http://schemas.microsoft.com/office/drawing/2010/main" val="0"/>
              </a:ext>
            </a:extLst>
          </a:blip>
          <a:srcRect t="10500"/>
          <a:stretch>
            <a:fillRect/>
          </a:stretch>
        </p:blipFill>
        <p:spPr>
          <a:xfrm>
            <a:off x="976251" y="942538"/>
            <a:ext cx="7163222" cy="4808332"/>
          </a:xfrm>
          <a:prstGeom prst="rect">
            <a:avLst/>
          </a:prstGeom>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54B6807-89AC-45BE-A78C-6BE9423F9005}"/>
              </a:ext>
            </a:extLst>
          </p:cNvPr>
          <p:cNvSpPr>
            <a:spLocks noGrp="1" noChangeArrowheads="1"/>
          </p:cNvSpPr>
          <p:nvPr>
            <p:ph type="title"/>
          </p:nvPr>
        </p:nvSpPr>
        <p:spPr>
          <a:xfrm>
            <a:off x="609600" y="46036"/>
            <a:ext cx="10972800" cy="1143000"/>
          </a:xfrm>
        </p:spPr>
        <p:txBody>
          <a:bodyPr/>
          <a:lstStyle/>
          <a:p>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Biển</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đảo</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vừa</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là</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chiến</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trường</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vừa</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là</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quê</a:t>
            </a:r>
            <a:r>
              <a:rPr lang="en-US" altLang="en-US" sz="4000" dirty="0">
                <a:solidFill>
                  <a:srgbClr val="FF0000"/>
                </a:solidFill>
                <a:latin typeface="#9Slide03 Arima Madurai Black" panose="00000A00000000000000" pitchFamily="2" charset="0"/>
                <a:cs typeface="#9Slide03 Arima Madurai Black" panose="00000A00000000000000" pitchFamily="2" charset="0"/>
              </a:rPr>
              <a:t> </a:t>
            </a:r>
            <a:r>
              <a:rPr lang="en-US" altLang="en-US" sz="4000" dirty="0" err="1">
                <a:solidFill>
                  <a:srgbClr val="FF0000"/>
                </a:solidFill>
                <a:latin typeface="#9Slide03 Arima Madurai Black" panose="00000A00000000000000" pitchFamily="2" charset="0"/>
                <a:cs typeface="#9Slide03 Arima Madurai Black" panose="00000A00000000000000" pitchFamily="2" charset="0"/>
              </a:rPr>
              <a:t>hương</a:t>
            </a:r>
            <a:endParaRPr lang="en-US" altLang="en-US" sz="4000" dirty="0">
              <a:solidFill>
                <a:srgbClr val="FF0000"/>
              </a:solidFill>
              <a:latin typeface="#9Slide03 Arima Madurai Black" panose="00000A00000000000000" pitchFamily="2" charset="0"/>
              <a:cs typeface="#9Slide03 Arima Madurai Black" panose="00000A00000000000000" pitchFamily="2" charset="0"/>
            </a:endParaRPr>
          </a:p>
        </p:txBody>
      </p:sp>
      <p:pic>
        <p:nvPicPr>
          <p:cNvPr id="5" name="Content Placeholder 4" descr="Nhá»¯ng hÃ¬nh áº£nh Äáº¹p vá» biá»n Äáº£o Viá»t Nam">
            <a:extLst>
              <a:ext uri="{FF2B5EF4-FFF2-40B4-BE49-F238E27FC236}">
                <a16:creationId xmlns="" xmlns:a16="http://schemas.microsoft.com/office/drawing/2014/main" id="{19FAF91D-DA88-4D7E-ACCF-D060E80EF08A}"/>
              </a:ext>
            </a:extLst>
          </p:cNvPr>
          <p:cNvPicPr>
            <a:picLocks noGrp="1" noChangeArrowheads="1"/>
          </p:cNvPicPr>
          <p:nvPr>
            <p:ph sz="half" idx="1"/>
          </p:nvPr>
        </p:nvPicPr>
        <p:blipFill rotWithShape="1">
          <a:blip r:embed="rId3">
            <a:extLst>
              <a:ext uri="{28A0092B-C50C-407E-A947-70E740481C1C}">
                <a14:useLocalDpi xmlns:a14="http://schemas.microsoft.com/office/drawing/2010/main" val="0"/>
              </a:ext>
            </a:extLst>
          </a:blip>
          <a:srcRect l="8940" t="4743" r="8333" b="11857"/>
          <a:stretch/>
        </p:blipFill>
        <p:spPr>
          <a:xfrm>
            <a:off x="155863" y="1189036"/>
            <a:ext cx="5829301" cy="5523491"/>
          </a:xfrm>
        </p:spPr>
      </p:pic>
      <p:pic>
        <p:nvPicPr>
          <p:cNvPr id="6" name="Content Placeholder 5" descr="Nhá»¯ng hÃ¬nh áº£nh Äáº¹p vá» biá»n Äáº£o Viá»t Nam">
            <a:extLst>
              <a:ext uri="{FF2B5EF4-FFF2-40B4-BE49-F238E27FC236}">
                <a16:creationId xmlns="" xmlns:a16="http://schemas.microsoft.com/office/drawing/2014/main" id="{FEDF02A9-D8C8-4AA3-B441-A131BAB1C2A0}"/>
              </a:ext>
            </a:extLst>
          </p:cNvPr>
          <p:cNvPicPr>
            <a:picLocks noGrp="1" noChangeArrowheads="1"/>
          </p:cNvPicPr>
          <p:nvPr>
            <p:ph sz="half" idx="2"/>
          </p:nvPr>
        </p:nvPicPr>
        <p:blipFill rotWithShape="1">
          <a:blip r:embed="rId4">
            <a:extLst>
              <a:ext uri="{28A0092B-C50C-407E-A947-70E740481C1C}">
                <a14:useLocalDpi xmlns:a14="http://schemas.microsoft.com/office/drawing/2010/main" val="0"/>
              </a:ext>
            </a:extLst>
          </a:blip>
          <a:srcRect l="10303" t="6239" r="8106" b="12536"/>
          <a:stretch/>
        </p:blipFill>
        <p:spPr>
          <a:xfrm>
            <a:off x="6175665" y="1189036"/>
            <a:ext cx="5829299" cy="5523490"/>
          </a:xfr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5"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strVal val="#ppt_w*0.70"/>
                                          </p:val>
                                        </p:tav>
                                        <p:tav tm="100000">
                                          <p:val>
                                            <p:strVal val="#ppt_w"/>
                                          </p:val>
                                        </p:tav>
                                      </p:tavLst>
                                    </p:anim>
                                    <p:anim calcmode="lin" valueType="num">
                                      <p:cBhvr>
                                        <p:cTn id="20" dur="1000" fill="hold"/>
                                        <p:tgtEl>
                                          <p:spTgt spid="2"/>
                                        </p:tgtEl>
                                        <p:attrNameLst>
                                          <p:attrName>ppt_h</p:attrName>
                                        </p:attrNameLst>
                                      </p:cBhvr>
                                      <p:tavLst>
                                        <p:tav tm="0">
                                          <p:val>
                                            <p:strVal val="#ppt_h"/>
                                          </p:val>
                                        </p:tav>
                                        <p:tav tm="100000">
                                          <p:val>
                                            <p:strVal val="#ppt_h"/>
                                          </p:val>
                                        </p:tav>
                                      </p:tavLst>
                                    </p:anim>
                                    <p:animEffect transition="in" filter="fade">
                                      <p:cBhvr>
                                        <p:cTn id="2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 xmlns:a16="http://schemas.microsoft.com/office/drawing/2014/main" id="{ECC437B2-B786-474D-A29F-7109D6B020B0}"/>
              </a:ext>
            </a:extLst>
          </p:cNvPr>
          <p:cNvSpPr>
            <a:spLocks noGrp="1" noChangeArrowheads="1"/>
          </p:cNvSpPr>
          <p:nvPr>
            <p:ph type="title"/>
          </p:nvPr>
        </p:nvSpPr>
        <p:spPr>
          <a:xfrm>
            <a:off x="62346" y="2857499"/>
            <a:ext cx="1728355" cy="1143000"/>
          </a:xfrm>
        </p:spPr>
        <p:txBody>
          <a:bodyPr/>
          <a:lstStyle/>
          <a:p>
            <a:pPr>
              <a:lnSpc>
                <a:spcPct val="150000"/>
              </a:lnSpc>
            </a:pPr>
            <a:r>
              <a:rPr lang="en-US" altLang="en-US" dirty="0" err="1">
                <a:latin typeface="Times New Roman" panose="02020603050405020304" pitchFamily="18" charset="0"/>
              </a:rPr>
              <a:t>Tình</a:t>
            </a:r>
            <a:r>
              <a:rPr lang="en-US" altLang="en-US" dirty="0">
                <a:latin typeface="Times New Roman" panose="02020603050405020304" pitchFamily="18" charset="0"/>
              </a:rPr>
              <a:t> </a:t>
            </a:r>
            <a:r>
              <a:rPr lang="en-US" altLang="en-US" dirty="0" err="1">
                <a:latin typeface="Times New Roman" panose="02020603050405020304" pitchFamily="18" charset="0"/>
              </a:rPr>
              <a:t>yêu</a:t>
            </a:r>
            <a:r>
              <a:rPr lang="en-US" altLang="en-US" dirty="0">
                <a:latin typeface="Times New Roman" panose="02020603050405020304" pitchFamily="18" charset="0"/>
              </a:rPr>
              <a:t> </a:t>
            </a:r>
            <a:r>
              <a:rPr lang="en-US" altLang="en-US" dirty="0" err="1">
                <a:latin typeface="Times New Roman" panose="02020603050405020304" pitchFamily="18" charset="0"/>
              </a:rPr>
              <a:t>biển</a:t>
            </a:r>
            <a:r>
              <a:rPr lang="en-US" altLang="en-US" dirty="0">
                <a:latin typeface="Times New Roman" panose="02020603050405020304" pitchFamily="18" charset="0"/>
              </a:rPr>
              <a:t> </a:t>
            </a:r>
            <a:r>
              <a:rPr lang="en-US" altLang="en-US" dirty="0" err="1">
                <a:latin typeface="Times New Roman" panose="02020603050405020304" pitchFamily="18" charset="0"/>
              </a:rPr>
              <a:t>đảo</a:t>
            </a:r>
            <a:r>
              <a:rPr lang="en-US" altLang="en-US" dirty="0">
                <a:latin typeface="Times New Roman" panose="02020603050405020304" pitchFamily="18" charset="0"/>
              </a:rPr>
              <a:t> </a:t>
            </a:r>
            <a:r>
              <a:rPr lang="en-US" altLang="en-US" dirty="0" err="1">
                <a:latin typeface="Times New Roman" panose="02020603050405020304" pitchFamily="18" charset="0"/>
              </a:rPr>
              <a:t>quê</a:t>
            </a:r>
            <a:r>
              <a:rPr lang="en-US" altLang="en-US" dirty="0">
                <a:latin typeface="Times New Roman" panose="02020603050405020304" pitchFamily="18" charset="0"/>
              </a:rPr>
              <a:t> </a:t>
            </a:r>
            <a:r>
              <a:rPr lang="en-US" altLang="en-US" dirty="0" err="1">
                <a:latin typeface="Times New Roman" panose="02020603050405020304" pitchFamily="18" charset="0"/>
              </a:rPr>
              <a:t>hương</a:t>
            </a:r>
            <a:endParaRPr lang="en-US" altLang="en-US" dirty="0">
              <a:latin typeface="Times New Roman" panose="02020603050405020304" pitchFamily="18" charset="0"/>
            </a:endParaRPr>
          </a:p>
        </p:txBody>
      </p:sp>
      <p:pic>
        <p:nvPicPr>
          <p:cNvPr id="5" name="Content Placeholder 4" descr="Nhá»¯ng hÃ¬nh áº£nh Äáº¹p vá» biá»n Äáº£o Viá»t Nam">
            <a:extLst>
              <a:ext uri="{FF2B5EF4-FFF2-40B4-BE49-F238E27FC236}">
                <a16:creationId xmlns="" xmlns:a16="http://schemas.microsoft.com/office/drawing/2014/main" id="{AC7C07DA-094B-448D-9140-C6801B2C4642}"/>
              </a:ext>
            </a:extLst>
          </p:cNvPr>
          <p:cNvPicPr>
            <a:picLocks noGrp="1" noChangeArrowheads="1"/>
          </p:cNvPicPr>
          <p:nvPr>
            <p:ph sz="half" idx="1"/>
          </p:nvPr>
        </p:nvPicPr>
        <p:blipFill rotWithShape="1">
          <a:blip r:embed="rId3">
            <a:extLst>
              <a:ext uri="{28A0092B-C50C-407E-A947-70E740481C1C}">
                <a14:useLocalDpi xmlns:a14="http://schemas.microsoft.com/office/drawing/2010/main" val="0"/>
              </a:ext>
            </a:extLst>
          </a:blip>
          <a:srcRect l="9810" t="6749" r="10076" b="14943"/>
          <a:stretch/>
        </p:blipFill>
        <p:spPr>
          <a:xfrm>
            <a:off x="1891146" y="161059"/>
            <a:ext cx="10089573" cy="6535881"/>
          </a:xfr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hỗ dành sẵn cho Nội dung 4"/>
          <p:cNvPicPr>
            <a:picLocks noChangeAspect="1"/>
          </p:cNvPicPr>
          <p:nvPr/>
        </p:nvPicPr>
        <p:blipFill rotWithShape="1">
          <a:blip r:embed="rId3">
            <a:extLst>
              <a:ext uri="{28A0092B-C50C-407E-A947-70E740481C1C}">
                <a14:useLocalDpi xmlns:a14="http://schemas.microsoft.com/office/drawing/2010/main" val="0"/>
              </a:ext>
            </a:extLst>
          </a:blip>
          <a:srcRect l="4593" r="42961"/>
          <a:stretch>
            <a:fillRect/>
          </a:stretch>
        </p:blipFill>
        <p:spPr>
          <a:xfrm>
            <a:off x="5797543" y="10"/>
            <a:ext cx="6394152" cy="6857990"/>
          </a:xfrm>
          <a:prstGeom prst="rect">
            <a:avLst/>
          </a:prstGeom>
        </p:spPr>
      </p:pic>
      <p:pic>
        <p:nvPicPr>
          <p:cNvPr id="13" name="Picture 12"/>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pic>
        <p:nvPicPr>
          <p:cNvPr id="5" name="Ảnh 9">
            <a:hlinkClick r:id="rId5" action="ppaction://hlinksldjump"/>
            <a:extLst>
              <a:ext uri="{FF2B5EF4-FFF2-40B4-BE49-F238E27FC236}">
                <a16:creationId xmlns="" xmlns:a16="http://schemas.microsoft.com/office/drawing/2014/main" id="{A62C262E-F836-4C2E-9FE6-2B5F29BEDB9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79476" y="3788771"/>
            <a:ext cx="4230773" cy="1641714"/>
          </a:xfrm>
          <a:prstGeom prst="rect">
            <a:avLst/>
          </a:prstGeom>
        </p:spPr>
      </p:pic>
      <p:sp>
        <p:nvSpPr>
          <p:cNvPr id="2" name="TextBox 1">
            <a:extLst>
              <a:ext uri="{FF2B5EF4-FFF2-40B4-BE49-F238E27FC236}">
                <a16:creationId xmlns="" xmlns:a16="http://schemas.microsoft.com/office/drawing/2014/main" id="{93917A79-B9DA-44BE-8BA3-52C6DF768879}"/>
              </a:ext>
            </a:extLst>
          </p:cNvPr>
          <p:cNvSpPr txBox="1"/>
          <p:nvPr/>
        </p:nvSpPr>
        <p:spPr>
          <a:xfrm flipH="1">
            <a:off x="783385" y="945572"/>
            <a:ext cx="4400701" cy="2123658"/>
          </a:xfrm>
          <a:prstGeom prst="rect">
            <a:avLst/>
          </a:prstGeom>
          <a:noFill/>
        </p:spPr>
        <p:txBody>
          <a:bodyPr wrap="square" rtlCol="0">
            <a:spAutoFit/>
          </a:bodyPr>
          <a:lstStyle/>
          <a:p>
            <a:pPr algn="ctr"/>
            <a:r>
              <a:rPr lang="en-US" sz="6600" dirty="0" err="1">
                <a:solidFill>
                  <a:srgbClr val="FF0000"/>
                </a:solidFill>
                <a:latin typeface="#9Slide05 Fourth Light" panose="00000400000000000000" pitchFamily="2" charset="0"/>
              </a:rPr>
              <a:t>Đoàn</a:t>
            </a:r>
            <a:r>
              <a:rPr lang="en-US" sz="6600" dirty="0">
                <a:solidFill>
                  <a:srgbClr val="FF0000"/>
                </a:solidFill>
                <a:latin typeface="#9Slide05 Fourth Light" panose="00000400000000000000" pitchFamily="2" charset="0"/>
              </a:rPr>
              <a:t> </a:t>
            </a:r>
            <a:r>
              <a:rPr lang="en-US" sz="6600" dirty="0" err="1">
                <a:solidFill>
                  <a:srgbClr val="FF0000"/>
                </a:solidFill>
                <a:latin typeface="#9Slide05 Fourth Light" panose="00000400000000000000" pitchFamily="2" charset="0"/>
              </a:rPr>
              <a:t>thuyền</a:t>
            </a:r>
            <a:r>
              <a:rPr lang="en-US" sz="6600" dirty="0">
                <a:solidFill>
                  <a:srgbClr val="FF0000"/>
                </a:solidFill>
                <a:latin typeface="#9Slide05 Fourth Light" panose="00000400000000000000" pitchFamily="2" charset="0"/>
              </a:rPr>
              <a:t> </a:t>
            </a:r>
            <a:r>
              <a:rPr lang="en-US" sz="6600" dirty="0" err="1">
                <a:solidFill>
                  <a:srgbClr val="FF0000"/>
                </a:solidFill>
                <a:latin typeface="#9Slide05 Fourth Light" panose="00000400000000000000" pitchFamily="2" charset="0"/>
              </a:rPr>
              <a:t>đánh</a:t>
            </a:r>
            <a:r>
              <a:rPr lang="en-US" sz="6600" dirty="0">
                <a:solidFill>
                  <a:srgbClr val="FF0000"/>
                </a:solidFill>
                <a:latin typeface="#9Slide05 Fourth Light" panose="00000400000000000000" pitchFamily="2" charset="0"/>
              </a:rPr>
              <a:t> </a:t>
            </a:r>
            <a:r>
              <a:rPr lang="en-US" sz="6600" dirty="0" err="1">
                <a:solidFill>
                  <a:srgbClr val="FF0000"/>
                </a:solidFill>
                <a:latin typeface="#9Slide05 Fourth Light" panose="00000400000000000000" pitchFamily="2" charset="0"/>
              </a:rPr>
              <a:t>cá</a:t>
            </a:r>
            <a:endParaRPr lang="en-SG" sz="6600" dirty="0">
              <a:solidFill>
                <a:srgbClr val="FF0000"/>
              </a:solidFill>
              <a:latin typeface="#9Slide05 Fourth Light" panose="00000400000000000000" pitchFamily="2" charset="0"/>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a:solidFill>
                  <a:srgbClr val="FF0000"/>
                </a:solidFill>
                <a:latin typeface="Times New Roman" panose="02020603050405020304" pitchFamily="18" charset="0"/>
                <a:cs typeface="Times New Roman" panose="02020603050405020304" pitchFamily="18" charset="0"/>
              </a:rPr>
              <a:t>LUẬT CHƠI</a:t>
            </a:r>
            <a:endParaRPr lang="vi-VN" b="1">
              <a:solidFill>
                <a:srgbClr val="FF000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716973" y="1825626"/>
            <a:ext cx="10865427" cy="3025775"/>
          </a:xfrm>
        </p:spPr>
        <p:txBody>
          <a:bodyPr/>
          <a:lstStyle/>
          <a:p>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ngôi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sẽ</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việc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1 con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a:t>
            </a:r>
          </a:p>
          <a:p>
            <a:r>
              <a:rPr lang="en-US" dirty="0" err="1">
                <a:latin typeface="Times New Roman" panose="02020603050405020304" pitchFamily="18" charset="0"/>
                <a:cs typeface="Times New Roman" panose="02020603050405020304" pitchFamily="18" charset="0"/>
              </a:rPr>
              <a:t>Hãy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giúp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cậu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bằng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trả</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đúng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câu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hỏi</a:t>
            </a:r>
            <a:endParaRPr lang="en-US" dirty="0">
              <a:latin typeface="Times New Roman" panose="02020603050405020304" pitchFamily="18" charset="0"/>
              <a:cs typeface="Times New Roman" panose="02020603050405020304" pitchFamily="18" charset="0"/>
            </a:endParaRPr>
          </a:p>
          <a:p>
            <a:r>
              <a:rPr lang="en-US" dirty="0" err="1">
                <a:latin typeface="Times New Roman" panose="02020603050405020304" pitchFamily="18" charset="0"/>
                <a:cs typeface="Times New Roman" panose="02020603050405020304" pitchFamily="18" charset="0"/>
              </a:rPr>
              <a:t>Chúc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em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thành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công</a:t>
            </a:r>
            <a:r>
              <a:rPr lang="en-US" dirty="0">
                <a:latin typeface="Times New Roman" panose="02020603050405020304" pitchFamily="18" charset="0"/>
                <a:cs typeface="Times New Roman" panose="02020603050405020304" pitchFamily="18" charset="0"/>
              </a:rPr>
              <a:t>!</a:t>
            </a:r>
            <a:endParaRPr lang="vi-VN"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6701" y="3983536"/>
            <a:ext cx="2726735" cy="2726735"/>
          </a:xfrm>
          <a:prstGeom prst="rect">
            <a:avLst/>
          </a:prstGeom>
        </p:spPr>
      </p:pic>
    </p:spTree>
    <p:extLst>
      <p:ext uri="{BB962C8B-B14F-4D97-AF65-F5344CB8AC3E}">
        <p14:creationId xmlns:p14="http://schemas.microsoft.com/office/powerpoint/2010/main" val="279373706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Picture 6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02344" y="3294800"/>
            <a:ext cx="13673544" cy="383227"/>
          </a:xfrm>
          <a:prstGeom prst="rect">
            <a:avLst/>
          </a:prstGeom>
        </p:spPr>
      </p:pic>
      <p:pic>
        <p:nvPicPr>
          <p:cNvPr id="15" name="Picture 14"/>
          <p:cNvPicPr>
            <a:picLocks noChangeAspect="1"/>
          </p:cNvPicPr>
          <p:nvPr/>
        </p:nvPicPr>
        <p:blipFill>
          <a:blip r:embed="rId5">
            <a:extLst>
              <a:ext uri="{BEBA8EAE-BF5A-486C-A8C5-ECC9F3942E4B}">
                <a14:imgProps xmlns:a14="http://schemas.microsoft.com/office/drawing/2010/main">
                  <a14:imgLayer r:embed="rId6">
                    <a14:imgEffect>
                      <a14:backgroundRemoval t="407" b="100000" l="0" r="88889"/>
                    </a14:imgEffect>
                  </a14:imgLayer>
                </a14:imgProps>
              </a:ext>
            </a:extLst>
          </a:blip>
          <a:stretch>
            <a:fillRect/>
          </a:stretch>
        </p:blipFill>
        <p:spPr>
          <a:xfrm rot="2902224">
            <a:off x="4037077" y="1437000"/>
            <a:ext cx="487156" cy="3537582"/>
          </a:xfrm>
          <a:prstGeom prst="rect">
            <a:avLst/>
          </a:prstGeom>
        </p:spPr>
      </p:pic>
      <p:pic>
        <p:nvPicPr>
          <p:cNvPr id="17" name="1A"/>
          <p:cNvPicPr>
            <a:picLocks noChangeAspect="1"/>
          </p:cNvPicPr>
          <p:nvPr/>
        </p:nvPicPr>
        <p:blipFill>
          <a:blip r:embed="rId7"/>
          <a:stretch>
            <a:fillRect/>
          </a:stretch>
        </p:blipFill>
        <p:spPr>
          <a:xfrm flipH="1">
            <a:off x="1829444" y="3567026"/>
            <a:ext cx="1340368" cy="1033414"/>
          </a:xfrm>
          <a:prstGeom prst="rect">
            <a:avLst/>
          </a:prstGeom>
        </p:spPr>
      </p:pic>
      <p:pic>
        <p:nvPicPr>
          <p:cNvPr id="18" name="3A"/>
          <p:cNvPicPr>
            <a:picLocks noChangeAspect="1"/>
          </p:cNvPicPr>
          <p:nvPr/>
        </p:nvPicPr>
        <p:blipFill>
          <a:blip r:embed="rId8"/>
          <a:stretch>
            <a:fillRect/>
          </a:stretch>
        </p:blipFill>
        <p:spPr>
          <a:xfrm flipH="1">
            <a:off x="6115971" y="4516613"/>
            <a:ext cx="1171543" cy="941327"/>
          </a:xfrm>
          <a:prstGeom prst="rect">
            <a:avLst/>
          </a:prstGeom>
        </p:spPr>
      </p:pic>
      <p:pic>
        <p:nvPicPr>
          <p:cNvPr id="19" name="2A"/>
          <p:cNvPicPr>
            <a:picLocks noChangeAspect="1"/>
          </p:cNvPicPr>
          <p:nvPr/>
        </p:nvPicPr>
        <p:blipFill>
          <a:blip r:embed="rId9"/>
          <a:stretch>
            <a:fillRect/>
          </a:stretch>
        </p:blipFill>
        <p:spPr>
          <a:xfrm>
            <a:off x="4367891" y="4358392"/>
            <a:ext cx="1284093" cy="1125500"/>
          </a:xfrm>
          <a:prstGeom prst="rect">
            <a:avLst/>
          </a:prstGeom>
        </p:spPr>
      </p:pic>
      <p:pic>
        <p:nvPicPr>
          <p:cNvPr id="20" name="6A"/>
          <p:cNvPicPr>
            <a:picLocks noChangeAspect="1"/>
          </p:cNvPicPr>
          <p:nvPr/>
        </p:nvPicPr>
        <p:blipFill>
          <a:blip r:embed="rId10"/>
          <a:stretch>
            <a:fillRect/>
          </a:stretch>
        </p:blipFill>
        <p:spPr>
          <a:xfrm>
            <a:off x="7885131" y="5884052"/>
            <a:ext cx="1688250" cy="839009"/>
          </a:xfrm>
          <a:prstGeom prst="rect">
            <a:avLst/>
          </a:prstGeom>
        </p:spPr>
      </p:pic>
      <p:pic>
        <p:nvPicPr>
          <p:cNvPr id="21" name="5A"/>
          <p:cNvPicPr>
            <a:picLocks noChangeAspect="1"/>
          </p:cNvPicPr>
          <p:nvPr/>
        </p:nvPicPr>
        <p:blipFill>
          <a:blip r:embed="rId11"/>
          <a:stretch>
            <a:fillRect/>
          </a:stretch>
        </p:blipFill>
        <p:spPr>
          <a:xfrm flipH="1">
            <a:off x="2679163" y="5405452"/>
            <a:ext cx="1089688" cy="905515"/>
          </a:xfrm>
          <a:prstGeom prst="rect">
            <a:avLst/>
          </a:prstGeom>
        </p:spPr>
      </p:pic>
      <p:pic>
        <p:nvPicPr>
          <p:cNvPr id="22" name="4A"/>
          <p:cNvPicPr>
            <a:picLocks noChangeAspect="1"/>
          </p:cNvPicPr>
          <p:nvPr/>
        </p:nvPicPr>
        <p:blipFill>
          <a:blip r:embed="rId12"/>
          <a:stretch>
            <a:fillRect/>
          </a:stretch>
        </p:blipFill>
        <p:spPr>
          <a:xfrm>
            <a:off x="8478720" y="4093229"/>
            <a:ext cx="1514309" cy="619025"/>
          </a:xfrm>
          <a:prstGeom prst="rect">
            <a:avLst/>
          </a:prstGeom>
        </p:spPr>
      </p:pic>
      <p:pic>
        <p:nvPicPr>
          <p:cNvPr id="25" name="Picture 24"/>
          <p:cNvPicPr>
            <a:picLocks noChangeAspect="1"/>
          </p:cNvPicPr>
          <p:nvPr/>
        </p:nvPicPr>
        <p:blipFill>
          <a:blip r:embed="rId13">
            <a:extLst>
              <a:ext uri="{BEBA8EAE-BF5A-486C-A8C5-ECC9F3942E4B}">
                <a14:imgProps xmlns:a14="http://schemas.microsoft.com/office/drawing/2010/main">
                  <a14:imgLayer r:embed="rId14">
                    <a14:imgEffect>
                      <a14:backgroundRemoval t="2128" b="95745" l="587" r="96188">
                        <a14:backgroundMark x1="8798" y1="29787" x2="8798" y2="29787"/>
                        <a14:backgroundMark x1="4692" y1="15426" x2="23754" y2="98404"/>
                        <a14:backgroundMark x1="35484" y1="3723" x2="35484" y2="3723"/>
                        <a14:backgroundMark x1="59824" y1="5851" x2="59824" y2="5851"/>
                        <a14:backgroundMark x1="85337" y1="4255" x2="85337" y2="4255"/>
                      </a14:backgroundRemoval>
                    </a14:imgEffect>
                  </a14:imgLayer>
                </a14:imgProps>
              </a:ext>
            </a:extLst>
          </a:blip>
          <a:stretch>
            <a:fillRect/>
          </a:stretch>
        </p:blipFill>
        <p:spPr>
          <a:xfrm>
            <a:off x="5489624" y="1983514"/>
            <a:ext cx="3239633" cy="1786073"/>
          </a:xfrm>
          <a:prstGeom prst="rect">
            <a:avLst/>
          </a:prstGeom>
        </p:spPr>
      </p:pic>
      <p:pic>
        <p:nvPicPr>
          <p:cNvPr id="29" name="1B"/>
          <p:cNvPicPr>
            <a:picLocks noChangeAspect="1"/>
          </p:cNvPicPr>
          <p:nvPr/>
        </p:nvPicPr>
        <p:blipFill>
          <a:blip r:embed="rId7"/>
          <a:stretch>
            <a:fillRect/>
          </a:stretch>
        </p:blipFill>
        <p:spPr>
          <a:xfrm flipH="1">
            <a:off x="1810715" y="3560444"/>
            <a:ext cx="1340368" cy="1033414"/>
          </a:xfrm>
          <a:prstGeom prst="rect">
            <a:avLst/>
          </a:prstGeom>
        </p:spPr>
      </p:pic>
      <p:pic>
        <p:nvPicPr>
          <p:cNvPr id="30" name="2B"/>
          <p:cNvPicPr>
            <a:picLocks noChangeAspect="1"/>
          </p:cNvPicPr>
          <p:nvPr/>
        </p:nvPicPr>
        <p:blipFill>
          <a:blip r:embed="rId9"/>
          <a:stretch>
            <a:fillRect/>
          </a:stretch>
        </p:blipFill>
        <p:spPr>
          <a:xfrm>
            <a:off x="4363980" y="4358392"/>
            <a:ext cx="1284093" cy="1125500"/>
          </a:xfrm>
          <a:prstGeom prst="rect">
            <a:avLst/>
          </a:prstGeom>
        </p:spPr>
      </p:pic>
      <p:pic>
        <p:nvPicPr>
          <p:cNvPr id="31" name="3B"/>
          <p:cNvPicPr>
            <a:picLocks noChangeAspect="1"/>
          </p:cNvPicPr>
          <p:nvPr/>
        </p:nvPicPr>
        <p:blipFill>
          <a:blip r:embed="rId8"/>
          <a:stretch>
            <a:fillRect/>
          </a:stretch>
        </p:blipFill>
        <p:spPr>
          <a:xfrm flipH="1">
            <a:off x="6114550" y="4526252"/>
            <a:ext cx="1171543" cy="941327"/>
          </a:xfrm>
          <a:prstGeom prst="rect">
            <a:avLst/>
          </a:prstGeom>
        </p:spPr>
      </p:pic>
      <p:pic>
        <p:nvPicPr>
          <p:cNvPr id="32" name="4B"/>
          <p:cNvPicPr>
            <a:picLocks noChangeAspect="1"/>
          </p:cNvPicPr>
          <p:nvPr/>
        </p:nvPicPr>
        <p:blipFill>
          <a:blip r:embed="rId12"/>
          <a:stretch>
            <a:fillRect/>
          </a:stretch>
        </p:blipFill>
        <p:spPr>
          <a:xfrm>
            <a:off x="8472661" y="4068754"/>
            <a:ext cx="1514309" cy="619025"/>
          </a:xfrm>
          <a:prstGeom prst="rect">
            <a:avLst/>
          </a:prstGeom>
        </p:spPr>
      </p:pic>
      <p:pic>
        <p:nvPicPr>
          <p:cNvPr id="33" name="5B"/>
          <p:cNvPicPr>
            <a:picLocks noChangeAspect="1"/>
          </p:cNvPicPr>
          <p:nvPr/>
        </p:nvPicPr>
        <p:blipFill>
          <a:blip r:embed="rId11"/>
          <a:stretch>
            <a:fillRect/>
          </a:stretch>
        </p:blipFill>
        <p:spPr>
          <a:xfrm flipH="1">
            <a:off x="2694523" y="5398870"/>
            <a:ext cx="1089688" cy="905515"/>
          </a:xfrm>
          <a:prstGeom prst="rect">
            <a:avLst/>
          </a:prstGeom>
        </p:spPr>
      </p:pic>
      <p:pic>
        <p:nvPicPr>
          <p:cNvPr id="34" name="6B"/>
          <p:cNvPicPr>
            <a:picLocks noChangeAspect="1"/>
          </p:cNvPicPr>
          <p:nvPr/>
        </p:nvPicPr>
        <p:blipFill>
          <a:blip r:embed="rId10"/>
          <a:stretch>
            <a:fillRect/>
          </a:stretch>
        </p:blipFill>
        <p:spPr>
          <a:xfrm>
            <a:off x="7885131" y="5884051"/>
            <a:ext cx="1688250" cy="839009"/>
          </a:xfrm>
          <a:prstGeom prst="rect">
            <a:avLst/>
          </a:prstGeom>
        </p:spPr>
      </p:pic>
      <p:pic>
        <p:nvPicPr>
          <p:cNvPr id="35" name="1B"/>
          <p:cNvPicPr>
            <a:picLocks noChangeAspect="1"/>
          </p:cNvPicPr>
          <p:nvPr/>
        </p:nvPicPr>
        <p:blipFill>
          <a:blip r:embed="rId7"/>
          <a:stretch>
            <a:fillRect/>
          </a:stretch>
        </p:blipFill>
        <p:spPr>
          <a:xfrm flipH="1">
            <a:off x="1770698" y="351713"/>
            <a:ext cx="691336" cy="533015"/>
          </a:xfrm>
          <a:prstGeom prst="rect">
            <a:avLst/>
          </a:prstGeom>
        </p:spPr>
      </p:pic>
      <p:sp>
        <p:nvSpPr>
          <p:cNvPr id="36" name="TextBox 35"/>
          <p:cNvSpPr txBox="1"/>
          <p:nvPr/>
        </p:nvSpPr>
        <p:spPr>
          <a:xfrm>
            <a:off x="1928924" y="2538"/>
            <a:ext cx="1405054" cy="369332"/>
          </a:xfrm>
          <a:prstGeom prst="rect">
            <a:avLst/>
          </a:prstGeom>
          <a:noFill/>
        </p:spPr>
        <p:txBody>
          <a:bodyPr wrap="square" rtlCol="0">
            <a:spAutoFit/>
          </a:bodyPr>
          <a:lstStyle/>
          <a:p>
            <a:pPr algn="ctr"/>
            <a:r>
              <a:rPr lang="en-US" b="1" i="1">
                <a:latin typeface="Times New Roman" panose="02020603050405020304" pitchFamily="18" charset="0"/>
                <a:cs typeface="Times New Roman" panose="02020603050405020304" pitchFamily="18" charset="0"/>
              </a:rPr>
              <a:t>Câu được</a:t>
            </a:r>
            <a:endParaRPr lang="vi-VN" b="1" i="1">
              <a:latin typeface="Times New Roman" panose="02020603050405020304" pitchFamily="18" charset="0"/>
              <a:cs typeface="Times New Roman" panose="02020603050405020304" pitchFamily="18" charset="0"/>
            </a:endParaRPr>
          </a:p>
        </p:txBody>
      </p:sp>
      <p:pic>
        <p:nvPicPr>
          <p:cNvPr id="37" name="2B"/>
          <p:cNvPicPr>
            <a:picLocks noChangeAspect="1"/>
          </p:cNvPicPr>
          <p:nvPr/>
        </p:nvPicPr>
        <p:blipFill>
          <a:blip r:embed="rId9"/>
          <a:stretch>
            <a:fillRect/>
          </a:stretch>
        </p:blipFill>
        <p:spPr>
          <a:xfrm flipH="1">
            <a:off x="1790232" y="922162"/>
            <a:ext cx="691336" cy="605953"/>
          </a:xfrm>
          <a:prstGeom prst="rect">
            <a:avLst/>
          </a:prstGeom>
        </p:spPr>
      </p:pic>
      <p:pic>
        <p:nvPicPr>
          <p:cNvPr id="43" name="Picture 42"/>
          <p:cNvPicPr>
            <a:picLocks noChangeAspect="1"/>
          </p:cNvPicPr>
          <p:nvPr/>
        </p:nvPicPr>
        <p:blipFill rotWithShape="1">
          <a:blip r:embed="rId15">
            <a:extLst>
              <a:ext uri="{28A0092B-C50C-407E-A947-70E740481C1C}">
                <a14:useLocalDpi xmlns:a14="http://schemas.microsoft.com/office/drawing/2010/main" val="0"/>
              </a:ext>
            </a:extLst>
          </a:blip>
          <a:srcRect l="8047" b="6575"/>
          <a:stretch/>
        </p:blipFill>
        <p:spPr>
          <a:xfrm>
            <a:off x="4294131" y="2122385"/>
            <a:ext cx="1418304" cy="2933269"/>
          </a:xfrm>
          <a:prstGeom prst="rect">
            <a:avLst/>
          </a:prstGeom>
        </p:spPr>
      </p:pic>
      <p:pic>
        <p:nvPicPr>
          <p:cNvPr id="49" name="Pictur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35549" y="2154603"/>
            <a:ext cx="2005758" cy="3139712"/>
          </a:xfrm>
          <a:prstGeom prst="rect">
            <a:avLst/>
          </a:prstGeom>
        </p:spPr>
      </p:pic>
      <p:pic>
        <p:nvPicPr>
          <p:cNvPr id="50" name="3B"/>
          <p:cNvPicPr>
            <a:picLocks noChangeAspect="1"/>
          </p:cNvPicPr>
          <p:nvPr/>
        </p:nvPicPr>
        <p:blipFill>
          <a:blip r:embed="rId8"/>
          <a:stretch>
            <a:fillRect/>
          </a:stretch>
        </p:blipFill>
        <p:spPr>
          <a:xfrm flipH="1">
            <a:off x="1798373" y="1573441"/>
            <a:ext cx="683195" cy="548943"/>
          </a:xfrm>
          <a:prstGeom prst="rect">
            <a:avLst/>
          </a:prstGeom>
        </p:spPr>
      </p:pic>
      <p:pic>
        <p:nvPicPr>
          <p:cNvPr id="51" name="Picture 50"/>
          <p:cNvPicPr>
            <a:picLocks noChangeAspect="1"/>
          </p:cNvPicPr>
          <p:nvPr/>
        </p:nvPicPr>
        <p:blipFill>
          <a:blip r:embed="rId5">
            <a:extLst>
              <a:ext uri="{BEBA8EAE-BF5A-486C-A8C5-ECC9F3942E4B}">
                <a14:imgProps xmlns:a14="http://schemas.microsoft.com/office/drawing/2010/main">
                  <a14:imgLayer r:embed="rId6">
                    <a14:imgEffect>
                      <a14:backgroundRemoval t="407" b="100000" l="0" r="88889"/>
                    </a14:imgEffect>
                  </a14:imgLayer>
                </a14:imgProps>
              </a:ext>
            </a:extLst>
          </a:blip>
          <a:stretch>
            <a:fillRect/>
          </a:stretch>
        </p:blipFill>
        <p:spPr>
          <a:xfrm rot="18263326">
            <a:off x="6966236" y="1407264"/>
            <a:ext cx="487156" cy="3998526"/>
          </a:xfrm>
          <a:prstGeom prst="rect">
            <a:avLst/>
          </a:prstGeom>
        </p:spPr>
      </p:pic>
      <p:pic>
        <p:nvPicPr>
          <p:cNvPr id="52" name="4B"/>
          <p:cNvPicPr>
            <a:picLocks noChangeAspect="1"/>
          </p:cNvPicPr>
          <p:nvPr/>
        </p:nvPicPr>
        <p:blipFill>
          <a:blip r:embed="rId12"/>
          <a:stretch>
            <a:fillRect/>
          </a:stretch>
        </p:blipFill>
        <p:spPr>
          <a:xfrm>
            <a:off x="2608817" y="376911"/>
            <a:ext cx="1084532" cy="443339"/>
          </a:xfrm>
          <a:prstGeom prst="rect">
            <a:avLst/>
          </a:prstGeom>
        </p:spPr>
      </p:pic>
      <p:pic>
        <p:nvPicPr>
          <p:cNvPr id="53" name="Picture 52"/>
          <p:cNvPicPr>
            <a:picLocks noChangeAspect="1"/>
          </p:cNvPicPr>
          <p:nvPr/>
        </p:nvPicPr>
        <p:blipFill>
          <a:blip r:embed="rId5">
            <a:extLst>
              <a:ext uri="{BEBA8EAE-BF5A-486C-A8C5-ECC9F3942E4B}">
                <a14:imgProps xmlns:a14="http://schemas.microsoft.com/office/drawing/2010/main">
                  <a14:imgLayer r:embed="rId6">
                    <a14:imgEffect>
                      <a14:backgroundRemoval t="407" b="100000" l="0" r="88889"/>
                    </a14:imgEffect>
                  </a14:imgLayer>
                </a14:imgProps>
              </a:ext>
            </a:extLst>
          </a:blip>
          <a:stretch>
            <a:fillRect/>
          </a:stretch>
        </p:blipFill>
        <p:spPr>
          <a:xfrm rot="1472417">
            <a:off x="4293714" y="1958188"/>
            <a:ext cx="487156" cy="4589938"/>
          </a:xfrm>
          <a:prstGeom prst="rect">
            <a:avLst/>
          </a:prstGeom>
        </p:spPr>
      </p:pic>
      <p:pic>
        <p:nvPicPr>
          <p:cNvPr id="54" name="5B"/>
          <p:cNvPicPr>
            <a:picLocks noChangeAspect="1"/>
          </p:cNvPicPr>
          <p:nvPr/>
        </p:nvPicPr>
        <p:blipFill>
          <a:blip r:embed="rId11"/>
          <a:stretch>
            <a:fillRect/>
          </a:stretch>
        </p:blipFill>
        <p:spPr>
          <a:xfrm>
            <a:off x="2672462" y="882158"/>
            <a:ext cx="704594" cy="585507"/>
          </a:xfrm>
          <a:prstGeom prst="rect">
            <a:avLst/>
          </a:prstGeom>
        </p:spPr>
      </p:pic>
      <p:pic>
        <p:nvPicPr>
          <p:cNvPr id="55" name="Picture 54"/>
          <p:cNvPicPr>
            <a:picLocks noChangeAspect="1"/>
          </p:cNvPicPr>
          <p:nvPr/>
        </p:nvPicPr>
        <p:blipFill>
          <a:blip r:embed="rId5">
            <a:extLst>
              <a:ext uri="{BEBA8EAE-BF5A-486C-A8C5-ECC9F3942E4B}">
                <a14:imgProps xmlns:a14="http://schemas.microsoft.com/office/drawing/2010/main">
                  <a14:imgLayer r:embed="rId6">
                    <a14:imgEffect>
                      <a14:backgroundRemoval t="407" b="100000" l="0" r="88889"/>
                    </a14:imgEffect>
                  </a14:imgLayer>
                </a14:imgProps>
              </a:ext>
            </a:extLst>
          </a:blip>
          <a:stretch>
            <a:fillRect/>
          </a:stretch>
        </p:blipFill>
        <p:spPr>
          <a:xfrm rot="20127583" flipH="1">
            <a:off x="6693886" y="1886991"/>
            <a:ext cx="487156" cy="5358151"/>
          </a:xfrm>
          <a:prstGeom prst="rect">
            <a:avLst/>
          </a:prstGeom>
        </p:spPr>
      </p:pic>
      <p:pic>
        <p:nvPicPr>
          <p:cNvPr id="56" name="6B"/>
          <p:cNvPicPr>
            <a:picLocks noChangeAspect="1"/>
          </p:cNvPicPr>
          <p:nvPr/>
        </p:nvPicPr>
        <p:blipFill>
          <a:blip r:embed="rId10"/>
          <a:stretch>
            <a:fillRect/>
          </a:stretch>
        </p:blipFill>
        <p:spPr>
          <a:xfrm>
            <a:off x="2556380" y="1640643"/>
            <a:ext cx="909498" cy="451993"/>
          </a:xfrm>
          <a:prstGeom prst="rect">
            <a:avLst/>
          </a:prstGeom>
        </p:spPr>
      </p:pic>
      <p:sp>
        <p:nvSpPr>
          <p:cNvPr id="57" name="5-Point Star 56">
            <a:hlinkClick r:id="rId17" action="ppaction://hlinksldjump"/>
          </p:cNvPr>
          <p:cNvSpPr/>
          <p:nvPr/>
        </p:nvSpPr>
        <p:spPr>
          <a:xfrm>
            <a:off x="4294131" y="96603"/>
            <a:ext cx="822960" cy="73152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rgbClr val="FF0000"/>
                </a:solidFill>
              </a:rPr>
              <a:t>1</a:t>
            </a:r>
            <a:endParaRPr lang="vi-VN" b="1">
              <a:solidFill>
                <a:srgbClr val="FF0000"/>
              </a:solidFill>
            </a:endParaRPr>
          </a:p>
        </p:txBody>
      </p:sp>
      <p:sp>
        <p:nvSpPr>
          <p:cNvPr id="58" name="5-Point Star 57">
            <a:hlinkClick r:id="rId18" action="ppaction://hlinksldjump"/>
          </p:cNvPr>
          <p:cNvSpPr/>
          <p:nvPr/>
        </p:nvSpPr>
        <p:spPr>
          <a:xfrm>
            <a:off x="5191700" y="96603"/>
            <a:ext cx="822960" cy="73152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rgbClr val="FF0000"/>
                </a:solidFill>
              </a:rPr>
              <a:t>2</a:t>
            </a:r>
            <a:endParaRPr lang="vi-VN" b="1">
              <a:solidFill>
                <a:srgbClr val="FF0000"/>
              </a:solidFill>
            </a:endParaRPr>
          </a:p>
        </p:txBody>
      </p:sp>
      <p:sp>
        <p:nvSpPr>
          <p:cNvPr id="59" name="5-Point Star 58">
            <a:hlinkClick r:id="rId19" action="ppaction://hlinksldjump"/>
          </p:cNvPr>
          <p:cNvSpPr/>
          <p:nvPr/>
        </p:nvSpPr>
        <p:spPr>
          <a:xfrm>
            <a:off x="6114549" y="96603"/>
            <a:ext cx="822960" cy="73152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rgbClr val="FF0000"/>
                </a:solidFill>
              </a:rPr>
              <a:t>3</a:t>
            </a:r>
            <a:endParaRPr lang="vi-VN" b="1">
              <a:solidFill>
                <a:srgbClr val="FF0000"/>
              </a:solidFill>
            </a:endParaRPr>
          </a:p>
        </p:txBody>
      </p:sp>
      <p:sp>
        <p:nvSpPr>
          <p:cNvPr id="60" name="5-Point Star 59">
            <a:hlinkClick r:id="rId20" action="ppaction://hlinksldjump"/>
          </p:cNvPr>
          <p:cNvSpPr/>
          <p:nvPr/>
        </p:nvSpPr>
        <p:spPr>
          <a:xfrm>
            <a:off x="7037398" y="73839"/>
            <a:ext cx="822960" cy="73152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rgbClr val="FF0000"/>
                </a:solidFill>
              </a:rPr>
              <a:t>4</a:t>
            </a:r>
            <a:endParaRPr lang="vi-VN" b="1">
              <a:solidFill>
                <a:srgbClr val="FF0000"/>
              </a:solidFill>
            </a:endParaRPr>
          </a:p>
        </p:txBody>
      </p:sp>
      <p:sp>
        <p:nvSpPr>
          <p:cNvPr id="61" name="5-Point Star 60">
            <a:hlinkClick r:id="rId21" action="ppaction://hlinksldjump"/>
          </p:cNvPr>
          <p:cNvSpPr/>
          <p:nvPr/>
        </p:nvSpPr>
        <p:spPr>
          <a:xfrm>
            <a:off x="7960247" y="73839"/>
            <a:ext cx="822960" cy="73152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rgbClr val="FF0000"/>
                </a:solidFill>
              </a:rPr>
              <a:t>5</a:t>
            </a:r>
            <a:endParaRPr lang="vi-VN" b="1">
              <a:solidFill>
                <a:srgbClr val="FF0000"/>
              </a:solidFill>
            </a:endParaRPr>
          </a:p>
        </p:txBody>
      </p:sp>
      <p:sp>
        <p:nvSpPr>
          <p:cNvPr id="62" name="5-Point Star 61">
            <a:hlinkClick r:id="rId22" action="ppaction://hlinksldjump"/>
          </p:cNvPr>
          <p:cNvSpPr/>
          <p:nvPr/>
        </p:nvSpPr>
        <p:spPr>
          <a:xfrm>
            <a:off x="8883096" y="73839"/>
            <a:ext cx="822960" cy="731520"/>
          </a:xfrm>
          <a:prstGeom prst="star5">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b="1">
                <a:solidFill>
                  <a:srgbClr val="FF0000"/>
                </a:solidFill>
              </a:rPr>
              <a:t>6</a:t>
            </a:r>
            <a:endParaRPr lang="vi-VN" b="1">
              <a:solidFill>
                <a:srgbClr val="FF0000"/>
              </a:solidFill>
            </a:endParaRPr>
          </a:p>
        </p:txBody>
      </p:sp>
      <p:pic>
        <p:nvPicPr>
          <p:cNvPr id="2" name="Picture 1">
            <a:hlinkClick r:id="rId23" action="ppaction://hlinksldjump"/>
          </p:cNvPr>
          <p:cNvPicPr>
            <a:picLocks noChangeAspect="1"/>
          </p:cNvPicPr>
          <p:nvPr/>
        </p:nvPicPr>
        <p:blipFill>
          <a:blip r:embed="rId24">
            <a:extLst>
              <a:ext uri="{BEBA8EAE-BF5A-486C-A8C5-ECC9F3942E4B}">
                <a14:imgProps xmlns:a14="http://schemas.microsoft.com/office/drawing/2010/main">
                  <a14:imgLayer r:embed="rId25">
                    <a14:imgEffect>
                      <a14:backgroundRemoval t="9091" b="98601" l="0" r="100000"/>
                    </a14:imgEffect>
                  </a14:imgLayer>
                </a14:imgProps>
              </a:ext>
            </a:extLst>
          </a:blip>
          <a:stretch>
            <a:fillRect/>
          </a:stretch>
        </p:blipFill>
        <p:spPr>
          <a:xfrm>
            <a:off x="8729257" y="1054943"/>
            <a:ext cx="1489865" cy="873159"/>
          </a:xfrm>
          <a:prstGeom prst="rect">
            <a:avLst/>
          </a:prstGeom>
        </p:spPr>
      </p:pic>
      <p:pic>
        <p:nvPicPr>
          <p:cNvPr id="4" name="Picture 3"/>
          <p:cNvPicPr>
            <a:picLocks noChangeAspect="1"/>
          </p:cNvPicPr>
          <p:nvPr/>
        </p:nvPicPr>
        <p:blipFill>
          <a:blip r:embed="rId26">
            <a:extLst>
              <a:ext uri="{BEBA8EAE-BF5A-486C-A8C5-ECC9F3942E4B}">
                <a14:imgProps xmlns:a14="http://schemas.microsoft.com/office/drawing/2010/main">
                  <a14:imgLayer r:embed="rId27">
                    <a14:imgEffect>
                      <a14:backgroundRemoval t="1754" b="100000" l="0" r="89916"/>
                    </a14:imgEffect>
                  </a14:imgLayer>
                </a14:imgProps>
              </a:ext>
            </a:extLst>
          </a:blip>
          <a:stretch>
            <a:fillRect/>
          </a:stretch>
        </p:blipFill>
        <p:spPr>
          <a:xfrm>
            <a:off x="9706057" y="5228209"/>
            <a:ext cx="1133333" cy="1628571"/>
          </a:xfrm>
          <a:prstGeom prst="rect">
            <a:avLst/>
          </a:prstGeom>
        </p:spPr>
      </p:pic>
      <p:pic>
        <p:nvPicPr>
          <p:cNvPr id="5" name="Picture 4"/>
          <p:cNvPicPr>
            <a:picLocks noChangeAspect="1"/>
          </p:cNvPicPr>
          <p:nvPr/>
        </p:nvPicPr>
        <p:blipFill>
          <a:blip r:embed="rId28">
            <a:extLst>
              <a:ext uri="{BEBA8EAE-BF5A-486C-A8C5-ECC9F3942E4B}">
                <a14:imgProps xmlns:a14="http://schemas.microsoft.com/office/drawing/2010/main">
                  <a14:imgLayer r:embed="rId29">
                    <a14:imgEffect>
                      <a14:backgroundRemoval t="7299" b="94891" l="0" r="100000"/>
                    </a14:imgEffect>
                  </a14:imgLayer>
                </a14:imgProps>
              </a:ext>
            </a:extLst>
          </a:blip>
          <a:stretch>
            <a:fillRect/>
          </a:stretch>
        </p:blipFill>
        <p:spPr>
          <a:xfrm>
            <a:off x="1596133" y="6415387"/>
            <a:ext cx="517423" cy="371136"/>
          </a:xfrm>
          <a:prstGeom prst="rect">
            <a:avLst/>
          </a:prstGeom>
        </p:spPr>
      </p:pic>
      <p:pic>
        <p:nvPicPr>
          <p:cNvPr id="39" name="Picture 38"/>
          <p:cNvPicPr>
            <a:picLocks noChangeAspect="1"/>
          </p:cNvPicPr>
          <p:nvPr/>
        </p:nvPicPr>
        <p:blipFill>
          <a:blip r:embed="rId28"/>
          <a:stretch>
            <a:fillRect/>
          </a:stretch>
        </p:blipFill>
        <p:spPr>
          <a:xfrm>
            <a:off x="2091395" y="6290325"/>
            <a:ext cx="517423" cy="371136"/>
          </a:xfrm>
          <a:prstGeom prst="rect">
            <a:avLst/>
          </a:prstGeom>
        </p:spPr>
      </p:pic>
      <p:pic>
        <p:nvPicPr>
          <p:cNvPr id="6" name="Picture 5"/>
          <p:cNvPicPr>
            <a:picLocks noChangeAspect="1"/>
          </p:cNvPicPr>
          <p:nvPr/>
        </p:nvPicPr>
        <p:blipFill>
          <a:blip r:embed="rId30">
            <a:extLst>
              <a:ext uri="{BEBA8EAE-BF5A-486C-A8C5-ECC9F3942E4B}">
                <a14:imgProps xmlns:a14="http://schemas.microsoft.com/office/drawing/2010/main">
                  <a14:imgLayer r:embed="rId31">
                    <a14:imgEffect>
                      <a14:backgroundRemoval t="2715" b="97738" l="8197" r="93443"/>
                    </a14:imgEffect>
                  </a14:imgLayer>
                </a14:imgProps>
              </a:ext>
            </a:extLst>
          </a:blip>
          <a:stretch>
            <a:fillRect/>
          </a:stretch>
        </p:blipFill>
        <p:spPr>
          <a:xfrm flipH="1">
            <a:off x="9924558" y="5184038"/>
            <a:ext cx="363039" cy="657636"/>
          </a:xfrm>
          <a:prstGeom prst="rect">
            <a:avLst/>
          </a:prstGeom>
        </p:spPr>
      </p:pic>
      <p:pic>
        <p:nvPicPr>
          <p:cNvPr id="42" name="Picture 41"/>
          <p:cNvPicPr>
            <a:picLocks noChangeAspect="1"/>
          </p:cNvPicPr>
          <p:nvPr/>
        </p:nvPicPr>
        <p:blipFill>
          <a:blip r:embed="rId30"/>
          <a:stretch>
            <a:fillRect/>
          </a:stretch>
        </p:blipFill>
        <p:spPr>
          <a:xfrm>
            <a:off x="9604056" y="4964096"/>
            <a:ext cx="363039" cy="657636"/>
          </a:xfrm>
          <a:prstGeom prst="rect">
            <a:avLst/>
          </a:prstGeom>
        </p:spPr>
      </p:pic>
      <p:pic>
        <p:nvPicPr>
          <p:cNvPr id="44" name="Picture 43"/>
          <p:cNvPicPr>
            <a:picLocks noChangeAspect="1"/>
          </p:cNvPicPr>
          <p:nvPr/>
        </p:nvPicPr>
        <p:blipFill>
          <a:blip r:embed="rId30"/>
          <a:stretch>
            <a:fillRect/>
          </a:stretch>
        </p:blipFill>
        <p:spPr>
          <a:xfrm flipH="1">
            <a:off x="2064260" y="5663226"/>
            <a:ext cx="363039" cy="657636"/>
          </a:xfrm>
          <a:prstGeom prst="rect">
            <a:avLst/>
          </a:prstGeom>
        </p:spPr>
      </p:pic>
      <p:pic>
        <p:nvPicPr>
          <p:cNvPr id="45" name="Picture 44"/>
          <p:cNvPicPr>
            <a:picLocks noChangeAspect="1"/>
          </p:cNvPicPr>
          <p:nvPr/>
        </p:nvPicPr>
        <p:blipFill>
          <a:blip r:embed="rId30"/>
          <a:stretch>
            <a:fillRect/>
          </a:stretch>
        </p:blipFill>
        <p:spPr>
          <a:xfrm>
            <a:off x="1743758" y="5443284"/>
            <a:ext cx="363039" cy="657636"/>
          </a:xfrm>
          <a:prstGeom prst="rect">
            <a:avLst/>
          </a:prstGeom>
        </p:spPr>
      </p:pic>
    </p:spTree>
    <p:extLst>
      <p:ext uri="{BB962C8B-B14F-4D97-AF65-F5344CB8AC3E}">
        <p14:creationId xmlns:p14="http://schemas.microsoft.com/office/powerpoint/2010/main" val="1437338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5" presetClass="path" presetSubtype="0" repeatCount="indefinite" accel="50000" decel="50000" fill="hold" nodeType="withEffect">
                                  <p:stCondLst>
                                    <p:cond delay="0"/>
                                  </p:stCondLst>
                                  <p:childTnLst>
                                    <p:animMotion origin="layout" path="M 0 0 L -0.25 0 E" pathEditMode="relative" ptsTypes="">
                                      <p:cBhvr>
                                        <p:cTn id="12" dur="5000" fill="hold"/>
                                        <p:tgtEl>
                                          <p:spTgt spid="22"/>
                                        </p:tgtEl>
                                        <p:attrNameLst>
                                          <p:attrName>ppt_x</p:attrName>
                                          <p:attrName>ppt_y</p:attrName>
                                        </p:attrNameLst>
                                      </p:cBhvr>
                                    </p:animMotion>
                                  </p:childTnLst>
                                </p:cTn>
                              </p:par>
                              <p:par>
                                <p:cTn id="13" presetID="35" presetClass="path" presetSubtype="0" repeatCount="indefinite" accel="50000" decel="50000" fill="hold" nodeType="withEffect">
                                  <p:stCondLst>
                                    <p:cond delay="0"/>
                                  </p:stCondLst>
                                  <p:childTnLst>
                                    <p:animMotion origin="layout" path="M 2.77778E-6 -1.48148E-6 L -0.25 -1.48148E-6 " pathEditMode="relative" rAng="0" ptsTypes="AA">
                                      <p:cBhvr>
                                        <p:cTn id="14" dur="5000" fill="hold"/>
                                        <p:tgtEl>
                                          <p:spTgt spid="20"/>
                                        </p:tgtEl>
                                        <p:attrNameLst>
                                          <p:attrName>ppt_x</p:attrName>
                                          <p:attrName>ppt_y</p:attrName>
                                        </p:attrNameLst>
                                      </p:cBhvr>
                                      <p:rCtr x="-12500" y="0"/>
                                    </p:animMotion>
                                  </p:childTnLst>
                                </p:cTn>
                              </p:par>
                              <p:par>
                                <p:cTn id="15" presetID="35" presetClass="path" presetSubtype="0" repeatCount="indefinite" accel="50000" decel="50000" fill="hold" nodeType="withEffect">
                                  <p:stCondLst>
                                    <p:cond delay="0"/>
                                  </p:stCondLst>
                                  <p:childTnLst>
                                    <p:animMotion origin="layout" path="M 3.61111E-6 -1.11111E-6 L -0.25 -1.11111E-6 " pathEditMode="relative" rAng="0" ptsTypes="AA">
                                      <p:cBhvr>
                                        <p:cTn id="16" dur="5000" fill="hold"/>
                                        <p:tgtEl>
                                          <p:spTgt spid="19"/>
                                        </p:tgtEl>
                                        <p:attrNameLst>
                                          <p:attrName>ppt_x</p:attrName>
                                          <p:attrName>ppt_y</p:attrName>
                                        </p:attrNameLst>
                                      </p:cBhvr>
                                      <p:rCtr x="-12500" y="0"/>
                                    </p:animMotion>
                                  </p:childTnLst>
                                </p:cTn>
                              </p:par>
                              <p:par>
                                <p:cTn id="17" presetID="63" presetClass="path" presetSubtype="0" repeatCount="indefinite" accel="50000" decel="50000" fill="hold" nodeType="withEffect">
                                  <p:stCondLst>
                                    <p:cond delay="0"/>
                                  </p:stCondLst>
                                  <p:childTnLst>
                                    <p:animMotion origin="layout" path="M 2.77778E-6 -3.7037E-7 L 0.25 -3.7037E-7 " pathEditMode="relative" rAng="0" ptsTypes="AA">
                                      <p:cBhvr>
                                        <p:cTn id="18" dur="5000" fill="hold"/>
                                        <p:tgtEl>
                                          <p:spTgt spid="17"/>
                                        </p:tgtEl>
                                        <p:attrNameLst>
                                          <p:attrName>ppt_x</p:attrName>
                                          <p:attrName>ppt_y</p:attrName>
                                        </p:attrNameLst>
                                      </p:cBhvr>
                                      <p:rCtr x="12500" y="0"/>
                                    </p:animMotion>
                                  </p:childTnLst>
                                </p:cTn>
                              </p:par>
                              <p:par>
                                <p:cTn id="19" presetID="63" presetClass="path" presetSubtype="0" repeatCount="indefinite" accel="50000" decel="50000" fill="hold" nodeType="withEffect">
                                  <p:stCondLst>
                                    <p:cond delay="0"/>
                                  </p:stCondLst>
                                  <p:childTnLst>
                                    <p:animMotion origin="layout" path="M 0 0 L 0.25 0 E" pathEditMode="relative" ptsTypes="">
                                      <p:cBhvr>
                                        <p:cTn id="20" dur="5000" fill="hold"/>
                                        <p:tgtEl>
                                          <p:spTgt spid="18"/>
                                        </p:tgtEl>
                                        <p:attrNameLst>
                                          <p:attrName>ppt_x</p:attrName>
                                          <p:attrName>ppt_y</p:attrName>
                                        </p:attrNameLst>
                                      </p:cBhvr>
                                    </p:animMotion>
                                  </p:childTnLst>
                                </p:cTn>
                              </p:par>
                              <p:par>
                                <p:cTn id="21" presetID="63" presetClass="path" presetSubtype="0" repeatCount="indefinite" accel="50000" decel="50000" fill="hold" nodeType="withEffect">
                                  <p:stCondLst>
                                    <p:cond delay="0"/>
                                  </p:stCondLst>
                                  <p:childTnLst>
                                    <p:animMotion origin="layout" path="M 2.5E-6 3.33333E-6 L 0.25 3.33333E-6 " pathEditMode="relative" rAng="0" ptsTypes="AA">
                                      <p:cBhvr>
                                        <p:cTn id="22" dur="5000" fill="hold"/>
                                        <p:tgtEl>
                                          <p:spTgt spid="21"/>
                                        </p:tgtEl>
                                        <p:attrNameLst>
                                          <p:attrName>ppt_x</p:attrName>
                                          <p:attrName>ppt_y</p:attrName>
                                        </p:attrNameLst>
                                      </p:cBhvr>
                                      <p:rCtr x="12500" y="0"/>
                                    </p:animMotion>
                                  </p:childTnLst>
                                </p:cTn>
                              </p:par>
                              <p:par>
                                <p:cTn id="23" presetID="63" presetClass="path" presetSubtype="0" repeatCount="indefinite" accel="50000" decel="50000" fill="hold" nodeType="withEffect">
                                  <p:stCondLst>
                                    <p:cond delay="0"/>
                                  </p:stCondLst>
                                  <p:childTnLst>
                                    <p:animMotion origin="layout" path="M 0.16684 0.0007 L 0.46858 0.00949 " pathEditMode="relative" rAng="0" ptsTypes="AA">
                                      <p:cBhvr>
                                        <p:cTn id="24" dur="5000" fill="hold"/>
                                        <p:tgtEl>
                                          <p:spTgt spid="64"/>
                                        </p:tgtEl>
                                        <p:attrNameLst>
                                          <p:attrName>ppt_x</p:attrName>
                                          <p:attrName>ppt_y</p:attrName>
                                        </p:attrNameLst>
                                      </p:cBhvr>
                                      <p:rCtr x="15087" y="440"/>
                                    </p:animMotion>
                                  </p:childTnLst>
                                </p:cTn>
                              </p:par>
                              <p:par>
                                <p:cTn id="25" presetID="49" presetClass="path" presetSubtype="0" repeatCount="indefinite" accel="50000" decel="50000" fill="hold" nodeType="withEffect">
                                  <p:stCondLst>
                                    <p:cond delay="0"/>
                                  </p:stCondLst>
                                  <p:childTnLst>
                                    <p:animMotion origin="layout" path="M 0.08143 0.02246 L -0.54114 -0.01759 " pathEditMode="relative" rAng="0" ptsTypes="AA">
                                      <p:cBhvr>
                                        <p:cTn id="26" dur="5000" fill="hold"/>
                                        <p:tgtEl>
                                          <p:spTgt spid="2"/>
                                        </p:tgtEl>
                                        <p:attrNameLst>
                                          <p:attrName>ppt_x</p:attrName>
                                          <p:attrName>ppt_y</p:attrName>
                                        </p:attrNameLst>
                                      </p:cBhvr>
                                      <p:rCtr x="-31128" y="-2014"/>
                                    </p:animMotion>
                                  </p:childTnLst>
                                </p:cTn>
                              </p:par>
                              <p:par>
                                <p:cTn id="27" presetID="49" presetClass="path" presetSubtype="0" repeatCount="indefinite" accel="50000" decel="50000" fill="hold" nodeType="withEffect">
                                  <p:stCondLst>
                                    <p:cond delay="0"/>
                                  </p:stCondLst>
                                  <p:childTnLst>
                                    <p:animMotion origin="layout" path="M 2.22222E-6 -2.96296E-6 L 0.83524 0.01667 " pathEditMode="relative" rAng="0" ptsTypes="AA">
                                      <p:cBhvr>
                                        <p:cTn id="28" dur="43500" fill="hold"/>
                                        <p:tgtEl>
                                          <p:spTgt spid="39"/>
                                        </p:tgtEl>
                                        <p:attrNameLst>
                                          <p:attrName>ppt_x</p:attrName>
                                          <p:attrName>ppt_y</p:attrName>
                                        </p:attrNameLst>
                                      </p:cBhvr>
                                      <p:rCtr x="41753" y="833"/>
                                    </p:animMotion>
                                  </p:childTnLst>
                                </p:cTn>
                              </p:par>
                              <p:par>
                                <p:cTn id="29" presetID="49" presetClass="path" presetSubtype="0" repeatCount="indefinite" accel="50000" decel="50000" fill="hold" nodeType="withEffect">
                                  <p:stCondLst>
                                    <p:cond delay="0"/>
                                  </p:stCondLst>
                                  <p:childTnLst>
                                    <p:animMotion origin="layout" path="M -1.11111E-6 0 L 0.81667 0.01782 " pathEditMode="relative" rAng="0" ptsTypes="AA">
                                      <p:cBhvr>
                                        <p:cTn id="30" dur="36000" fill="hold"/>
                                        <p:tgtEl>
                                          <p:spTgt spid="5"/>
                                        </p:tgtEl>
                                        <p:attrNameLst>
                                          <p:attrName>ppt_x</p:attrName>
                                          <p:attrName>ppt_y</p:attrName>
                                        </p:attrNameLst>
                                      </p:cBhvr>
                                      <p:rCtr x="40833" y="880"/>
                                    </p:animMotion>
                                  </p:childTnLst>
                                </p:cTn>
                              </p:par>
                              <p:par>
                                <p:cTn id="31" presetID="42" presetClass="path" presetSubtype="0" repeatCount="indefinite" accel="50000" decel="50000" fill="hold" nodeType="withEffect">
                                  <p:stCondLst>
                                    <p:cond delay="0"/>
                                  </p:stCondLst>
                                  <p:childTnLst>
                                    <p:animMotion origin="layout" path="M -1.66667E-6 4.81481E-6 L 0.00729 -0.1213 " pathEditMode="relative" rAng="0" ptsTypes="AA">
                                      <p:cBhvr>
                                        <p:cTn id="32" dur="5000" fill="hold"/>
                                        <p:tgtEl>
                                          <p:spTgt spid="6"/>
                                        </p:tgtEl>
                                        <p:attrNameLst>
                                          <p:attrName>ppt_x</p:attrName>
                                          <p:attrName>ppt_y</p:attrName>
                                        </p:attrNameLst>
                                      </p:cBhvr>
                                      <p:rCtr x="365" y="-6065"/>
                                    </p:animMotion>
                                  </p:childTnLst>
                                </p:cTn>
                              </p:par>
                              <p:par>
                                <p:cTn id="33" presetID="42" presetClass="path" presetSubtype="0" repeatCount="indefinite" accel="50000" decel="50000" fill="hold" nodeType="withEffect">
                                  <p:stCondLst>
                                    <p:cond delay="0"/>
                                  </p:stCondLst>
                                  <p:childTnLst>
                                    <p:animMotion origin="layout" path="M -2.22222E-6 7.40741E-7 L 0.00729 -0.1213 " pathEditMode="relative" rAng="0" ptsTypes="AA">
                                      <p:cBhvr>
                                        <p:cTn id="34" dur="5000" fill="hold"/>
                                        <p:tgtEl>
                                          <p:spTgt spid="42"/>
                                        </p:tgtEl>
                                        <p:attrNameLst>
                                          <p:attrName>ppt_x</p:attrName>
                                          <p:attrName>ppt_y</p:attrName>
                                        </p:attrNameLst>
                                      </p:cBhvr>
                                      <p:rCtr x="365" y="-6065"/>
                                    </p:animMotion>
                                  </p:childTnLst>
                                </p:cTn>
                              </p:par>
                              <p:par>
                                <p:cTn id="35" presetID="42" presetClass="path" presetSubtype="0" repeatCount="indefinite" accel="50000" decel="50000" fill="hold" nodeType="withEffect">
                                  <p:stCondLst>
                                    <p:cond delay="0"/>
                                  </p:stCondLst>
                                  <p:childTnLst>
                                    <p:animMotion origin="layout" path="M 5.55556E-7 -1.11111E-6 L 0.00729 -0.1213 " pathEditMode="relative" rAng="0" ptsTypes="AA">
                                      <p:cBhvr>
                                        <p:cTn id="36" dur="5000" fill="hold"/>
                                        <p:tgtEl>
                                          <p:spTgt spid="44"/>
                                        </p:tgtEl>
                                        <p:attrNameLst>
                                          <p:attrName>ppt_x</p:attrName>
                                          <p:attrName>ppt_y</p:attrName>
                                        </p:attrNameLst>
                                      </p:cBhvr>
                                      <p:rCtr x="365" y="-6065"/>
                                    </p:animMotion>
                                  </p:childTnLst>
                                </p:cTn>
                              </p:par>
                              <p:par>
                                <p:cTn id="37" presetID="42" presetClass="path" presetSubtype="0" repeatCount="indefinite" accel="50000" decel="50000" fill="hold" nodeType="withEffect">
                                  <p:stCondLst>
                                    <p:cond delay="0"/>
                                  </p:stCondLst>
                                  <p:childTnLst>
                                    <p:animMotion origin="layout" path="M 6.93889E-18 3.33333E-6 L 0.00729 -0.1213 " pathEditMode="relative" rAng="0" ptsTypes="AA">
                                      <p:cBhvr>
                                        <p:cTn id="38" dur="5000" fill="hold"/>
                                        <p:tgtEl>
                                          <p:spTgt spid="45"/>
                                        </p:tgtEl>
                                        <p:attrNameLst>
                                          <p:attrName>ppt_x</p:attrName>
                                          <p:attrName>ppt_y</p:attrName>
                                        </p:attrNameLst>
                                      </p:cBhvr>
                                      <p:rCtr x="365" y="-6065"/>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1" presetClass="exit" presetSubtype="0" fill="hold" nodeType="clickEffect">
                                  <p:stCondLst>
                                    <p:cond delay="0"/>
                                  </p:stCondLst>
                                  <p:childTnLst>
                                    <p:set>
                                      <p:cBhvr>
                                        <p:cTn id="43" dur="1" fill="hold">
                                          <p:stCondLst>
                                            <p:cond delay="0"/>
                                          </p:stCondLst>
                                        </p:cTn>
                                        <p:tgtEl>
                                          <p:spTgt spid="17"/>
                                        </p:tgtEl>
                                        <p:attrNameLst>
                                          <p:attrName>style.visibility</p:attrName>
                                        </p:attrNameLst>
                                      </p:cBhvr>
                                      <p:to>
                                        <p:strVal val="hidden"/>
                                      </p:to>
                                    </p:set>
                                  </p:childTnLst>
                                </p:cTn>
                              </p:par>
                              <p:par>
                                <p:cTn id="44" presetID="1" presetClass="entr" presetSubtype="0" fill="hold" nodeType="withEffect">
                                  <p:stCondLst>
                                    <p:cond delay="0"/>
                                  </p:stCondLst>
                                  <p:childTnLst>
                                    <p:set>
                                      <p:cBhvr>
                                        <p:cTn id="45" dur="1" fill="hold">
                                          <p:stCondLst>
                                            <p:cond delay="0"/>
                                          </p:stCondLst>
                                        </p:cTn>
                                        <p:tgtEl>
                                          <p:spTgt spid="29"/>
                                        </p:tgtEl>
                                        <p:attrNameLst>
                                          <p:attrName>style.visibility</p:attrName>
                                        </p:attrNameLst>
                                      </p:cBhvr>
                                      <p:to>
                                        <p:strVal val="visible"/>
                                      </p:to>
                                    </p:set>
                                  </p:childTnLst>
                                </p:cTn>
                              </p:par>
                            </p:childTnLst>
                          </p:cTn>
                        </p:par>
                        <p:par>
                          <p:cTn id="46" fill="hold">
                            <p:stCondLst>
                              <p:cond delay="0"/>
                            </p:stCondLst>
                            <p:childTnLst>
                              <p:par>
                                <p:cTn id="47" presetID="22" presetClass="entr" presetSubtype="1" fill="hold"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up)">
                                      <p:cBhvr>
                                        <p:cTn id="49" dur="500"/>
                                        <p:tgtEl>
                                          <p:spTgt spid="15"/>
                                        </p:tgtEl>
                                      </p:cBhvr>
                                    </p:animEffect>
                                  </p:childTnLst>
                                </p:cTn>
                              </p:par>
                              <p:par>
                                <p:cTn id="50" presetID="49" presetClass="path" presetSubtype="0" accel="50000" decel="50000" fill="hold" nodeType="withEffect">
                                  <p:stCondLst>
                                    <p:cond delay="0"/>
                                  </p:stCondLst>
                                  <p:childTnLst>
                                    <p:animMotion origin="layout" path="M 2.5E-6 -4.44444E-6 L 0.29062 -0.26666 " pathEditMode="relative" rAng="0" ptsTypes="AA">
                                      <p:cBhvr>
                                        <p:cTn id="51" dur="5000" fill="hold"/>
                                        <p:tgtEl>
                                          <p:spTgt spid="29"/>
                                        </p:tgtEl>
                                        <p:attrNameLst>
                                          <p:attrName>ppt_x</p:attrName>
                                          <p:attrName>ppt_y</p:attrName>
                                        </p:attrNameLst>
                                      </p:cBhvr>
                                      <p:rCtr x="14531" y="-13333"/>
                                    </p:animMotion>
                                  </p:childTnLst>
                                </p:cTn>
                              </p:par>
                              <p:par>
                                <p:cTn id="52" presetID="22" presetClass="exit" presetSubtype="4" fill="hold" nodeType="withEffect">
                                  <p:stCondLst>
                                    <p:cond delay="0"/>
                                  </p:stCondLst>
                                  <p:childTnLst>
                                    <p:animEffect transition="out" filter="wipe(down)">
                                      <p:cBhvr>
                                        <p:cTn id="53" dur="5000"/>
                                        <p:tgtEl>
                                          <p:spTgt spid="15"/>
                                        </p:tgtEl>
                                      </p:cBhvr>
                                    </p:animEffect>
                                    <p:set>
                                      <p:cBhvr>
                                        <p:cTn id="54" dur="1" fill="hold">
                                          <p:stCondLst>
                                            <p:cond delay="4999"/>
                                          </p:stCondLst>
                                        </p:cTn>
                                        <p:tgtEl>
                                          <p:spTgt spid="15"/>
                                        </p:tgtEl>
                                        <p:attrNameLst>
                                          <p:attrName>style.visibility</p:attrName>
                                        </p:attrNameLst>
                                      </p:cBhvr>
                                      <p:to>
                                        <p:strVal val="hidden"/>
                                      </p:to>
                                    </p:set>
                                  </p:childTnLst>
                                </p:cTn>
                              </p:par>
                            </p:childTnLst>
                          </p:cTn>
                        </p:par>
                        <p:par>
                          <p:cTn id="55" fill="hold">
                            <p:stCondLst>
                              <p:cond delay="5000"/>
                            </p:stCondLst>
                            <p:childTnLst>
                              <p:par>
                                <p:cTn id="56" presetID="49" presetClass="exit" presetSubtype="0" accel="100000" fill="hold" nodeType="afterEffect">
                                  <p:stCondLst>
                                    <p:cond delay="0"/>
                                  </p:stCondLst>
                                  <p:childTnLst>
                                    <p:anim calcmode="lin" valueType="num">
                                      <p:cBhvr>
                                        <p:cTn id="57" dur="500"/>
                                        <p:tgtEl>
                                          <p:spTgt spid="29"/>
                                        </p:tgtEl>
                                        <p:attrNameLst>
                                          <p:attrName>ppt_w</p:attrName>
                                        </p:attrNameLst>
                                      </p:cBhvr>
                                      <p:tavLst>
                                        <p:tav tm="0">
                                          <p:val>
                                            <p:strVal val="ppt_w"/>
                                          </p:val>
                                        </p:tav>
                                        <p:tav tm="100000">
                                          <p:val>
                                            <p:fltVal val="0"/>
                                          </p:val>
                                        </p:tav>
                                      </p:tavLst>
                                    </p:anim>
                                    <p:anim calcmode="lin" valueType="num">
                                      <p:cBhvr>
                                        <p:cTn id="58" dur="500"/>
                                        <p:tgtEl>
                                          <p:spTgt spid="29"/>
                                        </p:tgtEl>
                                        <p:attrNameLst>
                                          <p:attrName>ppt_h</p:attrName>
                                        </p:attrNameLst>
                                      </p:cBhvr>
                                      <p:tavLst>
                                        <p:tav tm="0">
                                          <p:val>
                                            <p:strVal val="ppt_h"/>
                                          </p:val>
                                        </p:tav>
                                        <p:tav tm="100000">
                                          <p:val>
                                            <p:fltVal val="0"/>
                                          </p:val>
                                        </p:tav>
                                      </p:tavLst>
                                    </p:anim>
                                    <p:anim calcmode="lin" valueType="num">
                                      <p:cBhvr>
                                        <p:cTn id="59" dur="500"/>
                                        <p:tgtEl>
                                          <p:spTgt spid="29"/>
                                        </p:tgtEl>
                                        <p:attrNameLst>
                                          <p:attrName>style.rotation</p:attrName>
                                        </p:attrNameLst>
                                      </p:cBhvr>
                                      <p:tavLst>
                                        <p:tav tm="0">
                                          <p:val>
                                            <p:fltVal val="0"/>
                                          </p:val>
                                        </p:tav>
                                        <p:tav tm="100000">
                                          <p:val>
                                            <p:fltVal val="360"/>
                                          </p:val>
                                        </p:tav>
                                      </p:tavLst>
                                    </p:anim>
                                    <p:animEffect transition="out" filter="fade">
                                      <p:cBhvr>
                                        <p:cTn id="60" dur="500"/>
                                        <p:tgtEl>
                                          <p:spTgt spid="29"/>
                                        </p:tgtEl>
                                      </p:cBhvr>
                                    </p:animEffect>
                                    <p:set>
                                      <p:cBhvr>
                                        <p:cTn id="61" dur="1" fill="hold">
                                          <p:stCondLst>
                                            <p:cond delay="499"/>
                                          </p:stCondLst>
                                        </p:cTn>
                                        <p:tgtEl>
                                          <p:spTgt spid="29"/>
                                        </p:tgtEl>
                                        <p:attrNameLst>
                                          <p:attrName>style.visibility</p:attrName>
                                        </p:attrNameLst>
                                      </p:cBhvr>
                                      <p:to>
                                        <p:strVal val="hidden"/>
                                      </p:to>
                                    </p:set>
                                  </p:childTnLst>
                                </p:cTn>
                              </p:par>
                              <p:par>
                                <p:cTn id="62" presetID="31" presetClass="entr" presetSubtype="0" fill="hold" nodeType="withEffect">
                                  <p:stCondLst>
                                    <p:cond delay="0"/>
                                  </p:stCondLst>
                                  <p:childTnLst>
                                    <p:set>
                                      <p:cBhvr>
                                        <p:cTn id="63" dur="1" fill="hold">
                                          <p:stCondLst>
                                            <p:cond delay="0"/>
                                          </p:stCondLst>
                                        </p:cTn>
                                        <p:tgtEl>
                                          <p:spTgt spid="35"/>
                                        </p:tgtEl>
                                        <p:attrNameLst>
                                          <p:attrName>style.visibility</p:attrName>
                                        </p:attrNameLst>
                                      </p:cBhvr>
                                      <p:to>
                                        <p:strVal val="visible"/>
                                      </p:to>
                                    </p:set>
                                    <p:anim calcmode="lin" valueType="num">
                                      <p:cBhvr>
                                        <p:cTn id="64" dur="1000" fill="hold"/>
                                        <p:tgtEl>
                                          <p:spTgt spid="35"/>
                                        </p:tgtEl>
                                        <p:attrNameLst>
                                          <p:attrName>ppt_w</p:attrName>
                                        </p:attrNameLst>
                                      </p:cBhvr>
                                      <p:tavLst>
                                        <p:tav tm="0">
                                          <p:val>
                                            <p:fltVal val="0"/>
                                          </p:val>
                                        </p:tav>
                                        <p:tav tm="100000">
                                          <p:val>
                                            <p:strVal val="#ppt_w"/>
                                          </p:val>
                                        </p:tav>
                                      </p:tavLst>
                                    </p:anim>
                                    <p:anim calcmode="lin" valueType="num">
                                      <p:cBhvr>
                                        <p:cTn id="65" dur="1000" fill="hold"/>
                                        <p:tgtEl>
                                          <p:spTgt spid="35"/>
                                        </p:tgtEl>
                                        <p:attrNameLst>
                                          <p:attrName>ppt_h</p:attrName>
                                        </p:attrNameLst>
                                      </p:cBhvr>
                                      <p:tavLst>
                                        <p:tav tm="0">
                                          <p:val>
                                            <p:fltVal val="0"/>
                                          </p:val>
                                        </p:tav>
                                        <p:tav tm="100000">
                                          <p:val>
                                            <p:strVal val="#ppt_h"/>
                                          </p:val>
                                        </p:tav>
                                      </p:tavLst>
                                    </p:anim>
                                    <p:anim calcmode="lin" valueType="num">
                                      <p:cBhvr>
                                        <p:cTn id="66" dur="1000" fill="hold"/>
                                        <p:tgtEl>
                                          <p:spTgt spid="35"/>
                                        </p:tgtEl>
                                        <p:attrNameLst>
                                          <p:attrName>style.rotation</p:attrName>
                                        </p:attrNameLst>
                                      </p:cBhvr>
                                      <p:tavLst>
                                        <p:tav tm="0">
                                          <p:val>
                                            <p:fltVal val="90"/>
                                          </p:val>
                                        </p:tav>
                                        <p:tav tm="100000">
                                          <p:val>
                                            <p:fltVal val="0"/>
                                          </p:val>
                                        </p:tav>
                                      </p:tavLst>
                                    </p:anim>
                                    <p:animEffect transition="in" filter="fade">
                                      <p:cBhvr>
                                        <p:cTn id="67" dur="1000"/>
                                        <p:tgtEl>
                                          <p:spTgt spid="35"/>
                                        </p:tgtEl>
                                      </p:cBhvr>
                                    </p:animEffect>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7"/>
                  </p:tgtEl>
                </p:cond>
              </p:nextCondLst>
            </p:seq>
            <p:seq concurrent="1" nextAc="seek">
              <p:cTn id="68" restart="whenNotActive" fill="hold" evtFilter="cancelBubble" nodeType="interactiveSeq">
                <p:stCondLst>
                  <p:cond evt="onClick" delay="0">
                    <p:tgtEl>
                      <p:spTgt spid="19"/>
                    </p:tgtEl>
                  </p:cond>
                </p:stCondLst>
                <p:endSync evt="end" delay="0">
                  <p:rtn val="all"/>
                </p:endSync>
                <p:childTnLst>
                  <p:par>
                    <p:cTn id="69" fill="hold">
                      <p:stCondLst>
                        <p:cond delay="0"/>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xit" presetSubtype="0" fill="hold" nodeType="withEffect">
                                  <p:stCondLst>
                                    <p:cond delay="0"/>
                                  </p:stCondLst>
                                  <p:childTnLst>
                                    <p:set>
                                      <p:cBhvr>
                                        <p:cTn id="74" dur="1" fill="hold">
                                          <p:stCondLst>
                                            <p:cond delay="0"/>
                                          </p:stCondLst>
                                        </p:cTn>
                                        <p:tgtEl>
                                          <p:spTgt spid="19"/>
                                        </p:tgtEl>
                                        <p:attrNameLst>
                                          <p:attrName>style.visibility</p:attrName>
                                        </p:attrNameLst>
                                      </p:cBhvr>
                                      <p:to>
                                        <p:strVal val="hidden"/>
                                      </p:to>
                                    </p:set>
                                  </p:childTnLst>
                                </p:cTn>
                              </p:par>
                            </p:childTnLst>
                          </p:cTn>
                        </p:par>
                        <p:par>
                          <p:cTn id="75" fill="hold">
                            <p:stCondLst>
                              <p:cond delay="0"/>
                            </p:stCondLst>
                            <p:childTnLst>
                              <p:par>
                                <p:cTn id="76" presetID="22" presetClass="entr" presetSubtype="1" fill="hold"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wipe(up)">
                                      <p:cBhvr>
                                        <p:cTn id="78" dur="500"/>
                                        <p:tgtEl>
                                          <p:spTgt spid="43"/>
                                        </p:tgtEl>
                                      </p:cBhvr>
                                    </p:animEffect>
                                  </p:childTnLst>
                                </p:cTn>
                              </p:par>
                              <p:par>
                                <p:cTn id="79" presetID="56" presetClass="path" presetSubtype="0" accel="50000" decel="50000" fill="hold" nodeType="withEffect">
                                  <p:stCondLst>
                                    <p:cond delay="0"/>
                                  </p:stCondLst>
                                  <p:childTnLst>
                                    <p:animMotion origin="layout" path="M 8.33333E-7 -1.11111E-6 L 0.11441 -0.36944 " pathEditMode="relative" rAng="0" ptsTypes="AA">
                                      <p:cBhvr>
                                        <p:cTn id="80" dur="5000" fill="hold"/>
                                        <p:tgtEl>
                                          <p:spTgt spid="30"/>
                                        </p:tgtEl>
                                        <p:attrNameLst>
                                          <p:attrName>ppt_x</p:attrName>
                                          <p:attrName>ppt_y</p:attrName>
                                        </p:attrNameLst>
                                      </p:cBhvr>
                                      <p:rCtr x="5712" y="-18472"/>
                                    </p:animMotion>
                                  </p:childTnLst>
                                </p:cTn>
                              </p:par>
                              <p:par>
                                <p:cTn id="81" presetID="22" presetClass="exit" presetSubtype="4" fill="hold" nodeType="withEffect">
                                  <p:stCondLst>
                                    <p:cond delay="0"/>
                                  </p:stCondLst>
                                  <p:childTnLst>
                                    <p:animEffect transition="out" filter="wipe(down)">
                                      <p:cBhvr>
                                        <p:cTn id="82" dur="5000"/>
                                        <p:tgtEl>
                                          <p:spTgt spid="43"/>
                                        </p:tgtEl>
                                      </p:cBhvr>
                                    </p:animEffect>
                                    <p:set>
                                      <p:cBhvr>
                                        <p:cTn id="83" dur="1" fill="hold">
                                          <p:stCondLst>
                                            <p:cond delay="4999"/>
                                          </p:stCondLst>
                                        </p:cTn>
                                        <p:tgtEl>
                                          <p:spTgt spid="43"/>
                                        </p:tgtEl>
                                        <p:attrNameLst>
                                          <p:attrName>style.visibility</p:attrName>
                                        </p:attrNameLst>
                                      </p:cBhvr>
                                      <p:to>
                                        <p:strVal val="hidden"/>
                                      </p:to>
                                    </p:set>
                                  </p:childTnLst>
                                </p:cTn>
                              </p:par>
                            </p:childTnLst>
                          </p:cTn>
                        </p:par>
                        <p:par>
                          <p:cTn id="84" fill="hold">
                            <p:stCondLst>
                              <p:cond delay="5000"/>
                            </p:stCondLst>
                            <p:childTnLst>
                              <p:par>
                                <p:cTn id="85" presetID="49" presetClass="exit" presetSubtype="0" accel="100000" fill="hold" nodeType="afterEffect">
                                  <p:stCondLst>
                                    <p:cond delay="0"/>
                                  </p:stCondLst>
                                  <p:childTnLst>
                                    <p:anim calcmode="lin" valueType="num">
                                      <p:cBhvr>
                                        <p:cTn id="86" dur="500"/>
                                        <p:tgtEl>
                                          <p:spTgt spid="30"/>
                                        </p:tgtEl>
                                        <p:attrNameLst>
                                          <p:attrName>ppt_w</p:attrName>
                                        </p:attrNameLst>
                                      </p:cBhvr>
                                      <p:tavLst>
                                        <p:tav tm="0">
                                          <p:val>
                                            <p:strVal val="ppt_w"/>
                                          </p:val>
                                        </p:tav>
                                        <p:tav tm="100000">
                                          <p:val>
                                            <p:fltVal val="0"/>
                                          </p:val>
                                        </p:tav>
                                      </p:tavLst>
                                    </p:anim>
                                    <p:anim calcmode="lin" valueType="num">
                                      <p:cBhvr>
                                        <p:cTn id="87" dur="500"/>
                                        <p:tgtEl>
                                          <p:spTgt spid="30"/>
                                        </p:tgtEl>
                                        <p:attrNameLst>
                                          <p:attrName>ppt_h</p:attrName>
                                        </p:attrNameLst>
                                      </p:cBhvr>
                                      <p:tavLst>
                                        <p:tav tm="0">
                                          <p:val>
                                            <p:strVal val="ppt_h"/>
                                          </p:val>
                                        </p:tav>
                                        <p:tav tm="100000">
                                          <p:val>
                                            <p:fltVal val="0"/>
                                          </p:val>
                                        </p:tav>
                                      </p:tavLst>
                                    </p:anim>
                                    <p:anim calcmode="lin" valueType="num">
                                      <p:cBhvr>
                                        <p:cTn id="88" dur="500"/>
                                        <p:tgtEl>
                                          <p:spTgt spid="30"/>
                                        </p:tgtEl>
                                        <p:attrNameLst>
                                          <p:attrName>style.rotation</p:attrName>
                                        </p:attrNameLst>
                                      </p:cBhvr>
                                      <p:tavLst>
                                        <p:tav tm="0">
                                          <p:val>
                                            <p:fltVal val="0"/>
                                          </p:val>
                                        </p:tav>
                                        <p:tav tm="100000">
                                          <p:val>
                                            <p:fltVal val="360"/>
                                          </p:val>
                                        </p:tav>
                                      </p:tavLst>
                                    </p:anim>
                                    <p:animEffect transition="out" filter="fade">
                                      <p:cBhvr>
                                        <p:cTn id="89" dur="500"/>
                                        <p:tgtEl>
                                          <p:spTgt spid="30"/>
                                        </p:tgtEl>
                                      </p:cBhvr>
                                    </p:animEffect>
                                    <p:set>
                                      <p:cBhvr>
                                        <p:cTn id="90" dur="1" fill="hold">
                                          <p:stCondLst>
                                            <p:cond delay="499"/>
                                          </p:stCondLst>
                                        </p:cTn>
                                        <p:tgtEl>
                                          <p:spTgt spid="30"/>
                                        </p:tgtEl>
                                        <p:attrNameLst>
                                          <p:attrName>style.visibility</p:attrName>
                                        </p:attrNameLst>
                                      </p:cBhvr>
                                      <p:to>
                                        <p:strVal val="hidden"/>
                                      </p:to>
                                    </p:set>
                                  </p:childTnLst>
                                </p:cTn>
                              </p:par>
                              <p:par>
                                <p:cTn id="91" presetID="53" presetClass="entr" presetSubtype="16"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 calcmode="lin" valueType="num">
                                      <p:cBhvr>
                                        <p:cTn id="93" dur="500" fill="hold"/>
                                        <p:tgtEl>
                                          <p:spTgt spid="37"/>
                                        </p:tgtEl>
                                        <p:attrNameLst>
                                          <p:attrName>ppt_w</p:attrName>
                                        </p:attrNameLst>
                                      </p:cBhvr>
                                      <p:tavLst>
                                        <p:tav tm="0">
                                          <p:val>
                                            <p:fltVal val="0"/>
                                          </p:val>
                                        </p:tav>
                                        <p:tav tm="100000">
                                          <p:val>
                                            <p:strVal val="#ppt_w"/>
                                          </p:val>
                                        </p:tav>
                                      </p:tavLst>
                                    </p:anim>
                                    <p:anim calcmode="lin" valueType="num">
                                      <p:cBhvr>
                                        <p:cTn id="94" dur="500" fill="hold"/>
                                        <p:tgtEl>
                                          <p:spTgt spid="37"/>
                                        </p:tgtEl>
                                        <p:attrNameLst>
                                          <p:attrName>ppt_h</p:attrName>
                                        </p:attrNameLst>
                                      </p:cBhvr>
                                      <p:tavLst>
                                        <p:tav tm="0">
                                          <p:val>
                                            <p:fltVal val="0"/>
                                          </p:val>
                                        </p:tav>
                                        <p:tav tm="100000">
                                          <p:val>
                                            <p:strVal val="#ppt_h"/>
                                          </p:val>
                                        </p:tav>
                                      </p:tavLst>
                                    </p:anim>
                                    <p:animEffect transition="in" filter="fade">
                                      <p:cBhvr>
                                        <p:cTn id="95" dur="500"/>
                                        <p:tgtEl>
                                          <p:spTgt spid="37"/>
                                        </p:tgtEl>
                                      </p:cBhvr>
                                    </p:animEffect>
                                  </p:childTnLst>
                                  <p:subTnLst>
                                    <p:audio>
                                      <p:cMediaNode>
                                        <p:cTn display="0" masterRel="sameClick">
                                          <p:stCondLst>
                                            <p:cond evt="begin" delay="0">
                                              <p:tn val="91"/>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9"/>
                  </p:tgtEl>
                </p:cond>
              </p:nextCondLst>
            </p:seq>
            <p:seq concurrent="1" nextAc="seek">
              <p:cTn id="96" restart="whenNotActive" fill="hold" evtFilter="cancelBubble" nodeType="interactiveSeq">
                <p:stCondLst>
                  <p:cond evt="onClick" delay="0">
                    <p:tgtEl>
                      <p:spTgt spid="18"/>
                    </p:tgtEl>
                  </p:cond>
                </p:stCondLst>
                <p:endSync evt="end" delay="0">
                  <p:rtn val="all"/>
                </p:endSync>
                <p:childTnLst>
                  <p:par>
                    <p:cTn id="97" fill="hold">
                      <p:stCondLst>
                        <p:cond delay="0"/>
                      </p:stCondLst>
                      <p:childTnLst>
                        <p:par>
                          <p:cTn id="98" fill="hold">
                            <p:stCondLst>
                              <p:cond delay="0"/>
                            </p:stCondLst>
                            <p:childTnLst>
                              <p:par>
                                <p:cTn id="99" presetID="1" presetClass="exit" presetSubtype="0" fill="hold" nodeType="afterEffect">
                                  <p:stCondLst>
                                    <p:cond delay="0"/>
                                  </p:stCondLst>
                                  <p:childTnLst>
                                    <p:set>
                                      <p:cBhvr>
                                        <p:cTn id="100" dur="1" fill="hold">
                                          <p:stCondLst>
                                            <p:cond delay="0"/>
                                          </p:stCondLst>
                                        </p:cTn>
                                        <p:tgtEl>
                                          <p:spTgt spid="18"/>
                                        </p:tgtEl>
                                        <p:attrNameLst>
                                          <p:attrName>style.visibility</p:attrName>
                                        </p:attrNameLst>
                                      </p:cBhvr>
                                      <p:to>
                                        <p:strVal val="hidden"/>
                                      </p:to>
                                    </p:set>
                                  </p:childTnLst>
                                </p:cTn>
                              </p:par>
                              <p:par>
                                <p:cTn id="101" presetID="1" presetClass="entr" presetSubtype="0" fill="hold" nodeType="withEffect">
                                  <p:stCondLst>
                                    <p:cond delay="0"/>
                                  </p:stCondLst>
                                  <p:childTnLst>
                                    <p:set>
                                      <p:cBhvr>
                                        <p:cTn id="102" dur="1" fill="hold">
                                          <p:stCondLst>
                                            <p:cond delay="0"/>
                                          </p:stCondLst>
                                        </p:cTn>
                                        <p:tgtEl>
                                          <p:spTgt spid="31"/>
                                        </p:tgtEl>
                                        <p:attrNameLst>
                                          <p:attrName>style.visibility</p:attrName>
                                        </p:attrNameLst>
                                      </p:cBhvr>
                                      <p:to>
                                        <p:strVal val="visible"/>
                                      </p:to>
                                    </p:set>
                                  </p:childTnLst>
                                </p:cTn>
                              </p:par>
                            </p:childTnLst>
                          </p:cTn>
                        </p:par>
                        <p:par>
                          <p:cTn id="103" fill="hold">
                            <p:stCondLst>
                              <p:cond delay="0"/>
                            </p:stCondLst>
                            <p:childTnLst>
                              <p:par>
                                <p:cTn id="104" presetID="22" presetClass="entr" presetSubtype="1" fill="hold" nodeType="afterEffect">
                                  <p:stCondLst>
                                    <p:cond delay="0"/>
                                  </p:stCondLst>
                                  <p:childTnLst>
                                    <p:set>
                                      <p:cBhvr>
                                        <p:cTn id="105" dur="1" fill="hold">
                                          <p:stCondLst>
                                            <p:cond delay="0"/>
                                          </p:stCondLst>
                                        </p:cTn>
                                        <p:tgtEl>
                                          <p:spTgt spid="49"/>
                                        </p:tgtEl>
                                        <p:attrNameLst>
                                          <p:attrName>style.visibility</p:attrName>
                                        </p:attrNameLst>
                                      </p:cBhvr>
                                      <p:to>
                                        <p:strVal val="visible"/>
                                      </p:to>
                                    </p:set>
                                    <p:animEffect transition="in" filter="wipe(up)">
                                      <p:cBhvr>
                                        <p:cTn id="106" dur="500"/>
                                        <p:tgtEl>
                                          <p:spTgt spid="49"/>
                                        </p:tgtEl>
                                      </p:cBhvr>
                                    </p:animEffect>
                                  </p:childTnLst>
                                </p:cTn>
                              </p:par>
                              <p:par>
                                <p:cTn id="107" presetID="49" presetClass="path" presetSubtype="0" accel="50000" decel="50000" fill="hold" nodeType="withEffect">
                                  <p:stCondLst>
                                    <p:cond delay="0"/>
                                  </p:stCondLst>
                                  <p:childTnLst>
                                    <p:animMotion origin="layout" path="M 4.16667E-6 -2.22222E-6 L -0.15122 -0.38264 " pathEditMode="relative" rAng="0" ptsTypes="AA">
                                      <p:cBhvr>
                                        <p:cTn id="108" dur="5000" fill="hold"/>
                                        <p:tgtEl>
                                          <p:spTgt spid="31"/>
                                        </p:tgtEl>
                                        <p:attrNameLst>
                                          <p:attrName>ppt_x</p:attrName>
                                          <p:attrName>ppt_y</p:attrName>
                                        </p:attrNameLst>
                                      </p:cBhvr>
                                      <p:rCtr x="-7569" y="-19144"/>
                                    </p:animMotion>
                                  </p:childTnLst>
                                </p:cTn>
                              </p:par>
                              <p:par>
                                <p:cTn id="109" presetID="22" presetClass="exit" presetSubtype="4" fill="hold" nodeType="withEffect">
                                  <p:stCondLst>
                                    <p:cond delay="0"/>
                                  </p:stCondLst>
                                  <p:childTnLst>
                                    <p:animEffect transition="out" filter="wipe(down)">
                                      <p:cBhvr>
                                        <p:cTn id="110" dur="5000"/>
                                        <p:tgtEl>
                                          <p:spTgt spid="49"/>
                                        </p:tgtEl>
                                      </p:cBhvr>
                                    </p:animEffect>
                                    <p:set>
                                      <p:cBhvr>
                                        <p:cTn id="111" dur="1" fill="hold">
                                          <p:stCondLst>
                                            <p:cond delay="4999"/>
                                          </p:stCondLst>
                                        </p:cTn>
                                        <p:tgtEl>
                                          <p:spTgt spid="49"/>
                                        </p:tgtEl>
                                        <p:attrNameLst>
                                          <p:attrName>style.visibility</p:attrName>
                                        </p:attrNameLst>
                                      </p:cBhvr>
                                      <p:to>
                                        <p:strVal val="hidden"/>
                                      </p:to>
                                    </p:set>
                                  </p:childTnLst>
                                </p:cTn>
                              </p:par>
                            </p:childTnLst>
                          </p:cTn>
                        </p:par>
                        <p:par>
                          <p:cTn id="112" fill="hold">
                            <p:stCondLst>
                              <p:cond delay="5000"/>
                            </p:stCondLst>
                            <p:childTnLst>
                              <p:par>
                                <p:cTn id="113" presetID="53" presetClass="exit" presetSubtype="32" fill="hold" nodeType="afterEffect">
                                  <p:stCondLst>
                                    <p:cond delay="0"/>
                                  </p:stCondLst>
                                  <p:childTnLst>
                                    <p:anim calcmode="lin" valueType="num">
                                      <p:cBhvr>
                                        <p:cTn id="114" dur="1000"/>
                                        <p:tgtEl>
                                          <p:spTgt spid="31"/>
                                        </p:tgtEl>
                                        <p:attrNameLst>
                                          <p:attrName>ppt_w</p:attrName>
                                        </p:attrNameLst>
                                      </p:cBhvr>
                                      <p:tavLst>
                                        <p:tav tm="0">
                                          <p:val>
                                            <p:strVal val="ppt_w"/>
                                          </p:val>
                                        </p:tav>
                                        <p:tav tm="100000">
                                          <p:val>
                                            <p:fltVal val="0"/>
                                          </p:val>
                                        </p:tav>
                                      </p:tavLst>
                                    </p:anim>
                                    <p:anim calcmode="lin" valueType="num">
                                      <p:cBhvr>
                                        <p:cTn id="115" dur="1000"/>
                                        <p:tgtEl>
                                          <p:spTgt spid="31"/>
                                        </p:tgtEl>
                                        <p:attrNameLst>
                                          <p:attrName>ppt_h</p:attrName>
                                        </p:attrNameLst>
                                      </p:cBhvr>
                                      <p:tavLst>
                                        <p:tav tm="0">
                                          <p:val>
                                            <p:strVal val="ppt_h"/>
                                          </p:val>
                                        </p:tav>
                                        <p:tav tm="100000">
                                          <p:val>
                                            <p:fltVal val="0"/>
                                          </p:val>
                                        </p:tav>
                                      </p:tavLst>
                                    </p:anim>
                                    <p:animEffect transition="out" filter="fade">
                                      <p:cBhvr>
                                        <p:cTn id="116" dur="1000"/>
                                        <p:tgtEl>
                                          <p:spTgt spid="31"/>
                                        </p:tgtEl>
                                      </p:cBhvr>
                                    </p:animEffect>
                                    <p:set>
                                      <p:cBhvr>
                                        <p:cTn id="117" dur="1" fill="hold">
                                          <p:stCondLst>
                                            <p:cond delay="999"/>
                                          </p:stCondLst>
                                        </p:cTn>
                                        <p:tgtEl>
                                          <p:spTgt spid="31"/>
                                        </p:tgtEl>
                                        <p:attrNameLst>
                                          <p:attrName>style.visibility</p:attrName>
                                        </p:attrNameLst>
                                      </p:cBhvr>
                                      <p:to>
                                        <p:strVal val="hidden"/>
                                      </p:to>
                                    </p:set>
                                  </p:childTnLst>
                                </p:cTn>
                              </p:par>
                              <p:par>
                                <p:cTn id="118" presetID="14" presetClass="entr" presetSubtype="10" fill="hold" nodeType="withEffect">
                                  <p:stCondLst>
                                    <p:cond delay="0"/>
                                  </p:stCondLst>
                                  <p:childTnLst>
                                    <p:set>
                                      <p:cBhvr>
                                        <p:cTn id="119" dur="1" fill="hold">
                                          <p:stCondLst>
                                            <p:cond delay="0"/>
                                          </p:stCondLst>
                                        </p:cTn>
                                        <p:tgtEl>
                                          <p:spTgt spid="50"/>
                                        </p:tgtEl>
                                        <p:attrNameLst>
                                          <p:attrName>style.visibility</p:attrName>
                                        </p:attrNameLst>
                                      </p:cBhvr>
                                      <p:to>
                                        <p:strVal val="visible"/>
                                      </p:to>
                                    </p:set>
                                    <p:animEffect transition="in" filter="randombar(horizontal)">
                                      <p:cBhvr>
                                        <p:cTn id="120" dur="500"/>
                                        <p:tgtEl>
                                          <p:spTgt spid="50"/>
                                        </p:tgtEl>
                                      </p:cBhvr>
                                    </p:animEffect>
                                  </p:childTnLst>
                                  <p:subTnLst>
                                    <p:audio>
                                      <p:cMediaNode>
                                        <p:cTn display="0" masterRel="sameClick">
                                          <p:stCondLst>
                                            <p:cond evt="begin" delay="0">
                                              <p:tn val="11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8"/>
                  </p:tgtEl>
                </p:cond>
              </p:nextCondLst>
            </p:seq>
            <p:seq concurrent="1" nextAc="seek">
              <p:cTn id="121" restart="whenNotActive" fill="hold" evtFilter="cancelBubble" nodeType="interactiveSeq">
                <p:stCondLst>
                  <p:cond evt="onClick" delay="0">
                    <p:tgtEl>
                      <p:spTgt spid="22"/>
                    </p:tgtEl>
                  </p:cond>
                </p:stCondLst>
                <p:endSync evt="end" delay="0">
                  <p:rtn val="all"/>
                </p:endSync>
                <p:childTnLst>
                  <p:par>
                    <p:cTn id="122" fill="hold">
                      <p:stCondLst>
                        <p:cond delay="0"/>
                      </p:stCondLst>
                      <p:childTnLst>
                        <p:par>
                          <p:cTn id="123" fill="hold">
                            <p:stCondLst>
                              <p:cond delay="0"/>
                            </p:stCondLst>
                            <p:childTnLst>
                              <p:par>
                                <p:cTn id="124" presetID="1" presetClass="exit" presetSubtype="0" fill="hold" nodeType="clickEffect">
                                  <p:stCondLst>
                                    <p:cond delay="0"/>
                                  </p:stCondLst>
                                  <p:childTnLst>
                                    <p:set>
                                      <p:cBhvr>
                                        <p:cTn id="125" dur="1" fill="hold">
                                          <p:stCondLst>
                                            <p:cond delay="0"/>
                                          </p:stCondLst>
                                        </p:cTn>
                                        <p:tgtEl>
                                          <p:spTgt spid="22"/>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32"/>
                                        </p:tgtEl>
                                        <p:attrNameLst>
                                          <p:attrName>style.visibility</p:attrName>
                                        </p:attrNameLst>
                                      </p:cBhvr>
                                      <p:to>
                                        <p:strVal val="visible"/>
                                      </p:to>
                                    </p:set>
                                  </p:childTnLst>
                                </p:cTn>
                              </p:par>
                            </p:childTnLst>
                          </p:cTn>
                        </p:par>
                        <p:par>
                          <p:cTn id="128" fill="hold">
                            <p:stCondLst>
                              <p:cond delay="0"/>
                            </p:stCondLst>
                            <p:childTnLst>
                              <p:par>
                                <p:cTn id="129" presetID="22" presetClass="entr" presetSubtype="1" fill="hold" nodeType="afterEffect">
                                  <p:stCondLst>
                                    <p:cond delay="0"/>
                                  </p:stCondLst>
                                  <p:childTnLst>
                                    <p:set>
                                      <p:cBhvr>
                                        <p:cTn id="130" dur="1" fill="hold">
                                          <p:stCondLst>
                                            <p:cond delay="0"/>
                                          </p:stCondLst>
                                        </p:cTn>
                                        <p:tgtEl>
                                          <p:spTgt spid="51"/>
                                        </p:tgtEl>
                                        <p:attrNameLst>
                                          <p:attrName>style.visibility</p:attrName>
                                        </p:attrNameLst>
                                      </p:cBhvr>
                                      <p:to>
                                        <p:strVal val="visible"/>
                                      </p:to>
                                    </p:set>
                                    <p:animEffect transition="in" filter="wipe(up)">
                                      <p:cBhvr>
                                        <p:cTn id="131" dur="500"/>
                                        <p:tgtEl>
                                          <p:spTgt spid="51"/>
                                        </p:tgtEl>
                                      </p:cBhvr>
                                    </p:animEffect>
                                  </p:childTnLst>
                                </p:cTn>
                              </p:par>
                              <p:par>
                                <p:cTn id="132" presetID="56" presetClass="path" presetSubtype="0" accel="50000" decel="50000" fill="hold" nodeType="withEffect">
                                  <p:stCondLst>
                                    <p:cond delay="0"/>
                                  </p:stCondLst>
                                  <p:childTnLst>
                                    <p:animMotion origin="layout" path="M 1.66667E-6 4.07407E-6 L -0.30868 -0.29908 " pathEditMode="relative" rAng="0" ptsTypes="AA">
                                      <p:cBhvr>
                                        <p:cTn id="133" dur="5000" fill="hold"/>
                                        <p:tgtEl>
                                          <p:spTgt spid="32"/>
                                        </p:tgtEl>
                                        <p:attrNameLst>
                                          <p:attrName>ppt_x</p:attrName>
                                          <p:attrName>ppt_y</p:attrName>
                                        </p:attrNameLst>
                                      </p:cBhvr>
                                      <p:rCtr x="-15434" y="-14954"/>
                                    </p:animMotion>
                                  </p:childTnLst>
                                </p:cTn>
                              </p:par>
                              <p:par>
                                <p:cTn id="134" presetID="22" presetClass="exit" presetSubtype="4" fill="hold" nodeType="withEffect">
                                  <p:stCondLst>
                                    <p:cond delay="0"/>
                                  </p:stCondLst>
                                  <p:childTnLst>
                                    <p:animEffect transition="out" filter="wipe(down)">
                                      <p:cBhvr>
                                        <p:cTn id="135" dur="5000"/>
                                        <p:tgtEl>
                                          <p:spTgt spid="51"/>
                                        </p:tgtEl>
                                      </p:cBhvr>
                                    </p:animEffect>
                                    <p:set>
                                      <p:cBhvr>
                                        <p:cTn id="136" dur="1" fill="hold">
                                          <p:stCondLst>
                                            <p:cond delay="4999"/>
                                          </p:stCondLst>
                                        </p:cTn>
                                        <p:tgtEl>
                                          <p:spTgt spid="51"/>
                                        </p:tgtEl>
                                        <p:attrNameLst>
                                          <p:attrName>style.visibility</p:attrName>
                                        </p:attrNameLst>
                                      </p:cBhvr>
                                      <p:to>
                                        <p:strVal val="hidden"/>
                                      </p:to>
                                    </p:set>
                                  </p:childTnLst>
                                </p:cTn>
                              </p:par>
                            </p:childTnLst>
                          </p:cTn>
                        </p:par>
                        <p:par>
                          <p:cTn id="137" fill="hold">
                            <p:stCondLst>
                              <p:cond delay="5000"/>
                            </p:stCondLst>
                            <p:childTnLst>
                              <p:par>
                                <p:cTn id="138" presetID="31" presetClass="exit" presetSubtype="0" fill="hold" nodeType="afterEffect">
                                  <p:stCondLst>
                                    <p:cond delay="0"/>
                                  </p:stCondLst>
                                  <p:childTnLst>
                                    <p:anim calcmode="lin" valueType="num">
                                      <p:cBhvr>
                                        <p:cTn id="139" dur="1000"/>
                                        <p:tgtEl>
                                          <p:spTgt spid="32"/>
                                        </p:tgtEl>
                                        <p:attrNameLst>
                                          <p:attrName>ppt_w</p:attrName>
                                        </p:attrNameLst>
                                      </p:cBhvr>
                                      <p:tavLst>
                                        <p:tav tm="0">
                                          <p:val>
                                            <p:strVal val="ppt_w"/>
                                          </p:val>
                                        </p:tav>
                                        <p:tav tm="100000">
                                          <p:val>
                                            <p:fltVal val="0"/>
                                          </p:val>
                                        </p:tav>
                                      </p:tavLst>
                                    </p:anim>
                                    <p:anim calcmode="lin" valueType="num">
                                      <p:cBhvr>
                                        <p:cTn id="140" dur="1000"/>
                                        <p:tgtEl>
                                          <p:spTgt spid="32"/>
                                        </p:tgtEl>
                                        <p:attrNameLst>
                                          <p:attrName>ppt_h</p:attrName>
                                        </p:attrNameLst>
                                      </p:cBhvr>
                                      <p:tavLst>
                                        <p:tav tm="0">
                                          <p:val>
                                            <p:strVal val="ppt_h"/>
                                          </p:val>
                                        </p:tav>
                                        <p:tav tm="100000">
                                          <p:val>
                                            <p:fltVal val="0"/>
                                          </p:val>
                                        </p:tav>
                                      </p:tavLst>
                                    </p:anim>
                                    <p:anim calcmode="lin" valueType="num">
                                      <p:cBhvr>
                                        <p:cTn id="141" dur="1000"/>
                                        <p:tgtEl>
                                          <p:spTgt spid="32"/>
                                        </p:tgtEl>
                                        <p:attrNameLst>
                                          <p:attrName>style.rotation</p:attrName>
                                        </p:attrNameLst>
                                      </p:cBhvr>
                                      <p:tavLst>
                                        <p:tav tm="0">
                                          <p:val>
                                            <p:fltVal val="0"/>
                                          </p:val>
                                        </p:tav>
                                        <p:tav tm="100000">
                                          <p:val>
                                            <p:fltVal val="90"/>
                                          </p:val>
                                        </p:tav>
                                      </p:tavLst>
                                    </p:anim>
                                    <p:animEffect transition="out" filter="fade">
                                      <p:cBhvr>
                                        <p:cTn id="142" dur="1000"/>
                                        <p:tgtEl>
                                          <p:spTgt spid="32"/>
                                        </p:tgtEl>
                                      </p:cBhvr>
                                    </p:animEffect>
                                    <p:set>
                                      <p:cBhvr>
                                        <p:cTn id="143" dur="1" fill="hold">
                                          <p:stCondLst>
                                            <p:cond delay="999"/>
                                          </p:stCondLst>
                                        </p:cTn>
                                        <p:tgtEl>
                                          <p:spTgt spid="32"/>
                                        </p:tgtEl>
                                        <p:attrNameLst>
                                          <p:attrName>style.visibility</p:attrName>
                                        </p:attrNameLst>
                                      </p:cBhvr>
                                      <p:to>
                                        <p:strVal val="hidden"/>
                                      </p:to>
                                    </p:set>
                                  </p:childTnLst>
                                </p:cTn>
                              </p:par>
                              <p:par>
                                <p:cTn id="144" presetID="42" presetClass="entr" presetSubtype="0" fill="hold" nodeType="withEffect">
                                  <p:stCondLst>
                                    <p:cond delay="0"/>
                                  </p:stCondLst>
                                  <p:childTnLst>
                                    <p:set>
                                      <p:cBhvr>
                                        <p:cTn id="145" dur="1" fill="hold">
                                          <p:stCondLst>
                                            <p:cond delay="0"/>
                                          </p:stCondLst>
                                        </p:cTn>
                                        <p:tgtEl>
                                          <p:spTgt spid="52"/>
                                        </p:tgtEl>
                                        <p:attrNameLst>
                                          <p:attrName>style.visibility</p:attrName>
                                        </p:attrNameLst>
                                      </p:cBhvr>
                                      <p:to>
                                        <p:strVal val="visible"/>
                                      </p:to>
                                    </p:set>
                                    <p:animEffect transition="in" filter="fade">
                                      <p:cBhvr>
                                        <p:cTn id="146" dur="1000"/>
                                        <p:tgtEl>
                                          <p:spTgt spid="52"/>
                                        </p:tgtEl>
                                      </p:cBhvr>
                                    </p:animEffect>
                                    <p:anim calcmode="lin" valueType="num">
                                      <p:cBhvr>
                                        <p:cTn id="147" dur="1000" fill="hold"/>
                                        <p:tgtEl>
                                          <p:spTgt spid="52"/>
                                        </p:tgtEl>
                                        <p:attrNameLst>
                                          <p:attrName>ppt_x</p:attrName>
                                        </p:attrNameLst>
                                      </p:cBhvr>
                                      <p:tavLst>
                                        <p:tav tm="0">
                                          <p:val>
                                            <p:strVal val="#ppt_x"/>
                                          </p:val>
                                        </p:tav>
                                        <p:tav tm="100000">
                                          <p:val>
                                            <p:strVal val="#ppt_x"/>
                                          </p:val>
                                        </p:tav>
                                      </p:tavLst>
                                    </p:anim>
                                    <p:anim calcmode="lin" valueType="num">
                                      <p:cBhvr>
                                        <p:cTn id="148" dur="1000" fill="hold"/>
                                        <p:tgtEl>
                                          <p:spTgt spid="52"/>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4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2"/>
                  </p:tgtEl>
                </p:cond>
              </p:nextCondLst>
            </p:seq>
            <p:seq concurrent="1" nextAc="seek">
              <p:cTn id="149" restart="whenNotActive" fill="hold" evtFilter="cancelBubble" nodeType="interactiveSeq">
                <p:stCondLst>
                  <p:cond evt="onClick" delay="0">
                    <p:tgtEl>
                      <p:spTgt spid="21"/>
                    </p:tgtEl>
                  </p:cond>
                </p:stCondLst>
                <p:endSync evt="end" delay="0">
                  <p:rtn val="all"/>
                </p:endSync>
                <p:childTnLst>
                  <p:par>
                    <p:cTn id="150" fill="hold">
                      <p:stCondLst>
                        <p:cond delay="0"/>
                      </p:stCondLst>
                      <p:childTnLst>
                        <p:par>
                          <p:cTn id="151" fill="hold">
                            <p:stCondLst>
                              <p:cond delay="0"/>
                            </p:stCondLst>
                            <p:childTnLst>
                              <p:par>
                                <p:cTn id="152" presetID="1" presetClass="exit" presetSubtype="0" fill="hold" nodeType="clickEffect">
                                  <p:stCondLst>
                                    <p:cond delay="0"/>
                                  </p:stCondLst>
                                  <p:childTnLst>
                                    <p:set>
                                      <p:cBhvr>
                                        <p:cTn id="153" dur="1" fill="hold">
                                          <p:stCondLst>
                                            <p:cond delay="0"/>
                                          </p:stCondLst>
                                        </p:cTn>
                                        <p:tgtEl>
                                          <p:spTgt spid="21"/>
                                        </p:tgtEl>
                                        <p:attrNameLst>
                                          <p:attrName>style.visibility</p:attrName>
                                        </p:attrNameLst>
                                      </p:cBhvr>
                                      <p:to>
                                        <p:strVal val="hidden"/>
                                      </p:to>
                                    </p:set>
                                  </p:childTnLst>
                                </p:cTn>
                              </p:par>
                            </p:childTnLst>
                          </p:cTn>
                        </p:par>
                        <p:par>
                          <p:cTn id="154" fill="hold">
                            <p:stCondLst>
                              <p:cond delay="0"/>
                            </p:stCondLst>
                            <p:childTnLst>
                              <p:par>
                                <p:cTn id="155" presetID="1" presetClass="entr" presetSubtype="0" fill="hold" nodeType="afterEffect">
                                  <p:stCondLst>
                                    <p:cond delay="0"/>
                                  </p:stCondLst>
                                  <p:childTnLst>
                                    <p:set>
                                      <p:cBhvr>
                                        <p:cTn id="156" dur="1" fill="hold">
                                          <p:stCondLst>
                                            <p:cond delay="0"/>
                                          </p:stCondLst>
                                        </p:cTn>
                                        <p:tgtEl>
                                          <p:spTgt spid="33"/>
                                        </p:tgtEl>
                                        <p:attrNameLst>
                                          <p:attrName>style.visibility</p:attrName>
                                        </p:attrNameLst>
                                      </p:cBhvr>
                                      <p:to>
                                        <p:strVal val="visible"/>
                                      </p:to>
                                    </p:set>
                                  </p:childTnLst>
                                </p:cTn>
                              </p:par>
                              <p:par>
                                <p:cTn id="157" presetID="22" presetClass="entr" presetSubtype="1" fill="hold" nodeType="withEffect">
                                  <p:stCondLst>
                                    <p:cond delay="0"/>
                                  </p:stCondLst>
                                  <p:childTnLst>
                                    <p:set>
                                      <p:cBhvr>
                                        <p:cTn id="158" dur="1" fill="hold">
                                          <p:stCondLst>
                                            <p:cond delay="0"/>
                                          </p:stCondLst>
                                        </p:cTn>
                                        <p:tgtEl>
                                          <p:spTgt spid="53"/>
                                        </p:tgtEl>
                                        <p:attrNameLst>
                                          <p:attrName>style.visibility</p:attrName>
                                        </p:attrNameLst>
                                      </p:cBhvr>
                                      <p:to>
                                        <p:strVal val="visible"/>
                                      </p:to>
                                    </p:set>
                                    <p:animEffect transition="in" filter="wipe(up)">
                                      <p:cBhvr>
                                        <p:cTn id="159" dur="500"/>
                                        <p:tgtEl>
                                          <p:spTgt spid="53"/>
                                        </p:tgtEl>
                                      </p:cBhvr>
                                    </p:animEffect>
                                  </p:childTnLst>
                                </p:cTn>
                              </p:par>
                              <p:par>
                                <p:cTn id="160" presetID="56" presetClass="path" presetSubtype="0" accel="50000" decel="50000" fill="hold" nodeType="withEffect">
                                  <p:stCondLst>
                                    <p:cond delay="0"/>
                                  </p:stCondLst>
                                  <p:childTnLst>
                                    <p:animMotion origin="layout" path="M 2.77556E-17 -7.40741E-7 L 0.21944 -0.53912 " pathEditMode="relative" rAng="0" ptsTypes="AA">
                                      <p:cBhvr>
                                        <p:cTn id="161" dur="5000" fill="hold"/>
                                        <p:tgtEl>
                                          <p:spTgt spid="33"/>
                                        </p:tgtEl>
                                        <p:attrNameLst>
                                          <p:attrName>ppt_x</p:attrName>
                                          <p:attrName>ppt_y</p:attrName>
                                        </p:attrNameLst>
                                      </p:cBhvr>
                                      <p:rCtr x="10972" y="-26968"/>
                                    </p:animMotion>
                                  </p:childTnLst>
                                </p:cTn>
                              </p:par>
                              <p:par>
                                <p:cTn id="162" presetID="22" presetClass="exit" presetSubtype="4" fill="hold" nodeType="withEffect">
                                  <p:stCondLst>
                                    <p:cond delay="0"/>
                                  </p:stCondLst>
                                  <p:childTnLst>
                                    <p:animEffect transition="out" filter="wipe(down)">
                                      <p:cBhvr>
                                        <p:cTn id="163" dur="5000"/>
                                        <p:tgtEl>
                                          <p:spTgt spid="53"/>
                                        </p:tgtEl>
                                      </p:cBhvr>
                                    </p:animEffect>
                                    <p:set>
                                      <p:cBhvr>
                                        <p:cTn id="164" dur="1" fill="hold">
                                          <p:stCondLst>
                                            <p:cond delay="4999"/>
                                          </p:stCondLst>
                                        </p:cTn>
                                        <p:tgtEl>
                                          <p:spTgt spid="53"/>
                                        </p:tgtEl>
                                        <p:attrNameLst>
                                          <p:attrName>style.visibility</p:attrName>
                                        </p:attrNameLst>
                                      </p:cBhvr>
                                      <p:to>
                                        <p:strVal val="hidden"/>
                                      </p:to>
                                    </p:set>
                                  </p:childTnLst>
                                </p:cTn>
                              </p:par>
                            </p:childTnLst>
                          </p:cTn>
                        </p:par>
                        <p:par>
                          <p:cTn id="165" fill="hold">
                            <p:stCondLst>
                              <p:cond delay="5000"/>
                            </p:stCondLst>
                            <p:childTnLst>
                              <p:par>
                                <p:cTn id="166" presetID="31" presetClass="exit" presetSubtype="0" fill="hold" nodeType="afterEffect">
                                  <p:stCondLst>
                                    <p:cond delay="0"/>
                                  </p:stCondLst>
                                  <p:childTnLst>
                                    <p:anim calcmode="lin" valueType="num">
                                      <p:cBhvr>
                                        <p:cTn id="167" dur="1000"/>
                                        <p:tgtEl>
                                          <p:spTgt spid="33"/>
                                        </p:tgtEl>
                                        <p:attrNameLst>
                                          <p:attrName>ppt_w</p:attrName>
                                        </p:attrNameLst>
                                      </p:cBhvr>
                                      <p:tavLst>
                                        <p:tav tm="0">
                                          <p:val>
                                            <p:strVal val="ppt_w"/>
                                          </p:val>
                                        </p:tav>
                                        <p:tav tm="100000">
                                          <p:val>
                                            <p:fltVal val="0"/>
                                          </p:val>
                                        </p:tav>
                                      </p:tavLst>
                                    </p:anim>
                                    <p:anim calcmode="lin" valueType="num">
                                      <p:cBhvr>
                                        <p:cTn id="168" dur="1000"/>
                                        <p:tgtEl>
                                          <p:spTgt spid="33"/>
                                        </p:tgtEl>
                                        <p:attrNameLst>
                                          <p:attrName>ppt_h</p:attrName>
                                        </p:attrNameLst>
                                      </p:cBhvr>
                                      <p:tavLst>
                                        <p:tav tm="0">
                                          <p:val>
                                            <p:strVal val="ppt_h"/>
                                          </p:val>
                                        </p:tav>
                                        <p:tav tm="100000">
                                          <p:val>
                                            <p:fltVal val="0"/>
                                          </p:val>
                                        </p:tav>
                                      </p:tavLst>
                                    </p:anim>
                                    <p:anim calcmode="lin" valueType="num">
                                      <p:cBhvr>
                                        <p:cTn id="169" dur="1000"/>
                                        <p:tgtEl>
                                          <p:spTgt spid="33"/>
                                        </p:tgtEl>
                                        <p:attrNameLst>
                                          <p:attrName>style.rotation</p:attrName>
                                        </p:attrNameLst>
                                      </p:cBhvr>
                                      <p:tavLst>
                                        <p:tav tm="0">
                                          <p:val>
                                            <p:fltVal val="0"/>
                                          </p:val>
                                        </p:tav>
                                        <p:tav tm="100000">
                                          <p:val>
                                            <p:fltVal val="90"/>
                                          </p:val>
                                        </p:tav>
                                      </p:tavLst>
                                    </p:anim>
                                    <p:animEffect transition="out" filter="fade">
                                      <p:cBhvr>
                                        <p:cTn id="170" dur="1000"/>
                                        <p:tgtEl>
                                          <p:spTgt spid="33"/>
                                        </p:tgtEl>
                                      </p:cBhvr>
                                    </p:animEffect>
                                    <p:set>
                                      <p:cBhvr>
                                        <p:cTn id="171" dur="1" fill="hold">
                                          <p:stCondLst>
                                            <p:cond delay="999"/>
                                          </p:stCondLst>
                                        </p:cTn>
                                        <p:tgtEl>
                                          <p:spTgt spid="33"/>
                                        </p:tgtEl>
                                        <p:attrNameLst>
                                          <p:attrName>style.visibility</p:attrName>
                                        </p:attrNameLst>
                                      </p:cBhvr>
                                      <p:to>
                                        <p:strVal val="hidden"/>
                                      </p:to>
                                    </p:set>
                                  </p:childTnLst>
                                </p:cTn>
                              </p:par>
                              <p:par>
                                <p:cTn id="172" presetID="31" presetClass="entr" presetSubtype="0" fill="hold" nodeType="withEffect">
                                  <p:stCondLst>
                                    <p:cond delay="0"/>
                                  </p:stCondLst>
                                  <p:childTnLst>
                                    <p:set>
                                      <p:cBhvr>
                                        <p:cTn id="173" dur="1" fill="hold">
                                          <p:stCondLst>
                                            <p:cond delay="0"/>
                                          </p:stCondLst>
                                        </p:cTn>
                                        <p:tgtEl>
                                          <p:spTgt spid="54"/>
                                        </p:tgtEl>
                                        <p:attrNameLst>
                                          <p:attrName>style.visibility</p:attrName>
                                        </p:attrNameLst>
                                      </p:cBhvr>
                                      <p:to>
                                        <p:strVal val="visible"/>
                                      </p:to>
                                    </p:set>
                                    <p:anim calcmode="lin" valueType="num">
                                      <p:cBhvr>
                                        <p:cTn id="174" dur="1000" fill="hold"/>
                                        <p:tgtEl>
                                          <p:spTgt spid="54"/>
                                        </p:tgtEl>
                                        <p:attrNameLst>
                                          <p:attrName>ppt_w</p:attrName>
                                        </p:attrNameLst>
                                      </p:cBhvr>
                                      <p:tavLst>
                                        <p:tav tm="0">
                                          <p:val>
                                            <p:fltVal val="0"/>
                                          </p:val>
                                        </p:tav>
                                        <p:tav tm="100000">
                                          <p:val>
                                            <p:strVal val="#ppt_w"/>
                                          </p:val>
                                        </p:tav>
                                      </p:tavLst>
                                    </p:anim>
                                    <p:anim calcmode="lin" valueType="num">
                                      <p:cBhvr>
                                        <p:cTn id="175" dur="1000" fill="hold"/>
                                        <p:tgtEl>
                                          <p:spTgt spid="54"/>
                                        </p:tgtEl>
                                        <p:attrNameLst>
                                          <p:attrName>ppt_h</p:attrName>
                                        </p:attrNameLst>
                                      </p:cBhvr>
                                      <p:tavLst>
                                        <p:tav tm="0">
                                          <p:val>
                                            <p:fltVal val="0"/>
                                          </p:val>
                                        </p:tav>
                                        <p:tav tm="100000">
                                          <p:val>
                                            <p:strVal val="#ppt_h"/>
                                          </p:val>
                                        </p:tav>
                                      </p:tavLst>
                                    </p:anim>
                                    <p:anim calcmode="lin" valueType="num">
                                      <p:cBhvr>
                                        <p:cTn id="176" dur="1000" fill="hold"/>
                                        <p:tgtEl>
                                          <p:spTgt spid="54"/>
                                        </p:tgtEl>
                                        <p:attrNameLst>
                                          <p:attrName>style.rotation</p:attrName>
                                        </p:attrNameLst>
                                      </p:cBhvr>
                                      <p:tavLst>
                                        <p:tav tm="0">
                                          <p:val>
                                            <p:fltVal val="90"/>
                                          </p:val>
                                        </p:tav>
                                        <p:tav tm="100000">
                                          <p:val>
                                            <p:fltVal val="0"/>
                                          </p:val>
                                        </p:tav>
                                      </p:tavLst>
                                    </p:anim>
                                    <p:animEffect transition="in" filter="fade">
                                      <p:cBhvr>
                                        <p:cTn id="177" dur="1000"/>
                                        <p:tgtEl>
                                          <p:spTgt spid="54"/>
                                        </p:tgtEl>
                                      </p:cBhvr>
                                    </p:animEffect>
                                  </p:childTnLst>
                                  <p:subTnLst>
                                    <p:audio>
                                      <p:cMediaNode>
                                        <p:cTn display="0" masterRel="sameClick">
                                          <p:stCondLst>
                                            <p:cond evt="begin" delay="0">
                                              <p:tn val="17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1"/>
                  </p:tgtEl>
                </p:cond>
              </p:nextCondLst>
            </p:seq>
            <p:seq concurrent="1" nextAc="seek">
              <p:cTn id="178" restart="whenNotActive" fill="hold" evtFilter="cancelBubble" nodeType="interactiveSeq">
                <p:stCondLst>
                  <p:cond evt="onClick" delay="0">
                    <p:tgtEl>
                      <p:spTgt spid="20"/>
                    </p:tgtEl>
                  </p:cond>
                </p:stCondLst>
                <p:endSync evt="end" delay="0">
                  <p:rtn val="all"/>
                </p:endSync>
                <p:childTnLst>
                  <p:par>
                    <p:cTn id="179" fill="hold">
                      <p:stCondLst>
                        <p:cond delay="0"/>
                      </p:stCondLst>
                      <p:childTnLst>
                        <p:par>
                          <p:cTn id="180" fill="hold">
                            <p:stCondLst>
                              <p:cond delay="0"/>
                            </p:stCondLst>
                            <p:childTnLst>
                              <p:par>
                                <p:cTn id="181" presetID="1" presetClass="exit" presetSubtype="0" fill="hold" nodeType="clickEffect">
                                  <p:stCondLst>
                                    <p:cond delay="0"/>
                                  </p:stCondLst>
                                  <p:childTnLst>
                                    <p:set>
                                      <p:cBhvr>
                                        <p:cTn id="182" dur="1" fill="hold">
                                          <p:stCondLst>
                                            <p:cond delay="0"/>
                                          </p:stCondLst>
                                        </p:cTn>
                                        <p:tgtEl>
                                          <p:spTgt spid="20"/>
                                        </p:tgtEl>
                                        <p:attrNameLst>
                                          <p:attrName>style.visibility</p:attrName>
                                        </p:attrNameLst>
                                      </p:cBhvr>
                                      <p:to>
                                        <p:strVal val="hidden"/>
                                      </p:to>
                                    </p:set>
                                  </p:childTnLst>
                                </p:cTn>
                              </p:par>
                              <p:par>
                                <p:cTn id="183" presetID="1" presetClass="entr" presetSubtype="0" fill="hold" nodeType="withEffect">
                                  <p:stCondLst>
                                    <p:cond delay="0"/>
                                  </p:stCondLst>
                                  <p:childTnLst>
                                    <p:set>
                                      <p:cBhvr>
                                        <p:cTn id="184" dur="1" fill="hold">
                                          <p:stCondLst>
                                            <p:cond delay="0"/>
                                          </p:stCondLst>
                                        </p:cTn>
                                        <p:tgtEl>
                                          <p:spTgt spid="34"/>
                                        </p:tgtEl>
                                        <p:attrNameLst>
                                          <p:attrName>style.visibility</p:attrName>
                                        </p:attrNameLst>
                                      </p:cBhvr>
                                      <p:to>
                                        <p:strVal val="visible"/>
                                      </p:to>
                                    </p:set>
                                  </p:childTnLst>
                                </p:cTn>
                              </p:par>
                            </p:childTnLst>
                          </p:cTn>
                        </p:par>
                        <p:par>
                          <p:cTn id="185" fill="hold">
                            <p:stCondLst>
                              <p:cond delay="0"/>
                            </p:stCondLst>
                            <p:childTnLst>
                              <p:par>
                                <p:cTn id="186" presetID="22" presetClass="entr" presetSubtype="1" fill="hold" nodeType="afterEffect">
                                  <p:stCondLst>
                                    <p:cond delay="0"/>
                                  </p:stCondLst>
                                  <p:childTnLst>
                                    <p:set>
                                      <p:cBhvr>
                                        <p:cTn id="187" dur="1" fill="hold">
                                          <p:stCondLst>
                                            <p:cond delay="0"/>
                                          </p:stCondLst>
                                        </p:cTn>
                                        <p:tgtEl>
                                          <p:spTgt spid="55"/>
                                        </p:tgtEl>
                                        <p:attrNameLst>
                                          <p:attrName>style.visibility</p:attrName>
                                        </p:attrNameLst>
                                      </p:cBhvr>
                                      <p:to>
                                        <p:strVal val="visible"/>
                                      </p:to>
                                    </p:set>
                                    <p:animEffect transition="in" filter="wipe(up)">
                                      <p:cBhvr>
                                        <p:cTn id="188" dur="500"/>
                                        <p:tgtEl>
                                          <p:spTgt spid="55"/>
                                        </p:tgtEl>
                                      </p:cBhvr>
                                    </p:animEffect>
                                  </p:childTnLst>
                                </p:cTn>
                              </p:par>
                              <p:par>
                                <p:cTn id="189" presetID="56" presetClass="path" presetSubtype="0" accel="50000" decel="50000" fill="hold" nodeType="withEffect">
                                  <p:stCondLst>
                                    <p:cond delay="0"/>
                                  </p:stCondLst>
                                  <p:childTnLst>
                                    <p:animMotion origin="layout" path="M 2.77778E-6 -1.48148E-6 L -0.24618 -0.58009 " pathEditMode="relative" rAng="0" ptsTypes="AA">
                                      <p:cBhvr>
                                        <p:cTn id="190" dur="5000" fill="hold"/>
                                        <p:tgtEl>
                                          <p:spTgt spid="34"/>
                                        </p:tgtEl>
                                        <p:attrNameLst>
                                          <p:attrName>ppt_x</p:attrName>
                                          <p:attrName>ppt_y</p:attrName>
                                        </p:attrNameLst>
                                      </p:cBhvr>
                                      <p:rCtr x="-12309" y="-29005"/>
                                    </p:animMotion>
                                  </p:childTnLst>
                                </p:cTn>
                              </p:par>
                              <p:par>
                                <p:cTn id="191" presetID="22" presetClass="exit" presetSubtype="4" fill="hold" nodeType="withEffect">
                                  <p:stCondLst>
                                    <p:cond delay="0"/>
                                  </p:stCondLst>
                                  <p:childTnLst>
                                    <p:animEffect transition="out" filter="wipe(down)">
                                      <p:cBhvr>
                                        <p:cTn id="192" dur="5000"/>
                                        <p:tgtEl>
                                          <p:spTgt spid="55"/>
                                        </p:tgtEl>
                                      </p:cBhvr>
                                    </p:animEffect>
                                    <p:set>
                                      <p:cBhvr>
                                        <p:cTn id="193" dur="1" fill="hold">
                                          <p:stCondLst>
                                            <p:cond delay="4999"/>
                                          </p:stCondLst>
                                        </p:cTn>
                                        <p:tgtEl>
                                          <p:spTgt spid="55"/>
                                        </p:tgtEl>
                                        <p:attrNameLst>
                                          <p:attrName>style.visibility</p:attrName>
                                        </p:attrNameLst>
                                      </p:cBhvr>
                                      <p:to>
                                        <p:strVal val="hidden"/>
                                      </p:to>
                                    </p:set>
                                  </p:childTnLst>
                                </p:cTn>
                              </p:par>
                            </p:childTnLst>
                          </p:cTn>
                        </p:par>
                        <p:par>
                          <p:cTn id="194" fill="hold">
                            <p:stCondLst>
                              <p:cond delay="5000"/>
                            </p:stCondLst>
                            <p:childTnLst>
                              <p:par>
                                <p:cTn id="195" presetID="53" presetClass="exit" presetSubtype="32" fill="hold" nodeType="afterEffect">
                                  <p:stCondLst>
                                    <p:cond delay="0"/>
                                  </p:stCondLst>
                                  <p:childTnLst>
                                    <p:anim calcmode="lin" valueType="num">
                                      <p:cBhvr>
                                        <p:cTn id="196" dur="500"/>
                                        <p:tgtEl>
                                          <p:spTgt spid="34"/>
                                        </p:tgtEl>
                                        <p:attrNameLst>
                                          <p:attrName>ppt_w</p:attrName>
                                        </p:attrNameLst>
                                      </p:cBhvr>
                                      <p:tavLst>
                                        <p:tav tm="0">
                                          <p:val>
                                            <p:strVal val="ppt_w"/>
                                          </p:val>
                                        </p:tav>
                                        <p:tav tm="100000">
                                          <p:val>
                                            <p:fltVal val="0"/>
                                          </p:val>
                                        </p:tav>
                                      </p:tavLst>
                                    </p:anim>
                                    <p:anim calcmode="lin" valueType="num">
                                      <p:cBhvr>
                                        <p:cTn id="197" dur="500"/>
                                        <p:tgtEl>
                                          <p:spTgt spid="34"/>
                                        </p:tgtEl>
                                        <p:attrNameLst>
                                          <p:attrName>ppt_h</p:attrName>
                                        </p:attrNameLst>
                                      </p:cBhvr>
                                      <p:tavLst>
                                        <p:tav tm="0">
                                          <p:val>
                                            <p:strVal val="ppt_h"/>
                                          </p:val>
                                        </p:tav>
                                        <p:tav tm="100000">
                                          <p:val>
                                            <p:fltVal val="0"/>
                                          </p:val>
                                        </p:tav>
                                      </p:tavLst>
                                    </p:anim>
                                    <p:animEffect transition="out" filter="fade">
                                      <p:cBhvr>
                                        <p:cTn id="198" dur="500"/>
                                        <p:tgtEl>
                                          <p:spTgt spid="34"/>
                                        </p:tgtEl>
                                      </p:cBhvr>
                                    </p:animEffect>
                                    <p:set>
                                      <p:cBhvr>
                                        <p:cTn id="199" dur="1" fill="hold">
                                          <p:stCondLst>
                                            <p:cond delay="499"/>
                                          </p:stCondLst>
                                        </p:cTn>
                                        <p:tgtEl>
                                          <p:spTgt spid="34"/>
                                        </p:tgtEl>
                                        <p:attrNameLst>
                                          <p:attrName>style.visibility</p:attrName>
                                        </p:attrNameLst>
                                      </p:cBhvr>
                                      <p:to>
                                        <p:strVal val="hidden"/>
                                      </p:to>
                                    </p:set>
                                  </p:childTnLst>
                                </p:cTn>
                              </p:par>
                              <p:par>
                                <p:cTn id="200" presetID="31" presetClass="entr" presetSubtype="0" fill="hold" nodeType="withEffect">
                                  <p:stCondLst>
                                    <p:cond delay="0"/>
                                  </p:stCondLst>
                                  <p:childTnLst>
                                    <p:set>
                                      <p:cBhvr>
                                        <p:cTn id="201" dur="1" fill="hold">
                                          <p:stCondLst>
                                            <p:cond delay="0"/>
                                          </p:stCondLst>
                                        </p:cTn>
                                        <p:tgtEl>
                                          <p:spTgt spid="56"/>
                                        </p:tgtEl>
                                        <p:attrNameLst>
                                          <p:attrName>style.visibility</p:attrName>
                                        </p:attrNameLst>
                                      </p:cBhvr>
                                      <p:to>
                                        <p:strVal val="visible"/>
                                      </p:to>
                                    </p:set>
                                    <p:anim calcmode="lin" valueType="num">
                                      <p:cBhvr>
                                        <p:cTn id="202" dur="1000" fill="hold"/>
                                        <p:tgtEl>
                                          <p:spTgt spid="56"/>
                                        </p:tgtEl>
                                        <p:attrNameLst>
                                          <p:attrName>ppt_w</p:attrName>
                                        </p:attrNameLst>
                                      </p:cBhvr>
                                      <p:tavLst>
                                        <p:tav tm="0">
                                          <p:val>
                                            <p:fltVal val="0"/>
                                          </p:val>
                                        </p:tav>
                                        <p:tav tm="100000">
                                          <p:val>
                                            <p:strVal val="#ppt_w"/>
                                          </p:val>
                                        </p:tav>
                                      </p:tavLst>
                                    </p:anim>
                                    <p:anim calcmode="lin" valueType="num">
                                      <p:cBhvr>
                                        <p:cTn id="203" dur="1000" fill="hold"/>
                                        <p:tgtEl>
                                          <p:spTgt spid="56"/>
                                        </p:tgtEl>
                                        <p:attrNameLst>
                                          <p:attrName>ppt_h</p:attrName>
                                        </p:attrNameLst>
                                      </p:cBhvr>
                                      <p:tavLst>
                                        <p:tav tm="0">
                                          <p:val>
                                            <p:fltVal val="0"/>
                                          </p:val>
                                        </p:tav>
                                        <p:tav tm="100000">
                                          <p:val>
                                            <p:strVal val="#ppt_h"/>
                                          </p:val>
                                        </p:tav>
                                      </p:tavLst>
                                    </p:anim>
                                    <p:anim calcmode="lin" valueType="num">
                                      <p:cBhvr>
                                        <p:cTn id="204" dur="1000" fill="hold"/>
                                        <p:tgtEl>
                                          <p:spTgt spid="56"/>
                                        </p:tgtEl>
                                        <p:attrNameLst>
                                          <p:attrName>style.rotation</p:attrName>
                                        </p:attrNameLst>
                                      </p:cBhvr>
                                      <p:tavLst>
                                        <p:tav tm="0">
                                          <p:val>
                                            <p:fltVal val="90"/>
                                          </p:val>
                                        </p:tav>
                                        <p:tav tm="100000">
                                          <p:val>
                                            <p:fltVal val="0"/>
                                          </p:val>
                                        </p:tav>
                                      </p:tavLst>
                                    </p:anim>
                                    <p:animEffect transition="in" filter="fade">
                                      <p:cBhvr>
                                        <p:cTn id="205" dur="1000"/>
                                        <p:tgtEl>
                                          <p:spTgt spid="56"/>
                                        </p:tgtEl>
                                      </p:cBhvr>
                                    </p:animEffect>
                                  </p:childTnLst>
                                  <p:subTnLst>
                                    <p:audio>
                                      <p:cMediaNode>
                                        <p:cTn display="0" masterRel="sameClick">
                                          <p:stCondLst>
                                            <p:cond evt="begin" delay="0">
                                              <p:tn val="20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20"/>
                  </p:tgtEl>
                </p:cond>
              </p:nextCondLst>
            </p:seq>
            <p:seq concurrent="1" nextAc="seek">
              <p:cTn id="206" restart="whenNotActive" fill="hold" evtFilter="cancelBubble" nodeType="interactiveSeq">
                <p:stCondLst>
                  <p:cond evt="onClick" delay="0">
                    <p:tgtEl>
                      <p:spTgt spid="57"/>
                    </p:tgtEl>
                  </p:cond>
                </p:stCondLst>
                <p:endSync evt="end" delay="0">
                  <p:rtn val="all"/>
                </p:endSync>
                <p:childTnLst>
                  <p:par>
                    <p:cTn id="207" fill="hold">
                      <p:stCondLst>
                        <p:cond delay="0"/>
                      </p:stCondLst>
                      <p:childTnLst>
                        <p:par>
                          <p:cTn id="208" fill="hold">
                            <p:stCondLst>
                              <p:cond delay="0"/>
                            </p:stCondLst>
                            <p:childTnLst>
                              <p:par>
                                <p:cTn id="209" presetID="42" presetClass="exit" presetSubtype="0" fill="hold" grpId="0" nodeType="clickEffect">
                                  <p:stCondLst>
                                    <p:cond delay="0"/>
                                  </p:stCondLst>
                                  <p:childTnLst>
                                    <p:animEffect transition="out" filter="fade">
                                      <p:cBhvr>
                                        <p:cTn id="210" dur="1000"/>
                                        <p:tgtEl>
                                          <p:spTgt spid="57"/>
                                        </p:tgtEl>
                                      </p:cBhvr>
                                    </p:animEffect>
                                    <p:anim calcmode="lin" valueType="num">
                                      <p:cBhvr>
                                        <p:cTn id="211" dur="1000"/>
                                        <p:tgtEl>
                                          <p:spTgt spid="57"/>
                                        </p:tgtEl>
                                        <p:attrNameLst>
                                          <p:attrName>ppt_x</p:attrName>
                                        </p:attrNameLst>
                                      </p:cBhvr>
                                      <p:tavLst>
                                        <p:tav tm="0">
                                          <p:val>
                                            <p:strVal val="ppt_x"/>
                                          </p:val>
                                        </p:tav>
                                        <p:tav tm="100000">
                                          <p:val>
                                            <p:strVal val="ppt_x"/>
                                          </p:val>
                                        </p:tav>
                                      </p:tavLst>
                                    </p:anim>
                                    <p:anim calcmode="lin" valueType="num">
                                      <p:cBhvr>
                                        <p:cTn id="212" dur="1000"/>
                                        <p:tgtEl>
                                          <p:spTgt spid="57"/>
                                        </p:tgtEl>
                                        <p:attrNameLst>
                                          <p:attrName>ppt_y</p:attrName>
                                        </p:attrNameLst>
                                      </p:cBhvr>
                                      <p:tavLst>
                                        <p:tav tm="0">
                                          <p:val>
                                            <p:strVal val="ppt_y"/>
                                          </p:val>
                                        </p:tav>
                                        <p:tav tm="100000">
                                          <p:val>
                                            <p:strVal val="ppt_y+.1"/>
                                          </p:val>
                                        </p:tav>
                                      </p:tavLst>
                                    </p:anim>
                                    <p:set>
                                      <p:cBhvr>
                                        <p:cTn id="213" dur="1" fill="hold">
                                          <p:stCondLst>
                                            <p:cond delay="999"/>
                                          </p:stCondLst>
                                        </p:cTn>
                                        <p:tgtEl>
                                          <p:spTgt spid="57"/>
                                        </p:tgtEl>
                                        <p:attrNameLst>
                                          <p:attrName>style.visibility</p:attrName>
                                        </p:attrNameLst>
                                      </p:cBhvr>
                                      <p:to>
                                        <p:strVal val="hidden"/>
                                      </p:to>
                                    </p:set>
                                  </p:childTnLst>
                                </p:cTn>
                              </p:par>
                            </p:childTnLst>
                          </p:cTn>
                        </p:par>
                      </p:childTnLst>
                    </p:cTn>
                  </p:par>
                </p:childTnLst>
              </p:cTn>
              <p:nextCondLst>
                <p:cond evt="onClick" delay="0">
                  <p:tgtEl>
                    <p:spTgt spid="57"/>
                  </p:tgtEl>
                </p:cond>
              </p:nextCondLst>
            </p:seq>
            <p:seq concurrent="1" nextAc="seek">
              <p:cTn id="214" restart="whenNotActive" fill="hold" evtFilter="cancelBubble" nodeType="interactiveSeq">
                <p:stCondLst>
                  <p:cond evt="onClick" delay="0">
                    <p:tgtEl>
                      <p:spTgt spid="58"/>
                    </p:tgtEl>
                  </p:cond>
                </p:stCondLst>
                <p:endSync evt="end" delay="0">
                  <p:rtn val="all"/>
                </p:endSync>
                <p:childTnLst>
                  <p:par>
                    <p:cTn id="215" fill="hold">
                      <p:stCondLst>
                        <p:cond delay="0"/>
                      </p:stCondLst>
                      <p:childTnLst>
                        <p:par>
                          <p:cTn id="216" fill="hold">
                            <p:stCondLst>
                              <p:cond delay="0"/>
                            </p:stCondLst>
                            <p:childTnLst>
                              <p:par>
                                <p:cTn id="217" presetID="42" presetClass="exit" presetSubtype="0" fill="hold" grpId="0" nodeType="clickEffect">
                                  <p:stCondLst>
                                    <p:cond delay="0"/>
                                  </p:stCondLst>
                                  <p:childTnLst>
                                    <p:animEffect transition="out" filter="fade">
                                      <p:cBhvr>
                                        <p:cTn id="218" dur="1000"/>
                                        <p:tgtEl>
                                          <p:spTgt spid="58"/>
                                        </p:tgtEl>
                                      </p:cBhvr>
                                    </p:animEffect>
                                    <p:anim calcmode="lin" valueType="num">
                                      <p:cBhvr>
                                        <p:cTn id="219" dur="1000"/>
                                        <p:tgtEl>
                                          <p:spTgt spid="58"/>
                                        </p:tgtEl>
                                        <p:attrNameLst>
                                          <p:attrName>ppt_x</p:attrName>
                                        </p:attrNameLst>
                                      </p:cBhvr>
                                      <p:tavLst>
                                        <p:tav tm="0">
                                          <p:val>
                                            <p:strVal val="ppt_x"/>
                                          </p:val>
                                        </p:tav>
                                        <p:tav tm="100000">
                                          <p:val>
                                            <p:strVal val="ppt_x"/>
                                          </p:val>
                                        </p:tav>
                                      </p:tavLst>
                                    </p:anim>
                                    <p:anim calcmode="lin" valueType="num">
                                      <p:cBhvr>
                                        <p:cTn id="220" dur="1000"/>
                                        <p:tgtEl>
                                          <p:spTgt spid="58"/>
                                        </p:tgtEl>
                                        <p:attrNameLst>
                                          <p:attrName>ppt_y</p:attrName>
                                        </p:attrNameLst>
                                      </p:cBhvr>
                                      <p:tavLst>
                                        <p:tav tm="0">
                                          <p:val>
                                            <p:strVal val="ppt_y"/>
                                          </p:val>
                                        </p:tav>
                                        <p:tav tm="100000">
                                          <p:val>
                                            <p:strVal val="ppt_y+.1"/>
                                          </p:val>
                                        </p:tav>
                                      </p:tavLst>
                                    </p:anim>
                                    <p:set>
                                      <p:cBhvr>
                                        <p:cTn id="221" dur="1" fill="hold">
                                          <p:stCondLst>
                                            <p:cond delay="9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8"/>
                  </p:tgtEl>
                </p:cond>
              </p:nextCondLst>
            </p:seq>
            <p:seq concurrent="1" nextAc="seek">
              <p:cTn id="222" restart="whenNotActive" fill="hold" evtFilter="cancelBubble" nodeType="interactiveSeq">
                <p:stCondLst>
                  <p:cond evt="onClick" delay="0">
                    <p:tgtEl>
                      <p:spTgt spid="59"/>
                    </p:tgtEl>
                  </p:cond>
                </p:stCondLst>
                <p:endSync evt="end" delay="0">
                  <p:rtn val="all"/>
                </p:endSync>
                <p:childTnLst>
                  <p:par>
                    <p:cTn id="223" fill="hold">
                      <p:stCondLst>
                        <p:cond delay="0"/>
                      </p:stCondLst>
                      <p:childTnLst>
                        <p:par>
                          <p:cTn id="224" fill="hold">
                            <p:stCondLst>
                              <p:cond delay="0"/>
                            </p:stCondLst>
                            <p:childTnLst>
                              <p:par>
                                <p:cTn id="225" presetID="42" presetClass="exit" presetSubtype="0" fill="hold" grpId="0" nodeType="clickEffect">
                                  <p:stCondLst>
                                    <p:cond delay="0"/>
                                  </p:stCondLst>
                                  <p:childTnLst>
                                    <p:animEffect transition="out" filter="fade">
                                      <p:cBhvr>
                                        <p:cTn id="226" dur="1000"/>
                                        <p:tgtEl>
                                          <p:spTgt spid="59"/>
                                        </p:tgtEl>
                                      </p:cBhvr>
                                    </p:animEffect>
                                    <p:anim calcmode="lin" valueType="num">
                                      <p:cBhvr>
                                        <p:cTn id="227" dur="1000"/>
                                        <p:tgtEl>
                                          <p:spTgt spid="59"/>
                                        </p:tgtEl>
                                        <p:attrNameLst>
                                          <p:attrName>ppt_x</p:attrName>
                                        </p:attrNameLst>
                                      </p:cBhvr>
                                      <p:tavLst>
                                        <p:tav tm="0">
                                          <p:val>
                                            <p:strVal val="ppt_x"/>
                                          </p:val>
                                        </p:tav>
                                        <p:tav tm="100000">
                                          <p:val>
                                            <p:strVal val="ppt_x"/>
                                          </p:val>
                                        </p:tav>
                                      </p:tavLst>
                                    </p:anim>
                                    <p:anim calcmode="lin" valueType="num">
                                      <p:cBhvr>
                                        <p:cTn id="228" dur="1000"/>
                                        <p:tgtEl>
                                          <p:spTgt spid="59"/>
                                        </p:tgtEl>
                                        <p:attrNameLst>
                                          <p:attrName>ppt_y</p:attrName>
                                        </p:attrNameLst>
                                      </p:cBhvr>
                                      <p:tavLst>
                                        <p:tav tm="0">
                                          <p:val>
                                            <p:strVal val="ppt_y"/>
                                          </p:val>
                                        </p:tav>
                                        <p:tav tm="100000">
                                          <p:val>
                                            <p:strVal val="ppt_y+.1"/>
                                          </p:val>
                                        </p:tav>
                                      </p:tavLst>
                                    </p:anim>
                                    <p:set>
                                      <p:cBhvr>
                                        <p:cTn id="229" dur="1" fill="hold">
                                          <p:stCondLst>
                                            <p:cond delay="9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30" restart="whenNotActive" fill="hold" evtFilter="cancelBubble" nodeType="interactiveSeq">
                <p:stCondLst>
                  <p:cond evt="onClick" delay="0">
                    <p:tgtEl>
                      <p:spTgt spid="60"/>
                    </p:tgtEl>
                  </p:cond>
                </p:stCondLst>
                <p:endSync evt="end" delay="0">
                  <p:rtn val="all"/>
                </p:endSync>
                <p:childTnLst>
                  <p:par>
                    <p:cTn id="231" fill="hold">
                      <p:stCondLst>
                        <p:cond delay="0"/>
                      </p:stCondLst>
                      <p:childTnLst>
                        <p:par>
                          <p:cTn id="232" fill="hold">
                            <p:stCondLst>
                              <p:cond delay="0"/>
                            </p:stCondLst>
                            <p:childTnLst>
                              <p:par>
                                <p:cTn id="233" presetID="42" presetClass="exit" presetSubtype="0" fill="hold" grpId="0" nodeType="clickEffect">
                                  <p:stCondLst>
                                    <p:cond delay="0"/>
                                  </p:stCondLst>
                                  <p:childTnLst>
                                    <p:animEffect transition="out" filter="fade">
                                      <p:cBhvr>
                                        <p:cTn id="234" dur="1000"/>
                                        <p:tgtEl>
                                          <p:spTgt spid="60"/>
                                        </p:tgtEl>
                                      </p:cBhvr>
                                    </p:animEffect>
                                    <p:anim calcmode="lin" valueType="num">
                                      <p:cBhvr>
                                        <p:cTn id="235" dur="1000"/>
                                        <p:tgtEl>
                                          <p:spTgt spid="60"/>
                                        </p:tgtEl>
                                        <p:attrNameLst>
                                          <p:attrName>ppt_x</p:attrName>
                                        </p:attrNameLst>
                                      </p:cBhvr>
                                      <p:tavLst>
                                        <p:tav tm="0">
                                          <p:val>
                                            <p:strVal val="ppt_x"/>
                                          </p:val>
                                        </p:tav>
                                        <p:tav tm="100000">
                                          <p:val>
                                            <p:strVal val="ppt_x"/>
                                          </p:val>
                                        </p:tav>
                                      </p:tavLst>
                                    </p:anim>
                                    <p:anim calcmode="lin" valueType="num">
                                      <p:cBhvr>
                                        <p:cTn id="236" dur="1000"/>
                                        <p:tgtEl>
                                          <p:spTgt spid="60"/>
                                        </p:tgtEl>
                                        <p:attrNameLst>
                                          <p:attrName>ppt_y</p:attrName>
                                        </p:attrNameLst>
                                      </p:cBhvr>
                                      <p:tavLst>
                                        <p:tav tm="0">
                                          <p:val>
                                            <p:strVal val="ppt_y"/>
                                          </p:val>
                                        </p:tav>
                                        <p:tav tm="100000">
                                          <p:val>
                                            <p:strVal val="ppt_y+.1"/>
                                          </p:val>
                                        </p:tav>
                                      </p:tavLst>
                                    </p:anim>
                                    <p:set>
                                      <p:cBhvr>
                                        <p:cTn id="237" dur="1" fill="hold">
                                          <p:stCondLst>
                                            <p:cond delay="9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238" restart="whenNotActive" fill="hold" evtFilter="cancelBubble" nodeType="interactiveSeq">
                <p:stCondLst>
                  <p:cond evt="onClick" delay="0">
                    <p:tgtEl>
                      <p:spTgt spid="61"/>
                    </p:tgtEl>
                  </p:cond>
                </p:stCondLst>
                <p:endSync evt="end" delay="0">
                  <p:rtn val="all"/>
                </p:endSync>
                <p:childTnLst>
                  <p:par>
                    <p:cTn id="239" fill="hold">
                      <p:stCondLst>
                        <p:cond delay="0"/>
                      </p:stCondLst>
                      <p:childTnLst>
                        <p:par>
                          <p:cTn id="240" fill="hold">
                            <p:stCondLst>
                              <p:cond delay="0"/>
                            </p:stCondLst>
                            <p:childTnLst>
                              <p:par>
                                <p:cTn id="241" presetID="42" presetClass="exit" presetSubtype="0" fill="hold" grpId="0" nodeType="clickEffect">
                                  <p:stCondLst>
                                    <p:cond delay="0"/>
                                  </p:stCondLst>
                                  <p:childTnLst>
                                    <p:animEffect transition="out" filter="fade">
                                      <p:cBhvr>
                                        <p:cTn id="242" dur="1000"/>
                                        <p:tgtEl>
                                          <p:spTgt spid="61"/>
                                        </p:tgtEl>
                                      </p:cBhvr>
                                    </p:animEffect>
                                    <p:anim calcmode="lin" valueType="num">
                                      <p:cBhvr>
                                        <p:cTn id="243" dur="1000"/>
                                        <p:tgtEl>
                                          <p:spTgt spid="61"/>
                                        </p:tgtEl>
                                        <p:attrNameLst>
                                          <p:attrName>ppt_x</p:attrName>
                                        </p:attrNameLst>
                                      </p:cBhvr>
                                      <p:tavLst>
                                        <p:tav tm="0">
                                          <p:val>
                                            <p:strVal val="ppt_x"/>
                                          </p:val>
                                        </p:tav>
                                        <p:tav tm="100000">
                                          <p:val>
                                            <p:strVal val="ppt_x"/>
                                          </p:val>
                                        </p:tav>
                                      </p:tavLst>
                                    </p:anim>
                                    <p:anim calcmode="lin" valueType="num">
                                      <p:cBhvr>
                                        <p:cTn id="244" dur="1000"/>
                                        <p:tgtEl>
                                          <p:spTgt spid="61"/>
                                        </p:tgtEl>
                                        <p:attrNameLst>
                                          <p:attrName>ppt_y</p:attrName>
                                        </p:attrNameLst>
                                      </p:cBhvr>
                                      <p:tavLst>
                                        <p:tav tm="0">
                                          <p:val>
                                            <p:strVal val="ppt_y"/>
                                          </p:val>
                                        </p:tav>
                                        <p:tav tm="100000">
                                          <p:val>
                                            <p:strVal val="ppt_y+.1"/>
                                          </p:val>
                                        </p:tav>
                                      </p:tavLst>
                                    </p:anim>
                                    <p:set>
                                      <p:cBhvr>
                                        <p:cTn id="245" dur="1" fill="hold">
                                          <p:stCondLst>
                                            <p:cond delay="9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61"/>
                  </p:tgtEl>
                </p:cond>
              </p:nextCondLst>
            </p:seq>
            <p:seq concurrent="1" nextAc="seek">
              <p:cTn id="246" restart="whenNotActive" fill="hold" evtFilter="cancelBubble" nodeType="interactiveSeq">
                <p:stCondLst>
                  <p:cond evt="onClick" delay="0">
                    <p:tgtEl>
                      <p:spTgt spid="62"/>
                    </p:tgtEl>
                  </p:cond>
                </p:stCondLst>
                <p:endSync evt="end" delay="0">
                  <p:rtn val="all"/>
                </p:endSync>
                <p:childTnLst>
                  <p:par>
                    <p:cTn id="247" fill="hold">
                      <p:stCondLst>
                        <p:cond delay="0"/>
                      </p:stCondLst>
                      <p:childTnLst>
                        <p:par>
                          <p:cTn id="248" fill="hold">
                            <p:stCondLst>
                              <p:cond delay="0"/>
                            </p:stCondLst>
                            <p:childTnLst>
                              <p:par>
                                <p:cTn id="249" presetID="42" presetClass="exit" presetSubtype="0" fill="hold" grpId="0" nodeType="clickEffect">
                                  <p:stCondLst>
                                    <p:cond delay="0"/>
                                  </p:stCondLst>
                                  <p:childTnLst>
                                    <p:animEffect transition="out" filter="fade">
                                      <p:cBhvr>
                                        <p:cTn id="250" dur="1000"/>
                                        <p:tgtEl>
                                          <p:spTgt spid="62"/>
                                        </p:tgtEl>
                                      </p:cBhvr>
                                    </p:animEffect>
                                    <p:anim calcmode="lin" valueType="num">
                                      <p:cBhvr>
                                        <p:cTn id="251" dur="1000"/>
                                        <p:tgtEl>
                                          <p:spTgt spid="62"/>
                                        </p:tgtEl>
                                        <p:attrNameLst>
                                          <p:attrName>ppt_x</p:attrName>
                                        </p:attrNameLst>
                                      </p:cBhvr>
                                      <p:tavLst>
                                        <p:tav tm="0">
                                          <p:val>
                                            <p:strVal val="ppt_x"/>
                                          </p:val>
                                        </p:tav>
                                        <p:tav tm="100000">
                                          <p:val>
                                            <p:strVal val="ppt_x"/>
                                          </p:val>
                                        </p:tav>
                                      </p:tavLst>
                                    </p:anim>
                                    <p:anim calcmode="lin" valueType="num">
                                      <p:cBhvr>
                                        <p:cTn id="252" dur="1000"/>
                                        <p:tgtEl>
                                          <p:spTgt spid="62"/>
                                        </p:tgtEl>
                                        <p:attrNameLst>
                                          <p:attrName>ppt_y</p:attrName>
                                        </p:attrNameLst>
                                      </p:cBhvr>
                                      <p:tavLst>
                                        <p:tav tm="0">
                                          <p:val>
                                            <p:strVal val="ppt_y"/>
                                          </p:val>
                                        </p:tav>
                                        <p:tav tm="100000">
                                          <p:val>
                                            <p:strVal val="ppt_y+.1"/>
                                          </p:val>
                                        </p:tav>
                                      </p:tavLst>
                                    </p:anim>
                                    <p:set>
                                      <p:cBhvr>
                                        <p:cTn id="253" dur="1" fill="hold">
                                          <p:stCondLst>
                                            <p:cond delay="9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bldLst>
      <p:bldP spid="57" grpId="0" animBg="1"/>
      <p:bldP spid="58" grpId="0" animBg="1"/>
      <p:bldP spid="59" grpId="0" animBg="1"/>
      <p:bldP spid="60" grpId="0" animBg="1"/>
      <p:bldP spid="61" grpId="0" animBg="1"/>
      <p:bldP spid="6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hlinkClick r:id="rId6" action="ppaction://hlinksldjump"/>
          </p:cNvPr>
          <p:cNvPicPr>
            <a:picLocks noChangeAspect="1"/>
          </p:cNvPicPr>
          <p:nvPr/>
        </p:nvPicPr>
        <p:blipFill>
          <a:blip r:embed="rId7"/>
          <a:stretch>
            <a:fillRect/>
          </a:stretch>
        </p:blipFill>
        <p:spPr>
          <a:xfrm>
            <a:off x="10912570" y="5566437"/>
            <a:ext cx="1247619" cy="1247619"/>
          </a:xfrm>
          <a:prstGeom prst="rect">
            <a:avLst/>
          </a:prstGeom>
        </p:spPr>
      </p:pic>
      <p:sp>
        <p:nvSpPr>
          <p:cNvPr id="10" name="Rectangle 9"/>
          <p:cNvSpPr/>
          <p:nvPr/>
        </p:nvSpPr>
        <p:spPr>
          <a:xfrm>
            <a:off x="737755" y="644235"/>
            <a:ext cx="10754589" cy="12573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9Slide03 Arima Madurai Black" panose="00000A00000000000000" pitchFamily="2" charset="0"/>
                <a:cs typeface="#9Slide03 Arima Madurai Black" panose="00000A00000000000000" pitchFamily="2" charset="0"/>
              </a:rPr>
              <a:t>Bài thơ Đoàn thuyền đánh cá viết về vùng biển nào?</a:t>
            </a:r>
          </a:p>
        </p:txBody>
      </p:sp>
      <p:sp>
        <p:nvSpPr>
          <p:cNvPr id="11" name="A"/>
          <p:cNvSpPr/>
          <p:nvPr/>
        </p:nvSpPr>
        <p:spPr>
          <a:xfrm>
            <a:off x="369965" y="3120766"/>
            <a:ext cx="5414305" cy="88309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vi-VN" sz="3200" dirty="0">
                <a:solidFill>
                  <a:schemeClr val="tx1"/>
                </a:solidFill>
                <a:latin typeface="#9Slide03 Arima Madurai Black" panose="00000A00000000000000" pitchFamily="2" charset="0"/>
                <a:cs typeface="#9Slide03 Arima Madurai Black" panose="00000A00000000000000" pitchFamily="2" charset="0"/>
              </a:rPr>
              <a:t>Hạ Long (Quảng Ninh)</a:t>
            </a:r>
          </a:p>
        </p:txBody>
      </p:sp>
      <p:sp>
        <p:nvSpPr>
          <p:cNvPr id="12" name="B"/>
          <p:cNvSpPr/>
          <p:nvPr/>
        </p:nvSpPr>
        <p:spPr>
          <a:xfrm>
            <a:off x="369965" y="4683345"/>
            <a:ext cx="5414305" cy="88309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vi-VN" sz="3200">
                <a:solidFill>
                  <a:schemeClr val="tx1"/>
                </a:solidFill>
                <a:latin typeface="#9Slide03 Arima Madurai Black" panose="00000A00000000000000" pitchFamily="2" charset="0"/>
                <a:cs typeface="#9Slide03 Arima Madurai Black" panose="00000A00000000000000" pitchFamily="2" charset="0"/>
              </a:rPr>
              <a:t>Sầm Sơn (Thanh Hóa)</a:t>
            </a:r>
          </a:p>
        </p:txBody>
      </p:sp>
      <p:sp>
        <p:nvSpPr>
          <p:cNvPr id="13" name="C"/>
          <p:cNvSpPr/>
          <p:nvPr/>
        </p:nvSpPr>
        <p:spPr>
          <a:xfrm flipH="1">
            <a:off x="6265077" y="3120766"/>
            <a:ext cx="5414305" cy="88309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vi-VN" sz="3200">
                <a:solidFill>
                  <a:schemeClr val="tx1"/>
                </a:solidFill>
                <a:latin typeface="#9Slide03 Arima Madurai Black" panose="00000A00000000000000" pitchFamily="2" charset="0"/>
                <a:cs typeface="#9Slide03 Arima Madurai Black" panose="00000A00000000000000" pitchFamily="2" charset="0"/>
              </a:rPr>
              <a:t>Đồ Sơn (Hải Phòng)</a:t>
            </a:r>
          </a:p>
        </p:txBody>
      </p:sp>
      <p:sp>
        <p:nvSpPr>
          <p:cNvPr id="14" name="D"/>
          <p:cNvSpPr/>
          <p:nvPr/>
        </p:nvSpPr>
        <p:spPr>
          <a:xfrm flipH="1">
            <a:off x="6265077" y="4683345"/>
            <a:ext cx="5414305" cy="88309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lnSpc>
                <a:spcPct val="150000"/>
              </a:lnSpc>
            </a:pPr>
            <a:r>
              <a:rPr lang="vi-VN" sz="3200">
                <a:solidFill>
                  <a:schemeClr val="tx1"/>
                </a:solidFill>
                <a:latin typeface="#9Slide03 Arima Madurai Black" panose="00000A00000000000000" pitchFamily="2" charset="0"/>
                <a:cs typeface="#9Slide03 Arima Madurai Black" panose="00000A00000000000000" pitchFamily="2" charset="0"/>
              </a:rPr>
              <a:t>Cửa Lò (Nghệ An)</a:t>
            </a:r>
          </a:p>
        </p:txBody>
      </p:sp>
      <p:sp>
        <p:nvSpPr>
          <p:cNvPr id="15" name="Rounded Rectangle 14"/>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16" name="Rounded Rectangle 15"/>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17" name="Rounded Rectangle 16"/>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18" name="Rounded Rectangle 17"/>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19" name="Rounded Rectangle 18"/>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20" name="Rounded Rectangle 19"/>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21" name="Rounded Rectangle 20"/>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22" name="Rounded Rectangle 21"/>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23" name="Rounded Rectangle 22"/>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24" name="Rounded Rectangle 23"/>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25" name="Rounded Rectangle 24"/>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26" name="Rounded Rectangle 25"/>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27" name="Rounded Rectangle 26"/>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8" name="Rounded Rectangle 27"/>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9" name="Rounded Rectangle 28"/>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30" name="Rounded Rectangle 29"/>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31" name="Rounded Rectangle 30"/>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32" name="Rounded Rectangle 31"/>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33" name="Rounded Rectangle 32"/>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34" name="Rounded Rectangle 33"/>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35" name="Rounded Rectangle 34"/>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36" name="Rounded Rectangle 35"/>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37" name="Rounded Rectangle 36"/>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8" name="Rounded Rectangle 37"/>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9" name="Rounded Rectangle 38"/>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40" name="Rounded Rectangle 39"/>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41" name="Rounded Rectangle 40"/>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42" name="Rounded Rectangle 41"/>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43" name="Rounded Rectangle 42"/>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4" name="Rounded Rectangle 43"/>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5" name="Rounded Rectangle 44"/>
          <p:cNvSpPr/>
          <p:nvPr/>
        </p:nvSpPr>
        <p:spPr>
          <a:xfrm>
            <a:off x="5626100" y="240030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6"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626100" y="3924297"/>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377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12"/>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11"/>
                                        </p:tgtEl>
                                        <p:attrNameLst>
                                          <p:attrName>style.color</p:attrName>
                                        </p:attrNameLst>
                                      </p:cBhvr>
                                      <p:by>
                                        <p:hsl h="0" s="12549" l="25098"/>
                                      </p:by>
                                    </p:animClr>
                                    <p:animClr clrSpc="hsl" dir="cw">
                                      <p:cBhvr>
                                        <p:cTn id="21" dur="500" fill="hold"/>
                                        <p:tgtEl>
                                          <p:spTgt spid="11"/>
                                        </p:tgtEl>
                                        <p:attrNameLst>
                                          <p:attrName>fillcolor</p:attrName>
                                        </p:attrNameLst>
                                      </p:cBhvr>
                                      <p:by>
                                        <p:hsl h="0" s="12549" l="25098"/>
                                      </p:by>
                                    </p:animClr>
                                    <p:animClr clrSpc="hsl" dir="cw">
                                      <p:cBhvr>
                                        <p:cTn id="22" dur="500" fill="hold"/>
                                        <p:tgtEl>
                                          <p:spTgt spid="11"/>
                                        </p:tgtEl>
                                        <p:attrNameLst>
                                          <p:attrName>stroke.color</p:attrName>
                                        </p:attrNameLst>
                                      </p:cBhvr>
                                      <p:by>
                                        <p:hsl h="0" s="12549" l="25098"/>
                                      </p:by>
                                    </p:animClr>
                                    <p:set>
                                      <p:cBhvr>
                                        <p:cTn id="23" dur="500" fill="hold"/>
                                        <p:tgtEl>
                                          <p:spTgt spid="11"/>
                                        </p:tgtEl>
                                        <p:attrNameLst>
                                          <p:attrName>fill.type</p:attrName>
                                        </p:attrNameLst>
                                      </p:cBhvr>
                                      <p:to>
                                        <p:strVal val="solid"/>
                                      </p:to>
                                    </p:set>
                                  </p:childTnLst>
                                  <p:subTnLst>
                                    <p:animClr clrSpc="rgb" dir="cw">
                                      <p:cBhvr override="childStyle">
                                        <p:cTn dur="1" fill="hold" display="0" masterRel="nextClick" afterEffect="1"/>
                                        <p:tgtEl>
                                          <p:spTgt spid="11"/>
                                        </p:tgtEl>
                                        <p:attrNameLst>
                                          <p:attrName>ppt_c</p:attrName>
                                        </p:attrNameLst>
                                      </p:cBhvr>
                                      <p:to>
                                        <a:schemeClr val="accent2"/>
                                      </p:to>
                                    </p:animClr>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1"/>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12"/>
                                        </p:tgtEl>
                                      </p:cBhvr>
                                    </p:animEffect>
                                    <p:animScale>
                                      <p:cBhvr>
                                        <p:cTn id="29" dur="250" autoRev="1" fill="hold"/>
                                        <p:tgtEl>
                                          <p:spTgt spid="12"/>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13"/>
                                        </p:tgtEl>
                                      </p:cBhvr>
                                    </p:animEffect>
                                    <p:animScale>
                                      <p:cBhvr>
                                        <p:cTn id="35" dur="250" autoRev="1" fill="hold"/>
                                        <p:tgtEl>
                                          <p:spTgt spid="13"/>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3"/>
                  </p:tgtEl>
                </p:cond>
              </p:nextCondLst>
            </p:seq>
            <p:seq concurrent="1" nextAc="seek">
              <p:cTn id="36" restart="whenNotActive" fill="hold" evtFilter="cancelBubble" nodeType="interactiveSeq">
                <p:stCondLst>
                  <p:cond evt="onClick" delay="0">
                    <p:tgtEl>
                      <p:spTgt spid="14"/>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14"/>
                                        </p:tgtEl>
                                      </p:cBhvr>
                                    </p:animEffect>
                                    <p:animScale>
                                      <p:cBhvr>
                                        <p:cTn id="41" dur="250" autoRev="1" fill="hold"/>
                                        <p:tgtEl>
                                          <p:spTgt spid="14"/>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46"/>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5"/>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6"/>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7"/>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8"/>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9"/>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20"/>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21"/>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22"/>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23"/>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4"/>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5"/>
                                        </p:tgtEl>
                                        <p:attrNameLst>
                                          <p:attrName>style.visibility</p:attrName>
                                        </p:attrNameLst>
                                      </p:cBhvr>
                                      <p:to>
                                        <p:strVal val="visible"/>
                                      </p:to>
                                    </p:set>
                                  </p:childTnLst>
                                </p:cTn>
                              </p:par>
                            </p:childTnLst>
                          </p:cTn>
                        </p:par>
                        <p:par>
                          <p:cTn id="77" fill="hold">
                            <p:stCondLst>
                              <p:cond delay="11000"/>
                            </p:stCondLst>
                            <p:childTnLst>
                              <p:par>
                                <p:cTn id="78" presetID="11" presetClass="entr" presetSubtype="0" fill="hold" grpId="0" nodeType="afterEffect">
                                  <p:stCondLst>
                                    <p:cond delay="0"/>
                                  </p:stCondLst>
                                  <p:childTnLst>
                                    <p:set>
                                      <p:cBhvr>
                                        <p:cTn id="79" dur="1000">
                                          <p:stCondLst>
                                            <p:cond delay="0"/>
                                          </p:stCondLst>
                                        </p:cTn>
                                        <p:tgtEl>
                                          <p:spTgt spid="26"/>
                                        </p:tgtEl>
                                        <p:attrNameLst>
                                          <p:attrName>style.visibility</p:attrName>
                                        </p:attrNameLst>
                                      </p:cBhvr>
                                      <p:to>
                                        <p:strVal val="visible"/>
                                      </p:to>
                                    </p:set>
                                  </p:childTnLst>
                                </p:cTn>
                              </p:par>
                            </p:childTnLst>
                          </p:cTn>
                        </p:par>
                        <p:par>
                          <p:cTn id="80" fill="hold">
                            <p:stCondLst>
                              <p:cond delay="12000"/>
                            </p:stCondLst>
                            <p:childTnLst>
                              <p:par>
                                <p:cTn id="81" presetID="11" presetClass="entr" presetSubtype="0" fill="hold" grpId="0" nodeType="afterEffect">
                                  <p:stCondLst>
                                    <p:cond delay="0"/>
                                  </p:stCondLst>
                                  <p:childTnLst>
                                    <p:set>
                                      <p:cBhvr>
                                        <p:cTn id="82" dur="1000">
                                          <p:stCondLst>
                                            <p:cond delay="0"/>
                                          </p:stCondLst>
                                        </p:cTn>
                                        <p:tgtEl>
                                          <p:spTgt spid="27"/>
                                        </p:tgtEl>
                                        <p:attrNameLst>
                                          <p:attrName>style.visibility</p:attrName>
                                        </p:attrNameLst>
                                      </p:cBhvr>
                                      <p:to>
                                        <p:strVal val="visible"/>
                                      </p:to>
                                    </p:set>
                                  </p:childTnLst>
                                </p:cTn>
                              </p:par>
                            </p:childTnLst>
                          </p:cTn>
                        </p:par>
                        <p:par>
                          <p:cTn id="83" fill="hold">
                            <p:stCondLst>
                              <p:cond delay="13000"/>
                            </p:stCondLst>
                            <p:childTnLst>
                              <p:par>
                                <p:cTn id="84" presetID="11" presetClass="entr" presetSubtype="0" fill="hold" grpId="0" nodeType="afterEffect">
                                  <p:stCondLst>
                                    <p:cond delay="0"/>
                                  </p:stCondLst>
                                  <p:childTnLst>
                                    <p:set>
                                      <p:cBhvr>
                                        <p:cTn id="85" dur="1000">
                                          <p:stCondLst>
                                            <p:cond delay="0"/>
                                          </p:stCondLst>
                                        </p:cTn>
                                        <p:tgtEl>
                                          <p:spTgt spid="28"/>
                                        </p:tgtEl>
                                        <p:attrNameLst>
                                          <p:attrName>style.visibility</p:attrName>
                                        </p:attrNameLst>
                                      </p:cBhvr>
                                      <p:to>
                                        <p:strVal val="visible"/>
                                      </p:to>
                                    </p:set>
                                  </p:childTnLst>
                                </p:cTn>
                              </p:par>
                            </p:childTnLst>
                          </p:cTn>
                        </p:par>
                        <p:par>
                          <p:cTn id="86" fill="hold">
                            <p:stCondLst>
                              <p:cond delay="14000"/>
                            </p:stCondLst>
                            <p:childTnLst>
                              <p:par>
                                <p:cTn id="87" presetID="11" presetClass="entr" presetSubtype="0" fill="hold" grpId="0" nodeType="afterEffect">
                                  <p:stCondLst>
                                    <p:cond delay="0"/>
                                  </p:stCondLst>
                                  <p:childTnLst>
                                    <p:set>
                                      <p:cBhvr>
                                        <p:cTn id="88" dur="1000">
                                          <p:stCondLst>
                                            <p:cond delay="0"/>
                                          </p:stCondLst>
                                        </p:cTn>
                                        <p:tgtEl>
                                          <p:spTgt spid="29"/>
                                        </p:tgtEl>
                                        <p:attrNameLst>
                                          <p:attrName>style.visibility</p:attrName>
                                        </p:attrNameLst>
                                      </p:cBhvr>
                                      <p:to>
                                        <p:strVal val="visible"/>
                                      </p:to>
                                    </p:set>
                                  </p:childTnLst>
                                </p:cTn>
                              </p:par>
                            </p:childTnLst>
                          </p:cTn>
                        </p:par>
                        <p:par>
                          <p:cTn id="89" fill="hold">
                            <p:stCondLst>
                              <p:cond delay="15000"/>
                            </p:stCondLst>
                            <p:childTnLst>
                              <p:par>
                                <p:cTn id="90" presetID="11" presetClass="entr" presetSubtype="0" fill="hold" grpId="0" nodeType="afterEffect">
                                  <p:stCondLst>
                                    <p:cond delay="0"/>
                                  </p:stCondLst>
                                  <p:childTnLst>
                                    <p:set>
                                      <p:cBhvr>
                                        <p:cTn id="91" dur="1000">
                                          <p:stCondLst>
                                            <p:cond delay="0"/>
                                          </p:stCondLst>
                                        </p:cTn>
                                        <p:tgtEl>
                                          <p:spTgt spid="30"/>
                                        </p:tgtEl>
                                        <p:attrNameLst>
                                          <p:attrName>style.visibility</p:attrName>
                                        </p:attrNameLst>
                                      </p:cBhvr>
                                      <p:to>
                                        <p:strVal val="visible"/>
                                      </p:to>
                                    </p:set>
                                  </p:childTnLst>
                                </p:cTn>
                              </p:par>
                            </p:childTnLst>
                          </p:cTn>
                        </p:par>
                        <p:par>
                          <p:cTn id="92" fill="hold">
                            <p:stCondLst>
                              <p:cond delay="16000"/>
                            </p:stCondLst>
                            <p:childTnLst>
                              <p:par>
                                <p:cTn id="93" presetID="11" presetClass="entr" presetSubtype="0" fill="hold" grpId="0" nodeType="afterEffect">
                                  <p:stCondLst>
                                    <p:cond delay="0"/>
                                  </p:stCondLst>
                                  <p:childTnLst>
                                    <p:set>
                                      <p:cBhvr>
                                        <p:cTn id="94" dur="1000">
                                          <p:stCondLst>
                                            <p:cond delay="0"/>
                                          </p:stCondLst>
                                        </p:cTn>
                                        <p:tgtEl>
                                          <p:spTgt spid="31"/>
                                        </p:tgtEl>
                                        <p:attrNameLst>
                                          <p:attrName>style.visibility</p:attrName>
                                        </p:attrNameLst>
                                      </p:cBhvr>
                                      <p:to>
                                        <p:strVal val="visible"/>
                                      </p:to>
                                    </p:set>
                                  </p:childTnLst>
                                </p:cTn>
                              </p:par>
                            </p:childTnLst>
                          </p:cTn>
                        </p:par>
                        <p:par>
                          <p:cTn id="95" fill="hold">
                            <p:stCondLst>
                              <p:cond delay="17000"/>
                            </p:stCondLst>
                            <p:childTnLst>
                              <p:par>
                                <p:cTn id="96" presetID="11" presetClass="entr" presetSubtype="0" fill="hold" grpId="0" nodeType="afterEffect">
                                  <p:stCondLst>
                                    <p:cond delay="0"/>
                                  </p:stCondLst>
                                  <p:childTnLst>
                                    <p:set>
                                      <p:cBhvr>
                                        <p:cTn id="97" dur="1000">
                                          <p:stCondLst>
                                            <p:cond delay="0"/>
                                          </p:stCondLst>
                                        </p:cTn>
                                        <p:tgtEl>
                                          <p:spTgt spid="32"/>
                                        </p:tgtEl>
                                        <p:attrNameLst>
                                          <p:attrName>style.visibility</p:attrName>
                                        </p:attrNameLst>
                                      </p:cBhvr>
                                      <p:to>
                                        <p:strVal val="visible"/>
                                      </p:to>
                                    </p:set>
                                  </p:childTnLst>
                                </p:cTn>
                              </p:par>
                            </p:childTnLst>
                          </p:cTn>
                        </p:par>
                        <p:par>
                          <p:cTn id="98" fill="hold">
                            <p:stCondLst>
                              <p:cond delay="18000"/>
                            </p:stCondLst>
                            <p:childTnLst>
                              <p:par>
                                <p:cTn id="99" presetID="11" presetClass="entr" presetSubtype="0" fill="hold" grpId="0" nodeType="afterEffect">
                                  <p:stCondLst>
                                    <p:cond delay="0"/>
                                  </p:stCondLst>
                                  <p:childTnLst>
                                    <p:set>
                                      <p:cBhvr>
                                        <p:cTn id="100" dur="1000">
                                          <p:stCondLst>
                                            <p:cond delay="0"/>
                                          </p:stCondLst>
                                        </p:cTn>
                                        <p:tgtEl>
                                          <p:spTgt spid="33"/>
                                        </p:tgtEl>
                                        <p:attrNameLst>
                                          <p:attrName>style.visibility</p:attrName>
                                        </p:attrNameLst>
                                      </p:cBhvr>
                                      <p:to>
                                        <p:strVal val="visible"/>
                                      </p:to>
                                    </p:set>
                                  </p:childTnLst>
                                </p:cTn>
                              </p:par>
                            </p:childTnLst>
                          </p:cTn>
                        </p:par>
                        <p:par>
                          <p:cTn id="101" fill="hold">
                            <p:stCondLst>
                              <p:cond delay="19000"/>
                            </p:stCondLst>
                            <p:childTnLst>
                              <p:par>
                                <p:cTn id="102" presetID="11" presetClass="entr" presetSubtype="0" fill="hold" grpId="0" nodeType="afterEffect">
                                  <p:stCondLst>
                                    <p:cond delay="0"/>
                                  </p:stCondLst>
                                  <p:childTnLst>
                                    <p:set>
                                      <p:cBhvr>
                                        <p:cTn id="103" dur="1000">
                                          <p:stCondLst>
                                            <p:cond delay="0"/>
                                          </p:stCondLst>
                                        </p:cTn>
                                        <p:tgtEl>
                                          <p:spTgt spid="34"/>
                                        </p:tgtEl>
                                        <p:attrNameLst>
                                          <p:attrName>style.visibility</p:attrName>
                                        </p:attrNameLst>
                                      </p:cBhvr>
                                      <p:to>
                                        <p:strVal val="visible"/>
                                      </p:to>
                                    </p:set>
                                  </p:childTnLst>
                                </p:cTn>
                              </p:par>
                            </p:childTnLst>
                          </p:cTn>
                        </p:par>
                        <p:par>
                          <p:cTn id="104" fill="hold">
                            <p:stCondLst>
                              <p:cond delay="20000"/>
                            </p:stCondLst>
                            <p:childTnLst>
                              <p:par>
                                <p:cTn id="105" presetID="11" presetClass="entr" presetSubtype="0" fill="hold" grpId="0" nodeType="afterEffect">
                                  <p:stCondLst>
                                    <p:cond delay="0"/>
                                  </p:stCondLst>
                                  <p:childTnLst>
                                    <p:set>
                                      <p:cBhvr>
                                        <p:cTn id="106" dur="1000">
                                          <p:stCondLst>
                                            <p:cond delay="0"/>
                                          </p:stCondLst>
                                        </p:cTn>
                                        <p:tgtEl>
                                          <p:spTgt spid="35"/>
                                        </p:tgtEl>
                                        <p:attrNameLst>
                                          <p:attrName>style.visibility</p:attrName>
                                        </p:attrNameLst>
                                      </p:cBhvr>
                                      <p:to>
                                        <p:strVal val="visible"/>
                                      </p:to>
                                    </p:set>
                                  </p:childTnLst>
                                </p:cTn>
                              </p:par>
                            </p:childTnLst>
                          </p:cTn>
                        </p:par>
                        <p:par>
                          <p:cTn id="107" fill="hold">
                            <p:stCondLst>
                              <p:cond delay="21000"/>
                            </p:stCondLst>
                            <p:childTnLst>
                              <p:par>
                                <p:cTn id="108" presetID="11" presetClass="entr" presetSubtype="0" fill="hold" grpId="0" nodeType="afterEffect">
                                  <p:stCondLst>
                                    <p:cond delay="0"/>
                                  </p:stCondLst>
                                  <p:childTnLst>
                                    <p:set>
                                      <p:cBhvr>
                                        <p:cTn id="109" dur="1000">
                                          <p:stCondLst>
                                            <p:cond delay="0"/>
                                          </p:stCondLst>
                                        </p:cTn>
                                        <p:tgtEl>
                                          <p:spTgt spid="36"/>
                                        </p:tgtEl>
                                        <p:attrNameLst>
                                          <p:attrName>style.visibility</p:attrName>
                                        </p:attrNameLst>
                                      </p:cBhvr>
                                      <p:to>
                                        <p:strVal val="visible"/>
                                      </p:to>
                                    </p:set>
                                  </p:childTnLst>
                                </p:cTn>
                              </p:par>
                            </p:childTnLst>
                          </p:cTn>
                        </p:par>
                        <p:par>
                          <p:cTn id="110" fill="hold">
                            <p:stCondLst>
                              <p:cond delay="22000"/>
                            </p:stCondLst>
                            <p:childTnLst>
                              <p:par>
                                <p:cTn id="111" presetID="11" presetClass="entr" presetSubtype="0" fill="hold" grpId="0" nodeType="afterEffect">
                                  <p:stCondLst>
                                    <p:cond delay="0"/>
                                  </p:stCondLst>
                                  <p:childTnLst>
                                    <p:set>
                                      <p:cBhvr>
                                        <p:cTn id="112" dur="1000">
                                          <p:stCondLst>
                                            <p:cond delay="0"/>
                                          </p:stCondLst>
                                        </p:cTn>
                                        <p:tgtEl>
                                          <p:spTgt spid="37"/>
                                        </p:tgtEl>
                                        <p:attrNameLst>
                                          <p:attrName>style.visibility</p:attrName>
                                        </p:attrNameLst>
                                      </p:cBhvr>
                                      <p:to>
                                        <p:strVal val="visible"/>
                                      </p:to>
                                    </p:set>
                                  </p:childTnLst>
                                </p:cTn>
                              </p:par>
                            </p:childTnLst>
                          </p:cTn>
                        </p:par>
                        <p:par>
                          <p:cTn id="113" fill="hold">
                            <p:stCondLst>
                              <p:cond delay="23000"/>
                            </p:stCondLst>
                            <p:childTnLst>
                              <p:par>
                                <p:cTn id="114" presetID="11" presetClass="entr" presetSubtype="0" fill="hold" grpId="0" nodeType="afterEffect">
                                  <p:stCondLst>
                                    <p:cond delay="0"/>
                                  </p:stCondLst>
                                  <p:childTnLst>
                                    <p:set>
                                      <p:cBhvr>
                                        <p:cTn id="115" dur="1000">
                                          <p:stCondLst>
                                            <p:cond delay="0"/>
                                          </p:stCondLst>
                                        </p:cTn>
                                        <p:tgtEl>
                                          <p:spTgt spid="38"/>
                                        </p:tgtEl>
                                        <p:attrNameLst>
                                          <p:attrName>style.visibility</p:attrName>
                                        </p:attrNameLst>
                                      </p:cBhvr>
                                      <p:to>
                                        <p:strVal val="visible"/>
                                      </p:to>
                                    </p:set>
                                  </p:childTnLst>
                                </p:cTn>
                              </p:par>
                            </p:childTnLst>
                          </p:cTn>
                        </p:par>
                        <p:par>
                          <p:cTn id="116" fill="hold">
                            <p:stCondLst>
                              <p:cond delay="24000"/>
                            </p:stCondLst>
                            <p:childTnLst>
                              <p:par>
                                <p:cTn id="117" presetID="11" presetClass="entr" presetSubtype="0" fill="hold" grpId="0" nodeType="afterEffect">
                                  <p:stCondLst>
                                    <p:cond delay="0"/>
                                  </p:stCondLst>
                                  <p:childTnLst>
                                    <p:set>
                                      <p:cBhvr>
                                        <p:cTn id="118" dur="1000">
                                          <p:stCondLst>
                                            <p:cond delay="0"/>
                                          </p:stCondLst>
                                        </p:cTn>
                                        <p:tgtEl>
                                          <p:spTgt spid="39"/>
                                        </p:tgtEl>
                                        <p:attrNameLst>
                                          <p:attrName>style.visibility</p:attrName>
                                        </p:attrNameLst>
                                      </p:cBhvr>
                                      <p:to>
                                        <p:strVal val="visible"/>
                                      </p:to>
                                    </p:set>
                                  </p:childTnLst>
                                </p:cTn>
                              </p:par>
                            </p:childTnLst>
                          </p:cTn>
                        </p:par>
                        <p:par>
                          <p:cTn id="119" fill="hold">
                            <p:stCondLst>
                              <p:cond delay="25000"/>
                            </p:stCondLst>
                            <p:childTnLst>
                              <p:par>
                                <p:cTn id="120" presetID="11" presetClass="entr" presetSubtype="0" fill="hold" grpId="0" nodeType="afterEffect">
                                  <p:stCondLst>
                                    <p:cond delay="0"/>
                                  </p:stCondLst>
                                  <p:childTnLst>
                                    <p:set>
                                      <p:cBhvr>
                                        <p:cTn id="121" dur="1000">
                                          <p:stCondLst>
                                            <p:cond delay="0"/>
                                          </p:stCondLst>
                                        </p:cTn>
                                        <p:tgtEl>
                                          <p:spTgt spid="40"/>
                                        </p:tgtEl>
                                        <p:attrNameLst>
                                          <p:attrName>style.visibility</p:attrName>
                                        </p:attrNameLst>
                                      </p:cBhvr>
                                      <p:to>
                                        <p:strVal val="visible"/>
                                      </p:to>
                                    </p:set>
                                  </p:childTnLst>
                                </p:cTn>
                              </p:par>
                            </p:childTnLst>
                          </p:cTn>
                        </p:par>
                        <p:par>
                          <p:cTn id="122" fill="hold">
                            <p:stCondLst>
                              <p:cond delay="26000"/>
                            </p:stCondLst>
                            <p:childTnLst>
                              <p:par>
                                <p:cTn id="123" presetID="11" presetClass="entr" presetSubtype="0" fill="hold" grpId="0" nodeType="afterEffect">
                                  <p:stCondLst>
                                    <p:cond delay="0"/>
                                  </p:stCondLst>
                                  <p:childTnLst>
                                    <p:set>
                                      <p:cBhvr>
                                        <p:cTn id="124" dur="1000">
                                          <p:stCondLst>
                                            <p:cond delay="0"/>
                                          </p:stCondLst>
                                        </p:cTn>
                                        <p:tgtEl>
                                          <p:spTgt spid="41"/>
                                        </p:tgtEl>
                                        <p:attrNameLst>
                                          <p:attrName>style.visibility</p:attrName>
                                        </p:attrNameLst>
                                      </p:cBhvr>
                                      <p:to>
                                        <p:strVal val="visible"/>
                                      </p:to>
                                    </p:set>
                                  </p:childTnLst>
                                </p:cTn>
                              </p:par>
                            </p:childTnLst>
                          </p:cTn>
                        </p:par>
                        <p:par>
                          <p:cTn id="125" fill="hold">
                            <p:stCondLst>
                              <p:cond delay="27000"/>
                            </p:stCondLst>
                            <p:childTnLst>
                              <p:par>
                                <p:cTn id="126" presetID="11" presetClass="entr" presetSubtype="0" fill="hold" grpId="0" nodeType="afterEffect">
                                  <p:stCondLst>
                                    <p:cond delay="0"/>
                                  </p:stCondLst>
                                  <p:childTnLst>
                                    <p:set>
                                      <p:cBhvr>
                                        <p:cTn id="127" dur="1000">
                                          <p:stCondLst>
                                            <p:cond delay="0"/>
                                          </p:stCondLst>
                                        </p:cTn>
                                        <p:tgtEl>
                                          <p:spTgt spid="42"/>
                                        </p:tgtEl>
                                        <p:attrNameLst>
                                          <p:attrName>style.visibility</p:attrName>
                                        </p:attrNameLst>
                                      </p:cBhvr>
                                      <p:to>
                                        <p:strVal val="visible"/>
                                      </p:to>
                                    </p:set>
                                  </p:childTnLst>
                                </p:cTn>
                              </p:par>
                            </p:childTnLst>
                          </p:cTn>
                        </p:par>
                        <p:par>
                          <p:cTn id="128" fill="hold">
                            <p:stCondLst>
                              <p:cond delay="28000"/>
                            </p:stCondLst>
                            <p:childTnLst>
                              <p:par>
                                <p:cTn id="129" presetID="11" presetClass="entr" presetSubtype="0" fill="hold" grpId="0" nodeType="afterEffect">
                                  <p:stCondLst>
                                    <p:cond delay="0"/>
                                  </p:stCondLst>
                                  <p:childTnLst>
                                    <p:set>
                                      <p:cBhvr>
                                        <p:cTn id="130" dur="1000">
                                          <p:stCondLst>
                                            <p:cond delay="0"/>
                                          </p:stCondLst>
                                        </p:cTn>
                                        <p:tgtEl>
                                          <p:spTgt spid="43"/>
                                        </p:tgtEl>
                                        <p:attrNameLst>
                                          <p:attrName>style.visibility</p:attrName>
                                        </p:attrNameLst>
                                      </p:cBhvr>
                                      <p:to>
                                        <p:strVal val="visible"/>
                                      </p:to>
                                    </p:set>
                                  </p:childTnLst>
                                </p:cTn>
                              </p:par>
                            </p:childTnLst>
                          </p:cTn>
                        </p:par>
                        <p:par>
                          <p:cTn id="131" fill="hold">
                            <p:stCondLst>
                              <p:cond delay="29000"/>
                            </p:stCondLst>
                            <p:childTnLst>
                              <p:par>
                                <p:cTn id="132" presetID="11" presetClass="entr" presetSubtype="0" fill="hold" grpId="0" nodeType="afterEffect">
                                  <p:stCondLst>
                                    <p:cond delay="0"/>
                                  </p:stCondLst>
                                  <p:childTnLst>
                                    <p:set>
                                      <p:cBhvr>
                                        <p:cTn id="133" dur="1000">
                                          <p:stCondLst>
                                            <p:cond delay="0"/>
                                          </p:stCondLst>
                                        </p:cTn>
                                        <p:tgtEl>
                                          <p:spTgt spid="44"/>
                                        </p:tgtEl>
                                        <p:attrNameLst>
                                          <p:attrName>style.visibility</p:attrName>
                                        </p:attrNameLst>
                                      </p:cBhvr>
                                      <p:to>
                                        <p:strVal val="visible"/>
                                      </p:to>
                                    </p:set>
                                  </p:childTnLst>
                                </p:cTn>
                              </p:par>
                            </p:childTnLst>
                          </p:cTn>
                        </p:par>
                        <p:par>
                          <p:cTn id="134" fill="hold">
                            <p:stCondLst>
                              <p:cond delay="30000"/>
                            </p:stCondLst>
                            <p:childTnLst>
                              <p:par>
                                <p:cTn id="135" presetID="11" presetClass="entr" presetSubtype="0" fill="hold" grpId="0" nodeType="afterEffect">
                                  <p:stCondLst>
                                    <p:cond delay="0"/>
                                  </p:stCondLst>
                                  <p:childTnLst>
                                    <p:set>
                                      <p:cBhvr>
                                        <p:cTn id="136" dur="1000">
                                          <p:stCondLst>
                                            <p:cond delay="0"/>
                                          </p:stCondLst>
                                        </p:cTn>
                                        <p:tgtEl>
                                          <p:spTgt spid="45"/>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6"/>
                  </p:tgtEl>
                </p:cond>
              </p:nextCondLst>
            </p:seq>
          </p:childTnLst>
        </p:cTn>
      </p:par>
    </p:tnLst>
    <p:bldLst>
      <p:bldP spid="11" grpId="0" animBg="1"/>
      <p:bldP spid="11" grpId="1" animBg="1"/>
      <p:bldP spid="12" grpId="0" animBg="1"/>
      <p:bldP spid="12" grpId="1" animBg="1"/>
      <p:bldP spid="13" grpId="0" animBg="1"/>
      <p:bldP spid="13" grpId="1" animBg="1"/>
      <p:bldP spid="14" grpId="0" animBg="1"/>
      <p:bldP spid="14" grpId="1"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92728" y="490105"/>
            <a:ext cx="10806544" cy="12988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vi-VN" sz="4000" dirty="0">
                <a:solidFill>
                  <a:srgbClr val="FF0000"/>
                </a:solidFill>
                <a:latin typeface="#9Slide03 Arima Madurai Black" panose="00000A00000000000000" pitchFamily="2" charset="0"/>
                <a:cs typeface="#9Slide03 Arima Madurai Black" panose="00000A00000000000000" pitchFamily="2" charset="0"/>
              </a:rPr>
              <a:t>Huy Cận là nhà thơ nổi tiếng từ thời kì nào?</a:t>
            </a:r>
          </a:p>
        </p:txBody>
      </p:sp>
      <p:sp>
        <p:nvSpPr>
          <p:cNvPr id="4" name="A"/>
          <p:cNvSpPr/>
          <p:nvPr/>
        </p:nvSpPr>
        <p:spPr>
          <a:xfrm>
            <a:off x="578038" y="4367674"/>
            <a:ext cx="4948980" cy="9767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a:solidFill>
                  <a:schemeClr val="tx1"/>
                </a:solidFill>
                <a:latin typeface="#9Slide03 Arima Madurai Black" panose="00000A00000000000000" pitchFamily="2" charset="0"/>
                <a:cs typeface="#9Slide03 Arima Madurai Black" panose="00000A00000000000000" pitchFamily="2" charset="0"/>
              </a:rPr>
              <a:t>Trước Cách mạng tháng Tám</a:t>
            </a:r>
          </a:p>
        </p:txBody>
      </p:sp>
      <p:sp>
        <p:nvSpPr>
          <p:cNvPr id="5" name="B"/>
          <p:cNvSpPr/>
          <p:nvPr/>
        </p:nvSpPr>
        <p:spPr>
          <a:xfrm>
            <a:off x="578038" y="2995614"/>
            <a:ext cx="4948980" cy="9767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Kháng chiến chống Pháp</a:t>
            </a:r>
          </a:p>
        </p:txBody>
      </p:sp>
      <p:sp>
        <p:nvSpPr>
          <p:cNvPr id="6" name="C"/>
          <p:cNvSpPr/>
          <p:nvPr/>
        </p:nvSpPr>
        <p:spPr>
          <a:xfrm flipH="1">
            <a:off x="6664983" y="2981175"/>
            <a:ext cx="4944072" cy="9767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 Kháng chiến chống Mĩ</a:t>
            </a:r>
          </a:p>
        </p:txBody>
      </p:sp>
      <p:sp>
        <p:nvSpPr>
          <p:cNvPr id="8" name="D"/>
          <p:cNvSpPr/>
          <p:nvPr/>
        </p:nvSpPr>
        <p:spPr>
          <a:xfrm flipH="1">
            <a:off x="6664983" y="4367674"/>
            <a:ext cx="4944072" cy="976772"/>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Sau </a:t>
            </a:r>
            <a:r>
              <a:rPr lang="en-SG" sz="2800" dirty="0" err="1">
                <a:solidFill>
                  <a:schemeClr val="tx1"/>
                </a:solidFill>
                <a:latin typeface="#9Slide03 Arima Madurai Black" panose="00000A00000000000000" pitchFamily="2" charset="0"/>
                <a:cs typeface="#9Slide03 Arima Madurai Black" panose="00000A00000000000000" pitchFamily="2" charset="0"/>
              </a:rPr>
              <a:t>cách</a:t>
            </a:r>
            <a:r>
              <a:rPr lang="en-SG" sz="2800" dirty="0">
                <a:solidFill>
                  <a:schemeClr val="tx1"/>
                </a:solidFill>
                <a:latin typeface="#9Slide03 Arima Madurai Black" panose="00000A00000000000000" pitchFamily="2" charset="0"/>
                <a:cs typeface="#9Slide03 Arima Madurai Black" panose="00000A00000000000000" pitchFamily="2" charset="0"/>
              </a:rPr>
              <a:t> </a:t>
            </a:r>
            <a:r>
              <a:rPr lang="en-SG" sz="2800" dirty="0" err="1">
                <a:solidFill>
                  <a:schemeClr val="tx1"/>
                </a:solidFill>
                <a:latin typeface="#9Slide03 Arima Madurai Black" panose="00000A00000000000000" pitchFamily="2" charset="0"/>
                <a:cs typeface="#9Slide03 Arima Madurai Black" panose="00000A00000000000000" pitchFamily="2" charset="0"/>
              </a:rPr>
              <a:t>mạng</a:t>
            </a:r>
            <a:r>
              <a:rPr lang="en-SG" sz="2800" dirty="0">
                <a:solidFill>
                  <a:schemeClr val="tx1"/>
                </a:solidFill>
                <a:latin typeface="#9Slide03 Arima Madurai Black" panose="00000A00000000000000" pitchFamily="2" charset="0"/>
                <a:cs typeface="#9Slide03 Arima Madurai Black" panose="00000A00000000000000" pitchFamily="2" charset="0"/>
              </a:rPr>
              <a:t> </a:t>
            </a:r>
            <a:r>
              <a:rPr lang="en-SG" sz="2800" dirty="0" err="1">
                <a:solidFill>
                  <a:schemeClr val="tx1"/>
                </a:solidFill>
                <a:latin typeface="#9Slide03 Arima Madurai Black" panose="00000A00000000000000" pitchFamily="2" charset="0"/>
                <a:cs typeface="#9Slide03 Arima Madurai Black" panose="00000A00000000000000" pitchFamily="2" charset="0"/>
              </a:rPr>
              <a:t>tháng</a:t>
            </a:r>
            <a:r>
              <a:rPr lang="en-SG" sz="2800" dirty="0">
                <a:solidFill>
                  <a:schemeClr val="tx1"/>
                </a:solidFill>
                <a:latin typeface="#9Slide03 Arima Madurai Black" panose="00000A00000000000000" pitchFamily="2" charset="0"/>
                <a:cs typeface="#9Slide03 Arima Madurai Black" panose="00000A00000000000000" pitchFamily="2" charset="0"/>
              </a:rPr>
              <a:t> </a:t>
            </a:r>
            <a:r>
              <a:rPr lang="vi-VN" sz="2800" dirty="0">
                <a:solidFill>
                  <a:schemeClr val="tx1"/>
                </a:solidFill>
                <a:latin typeface="#9Slide03 Arima Madurai Black" panose="00000A00000000000000" pitchFamily="2" charset="0"/>
                <a:cs typeface="#9Slide03 Arima Madurai Black" panose="00000A00000000000000" pitchFamily="2" charset="0"/>
              </a:rPr>
              <a:t>Tám</a:t>
            </a:r>
          </a:p>
        </p:txBody>
      </p:sp>
      <p:pic>
        <p:nvPicPr>
          <p:cNvPr id="9" name="Picture 8">
            <a:hlinkClick r:id="rId6" action="ppaction://hlinksldjump"/>
          </p:cNvPr>
          <p:cNvPicPr>
            <a:picLocks noChangeAspect="1"/>
          </p:cNvPicPr>
          <p:nvPr/>
        </p:nvPicPr>
        <p:blipFill>
          <a:blip r:embed="rId7"/>
          <a:stretch>
            <a:fillRect/>
          </a:stretch>
        </p:blipFill>
        <p:spPr>
          <a:xfrm>
            <a:off x="10944381" y="5610381"/>
            <a:ext cx="1247619" cy="1247619"/>
          </a:xfrm>
          <a:prstGeom prst="rect">
            <a:avLst/>
          </a:prstGeom>
        </p:spPr>
      </p:pic>
      <p:sp>
        <p:nvSpPr>
          <p:cNvPr id="11" name="Rounded Rectangle 10"/>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12" name="Rounded Rectangle 11"/>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13" name="Rounded Rectangle 12"/>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14" name="Rounded Rectangle 13"/>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15" name="Rounded Rectangle 14"/>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16" name="Rounded Rectangle 15"/>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17" name="Rounded Rectangle 16"/>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18" name="Rounded Rectangle 17"/>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19" name="Rounded Rectangle 18"/>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20" name="Rounded Rectangle 19"/>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21" name="Rounded Rectangle 20"/>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22" name="Rounded Rectangle 21"/>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23" name="Rounded Rectangle 22"/>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4" name="Rounded Rectangle 23"/>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5" name="Rounded Rectangle 24"/>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6" name="Rounded Rectangle 25"/>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7" name="Rounded Rectangle 26"/>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8" name="Rounded Rectangle 27"/>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9" name="Rounded Rectangle 28"/>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30" name="Rounded Rectangle 29"/>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31" name="Rounded Rectangle 30"/>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32" name="Rounded Rectangle 31"/>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33" name="Rounded Rectangle 32"/>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4" name="Rounded Rectangle 33"/>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5" name="Rounded Rectangle 34"/>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6" name="Rounded Rectangle 35"/>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7" name="Rounded Rectangle 36"/>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8" name="Rounded Rectangle 37"/>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9" name="Rounded Rectangle 38"/>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0" name="Rounded Rectangle 39"/>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1" name="Rounded Rectangle 40"/>
          <p:cNvSpPr/>
          <p:nvPr/>
        </p:nvSpPr>
        <p:spPr>
          <a:xfrm>
            <a:off x="5473698" y="2373923"/>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612417" y="3784917"/>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261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4"/>
                                        </p:tgtEl>
                                        <p:attrNameLst>
                                          <p:attrName>style.color</p:attrName>
                                        </p:attrNameLst>
                                      </p:cBhvr>
                                      <p:by>
                                        <p:hsl h="0" s="12549" l="25098"/>
                                      </p:by>
                                    </p:animClr>
                                    <p:animClr clrSpc="hsl" dir="cw">
                                      <p:cBhvr>
                                        <p:cTn id="21" dur="500" fill="hold"/>
                                        <p:tgtEl>
                                          <p:spTgt spid="4"/>
                                        </p:tgtEl>
                                        <p:attrNameLst>
                                          <p:attrName>fillcolor</p:attrName>
                                        </p:attrNameLst>
                                      </p:cBhvr>
                                      <p:by>
                                        <p:hsl h="0" s="12549" l="25098"/>
                                      </p:by>
                                    </p:animClr>
                                    <p:animClr clrSpc="hsl" dir="cw">
                                      <p:cBhvr>
                                        <p:cTn id="22" dur="500" fill="hold"/>
                                        <p:tgtEl>
                                          <p:spTgt spid="4"/>
                                        </p:tgtEl>
                                        <p:attrNameLst>
                                          <p:attrName>stroke.color</p:attrName>
                                        </p:attrNameLst>
                                      </p:cBhvr>
                                      <p:by>
                                        <p:hsl h="0" s="12549" l="25098"/>
                                      </p:by>
                                    </p:animClr>
                                    <p:set>
                                      <p:cBhvr>
                                        <p:cTn id="23" dur="500" fill="hold"/>
                                        <p:tgtEl>
                                          <p:spTgt spid="4"/>
                                        </p:tgtEl>
                                        <p:attrNameLst>
                                          <p:attrName>fill.type</p:attrName>
                                        </p:attrNameLst>
                                      </p:cBhvr>
                                      <p:to>
                                        <p:strVal val="solid"/>
                                      </p:to>
                                    </p:set>
                                  </p:childTnLst>
                                  <p:subTnLst>
                                    <p:animClr clrSpc="rgb" dir="cw">
                                      <p:cBhvr override="childStyle">
                                        <p:cTn dur="1" fill="hold" display="0" masterRel="nextClick" afterEffect="1"/>
                                        <p:tgtEl>
                                          <p:spTgt spid="4"/>
                                        </p:tgtEl>
                                        <p:attrNameLst>
                                          <p:attrName>ppt_c</p:attrName>
                                        </p:attrNameLst>
                                      </p:cBhvr>
                                      <p:to>
                                        <a:schemeClr val="accent2"/>
                                      </p:to>
                                    </p:animClr>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1"/>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2"/>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3"/>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4"/>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5"/>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16"/>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17"/>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18"/>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19"/>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0"/>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1"/>
                                        </p:tgtEl>
                                        <p:attrNameLst>
                                          <p:attrName>style.visibility</p:attrName>
                                        </p:attrNameLst>
                                      </p:cBhvr>
                                      <p:to>
                                        <p:strVal val="visible"/>
                                      </p:to>
                                    </p:set>
                                  </p:childTnLst>
                                </p:cTn>
                              </p:par>
                            </p:childTnLst>
                          </p:cTn>
                        </p:par>
                        <p:par>
                          <p:cTn id="77" fill="hold">
                            <p:stCondLst>
                              <p:cond delay="11000"/>
                            </p:stCondLst>
                            <p:childTnLst>
                              <p:par>
                                <p:cTn id="78" presetID="11" presetClass="entr" presetSubtype="0" fill="hold" grpId="0" nodeType="afterEffect">
                                  <p:stCondLst>
                                    <p:cond delay="0"/>
                                  </p:stCondLst>
                                  <p:childTnLst>
                                    <p:set>
                                      <p:cBhvr>
                                        <p:cTn id="79" dur="1000">
                                          <p:stCondLst>
                                            <p:cond delay="0"/>
                                          </p:stCondLst>
                                        </p:cTn>
                                        <p:tgtEl>
                                          <p:spTgt spid="22"/>
                                        </p:tgtEl>
                                        <p:attrNameLst>
                                          <p:attrName>style.visibility</p:attrName>
                                        </p:attrNameLst>
                                      </p:cBhvr>
                                      <p:to>
                                        <p:strVal val="visible"/>
                                      </p:to>
                                    </p:set>
                                  </p:childTnLst>
                                </p:cTn>
                              </p:par>
                            </p:childTnLst>
                          </p:cTn>
                        </p:par>
                        <p:par>
                          <p:cTn id="80" fill="hold">
                            <p:stCondLst>
                              <p:cond delay="12000"/>
                            </p:stCondLst>
                            <p:childTnLst>
                              <p:par>
                                <p:cTn id="81" presetID="11" presetClass="entr" presetSubtype="0" fill="hold" grpId="0" nodeType="afterEffect">
                                  <p:stCondLst>
                                    <p:cond delay="0"/>
                                  </p:stCondLst>
                                  <p:childTnLst>
                                    <p:set>
                                      <p:cBhvr>
                                        <p:cTn id="82" dur="1000">
                                          <p:stCondLst>
                                            <p:cond delay="0"/>
                                          </p:stCondLst>
                                        </p:cTn>
                                        <p:tgtEl>
                                          <p:spTgt spid="23"/>
                                        </p:tgtEl>
                                        <p:attrNameLst>
                                          <p:attrName>style.visibility</p:attrName>
                                        </p:attrNameLst>
                                      </p:cBhvr>
                                      <p:to>
                                        <p:strVal val="visible"/>
                                      </p:to>
                                    </p:set>
                                  </p:childTnLst>
                                </p:cTn>
                              </p:par>
                            </p:childTnLst>
                          </p:cTn>
                        </p:par>
                        <p:par>
                          <p:cTn id="83" fill="hold">
                            <p:stCondLst>
                              <p:cond delay="13000"/>
                            </p:stCondLst>
                            <p:childTnLst>
                              <p:par>
                                <p:cTn id="84" presetID="11" presetClass="entr" presetSubtype="0" fill="hold" grpId="0" nodeType="afterEffect">
                                  <p:stCondLst>
                                    <p:cond delay="0"/>
                                  </p:stCondLst>
                                  <p:childTnLst>
                                    <p:set>
                                      <p:cBhvr>
                                        <p:cTn id="85" dur="1000">
                                          <p:stCondLst>
                                            <p:cond delay="0"/>
                                          </p:stCondLst>
                                        </p:cTn>
                                        <p:tgtEl>
                                          <p:spTgt spid="24"/>
                                        </p:tgtEl>
                                        <p:attrNameLst>
                                          <p:attrName>style.visibility</p:attrName>
                                        </p:attrNameLst>
                                      </p:cBhvr>
                                      <p:to>
                                        <p:strVal val="visible"/>
                                      </p:to>
                                    </p:set>
                                  </p:childTnLst>
                                </p:cTn>
                              </p:par>
                            </p:childTnLst>
                          </p:cTn>
                        </p:par>
                        <p:par>
                          <p:cTn id="86" fill="hold">
                            <p:stCondLst>
                              <p:cond delay="14000"/>
                            </p:stCondLst>
                            <p:childTnLst>
                              <p:par>
                                <p:cTn id="87" presetID="11" presetClass="entr" presetSubtype="0" fill="hold" grpId="0" nodeType="afterEffect">
                                  <p:stCondLst>
                                    <p:cond delay="0"/>
                                  </p:stCondLst>
                                  <p:childTnLst>
                                    <p:set>
                                      <p:cBhvr>
                                        <p:cTn id="88" dur="1000">
                                          <p:stCondLst>
                                            <p:cond delay="0"/>
                                          </p:stCondLst>
                                        </p:cTn>
                                        <p:tgtEl>
                                          <p:spTgt spid="25"/>
                                        </p:tgtEl>
                                        <p:attrNameLst>
                                          <p:attrName>style.visibility</p:attrName>
                                        </p:attrNameLst>
                                      </p:cBhvr>
                                      <p:to>
                                        <p:strVal val="visible"/>
                                      </p:to>
                                    </p:set>
                                  </p:childTnLst>
                                </p:cTn>
                              </p:par>
                            </p:childTnLst>
                          </p:cTn>
                        </p:par>
                        <p:par>
                          <p:cTn id="89" fill="hold">
                            <p:stCondLst>
                              <p:cond delay="15000"/>
                            </p:stCondLst>
                            <p:childTnLst>
                              <p:par>
                                <p:cTn id="90" presetID="11" presetClass="entr" presetSubtype="0" fill="hold" grpId="0" nodeType="afterEffect">
                                  <p:stCondLst>
                                    <p:cond delay="0"/>
                                  </p:stCondLst>
                                  <p:childTnLst>
                                    <p:set>
                                      <p:cBhvr>
                                        <p:cTn id="91" dur="1000">
                                          <p:stCondLst>
                                            <p:cond delay="0"/>
                                          </p:stCondLst>
                                        </p:cTn>
                                        <p:tgtEl>
                                          <p:spTgt spid="26"/>
                                        </p:tgtEl>
                                        <p:attrNameLst>
                                          <p:attrName>style.visibility</p:attrName>
                                        </p:attrNameLst>
                                      </p:cBhvr>
                                      <p:to>
                                        <p:strVal val="visible"/>
                                      </p:to>
                                    </p:set>
                                  </p:childTnLst>
                                </p:cTn>
                              </p:par>
                            </p:childTnLst>
                          </p:cTn>
                        </p:par>
                        <p:par>
                          <p:cTn id="92" fill="hold">
                            <p:stCondLst>
                              <p:cond delay="16000"/>
                            </p:stCondLst>
                            <p:childTnLst>
                              <p:par>
                                <p:cTn id="93" presetID="11" presetClass="entr" presetSubtype="0" fill="hold" grpId="0" nodeType="afterEffect">
                                  <p:stCondLst>
                                    <p:cond delay="0"/>
                                  </p:stCondLst>
                                  <p:childTnLst>
                                    <p:set>
                                      <p:cBhvr>
                                        <p:cTn id="94" dur="1000">
                                          <p:stCondLst>
                                            <p:cond delay="0"/>
                                          </p:stCondLst>
                                        </p:cTn>
                                        <p:tgtEl>
                                          <p:spTgt spid="27"/>
                                        </p:tgtEl>
                                        <p:attrNameLst>
                                          <p:attrName>style.visibility</p:attrName>
                                        </p:attrNameLst>
                                      </p:cBhvr>
                                      <p:to>
                                        <p:strVal val="visible"/>
                                      </p:to>
                                    </p:set>
                                  </p:childTnLst>
                                </p:cTn>
                              </p:par>
                            </p:childTnLst>
                          </p:cTn>
                        </p:par>
                        <p:par>
                          <p:cTn id="95" fill="hold">
                            <p:stCondLst>
                              <p:cond delay="17000"/>
                            </p:stCondLst>
                            <p:childTnLst>
                              <p:par>
                                <p:cTn id="96" presetID="11" presetClass="entr" presetSubtype="0" fill="hold" grpId="0" nodeType="afterEffect">
                                  <p:stCondLst>
                                    <p:cond delay="0"/>
                                  </p:stCondLst>
                                  <p:childTnLst>
                                    <p:set>
                                      <p:cBhvr>
                                        <p:cTn id="97" dur="1000">
                                          <p:stCondLst>
                                            <p:cond delay="0"/>
                                          </p:stCondLst>
                                        </p:cTn>
                                        <p:tgtEl>
                                          <p:spTgt spid="28"/>
                                        </p:tgtEl>
                                        <p:attrNameLst>
                                          <p:attrName>style.visibility</p:attrName>
                                        </p:attrNameLst>
                                      </p:cBhvr>
                                      <p:to>
                                        <p:strVal val="visible"/>
                                      </p:to>
                                    </p:set>
                                  </p:childTnLst>
                                </p:cTn>
                              </p:par>
                            </p:childTnLst>
                          </p:cTn>
                        </p:par>
                        <p:par>
                          <p:cTn id="98" fill="hold">
                            <p:stCondLst>
                              <p:cond delay="18000"/>
                            </p:stCondLst>
                            <p:childTnLst>
                              <p:par>
                                <p:cTn id="99" presetID="11" presetClass="entr" presetSubtype="0" fill="hold" grpId="0" nodeType="afterEffect">
                                  <p:stCondLst>
                                    <p:cond delay="0"/>
                                  </p:stCondLst>
                                  <p:childTnLst>
                                    <p:set>
                                      <p:cBhvr>
                                        <p:cTn id="100" dur="1000">
                                          <p:stCondLst>
                                            <p:cond delay="0"/>
                                          </p:stCondLst>
                                        </p:cTn>
                                        <p:tgtEl>
                                          <p:spTgt spid="29"/>
                                        </p:tgtEl>
                                        <p:attrNameLst>
                                          <p:attrName>style.visibility</p:attrName>
                                        </p:attrNameLst>
                                      </p:cBhvr>
                                      <p:to>
                                        <p:strVal val="visible"/>
                                      </p:to>
                                    </p:set>
                                  </p:childTnLst>
                                </p:cTn>
                              </p:par>
                            </p:childTnLst>
                          </p:cTn>
                        </p:par>
                        <p:par>
                          <p:cTn id="101" fill="hold">
                            <p:stCondLst>
                              <p:cond delay="19000"/>
                            </p:stCondLst>
                            <p:childTnLst>
                              <p:par>
                                <p:cTn id="102" presetID="11" presetClass="entr" presetSubtype="0" fill="hold" grpId="0" nodeType="afterEffect">
                                  <p:stCondLst>
                                    <p:cond delay="0"/>
                                  </p:stCondLst>
                                  <p:childTnLst>
                                    <p:set>
                                      <p:cBhvr>
                                        <p:cTn id="103" dur="1000">
                                          <p:stCondLst>
                                            <p:cond delay="0"/>
                                          </p:stCondLst>
                                        </p:cTn>
                                        <p:tgtEl>
                                          <p:spTgt spid="30"/>
                                        </p:tgtEl>
                                        <p:attrNameLst>
                                          <p:attrName>style.visibility</p:attrName>
                                        </p:attrNameLst>
                                      </p:cBhvr>
                                      <p:to>
                                        <p:strVal val="visible"/>
                                      </p:to>
                                    </p:set>
                                  </p:childTnLst>
                                </p:cTn>
                              </p:par>
                            </p:childTnLst>
                          </p:cTn>
                        </p:par>
                        <p:par>
                          <p:cTn id="104" fill="hold">
                            <p:stCondLst>
                              <p:cond delay="20000"/>
                            </p:stCondLst>
                            <p:childTnLst>
                              <p:par>
                                <p:cTn id="105" presetID="11" presetClass="entr" presetSubtype="0" fill="hold" grpId="0" nodeType="afterEffect">
                                  <p:stCondLst>
                                    <p:cond delay="0"/>
                                  </p:stCondLst>
                                  <p:childTnLst>
                                    <p:set>
                                      <p:cBhvr>
                                        <p:cTn id="106" dur="1000">
                                          <p:stCondLst>
                                            <p:cond delay="0"/>
                                          </p:stCondLst>
                                        </p:cTn>
                                        <p:tgtEl>
                                          <p:spTgt spid="31"/>
                                        </p:tgtEl>
                                        <p:attrNameLst>
                                          <p:attrName>style.visibility</p:attrName>
                                        </p:attrNameLst>
                                      </p:cBhvr>
                                      <p:to>
                                        <p:strVal val="visible"/>
                                      </p:to>
                                    </p:set>
                                  </p:childTnLst>
                                </p:cTn>
                              </p:par>
                            </p:childTnLst>
                          </p:cTn>
                        </p:par>
                        <p:par>
                          <p:cTn id="107" fill="hold">
                            <p:stCondLst>
                              <p:cond delay="21000"/>
                            </p:stCondLst>
                            <p:childTnLst>
                              <p:par>
                                <p:cTn id="108" presetID="11" presetClass="entr" presetSubtype="0" fill="hold" grpId="0" nodeType="afterEffect">
                                  <p:stCondLst>
                                    <p:cond delay="0"/>
                                  </p:stCondLst>
                                  <p:childTnLst>
                                    <p:set>
                                      <p:cBhvr>
                                        <p:cTn id="109" dur="1000">
                                          <p:stCondLst>
                                            <p:cond delay="0"/>
                                          </p:stCondLst>
                                        </p:cTn>
                                        <p:tgtEl>
                                          <p:spTgt spid="32"/>
                                        </p:tgtEl>
                                        <p:attrNameLst>
                                          <p:attrName>style.visibility</p:attrName>
                                        </p:attrNameLst>
                                      </p:cBhvr>
                                      <p:to>
                                        <p:strVal val="visible"/>
                                      </p:to>
                                    </p:set>
                                  </p:childTnLst>
                                </p:cTn>
                              </p:par>
                            </p:childTnLst>
                          </p:cTn>
                        </p:par>
                        <p:par>
                          <p:cTn id="110" fill="hold">
                            <p:stCondLst>
                              <p:cond delay="22000"/>
                            </p:stCondLst>
                            <p:childTnLst>
                              <p:par>
                                <p:cTn id="111" presetID="11" presetClass="entr" presetSubtype="0" fill="hold" grpId="0" nodeType="afterEffect">
                                  <p:stCondLst>
                                    <p:cond delay="0"/>
                                  </p:stCondLst>
                                  <p:childTnLst>
                                    <p:set>
                                      <p:cBhvr>
                                        <p:cTn id="112" dur="1000">
                                          <p:stCondLst>
                                            <p:cond delay="0"/>
                                          </p:stCondLst>
                                        </p:cTn>
                                        <p:tgtEl>
                                          <p:spTgt spid="33"/>
                                        </p:tgtEl>
                                        <p:attrNameLst>
                                          <p:attrName>style.visibility</p:attrName>
                                        </p:attrNameLst>
                                      </p:cBhvr>
                                      <p:to>
                                        <p:strVal val="visible"/>
                                      </p:to>
                                    </p:set>
                                  </p:childTnLst>
                                </p:cTn>
                              </p:par>
                            </p:childTnLst>
                          </p:cTn>
                        </p:par>
                        <p:par>
                          <p:cTn id="113" fill="hold">
                            <p:stCondLst>
                              <p:cond delay="23000"/>
                            </p:stCondLst>
                            <p:childTnLst>
                              <p:par>
                                <p:cTn id="114" presetID="11" presetClass="entr" presetSubtype="0" fill="hold" grpId="0" nodeType="afterEffect">
                                  <p:stCondLst>
                                    <p:cond delay="0"/>
                                  </p:stCondLst>
                                  <p:childTnLst>
                                    <p:set>
                                      <p:cBhvr>
                                        <p:cTn id="115" dur="1000">
                                          <p:stCondLst>
                                            <p:cond delay="0"/>
                                          </p:stCondLst>
                                        </p:cTn>
                                        <p:tgtEl>
                                          <p:spTgt spid="34"/>
                                        </p:tgtEl>
                                        <p:attrNameLst>
                                          <p:attrName>style.visibility</p:attrName>
                                        </p:attrNameLst>
                                      </p:cBhvr>
                                      <p:to>
                                        <p:strVal val="visible"/>
                                      </p:to>
                                    </p:set>
                                  </p:childTnLst>
                                </p:cTn>
                              </p:par>
                            </p:childTnLst>
                          </p:cTn>
                        </p:par>
                        <p:par>
                          <p:cTn id="116" fill="hold">
                            <p:stCondLst>
                              <p:cond delay="24000"/>
                            </p:stCondLst>
                            <p:childTnLst>
                              <p:par>
                                <p:cTn id="117" presetID="11" presetClass="entr" presetSubtype="0" fill="hold" grpId="0" nodeType="afterEffect">
                                  <p:stCondLst>
                                    <p:cond delay="0"/>
                                  </p:stCondLst>
                                  <p:childTnLst>
                                    <p:set>
                                      <p:cBhvr>
                                        <p:cTn id="118" dur="1000">
                                          <p:stCondLst>
                                            <p:cond delay="0"/>
                                          </p:stCondLst>
                                        </p:cTn>
                                        <p:tgtEl>
                                          <p:spTgt spid="35"/>
                                        </p:tgtEl>
                                        <p:attrNameLst>
                                          <p:attrName>style.visibility</p:attrName>
                                        </p:attrNameLst>
                                      </p:cBhvr>
                                      <p:to>
                                        <p:strVal val="visible"/>
                                      </p:to>
                                    </p:set>
                                  </p:childTnLst>
                                </p:cTn>
                              </p:par>
                            </p:childTnLst>
                          </p:cTn>
                        </p:par>
                        <p:par>
                          <p:cTn id="119" fill="hold">
                            <p:stCondLst>
                              <p:cond delay="25000"/>
                            </p:stCondLst>
                            <p:childTnLst>
                              <p:par>
                                <p:cTn id="120" presetID="11" presetClass="entr" presetSubtype="0" fill="hold" grpId="0" nodeType="afterEffect">
                                  <p:stCondLst>
                                    <p:cond delay="0"/>
                                  </p:stCondLst>
                                  <p:childTnLst>
                                    <p:set>
                                      <p:cBhvr>
                                        <p:cTn id="121" dur="1000">
                                          <p:stCondLst>
                                            <p:cond delay="0"/>
                                          </p:stCondLst>
                                        </p:cTn>
                                        <p:tgtEl>
                                          <p:spTgt spid="36"/>
                                        </p:tgtEl>
                                        <p:attrNameLst>
                                          <p:attrName>style.visibility</p:attrName>
                                        </p:attrNameLst>
                                      </p:cBhvr>
                                      <p:to>
                                        <p:strVal val="visible"/>
                                      </p:to>
                                    </p:set>
                                  </p:childTnLst>
                                </p:cTn>
                              </p:par>
                            </p:childTnLst>
                          </p:cTn>
                        </p:par>
                        <p:par>
                          <p:cTn id="122" fill="hold">
                            <p:stCondLst>
                              <p:cond delay="26000"/>
                            </p:stCondLst>
                            <p:childTnLst>
                              <p:par>
                                <p:cTn id="123" presetID="11" presetClass="entr" presetSubtype="0" fill="hold" grpId="0" nodeType="afterEffect">
                                  <p:stCondLst>
                                    <p:cond delay="0"/>
                                  </p:stCondLst>
                                  <p:childTnLst>
                                    <p:set>
                                      <p:cBhvr>
                                        <p:cTn id="124" dur="1000">
                                          <p:stCondLst>
                                            <p:cond delay="0"/>
                                          </p:stCondLst>
                                        </p:cTn>
                                        <p:tgtEl>
                                          <p:spTgt spid="37"/>
                                        </p:tgtEl>
                                        <p:attrNameLst>
                                          <p:attrName>style.visibility</p:attrName>
                                        </p:attrNameLst>
                                      </p:cBhvr>
                                      <p:to>
                                        <p:strVal val="visible"/>
                                      </p:to>
                                    </p:set>
                                  </p:childTnLst>
                                </p:cTn>
                              </p:par>
                            </p:childTnLst>
                          </p:cTn>
                        </p:par>
                        <p:par>
                          <p:cTn id="125" fill="hold">
                            <p:stCondLst>
                              <p:cond delay="27000"/>
                            </p:stCondLst>
                            <p:childTnLst>
                              <p:par>
                                <p:cTn id="126" presetID="11" presetClass="entr" presetSubtype="0" fill="hold" grpId="0" nodeType="afterEffect">
                                  <p:stCondLst>
                                    <p:cond delay="0"/>
                                  </p:stCondLst>
                                  <p:childTnLst>
                                    <p:set>
                                      <p:cBhvr>
                                        <p:cTn id="127" dur="1000">
                                          <p:stCondLst>
                                            <p:cond delay="0"/>
                                          </p:stCondLst>
                                        </p:cTn>
                                        <p:tgtEl>
                                          <p:spTgt spid="38"/>
                                        </p:tgtEl>
                                        <p:attrNameLst>
                                          <p:attrName>style.visibility</p:attrName>
                                        </p:attrNameLst>
                                      </p:cBhvr>
                                      <p:to>
                                        <p:strVal val="visible"/>
                                      </p:to>
                                    </p:set>
                                  </p:childTnLst>
                                </p:cTn>
                              </p:par>
                            </p:childTnLst>
                          </p:cTn>
                        </p:par>
                        <p:par>
                          <p:cTn id="128" fill="hold">
                            <p:stCondLst>
                              <p:cond delay="28000"/>
                            </p:stCondLst>
                            <p:childTnLst>
                              <p:par>
                                <p:cTn id="129" presetID="11" presetClass="entr" presetSubtype="0" fill="hold" grpId="0" nodeType="afterEffect">
                                  <p:stCondLst>
                                    <p:cond delay="0"/>
                                  </p:stCondLst>
                                  <p:childTnLst>
                                    <p:set>
                                      <p:cBhvr>
                                        <p:cTn id="130" dur="1000">
                                          <p:stCondLst>
                                            <p:cond delay="0"/>
                                          </p:stCondLst>
                                        </p:cTn>
                                        <p:tgtEl>
                                          <p:spTgt spid="39"/>
                                        </p:tgtEl>
                                        <p:attrNameLst>
                                          <p:attrName>style.visibility</p:attrName>
                                        </p:attrNameLst>
                                      </p:cBhvr>
                                      <p:to>
                                        <p:strVal val="visible"/>
                                      </p:to>
                                    </p:set>
                                  </p:childTnLst>
                                </p:cTn>
                              </p:par>
                            </p:childTnLst>
                          </p:cTn>
                        </p:par>
                        <p:par>
                          <p:cTn id="131" fill="hold">
                            <p:stCondLst>
                              <p:cond delay="29000"/>
                            </p:stCondLst>
                            <p:childTnLst>
                              <p:par>
                                <p:cTn id="132" presetID="11" presetClass="entr" presetSubtype="0" fill="hold" grpId="0" nodeType="afterEffect">
                                  <p:stCondLst>
                                    <p:cond delay="0"/>
                                  </p:stCondLst>
                                  <p:childTnLst>
                                    <p:set>
                                      <p:cBhvr>
                                        <p:cTn id="133" dur="1000">
                                          <p:stCondLst>
                                            <p:cond delay="0"/>
                                          </p:stCondLst>
                                        </p:cTn>
                                        <p:tgtEl>
                                          <p:spTgt spid="40"/>
                                        </p:tgtEl>
                                        <p:attrNameLst>
                                          <p:attrName>style.visibility</p:attrName>
                                        </p:attrNameLst>
                                      </p:cBhvr>
                                      <p:to>
                                        <p:strVal val="visible"/>
                                      </p:to>
                                    </p:set>
                                  </p:childTnLst>
                                </p:cTn>
                              </p:par>
                            </p:childTnLst>
                          </p:cTn>
                        </p:par>
                        <p:par>
                          <p:cTn id="134" fill="hold">
                            <p:stCondLst>
                              <p:cond delay="30000"/>
                            </p:stCondLst>
                            <p:childTnLst>
                              <p:par>
                                <p:cTn id="135" presetID="11" presetClass="entr" presetSubtype="0" fill="hold" grpId="0" nodeType="afterEffect">
                                  <p:stCondLst>
                                    <p:cond delay="0"/>
                                  </p:stCondLst>
                                  <p:childTnLst>
                                    <p:set>
                                      <p:cBhvr>
                                        <p:cTn id="13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727364"/>
            <a:ext cx="10827327" cy="11741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9Slide03 Arima Madurai Black" panose="00000A00000000000000" pitchFamily="2" charset="0"/>
                <a:cs typeface="#9Slide03 Arima Madurai Black" panose="00000A00000000000000" pitchFamily="2" charset="0"/>
              </a:rPr>
              <a:t>Nội dung các “câu hát” trong bài thơ có ý nghĩa </a:t>
            </a:r>
            <a:r>
              <a:rPr lang="en-SG" sz="3600" dirty="0" err="1">
                <a:solidFill>
                  <a:srgbClr val="FF0000"/>
                </a:solidFill>
                <a:latin typeface="#9Slide03 Arima Madurai Black" panose="00000A00000000000000" pitchFamily="2" charset="0"/>
                <a:cs typeface="#9Slide03 Arima Madurai Black" panose="00000A00000000000000" pitchFamily="2" charset="0"/>
              </a:rPr>
              <a:t>gì</a:t>
            </a:r>
            <a:r>
              <a:rPr lang="vi-VN" sz="3600" dirty="0">
                <a:solidFill>
                  <a:srgbClr val="FF0000"/>
                </a:solidFill>
                <a:latin typeface="#9Slide03 Arima Madurai Black" panose="00000A00000000000000" pitchFamily="2" charset="0"/>
                <a:cs typeface="#9Slide03 Arima Madurai Black" panose="00000A00000000000000" pitchFamily="2" charset="0"/>
              </a:rPr>
              <a:t>?</a:t>
            </a:r>
          </a:p>
        </p:txBody>
      </p:sp>
      <p:sp>
        <p:nvSpPr>
          <p:cNvPr id="4" name="A"/>
          <p:cNvSpPr/>
          <p:nvPr/>
        </p:nvSpPr>
        <p:spPr>
          <a:xfrm flipH="1">
            <a:off x="6708076" y="3181653"/>
            <a:ext cx="5020787" cy="10067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vi-VN" sz="2400" dirty="0">
                <a:solidFill>
                  <a:schemeClr val="tx1"/>
                </a:solidFill>
                <a:latin typeface="#9Slide03 Arima Madurai Black" panose="00000A00000000000000" pitchFamily="2" charset="0"/>
                <a:cs typeface="#9Slide03 Arima Madurai Black" panose="00000A00000000000000" pitchFamily="2" charset="0"/>
              </a:rPr>
              <a:t>Biểu hiện niềm vui, sự phấn </a:t>
            </a:r>
            <a:r>
              <a:rPr lang="en-SG" sz="2400" dirty="0">
                <a:solidFill>
                  <a:schemeClr val="tx1"/>
                </a:solidFill>
                <a:latin typeface="#9Slide03 Arima Madurai Black" panose="00000A00000000000000" pitchFamily="2" charset="0"/>
                <a:cs typeface="#9Slide03 Arima Madurai Black" panose="00000A00000000000000" pitchFamily="2" charset="0"/>
              </a:rPr>
              <a:t>  </a:t>
            </a:r>
            <a:r>
              <a:rPr lang="vi-VN" sz="2400" dirty="0">
                <a:solidFill>
                  <a:schemeClr val="tx1"/>
                </a:solidFill>
                <a:latin typeface="#9Slide03 Arima Madurai Black" panose="00000A00000000000000" pitchFamily="2" charset="0"/>
                <a:cs typeface="#9Slide03 Arima Madurai Black" panose="00000A00000000000000" pitchFamily="2" charset="0"/>
              </a:rPr>
              <a:t>chấn của người lao động</a:t>
            </a:r>
          </a:p>
        </p:txBody>
      </p:sp>
      <p:sp>
        <p:nvSpPr>
          <p:cNvPr id="5" name="B"/>
          <p:cNvSpPr/>
          <p:nvPr/>
        </p:nvSpPr>
        <p:spPr>
          <a:xfrm>
            <a:off x="463139" y="4536433"/>
            <a:ext cx="5020787" cy="10067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a:solidFill>
                  <a:schemeClr val="tx1"/>
                </a:solidFill>
                <a:latin typeface="#9Slide03 Arima Madurai Black" panose="00000A00000000000000" pitchFamily="2" charset="0"/>
                <a:cs typeface="#9Slide03 Arima Madurai Black" panose="00000A00000000000000" pitchFamily="2" charset="0"/>
              </a:rPr>
              <a:t>Thể hiện sự vô địch của con người</a:t>
            </a:r>
          </a:p>
        </p:txBody>
      </p:sp>
      <p:sp>
        <p:nvSpPr>
          <p:cNvPr id="6" name="C"/>
          <p:cNvSpPr/>
          <p:nvPr/>
        </p:nvSpPr>
        <p:spPr>
          <a:xfrm>
            <a:off x="468118" y="3194244"/>
            <a:ext cx="5015808" cy="10067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dirty="0">
                <a:solidFill>
                  <a:schemeClr val="tx1"/>
                </a:solidFill>
                <a:latin typeface="#9Slide03 Arima Madurai Black" panose="00000A00000000000000" pitchFamily="2" charset="0"/>
                <a:cs typeface="#9Slide03 Arima Madurai Black" panose="00000A00000000000000" pitchFamily="2" charset="0"/>
              </a:rPr>
              <a:t>Biểu hiện của sức sống căn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400" dirty="0">
                <a:solidFill>
                  <a:schemeClr val="tx1"/>
                </a:solidFill>
                <a:latin typeface="#9Slide03 Arima Madurai Black" panose="00000A00000000000000" pitchFamily="2" charset="0"/>
                <a:cs typeface="#9Slide03 Arima Madurai Black" panose="00000A00000000000000" pitchFamily="2" charset="0"/>
              </a:rPr>
              <a:t>tràn của thiên nhiên</a:t>
            </a:r>
          </a:p>
        </p:txBody>
      </p:sp>
      <p:sp>
        <p:nvSpPr>
          <p:cNvPr id="8" name="D"/>
          <p:cNvSpPr/>
          <p:nvPr/>
        </p:nvSpPr>
        <p:spPr>
          <a:xfrm flipH="1">
            <a:off x="6718993" y="4536433"/>
            <a:ext cx="5015808" cy="10067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400" dirty="0">
                <a:solidFill>
                  <a:schemeClr val="tx1"/>
                </a:solidFill>
                <a:latin typeface="#9Slide03 Arima Madurai Black" panose="00000A00000000000000" pitchFamily="2" charset="0"/>
                <a:cs typeface="#9Slide03 Arima Madurai Black" panose="00000A00000000000000" pitchFamily="2" charset="0"/>
              </a:rPr>
              <a:t>Thể hiện sự bao la, hùng vĩ </a:t>
            </a:r>
            <a:endParaRPr lang="en-SG" sz="24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400" dirty="0">
                <a:solidFill>
                  <a:schemeClr val="tx1"/>
                </a:solidFill>
                <a:latin typeface="#9Slide03 Arima Madurai Black" panose="00000A00000000000000" pitchFamily="2" charset="0"/>
                <a:cs typeface="#9Slide03 Arima Madurai Black" panose="00000A00000000000000" pitchFamily="2" charset="0"/>
              </a:rPr>
              <a:t>của biển cả</a:t>
            </a:r>
          </a:p>
        </p:txBody>
      </p:sp>
      <p:pic>
        <p:nvPicPr>
          <p:cNvPr id="9" name="Picture 8">
            <a:hlinkClick r:id="rId6" action="ppaction://hlinksldjump"/>
          </p:cNvPr>
          <p:cNvPicPr>
            <a:picLocks noChangeAspect="1"/>
          </p:cNvPicPr>
          <p:nvPr/>
        </p:nvPicPr>
        <p:blipFill>
          <a:blip r:embed="rId7"/>
          <a:stretch>
            <a:fillRect/>
          </a:stretch>
        </p:blipFill>
        <p:spPr>
          <a:xfrm>
            <a:off x="10944381" y="5610381"/>
            <a:ext cx="1247619" cy="1247619"/>
          </a:xfrm>
          <a:prstGeom prst="rect">
            <a:avLst/>
          </a:prstGeom>
        </p:spPr>
      </p:pic>
      <p:sp>
        <p:nvSpPr>
          <p:cNvPr id="11" name="Rounded Rectangle 10"/>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12" name="Rounded Rectangle 11"/>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13" name="Rounded Rectangle 12"/>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14" name="Rounded Rectangle 13"/>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15" name="Rounded Rectangle 14"/>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16" name="Rounded Rectangle 15"/>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17" name="Rounded Rectangle 16"/>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18" name="Rounded Rectangle 17"/>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19" name="Rounded Rectangle 18"/>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20" name="Rounded Rectangle 19"/>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21" name="Rounded Rectangle 20"/>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22" name="Rounded Rectangle 21"/>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23" name="Rounded Rectangle 22"/>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4" name="Rounded Rectangle 23"/>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5" name="Rounded Rectangle 24"/>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6" name="Rounded Rectangle 25"/>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7" name="Rounded Rectangle 26"/>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8" name="Rounded Rectangle 27"/>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9" name="Rounded Rectangle 28"/>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30" name="Rounded Rectangle 29"/>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31" name="Rounded Rectangle 30"/>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32" name="Rounded Rectangle 31"/>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33" name="Rounded Rectangle 32"/>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4" name="Rounded Rectangle 33"/>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5" name="Rounded Rectangle 34"/>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6" name="Rounded Rectangle 35"/>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7" name="Rounded Rectangle 36"/>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8" name="Rounded Rectangle 37"/>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9" name="Rounded Rectangle 38"/>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0" name="Rounded Rectangle 39"/>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1" name="Rounded Rectangle 40"/>
          <p:cNvSpPr/>
          <p:nvPr/>
        </p:nvSpPr>
        <p:spPr>
          <a:xfrm>
            <a:off x="5627915" y="239639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648203" y="3928207"/>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02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0" presetClass="emph" presetSubtype="0" fill="hold" grpId="0" nodeType="clickEffect">
                                  <p:stCondLst>
                                    <p:cond delay="0"/>
                                  </p:stCondLst>
                                  <p:childTnLst>
                                    <p:animClr clrSpc="hsl" dir="cw">
                                      <p:cBhvr override="childStyle">
                                        <p:cTn id="17" dur="500" fill="hold"/>
                                        <p:tgtEl>
                                          <p:spTgt spid="4"/>
                                        </p:tgtEl>
                                        <p:attrNameLst>
                                          <p:attrName>style.color</p:attrName>
                                        </p:attrNameLst>
                                      </p:cBhvr>
                                      <p:by>
                                        <p:hsl h="0" s="12549" l="25098"/>
                                      </p:by>
                                    </p:animClr>
                                    <p:animClr clrSpc="hsl" dir="cw">
                                      <p:cBhvr>
                                        <p:cTn id="18" dur="500" fill="hold"/>
                                        <p:tgtEl>
                                          <p:spTgt spid="4"/>
                                        </p:tgtEl>
                                        <p:attrNameLst>
                                          <p:attrName>fillcolor</p:attrName>
                                        </p:attrNameLst>
                                      </p:cBhvr>
                                      <p:by>
                                        <p:hsl h="0" s="12549" l="25098"/>
                                      </p:by>
                                    </p:animClr>
                                    <p:animClr clrSpc="hsl" dir="cw">
                                      <p:cBhvr>
                                        <p:cTn id="19" dur="500" fill="hold"/>
                                        <p:tgtEl>
                                          <p:spTgt spid="4"/>
                                        </p:tgtEl>
                                        <p:attrNameLst>
                                          <p:attrName>stroke.color</p:attrName>
                                        </p:attrNameLst>
                                      </p:cBhvr>
                                      <p:by>
                                        <p:hsl h="0" s="12549" l="25098"/>
                                      </p:by>
                                    </p:animClr>
                                    <p:set>
                                      <p:cBhvr>
                                        <p:cTn id="20" dur="500" fill="hold"/>
                                        <p:tgtEl>
                                          <p:spTgt spid="4"/>
                                        </p:tgtEl>
                                        <p:attrNameLst>
                                          <p:attrName>fill.type</p:attrName>
                                        </p:attrNameLst>
                                      </p:cBhvr>
                                      <p:to>
                                        <p:strVal val="solid"/>
                                      </p:to>
                                    </p:set>
                                  </p:childTnLst>
                                  <p:subTnLst>
                                    <p:animClr clrSpc="rgb" dir="cw">
                                      <p:cBhvr override="childStyle">
                                        <p:cTn dur="1" fill="hold" display="0" masterRel="nextClick" afterEffect="1"/>
                                        <p:tgtEl>
                                          <p:spTgt spid="4"/>
                                        </p:tgtEl>
                                        <p:attrNameLst>
                                          <p:attrName>ppt_c</p:attrName>
                                        </p:attrNameLst>
                                      </p:cBhvr>
                                      <p:to>
                                        <a:schemeClr val="accent2"/>
                                      </p:to>
                                    </p:animClr>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6"/>
                                        </p:tgtEl>
                                      </p:cBhvr>
                                    </p:animEffect>
                                    <p:animScale>
                                      <p:cBhvr>
                                        <p:cTn id="32" dur="250" autoRev="1" fill="hold"/>
                                        <p:tgtEl>
                                          <p:spTgt spid="6"/>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11" presetClass="entr" presetSubtype="0" fill="hold" grpId="0" nodeType="afterEffect">
                                  <p:stCondLst>
                                    <p:cond delay="0"/>
                                  </p:stCondLst>
                                  <p:childTnLst>
                                    <p:set>
                                      <p:cBhvr>
                                        <p:cTn id="43" dur="1000">
                                          <p:stCondLst>
                                            <p:cond delay="0"/>
                                          </p:stCondLst>
                                        </p:cTn>
                                        <p:tgtEl>
                                          <p:spTgt spid="11"/>
                                        </p:tgtEl>
                                        <p:attrNameLst>
                                          <p:attrName>style.visibility</p:attrName>
                                        </p:attrNameLst>
                                      </p:cBhvr>
                                      <p:to>
                                        <p:strVal val="visible"/>
                                      </p:to>
                                    </p:set>
                                  </p:childTnLst>
                                </p:cTn>
                              </p:par>
                            </p:childTnLst>
                          </p:cTn>
                        </p:par>
                        <p:par>
                          <p:cTn id="44" fill="hold">
                            <p:stCondLst>
                              <p:cond delay="1000"/>
                            </p:stCondLst>
                            <p:childTnLst>
                              <p:par>
                                <p:cTn id="45" presetID="11" presetClass="entr" presetSubtype="0" fill="hold" grpId="0" nodeType="afterEffect">
                                  <p:stCondLst>
                                    <p:cond delay="0"/>
                                  </p:stCondLst>
                                  <p:childTnLst>
                                    <p:set>
                                      <p:cBhvr>
                                        <p:cTn id="46" dur="1000">
                                          <p:stCondLst>
                                            <p:cond delay="0"/>
                                          </p:stCondLst>
                                        </p:cTn>
                                        <p:tgtEl>
                                          <p:spTgt spid="12"/>
                                        </p:tgtEl>
                                        <p:attrNameLst>
                                          <p:attrName>style.visibility</p:attrName>
                                        </p:attrNameLst>
                                      </p:cBhvr>
                                      <p:to>
                                        <p:strVal val="visible"/>
                                      </p:to>
                                    </p:set>
                                  </p:childTnLst>
                                </p:cTn>
                              </p:par>
                            </p:childTnLst>
                          </p:cTn>
                        </p:par>
                        <p:par>
                          <p:cTn id="47" fill="hold">
                            <p:stCondLst>
                              <p:cond delay="2000"/>
                            </p:stCondLst>
                            <p:childTnLst>
                              <p:par>
                                <p:cTn id="48" presetID="11" presetClass="entr" presetSubtype="0" fill="hold" grpId="0" nodeType="afterEffect">
                                  <p:stCondLst>
                                    <p:cond delay="0"/>
                                  </p:stCondLst>
                                  <p:childTnLst>
                                    <p:set>
                                      <p:cBhvr>
                                        <p:cTn id="49" dur="1000">
                                          <p:stCondLst>
                                            <p:cond delay="0"/>
                                          </p:stCondLst>
                                        </p:cTn>
                                        <p:tgtEl>
                                          <p:spTgt spid="13"/>
                                        </p:tgtEl>
                                        <p:attrNameLst>
                                          <p:attrName>style.visibility</p:attrName>
                                        </p:attrNameLst>
                                      </p:cBhvr>
                                      <p:to>
                                        <p:strVal val="visible"/>
                                      </p:to>
                                    </p:set>
                                  </p:childTnLst>
                                </p:cTn>
                              </p:par>
                            </p:childTnLst>
                          </p:cTn>
                        </p:par>
                        <p:par>
                          <p:cTn id="50" fill="hold">
                            <p:stCondLst>
                              <p:cond delay="3000"/>
                            </p:stCondLst>
                            <p:childTnLst>
                              <p:par>
                                <p:cTn id="51" presetID="11" presetClass="entr" presetSubtype="0" fill="hold" grpId="0" nodeType="afterEffect">
                                  <p:stCondLst>
                                    <p:cond delay="0"/>
                                  </p:stCondLst>
                                  <p:childTnLst>
                                    <p:set>
                                      <p:cBhvr>
                                        <p:cTn id="52" dur="1000">
                                          <p:stCondLst>
                                            <p:cond delay="0"/>
                                          </p:stCondLst>
                                        </p:cTn>
                                        <p:tgtEl>
                                          <p:spTgt spid="14"/>
                                        </p:tgtEl>
                                        <p:attrNameLst>
                                          <p:attrName>style.visibility</p:attrName>
                                        </p:attrNameLst>
                                      </p:cBhvr>
                                      <p:to>
                                        <p:strVal val="visible"/>
                                      </p:to>
                                    </p:set>
                                  </p:childTnLst>
                                </p:cTn>
                              </p:par>
                            </p:childTnLst>
                          </p:cTn>
                        </p:par>
                        <p:par>
                          <p:cTn id="53" fill="hold">
                            <p:stCondLst>
                              <p:cond delay="4000"/>
                            </p:stCondLst>
                            <p:childTnLst>
                              <p:par>
                                <p:cTn id="54" presetID="11" presetClass="entr" presetSubtype="0" fill="hold" grpId="0" nodeType="afterEffect">
                                  <p:stCondLst>
                                    <p:cond delay="0"/>
                                  </p:stCondLst>
                                  <p:childTnLst>
                                    <p:set>
                                      <p:cBhvr>
                                        <p:cTn id="55" dur="1000">
                                          <p:stCondLst>
                                            <p:cond delay="0"/>
                                          </p:stCondLst>
                                        </p:cTn>
                                        <p:tgtEl>
                                          <p:spTgt spid="15"/>
                                        </p:tgtEl>
                                        <p:attrNameLst>
                                          <p:attrName>style.visibility</p:attrName>
                                        </p:attrNameLst>
                                      </p:cBhvr>
                                      <p:to>
                                        <p:strVal val="visible"/>
                                      </p:to>
                                    </p:set>
                                  </p:childTnLst>
                                </p:cTn>
                              </p:par>
                            </p:childTnLst>
                          </p:cTn>
                        </p:par>
                        <p:par>
                          <p:cTn id="56" fill="hold">
                            <p:stCondLst>
                              <p:cond delay="5000"/>
                            </p:stCondLst>
                            <p:childTnLst>
                              <p:par>
                                <p:cTn id="57" presetID="11" presetClass="entr" presetSubtype="0" fill="hold" grpId="0" nodeType="afterEffect">
                                  <p:stCondLst>
                                    <p:cond delay="0"/>
                                  </p:stCondLst>
                                  <p:childTnLst>
                                    <p:set>
                                      <p:cBhvr>
                                        <p:cTn id="58" dur="1000">
                                          <p:stCondLst>
                                            <p:cond delay="0"/>
                                          </p:stCondLst>
                                        </p:cTn>
                                        <p:tgtEl>
                                          <p:spTgt spid="16"/>
                                        </p:tgtEl>
                                        <p:attrNameLst>
                                          <p:attrName>style.visibility</p:attrName>
                                        </p:attrNameLst>
                                      </p:cBhvr>
                                      <p:to>
                                        <p:strVal val="visible"/>
                                      </p:to>
                                    </p:set>
                                  </p:childTnLst>
                                </p:cTn>
                              </p:par>
                            </p:childTnLst>
                          </p:cTn>
                        </p:par>
                        <p:par>
                          <p:cTn id="59" fill="hold">
                            <p:stCondLst>
                              <p:cond delay="6000"/>
                            </p:stCondLst>
                            <p:childTnLst>
                              <p:par>
                                <p:cTn id="60" presetID="11" presetClass="entr" presetSubtype="0" fill="hold" grpId="0" nodeType="afterEffect">
                                  <p:stCondLst>
                                    <p:cond delay="0"/>
                                  </p:stCondLst>
                                  <p:childTnLst>
                                    <p:set>
                                      <p:cBhvr>
                                        <p:cTn id="61" dur="1000">
                                          <p:stCondLst>
                                            <p:cond delay="0"/>
                                          </p:stCondLst>
                                        </p:cTn>
                                        <p:tgtEl>
                                          <p:spTgt spid="17"/>
                                        </p:tgtEl>
                                        <p:attrNameLst>
                                          <p:attrName>style.visibility</p:attrName>
                                        </p:attrNameLst>
                                      </p:cBhvr>
                                      <p:to>
                                        <p:strVal val="visible"/>
                                      </p:to>
                                    </p:set>
                                  </p:childTnLst>
                                </p:cTn>
                              </p:par>
                            </p:childTnLst>
                          </p:cTn>
                        </p:par>
                        <p:par>
                          <p:cTn id="62" fill="hold">
                            <p:stCondLst>
                              <p:cond delay="7000"/>
                            </p:stCondLst>
                            <p:childTnLst>
                              <p:par>
                                <p:cTn id="63" presetID="11" presetClass="entr" presetSubtype="0" fill="hold" grpId="0" nodeType="afterEffect">
                                  <p:stCondLst>
                                    <p:cond delay="0"/>
                                  </p:stCondLst>
                                  <p:childTnLst>
                                    <p:set>
                                      <p:cBhvr>
                                        <p:cTn id="64" dur="1000">
                                          <p:stCondLst>
                                            <p:cond delay="0"/>
                                          </p:stCondLst>
                                        </p:cTn>
                                        <p:tgtEl>
                                          <p:spTgt spid="18"/>
                                        </p:tgtEl>
                                        <p:attrNameLst>
                                          <p:attrName>style.visibility</p:attrName>
                                        </p:attrNameLst>
                                      </p:cBhvr>
                                      <p:to>
                                        <p:strVal val="visible"/>
                                      </p:to>
                                    </p:set>
                                  </p:childTnLst>
                                </p:cTn>
                              </p:par>
                            </p:childTnLst>
                          </p:cTn>
                        </p:par>
                        <p:par>
                          <p:cTn id="65" fill="hold">
                            <p:stCondLst>
                              <p:cond delay="8000"/>
                            </p:stCondLst>
                            <p:childTnLst>
                              <p:par>
                                <p:cTn id="66" presetID="11" presetClass="entr" presetSubtype="0" fill="hold" grpId="0" nodeType="afterEffect">
                                  <p:stCondLst>
                                    <p:cond delay="0"/>
                                  </p:stCondLst>
                                  <p:childTnLst>
                                    <p:set>
                                      <p:cBhvr>
                                        <p:cTn id="67" dur="1000">
                                          <p:stCondLst>
                                            <p:cond delay="0"/>
                                          </p:stCondLst>
                                        </p:cTn>
                                        <p:tgtEl>
                                          <p:spTgt spid="19"/>
                                        </p:tgtEl>
                                        <p:attrNameLst>
                                          <p:attrName>style.visibility</p:attrName>
                                        </p:attrNameLst>
                                      </p:cBhvr>
                                      <p:to>
                                        <p:strVal val="visible"/>
                                      </p:to>
                                    </p:set>
                                  </p:childTnLst>
                                </p:cTn>
                              </p:par>
                            </p:childTnLst>
                          </p:cTn>
                        </p:par>
                        <p:par>
                          <p:cTn id="68" fill="hold">
                            <p:stCondLst>
                              <p:cond delay="9000"/>
                            </p:stCondLst>
                            <p:childTnLst>
                              <p:par>
                                <p:cTn id="69" presetID="11" presetClass="entr" presetSubtype="0" fill="hold" grpId="0" nodeType="afterEffect">
                                  <p:stCondLst>
                                    <p:cond delay="0"/>
                                  </p:stCondLst>
                                  <p:childTnLst>
                                    <p:set>
                                      <p:cBhvr>
                                        <p:cTn id="70" dur="1000">
                                          <p:stCondLst>
                                            <p:cond delay="0"/>
                                          </p:stCondLst>
                                        </p:cTn>
                                        <p:tgtEl>
                                          <p:spTgt spid="20"/>
                                        </p:tgtEl>
                                        <p:attrNameLst>
                                          <p:attrName>style.visibility</p:attrName>
                                        </p:attrNameLst>
                                      </p:cBhvr>
                                      <p:to>
                                        <p:strVal val="visible"/>
                                      </p:to>
                                    </p:set>
                                  </p:childTnLst>
                                </p:cTn>
                              </p:par>
                            </p:childTnLst>
                          </p:cTn>
                        </p:par>
                        <p:par>
                          <p:cTn id="71" fill="hold">
                            <p:stCondLst>
                              <p:cond delay="10000"/>
                            </p:stCondLst>
                            <p:childTnLst>
                              <p:par>
                                <p:cTn id="72" presetID="11" presetClass="entr" presetSubtype="0" fill="hold" grpId="0" nodeType="afterEffect">
                                  <p:stCondLst>
                                    <p:cond delay="0"/>
                                  </p:stCondLst>
                                  <p:childTnLst>
                                    <p:set>
                                      <p:cBhvr>
                                        <p:cTn id="73" dur="1000">
                                          <p:stCondLst>
                                            <p:cond delay="0"/>
                                          </p:stCondLst>
                                        </p:cTn>
                                        <p:tgtEl>
                                          <p:spTgt spid="21"/>
                                        </p:tgtEl>
                                        <p:attrNameLst>
                                          <p:attrName>style.visibility</p:attrName>
                                        </p:attrNameLst>
                                      </p:cBhvr>
                                      <p:to>
                                        <p:strVal val="visible"/>
                                      </p:to>
                                    </p:set>
                                  </p:childTnLst>
                                </p:cTn>
                              </p:par>
                            </p:childTnLst>
                          </p:cTn>
                        </p:par>
                        <p:par>
                          <p:cTn id="74" fill="hold">
                            <p:stCondLst>
                              <p:cond delay="11000"/>
                            </p:stCondLst>
                            <p:childTnLst>
                              <p:par>
                                <p:cTn id="75" presetID="11" presetClass="entr" presetSubtype="0" fill="hold" grpId="0" nodeType="afterEffect">
                                  <p:stCondLst>
                                    <p:cond delay="0"/>
                                  </p:stCondLst>
                                  <p:childTnLst>
                                    <p:set>
                                      <p:cBhvr>
                                        <p:cTn id="76" dur="1000">
                                          <p:stCondLst>
                                            <p:cond delay="0"/>
                                          </p:stCondLst>
                                        </p:cTn>
                                        <p:tgtEl>
                                          <p:spTgt spid="22"/>
                                        </p:tgtEl>
                                        <p:attrNameLst>
                                          <p:attrName>style.visibility</p:attrName>
                                        </p:attrNameLst>
                                      </p:cBhvr>
                                      <p:to>
                                        <p:strVal val="visible"/>
                                      </p:to>
                                    </p:set>
                                  </p:childTnLst>
                                </p:cTn>
                              </p:par>
                            </p:childTnLst>
                          </p:cTn>
                        </p:par>
                        <p:par>
                          <p:cTn id="77" fill="hold">
                            <p:stCondLst>
                              <p:cond delay="12000"/>
                            </p:stCondLst>
                            <p:childTnLst>
                              <p:par>
                                <p:cTn id="78" presetID="11" presetClass="entr" presetSubtype="0" fill="hold" grpId="0" nodeType="afterEffect">
                                  <p:stCondLst>
                                    <p:cond delay="0"/>
                                  </p:stCondLst>
                                  <p:childTnLst>
                                    <p:set>
                                      <p:cBhvr>
                                        <p:cTn id="79" dur="1000">
                                          <p:stCondLst>
                                            <p:cond delay="0"/>
                                          </p:stCondLst>
                                        </p:cTn>
                                        <p:tgtEl>
                                          <p:spTgt spid="23"/>
                                        </p:tgtEl>
                                        <p:attrNameLst>
                                          <p:attrName>style.visibility</p:attrName>
                                        </p:attrNameLst>
                                      </p:cBhvr>
                                      <p:to>
                                        <p:strVal val="visible"/>
                                      </p:to>
                                    </p:set>
                                  </p:childTnLst>
                                </p:cTn>
                              </p:par>
                            </p:childTnLst>
                          </p:cTn>
                        </p:par>
                        <p:par>
                          <p:cTn id="80" fill="hold">
                            <p:stCondLst>
                              <p:cond delay="13000"/>
                            </p:stCondLst>
                            <p:childTnLst>
                              <p:par>
                                <p:cTn id="81" presetID="11" presetClass="entr" presetSubtype="0" fill="hold" grpId="0" nodeType="afterEffect">
                                  <p:stCondLst>
                                    <p:cond delay="0"/>
                                  </p:stCondLst>
                                  <p:childTnLst>
                                    <p:set>
                                      <p:cBhvr>
                                        <p:cTn id="82" dur="1000">
                                          <p:stCondLst>
                                            <p:cond delay="0"/>
                                          </p:stCondLst>
                                        </p:cTn>
                                        <p:tgtEl>
                                          <p:spTgt spid="24"/>
                                        </p:tgtEl>
                                        <p:attrNameLst>
                                          <p:attrName>style.visibility</p:attrName>
                                        </p:attrNameLst>
                                      </p:cBhvr>
                                      <p:to>
                                        <p:strVal val="visible"/>
                                      </p:to>
                                    </p:set>
                                  </p:childTnLst>
                                </p:cTn>
                              </p:par>
                            </p:childTnLst>
                          </p:cTn>
                        </p:par>
                        <p:par>
                          <p:cTn id="83" fill="hold">
                            <p:stCondLst>
                              <p:cond delay="14000"/>
                            </p:stCondLst>
                            <p:childTnLst>
                              <p:par>
                                <p:cTn id="84" presetID="11" presetClass="entr" presetSubtype="0" fill="hold" grpId="0" nodeType="afterEffect">
                                  <p:stCondLst>
                                    <p:cond delay="0"/>
                                  </p:stCondLst>
                                  <p:childTnLst>
                                    <p:set>
                                      <p:cBhvr>
                                        <p:cTn id="85" dur="1000">
                                          <p:stCondLst>
                                            <p:cond delay="0"/>
                                          </p:stCondLst>
                                        </p:cTn>
                                        <p:tgtEl>
                                          <p:spTgt spid="25"/>
                                        </p:tgtEl>
                                        <p:attrNameLst>
                                          <p:attrName>style.visibility</p:attrName>
                                        </p:attrNameLst>
                                      </p:cBhvr>
                                      <p:to>
                                        <p:strVal val="visible"/>
                                      </p:to>
                                    </p:set>
                                  </p:childTnLst>
                                </p:cTn>
                              </p:par>
                            </p:childTnLst>
                          </p:cTn>
                        </p:par>
                        <p:par>
                          <p:cTn id="86" fill="hold">
                            <p:stCondLst>
                              <p:cond delay="15000"/>
                            </p:stCondLst>
                            <p:childTnLst>
                              <p:par>
                                <p:cTn id="87" presetID="11" presetClass="entr" presetSubtype="0" fill="hold" grpId="0" nodeType="afterEffect">
                                  <p:stCondLst>
                                    <p:cond delay="0"/>
                                  </p:stCondLst>
                                  <p:childTnLst>
                                    <p:set>
                                      <p:cBhvr>
                                        <p:cTn id="88" dur="1000">
                                          <p:stCondLst>
                                            <p:cond delay="0"/>
                                          </p:stCondLst>
                                        </p:cTn>
                                        <p:tgtEl>
                                          <p:spTgt spid="26"/>
                                        </p:tgtEl>
                                        <p:attrNameLst>
                                          <p:attrName>style.visibility</p:attrName>
                                        </p:attrNameLst>
                                      </p:cBhvr>
                                      <p:to>
                                        <p:strVal val="visible"/>
                                      </p:to>
                                    </p:set>
                                  </p:childTnLst>
                                </p:cTn>
                              </p:par>
                            </p:childTnLst>
                          </p:cTn>
                        </p:par>
                        <p:par>
                          <p:cTn id="89" fill="hold">
                            <p:stCondLst>
                              <p:cond delay="16000"/>
                            </p:stCondLst>
                            <p:childTnLst>
                              <p:par>
                                <p:cTn id="90" presetID="11" presetClass="entr" presetSubtype="0" fill="hold" grpId="0" nodeType="afterEffect">
                                  <p:stCondLst>
                                    <p:cond delay="0"/>
                                  </p:stCondLst>
                                  <p:childTnLst>
                                    <p:set>
                                      <p:cBhvr>
                                        <p:cTn id="91" dur="1000">
                                          <p:stCondLst>
                                            <p:cond delay="0"/>
                                          </p:stCondLst>
                                        </p:cTn>
                                        <p:tgtEl>
                                          <p:spTgt spid="27"/>
                                        </p:tgtEl>
                                        <p:attrNameLst>
                                          <p:attrName>style.visibility</p:attrName>
                                        </p:attrNameLst>
                                      </p:cBhvr>
                                      <p:to>
                                        <p:strVal val="visible"/>
                                      </p:to>
                                    </p:set>
                                  </p:childTnLst>
                                </p:cTn>
                              </p:par>
                            </p:childTnLst>
                          </p:cTn>
                        </p:par>
                        <p:par>
                          <p:cTn id="92" fill="hold">
                            <p:stCondLst>
                              <p:cond delay="17000"/>
                            </p:stCondLst>
                            <p:childTnLst>
                              <p:par>
                                <p:cTn id="93" presetID="11" presetClass="entr" presetSubtype="0" fill="hold" grpId="0" nodeType="afterEffect">
                                  <p:stCondLst>
                                    <p:cond delay="0"/>
                                  </p:stCondLst>
                                  <p:childTnLst>
                                    <p:set>
                                      <p:cBhvr>
                                        <p:cTn id="94" dur="1000">
                                          <p:stCondLst>
                                            <p:cond delay="0"/>
                                          </p:stCondLst>
                                        </p:cTn>
                                        <p:tgtEl>
                                          <p:spTgt spid="28"/>
                                        </p:tgtEl>
                                        <p:attrNameLst>
                                          <p:attrName>style.visibility</p:attrName>
                                        </p:attrNameLst>
                                      </p:cBhvr>
                                      <p:to>
                                        <p:strVal val="visible"/>
                                      </p:to>
                                    </p:set>
                                  </p:childTnLst>
                                </p:cTn>
                              </p:par>
                            </p:childTnLst>
                          </p:cTn>
                        </p:par>
                        <p:par>
                          <p:cTn id="95" fill="hold">
                            <p:stCondLst>
                              <p:cond delay="18000"/>
                            </p:stCondLst>
                            <p:childTnLst>
                              <p:par>
                                <p:cTn id="96" presetID="11" presetClass="entr" presetSubtype="0" fill="hold" grpId="0" nodeType="afterEffect">
                                  <p:stCondLst>
                                    <p:cond delay="0"/>
                                  </p:stCondLst>
                                  <p:childTnLst>
                                    <p:set>
                                      <p:cBhvr>
                                        <p:cTn id="97" dur="1000">
                                          <p:stCondLst>
                                            <p:cond delay="0"/>
                                          </p:stCondLst>
                                        </p:cTn>
                                        <p:tgtEl>
                                          <p:spTgt spid="29"/>
                                        </p:tgtEl>
                                        <p:attrNameLst>
                                          <p:attrName>style.visibility</p:attrName>
                                        </p:attrNameLst>
                                      </p:cBhvr>
                                      <p:to>
                                        <p:strVal val="visible"/>
                                      </p:to>
                                    </p:set>
                                  </p:childTnLst>
                                </p:cTn>
                              </p:par>
                            </p:childTnLst>
                          </p:cTn>
                        </p:par>
                        <p:par>
                          <p:cTn id="98" fill="hold">
                            <p:stCondLst>
                              <p:cond delay="19000"/>
                            </p:stCondLst>
                            <p:childTnLst>
                              <p:par>
                                <p:cTn id="99" presetID="11" presetClass="entr" presetSubtype="0" fill="hold" grpId="0" nodeType="afterEffect">
                                  <p:stCondLst>
                                    <p:cond delay="0"/>
                                  </p:stCondLst>
                                  <p:childTnLst>
                                    <p:set>
                                      <p:cBhvr>
                                        <p:cTn id="100" dur="1000">
                                          <p:stCondLst>
                                            <p:cond delay="0"/>
                                          </p:stCondLst>
                                        </p:cTn>
                                        <p:tgtEl>
                                          <p:spTgt spid="30"/>
                                        </p:tgtEl>
                                        <p:attrNameLst>
                                          <p:attrName>style.visibility</p:attrName>
                                        </p:attrNameLst>
                                      </p:cBhvr>
                                      <p:to>
                                        <p:strVal val="visible"/>
                                      </p:to>
                                    </p:set>
                                  </p:childTnLst>
                                </p:cTn>
                              </p:par>
                            </p:childTnLst>
                          </p:cTn>
                        </p:par>
                        <p:par>
                          <p:cTn id="101" fill="hold">
                            <p:stCondLst>
                              <p:cond delay="20000"/>
                            </p:stCondLst>
                            <p:childTnLst>
                              <p:par>
                                <p:cTn id="102" presetID="11" presetClass="entr" presetSubtype="0" fill="hold" grpId="0" nodeType="afterEffect">
                                  <p:stCondLst>
                                    <p:cond delay="0"/>
                                  </p:stCondLst>
                                  <p:childTnLst>
                                    <p:set>
                                      <p:cBhvr>
                                        <p:cTn id="103" dur="1000">
                                          <p:stCondLst>
                                            <p:cond delay="0"/>
                                          </p:stCondLst>
                                        </p:cTn>
                                        <p:tgtEl>
                                          <p:spTgt spid="31"/>
                                        </p:tgtEl>
                                        <p:attrNameLst>
                                          <p:attrName>style.visibility</p:attrName>
                                        </p:attrNameLst>
                                      </p:cBhvr>
                                      <p:to>
                                        <p:strVal val="visible"/>
                                      </p:to>
                                    </p:set>
                                  </p:childTnLst>
                                </p:cTn>
                              </p:par>
                            </p:childTnLst>
                          </p:cTn>
                        </p:par>
                        <p:par>
                          <p:cTn id="104" fill="hold">
                            <p:stCondLst>
                              <p:cond delay="21000"/>
                            </p:stCondLst>
                            <p:childTnLst>
                              <p:par>
                                <p:cTn id="105" presetID="11" presetClass="entr" presetSubtype="0" fill="hold" grpId="0" nodeType="afterEffect">
                                  <p:stCondLst>
                                    <p:cond delay="0"/>
                                  </p:stCondLst>
                                  <p:childTnLst>
                                    <p:set>
                                      <p:cBhvr>
                                        <p:cTn id="106" dur="1000">
                                          <p:stCondLst>
                                            <p:cond delay="0"/>
                                          </p:stCondLst>
                                        </p:cTn>
                                        <p:tgtEl>
                                          <p:spTgt spid="32"/>
                                        </p:tgtEl>
                                        <p:attrNameLst>
                                          <p:attrName>style.visibility</p:attrName>
                                        </p:attrNameLst>
                                      </p:cBhvr>
                                      <p:to>
                                        <p:strVal val="visible"/>
                                      </p:to>
                                    </p:set>
                                  </p:childTnLst>
                                </p:cTn>
                              </p:par>
                            </p:childTnLst>
                          </p:cTn>
                        </p:par>
                        <p:par>
                          <p:cTn id="107" fill="hold">
                            <p:stCondLst>
                              <p:cond delay="22000"/>
                            </p:stCondLst>
                            <p:childTnLst>
                              <p:par>
                                <p:cTn id="108" presetID="11" presetClass="entr" presetSubtype="0" fill="hold" grpId="0" nodeType="afterEffect">
                                  <p:stCondLst>
                                    <p:cond delay="0"/>
                                  </p:stCondLst>
                                  <p:childTnLst>
                                    <p:set>
                                      <p:cBhvr>
                                        <p:cTn id="109" dur="1000">
                                          <p:stCondLst>
                                            <p:cond delay="0"/>
                                          </p:stCondLst>
                                        </p:cTn>
                                        <p:tgtEl>
                                          <p:spTgt spid="33"/>
                                        </p:tgtEl>
                                        <p:attrNameLst>
                                          <p:attrName>style.visibility</p:attrName>
                                        </p:attrNameLst>
                                      </p:cBhvr>
                                      <p:to>
                                        <p:strVal val="visible"/>
                                      </p:to>
                                    </p:set>
                                  </p:childTnLst>
                                </p:cTn>
                              </p:par>
                            </p:childTnLst>
                          </p:cTn>
                        </p:par>
                        <p:par>
                          <p:cTn id="110" fill="hold">
                            <p:stCondLst>
                              <p:cond delay="23000"/>
                            </p:stCondLst>
                            <p:childTnLst>
                              <p:par>
                                <p:cTn id="111" presetID="11" presetClass="entr" presetSubtype="0" fill="hold" grpId="0" nodeType="afterEffect">
                                  <p:stCondLst>
                                    <p:cond delay="0"/>
                                  </p:stCondLst>
                                  <p:childTnLst>
                                    <p:set>
                                      <p:cBhvr>
                                        <p:cTn id="112" dur="1000">
                                          <p:stCondLst>
                                            <p:cond delay="0"/>
                                          </p:stCondLst>
                                        </p:cTn>
                                        <p:tgtEl>
                                          <p:spTgt spid="34"/>
                                        </p:tgtEl>
                                        <p:attrNameLst>
                                          <p:attrName>style.visibility</p:attrName>
                                        </p:attrNameLst>
                                      </p:cBhvr>
                                      <p:to>
                                        <p:strVal val="visible"/>
                                      </p:to>
                                    </p:set>
                                  </p:childTnLst>
                                </p:cTn>
                              </p:par>
                            </p:childTnLst>
                          </p:cTn>
                        </p:par>
                        <p:par>
                          <p:cTn id="113" fill="hold">
                            <p:stCondLst>
                              <p:cond delay="24000"/>
                            </p:stCondLst>
                            <p:childTnLst>
                              <p:par>
                                <p:cTn id="114" presetID="11" presetClass="entr" presetSubtype="0" fill="hold" grpId="0" nodeType="afterEffect">
                                  <p:stCondLst>
                                    <p:cond delay="0"/>
                                  </p:stCondLst>
                                  <p:childTnLst>
                                    <p:set>
                                      <p:cBhvr>
                                        <p:cTn id="115" dur="1000">
                                          <p:stCondLst>
                                            <p:cond delay="0"/>
                                          </p:stCondLst>
                                        </p:cTn>
                                        <p:tgtEl>
                                          <p:spTgt spid="35"/>
                                        </p:tgtEl>
                                        <p:attrNameLst>
                                          <p:attrName>style.visibility</p:attrName>
                                        </p:attrNameLst>
                                      </p:cBhvr>
                                      <p:to>
                                        <p:strVal val="visible"/>
                                      </p:to>
                                    </p:set>
                                  </p:childTnLst>
                                </p:cTn>
                              </p:par>
                            </p:childTnLst>
                          </p:cTn>
                        </p:par>
                        <p:par>
                          <p:cTn id="116" fill="hold">
                            <p:stCondLst>
                              <p:cond delay="25000"/>
                            </p:stCondLst>
                            <p:childTnLst>
                              <p:par>
                                <p:cTn id="117" presetID="11" presetClass="entr" presetSubtype="0" fill="hold" grpId="0" nodeType="afterEffect">
                                  <p:stCondLst>
                                    <p:cond delay="0"/>
                                  </p:stCondLst>
                                  <p:childTnLst>
                                    <p:set>
                                      <p:cBhvr>
                                        <p:cTn id="118" dur="1000">
                                          <p:stCondLst>
                                            <p:cond delay="0"/>
                                          </p:stCondLst>
                                        </p:cTn>
                                        <p:tgtEl>
                                          <p:spTgt spid="36"/>
                                        </p:tgtEl>
                                        <p:attrNameLst>
                                          <p:attrName>style.visibility</p:attrName>
                                        </p:attrNameLst>
                                      </p:cBhvr>
                                      <p:to>
                                        <p:strVal val="visible"/>
                                      </p:to>
                                    </p:set>
                                  </p:childTnLst>
                                </p:cTn>
                              </p:par>
                            </p:childTnLst>
                          </p:cTn>
                        </p:par>
                        <p:par>
                          <p:cTn id="119" fill="hold">
                            <p:stCondLst>
                              <p:cond delay="26000"/>
                            </p:stCondLst>
                            <p:childTnLst>
                              <p:par>
                                <p:cTn id="120" presetID="11" presetClass="entr" presetSubtype="0" fill="hold" grpId="0" nodeType="afterEffect">
                                  <p:stCondLst>
                                    <p:cond delay="0"/>
                                  </p:stCondLst>
                                  <p:childTnLst>
                                    <p:set>
                                      <p:cBhvr>
                                        <p:cTn id="121" dur="1000">
                                          <p:stCondLst>
                                            <p:cond delay="0"/>
                                          </p:stCondLst>
                                        </p:cTn>
                                        <p:tgtEl>
                                          <p:spTgt spid="37"/>
                                        </p:tgtEl>
                                        <p:attrNameLst>
                                          <p:attrName>style.visibility</p:attrName>
                                        </p:attrNameLst>
                                      </p:cBhvr>
                                      <p:to>
                                        <p:strVal val="visible"/>
                                      </p:to>
                                    </p:set>
                                  </p:childTnLst>
                                </p:cTn>
                              </p:par>
                            </p:childTnLst>
                          </p:cTn>
                        </p:par>
                        <p:par>
                          <p:cTn id="122" fill="hold">
                            <p:stCondLst>
                              <p:cond delay="27000"/>
                            </p:stCondLst>
                            <p:childTnLst>
                              <p:par>
                                <p:cTn id="123" presetID="11" presetClass="entr" presetSubtype="0" fill="hold" grpId="0" nodeType="afterEffect">
                                  <p:stCondLst>
                                    <p:cond delay="0"/>
                                  </p:stCondLst>
                                  <p:childTnLst>
                                    <p:set>
                                      <p:cBhvr>
                                        <p:cTn id="124" dur="1000">
                                          <p:stCondLst>
                                            <p:cond delay="0"/>
                                          </p:stCondLst>
                                        </p:cTn>
                                        <p:tgtEl>
                                          <p:spTgt spid="38"/>
                                        </p:tgtEl>
                                        <p:attrNameLst>
                                          <p:attrName>style.visibility</p:attrName>
                                        </p:attrNameLst>
                                      </p:cBhvr>
                                      <p:to>
                                        <p:strVal val="visible"/>
                                      </p:to>
                                    </p:set>
                                  </p:childTnLst>
                                </p:cTn>
                              </p:par>
                            </p:childTnLst>
                          </p:cTn>
                        </p:par>
                        <p:par>
                          <p:cTn id="125" fill="hold">
                            <p:stCondLst>
                              <p:cond delay="28000"/>
                            </p:stCondLst>
                            <p:childTnLst>
                              <p:par>
                                <p:cTn id="126" presetID="11" presetClass="entr" presetSubtype="0" fill="hold" grpId="0" nodeType="afterEffect">
                                  <p:stCondLst>
                                    <p:cond delay="0"/>
                                  </p:stCondLst>
                                  <p:childTnLst>
                                    <p:set>
                                      <p:cBhvr>
                                        <p:cTn id="127" dur="1000">
                                          <p:stCondLst>
                                            <p:cond delay="0"/>
                                          </p:stCondLst>
                                        </p:cTn>
                                        <p:tgtEl>
                                          <p:spTgt spid="39"/>
                                        </p:tgtEl>
                                        <p:attrNameLst>
                                          <p:attrName>style.visibility</p:attrName>
                                        </p:attrNameLst>
                                      </p:cBhvr>
                                      <p:to>
                                        <p:strVal val="visible"/>
                                      </p:to>
                                    </p:set>
                                  </p:childTnLst>
                                </p:cTn>
                              </p:par>
                            </p:childTnLst>
                          </p:cTn>
                        </p:par>
                        <p:par>
                          <p:cTn id="128" fill="hold">
                            <p:stCondLst>
                              <p:cond delay="29000"/>
                            </p:stCondLst>
                            <p:childTnLst>
                              <p:par>
                                <p:cTn id="129" presetID="11" presetClass="entr" presetSubtype="0" fill="hold" grpId="0" nodeType="afterEffect">
                                  <p:stCondLst>
                                    <p:cond delay="0"/>
                                  </p:stCondLst>
                                  <p:childTnLst>
                                    <p:set>
                                      <p:cBhvr>
                                        <p:cTn id="130" dur="1000">
                                          <p:stCondLst>
                                            <p:cond delay="0"/>
                                          </p:stCondLst>
                                        </p:cTn>
                                        <p:tgtEl>
                                          <p:spTgt spid="40"/>
                                        </p:tgtEl>
                                        <p:attrNameLst>
                                          <p:attrName>style.visibility</p:attrName>
                                        </p:attrNameLst>
                                      </p:cBhvr>
                                      <p:to>
                                        <p:strVal val="visible"/>
                                      </p:to>
                                    </p:set>
                                  </p:childTnLst>
                                </p:cTn>
                              </p:par>
                            </p:childTnLst>
                          </p:cTn>
                        </p:par>
                        <p:par>
                          <p:cTn id="131" fill="hold">
                            <p:stCondLst>
                              <p:cond delay="30000"/>
                            </p:stCondLst>
                            <p:childTnLst>
                              <p:par>
                                <p:cTn id="132" presetID="11" presetClass="entr" presetSubtype="0" fill="hold" grpId="0" nodeType="afterEffect">
                                  <p:stCondLst>
                                    <p:cond delay="0"/>
                                  </p:stCondLst>
                                  <p:childTnLst>
                                    <p:set>
                                      <p:cBhvr>
                                        <p:cTn id="133"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85800" y="374073"/>
            <a:ext cx="10816936" cy="15794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9Slide03 Arima Madurai Black" panose="00000A00000000000000" pitchFamily="2" charset="0"/>
                <a:cs typeface="#9Slide03 Arima Madurai Black" panose="00000A00000000000000" pitchFamily="2" charset="0"/>
              </a:rPr>
              <a:t>Câu thơ nào cho thấy việc đánh cá là công việc thường xuyên của người dân chài</a:t>
            </a:r>
          </a:p>
        </p:txBody>
      </p:sp>
      <p:sp>
        <p:nvSpPr>
          <p:cNvPr id="4" name="A"/>
          <p:cNvSpPr/>
          <p:nvPr/>
        </p:nvSpPr>
        <p:spPr>
          <a:xfrm>
            <a:off x="685800" y="4457142"/>
            <a:ext cx="4748500" cy="105972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Đoàn thuyền đánh cá </a:t>
            </a:r>
            <a:endParaRPr lang="en-SG" sz="28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800" dirty="0">
                <a:solidFill>
                  <a:schemeClr val="tx1"/>
                </a:solidFill>
                <a:latin typeface="#9Slide03 Arima Madurai Black" panose="00000A00000000000000" pitchFamily="2" charset="0"/>
                <a:cs typeface="#9Slide03 Arima Madurai Black" panose="00000A00000000000000" pitchFamily="2" charset="0"/>
              </a:rPr>
              <a:t>lại ra khơi</a:t>
            </a:r>
          </a:p>
        </p:txBody>
      </p:sp>
      <p:sp>
        <p:nvSpPr>
          <p:cNvPr id="5" name="B"/>
          <p:cNvSpPr/>
          <p:nvPr/>
        </p:nvSpPr>
        <p:spPr>
          <a:xfrm>
            <a:off x="685800" y="3219634"/>
            <a:ext cx="4748500" cy="1059721"/>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Đêm ngày dệt biển muôn luồng sáng</a:t>
            </a:r>
          </a:p>
        </p:txBody>
      </p:sp>
      <p:sp>
        <p:nvSpPr>
          <p:cNvPr id="6" name="C"/>
          <p:cNvSpPr/>
          <p:nvPr/>
        </p:nvSpPr>
        <p:spPr>
          <a:xfrm flipH="1">
            <a:off x="6732461" y="3262744"/>
            <a:ext cx="4748501" cy="10160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Dàn đan thế trận lưới </a:t>
            </a:r>
            <a:endParaRPr lang="en-SG" sz="28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800" dirty="0">
                <a:solidFill>
                  <a:schemeClr val="tx1"/>
                </a:solidFill>
                <a:latin typeface="#9Slide03 Arima Madurai Black" panose="00000A00000000000000" pitchFamily="2" charset="0"/>
                <a:cs typeface="#9Slide03 Arima Madurai Black" panose="00000A00000000000000" pitchFamily="2" charset="0"/>
              </a:rPr>
              <a:t>vây giăng</a:t>
            </a:r>
          </a:p>
        </p:txBody>
      </p:sp>
      <p:sp>
        <p:nvSpPr>
          <p:cNvPr id="8" name="D"/>
          <p:cNvSpPr/>
          <p:nvPr/>
        </p:nvSpPr>
        <p:spPr>
          <a:xfrm flipH="1">
            <a:off x="6754232" y="4500252"/>
            <a:ext cx="4748501" cy="1016064"/>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Đoàn thuyền chạy đua </a:t>
            </a:r>
            <a:endParaRPr lang="en-SG" sz="28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800" dirty="0">
                <a:solidFill>
                  <a:schemeClr val="tx1"/>
                </a:solidFill>
                <a:latin typeface="#9Slide03 Arima Madurai Black" panose="00000A00000000000000" pitchFamily="2" charset="0"/>
                <a:cs typeface="#9Slide03 Arima Madurai Black" panose="00000A00000000000000" pitchFamily="2" charset="0"/>
              </a:rPr>
              <a:t>cùng mặt trời</a:t>
            </a:r>
          </a:p>
        </p:txBody>
      </p:sp>
      <p:pic>
        <p:nvPicPr>
          <p:cNvPr id="9" name="Picture 8">
            <a:hlinkClick r:id="rId6" action="ppaction://hlinksldjump"/>
          </p:cNvPr>
          <p:cNvPicPr>
            <a:picLocks noChangeAspect="1"/>
          </p:cNvPicPr>
          <p:nvPr/>
        </p:nvPicPr>
        <p:blipFill>
          <a:blip r:embed="rId7"/>
          <a:stretch>
            <a:fillRect/>
          </a:stretch>
        </p:blipFill>
        <p:spPr>
          <a:xfrm>
            <a:off x="10857152" y="5610381"/>
            <a:ext cx="1247619" cy="1247619"/>
          </a:xfrm>
          <a:prstGeom prst="rect">
            <a:avLst/>
          </a:prstGeom>
        </p:spPr>
      </p:pic>
      <p:sp>
        <p:nvSpPr>
          <p:cNvPr id="11" name="Rounded Rectangle 10"/>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12" name="Rounded Rectangle 11"/>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13" name="Rounded Rectangle 12"/>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14" name="Rounded Rectangle 13"/>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15" name="Rounded Rectangle 14"/>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16" name="Rounded Rectangle 15"/>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17" name="Rounded Rectangle 16"/>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18" name="Rounded Rectangle 17"/>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19" name="Rounded Rectangle 18"/>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20" name="Rounded Rectangle 19"/>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21" name="Rounded Rectangle 20"/>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22" name="Rounded Rectangle 21"/>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23" name="Rounded Rectangle 22"/>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4" name="Rounded Rectangle 23"/>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5" name="Rounded Rectangle 24"/>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6" name="Rounded Rectangle 25"/>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7" name="Rounded Rectangle 26"/>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8" name="Rounded Rectangle 27"/>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9" name="Rounded Rectangle 28"/>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30" name="Rounded Rectangle 29"/>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31" name="Rounded Rectangle 30"/>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32" name="Rounded Rectangle 31"/>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33" name="Rounded Rectangle 32"/>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4" name="Rounded Rectangle 33"/>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5" name="Rounded Rectangle 34"/>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6" name="Rounded Rectangle 35"/>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7" name="Rounded Rectangle 36"/>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8" name="Rounded Rectangle 37"/>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9" name="Rounded Rectangle 38"/>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0" name="Rounded Rectangle 39"/>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1" name="Rounded Rectangle 40"/>
          <p:cNvSpPr/>
          <p:nvPr/>
        </p:nvSpPr>
        <p:spPr>
          <a:xfrm>
            <a:off x="5621338" y="2400832"/>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677815" y="3883520"/>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817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4"/>
                                        </p:tgtEl>
                                        <p:attrNameLst>
                                          <p:attrName>style.color</p:attrName>
                                        </p:attrNameLst>
                                      </p:cBhvr>
                                      <p:by>
                                        <p:hsl h="0" s="12549" l="25098"/>
                                      </p:by>
                                    </p:animClr>
                                    <p:animClr clrSpc="hsl" dir="cw">
                                      <p:cBhvr>
                                        <p:cTn id="21" dur="500" fill="hold"/>
                                        <p:tgtEl>
                                          <p:spTgt spid="4"/>
                                        </p:tgtEl>
                                        <p:attrNameLst>
                                          <p:attrName>fillcolor</p:attrName>
                                        </p:attrNameLst>
                                      </p:cBhvr>
                                      <p:by>
                                        <p:hsl h="0" s="12549" l="25098"/>
                                      </p:by>
                                    </p:animClr>
                                    <p:animClr clrSpc="hsl" dir="cw">
                                      <p:cBhvr>
                                        <p:cTn id="22" dur="500" fill="hold"/>
                                        <p:tgtEl>
                                          <p:spTgt spid="4"/>
                                        </p:tgtEl>
                                        <p:attrNameLst>
                                          <p:attrName>stroke.color</p:attrName>
                                        </p:attrNameLst>
                                      </p:cBhvr>
                                      <p:by>
                                        <p:hsl h="0" s="12549" l="25098"/>
                                      </p:by>
                                    </p:animClr>
                                    <p:set>
                                      <p:cBhvr>
                                        <p:cTn id="23" dur="500" fill="hold"/>
                                        <p:tgtEl>
                                          <p:spTgt spid="4"/>
                                        </p:tgtEl>
                                        <p:attrNameLst>
                                          <p:attrName>fill.type</p:attrName>
                                        </p:attrNameLst>
                                      </p:cBhvr>
                                      <p:to>
                                        <p:strVal val="solid"/>
                                      </p:to>
                                    </p:set>
                                  </p:childTnLst>
                                  <p:subTnLst>
                                    <p:animClr clrSpc="rgb" dir="cw">
                                      <p:cBhvr override="childStyle">
                                        <p:cTn dur="1" fill="hold" display="0" masterRel="nextClick" afterEffect="1"/>
                                        <p:tgtEl>
                                          <p:spTgt spid="4"/>
                                        </p:tgtEl>
                                        <p:attrNameLst>
                                          <p:attrName>ppt_c</p:attrName>
                                        </p:attrNameLst>
                                      </p:cBhvr>
                                      <p:to>
                                        <a:schemeClr val="accent2"/>
                                      </p:to>
                                    </p:animClr>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1"/>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2"/>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3"/>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4"/>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5"/>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16"/>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17"/>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18"/>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19"/>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0"/>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1"/>
                                        </p:tgtEl>
                                        <p:attrNameLst>
                                          <p:attrName>style.visibility</p:attrName>
                                        </p:attrNameLst>
                                      </p:cBhvr>
                                      <p:to>
                                        <p:strVal val="visible"/>
                                      </p:to>
                                    </p:set>
                                  </p:childTnLst>
                                </p:cTn>
                              </p:par>
                            </p:childTnLst>
                          </p:cTn>
                        </p:par>
                        <p:par>
                          <p:cTn id="77" fill="hold">
                            <p:stCondLst>
                              <p:cond delay="11000"/>
                            </p:stCondLst>
                            <p:childTnLst>
                              <p:par>
                                <p:cTn id="78" presetID="11" presetClass="entr" presetSubtype="0" fill="hold" grpId="0" nodeType="afterEffect">
                                  <p:stCondLst>
                                    <p:cond delay="0"/>
                                  </p:stCondLst>
                                  <p:childTnLst>
                                    <p:set>
                                      <p:cBhvr>
                                        <p:cTn id="79" dur="1000">
                                          <p:stCondLst>
                                            <p:cond delay="0"/>
                                          </p:stCondLst>
                                        </p:cTn>
                                        <p:tgtEl>
                                          <p:spTgt spid="22"/>
                                        </p:tgtEl>
                                        <p:attrNameLst>
                                          <p:attrName>style.visibility</p:attrName>
                                        </p:attrNameLst>
                                      </p:cBhvr>
                                      <p:to>
                                        <p:strVal val="visible"/>
                                      </p:to>
                                    </p:set>
                                  </p:childTnLst>
                                </p:cTn>
                              </p:par>
                            </p:childTnLst>
                          </p:cTn>
                        </p:par>
                        <p:par>
                          <p:cTn id="80" fill="hold">
                            <p:stCondLst>
                              <p:cond delay="12000"/>
                            </p:stCondLst>
                            <p:childTnLst>
                              <p:par>
                                <p:cTn id="81" presetID="11" presetClass="entr" presetSubtype="0" fill="hold" grpId="0" nodeType="afterEffect">
                                  <p:stCondLst>
                                    <p:cond delay="0"/>
                                  </p:stCondLst>
                                  <p:childTnLst>
                                    <p:set>
                                      <p:cBhvr>
                                        <p:cTn id="82" dur="1000">
                                          <p:stCondLst>
                                            <p:cond delay="0"/>
                                          </p:stCondLst>
                                        </p:cTn>
                                        <p:tgtEl>
                                          <p:spTgt spid="23"/>
                                        </p:tgtEl>
                                        <p:attrNameLst>
                                          <p:attrName>style.visibility</p:attrName>
                                        </p:attrNameLst>
                                      </p:cBhvr>
                                      <p:to>
                                        <p:strVal val="visible"/>
                                      </p:to>
                                    </p:set>
                                  </p:childTnLst>
                                </p:cTn>
                              </p:par>
                            </p:childTnLst>
                          </p:cTn>
                        </p:par>
                        <p:par>
                          <p:cTn id="83" fill="hold">
                            <p:stCondLst>
                              <p:cond delay="13000"/>
                            </p:stCondLst>
                            <p:childTnLst>
                              <p:par>
                                <p:cTn id="84" presetID="11" presetClass="entr" presetSubtype="0" fill="hold" grpId="0" nodeType="afterEffect">
                                  <p:stCondLst>
                                    <p:cond delay="0"/>
                                  </p:stCondLst>
                                  <p:childTnLst>
                                    <p:set>
                                      <p:cBhvr>
                                        <p:cTn id="85" dur="1000">
                                          <p:stCondLst>
                                            <p:cond delay="0"/>
                                          </p:stCondLst>
                                        </p:cTn>
                                        <p:tgtEl>
                                          <p:spTgt spid="24"/>
                                        </p:tgtEl>
                                        <p:attrNameLst>
                                          <p:attrName>style.visibility</p:attrName>
                                        </p:attrNameLst>
                                      </p:cBhvr>
                                      <p:to>
                                        <p:strVal val="visible"/>
                                      </p:to>
                                    </p:set>
                                  </p:childTnLst>
                                </p:cTn>
                              </p:par>
                            </p:childTnLst>
                          </p:cTn>
                        </p:par>
                        <p:par>
                          <p:cTn id="86" fill="hold">
                            <p:stCondLst>
                              <p:cond delay="14000"/>
                            </p:stCondLst>
                            <p:childTnLst>
                              <p:par>
                                <p:cTn id="87" presetID="11" presetClass="entr" presetSubtype="0" fill="hold" grpId="0" nodeType="afterEffect">
                                  <p:stCondLst>
                                    <p:cond delay="0"/>
                                  </p:stCondLst>
                                  <p:childTnLst>
                                    <p:set>
                                      <p:cBhvr>
                                        <p:cTn id="88" dur="1000">
                                          <p:stCondLst>
                                            <p:cond delay="0"/>
                                          </p:stCondLst>
                                        </p:cTn>
                                        <p:tgtEl>
                                          <p:spTgt spid="25"/>
                                        </p:tgtEl>
                                        <p:attrNameLst>
                                          <p:attrName>style.visibility</p:attrName>
                                        </p:attrNameLst>
                                      </p:cBhvr>
                                      <p:to>
                                        <p:strVal val="visible"/>
                                      </p:to>
                                    </p:set>
                                  </p:childTnLst>
                                </p:cTn>
                              </p:par>
                            </p:childTnLst>
                          </p:cTn>
                        </p:par>
                        <p:par>
                          <p:cTn id="89" fill="hold">
                            <p:stCondLst>
                              <p:cond delay="15000"/>
                            </p:stCondLst>
                            <p:childTnLst>
                              <p:par>
                                <p:cTn id="90" presetID="11" presetClass="entr" presetSubtype="0" fill="hold" grpId="0" nodeType="afterEffect">
                                  <p:stCondLst>
                                    <p:cond delay="0"/>
                                  </p:stCondLst>
                                  <p:childTnLst>
                                    <p:set>
                                      <p:cBhvr>
                                        <p:cTn id="91" dur="1000">
                                          <p:stCondLst>
                                            <p:cond delay="0"/>
                                          </p:stCondLst>
                                        </p:cTn>
                                        <p:tgtEl>
                                          <p:spTgt spid="26"/>
                                        </p:tgtEl>
                                        <p:attrNameLst>
                                          <p:attrName>style.visibility</p:attrName>
                                        </p:attrNameLst>
                                      </p:cBhvr>
                                      <p:to>
                                        <p:strVal val="visible"/>
                                      </p:to>
                                    </p:set>
                                  </p:childTnLst>
                                </p:cTn>
                              </p:par>
                            </p:childTnLst>
                          </p:cTn>
                        </p:par>
                        <p:par>
                          <p:cTn id="92" fill="hold">
                            <p:stCondLst>
                              <p:cond delay="16000"/>
                            </p:stCondLst>
                            <p:childTnLst>
                              <p:par>
                                <p:cTn id="93" presetID="11" presetClass="entr" presetSubtype="0" fill="hold" grpId="0" nodeType="afterEffect">
                                  <p:stCondLst>
                                    <p:cond delay="0"/>
                                  </p:stCondLst>
                                  <p:childTnLst>
                                    <p:set>
                                      <p:cBhvr>
                                        <p:cTn id="94" dur="1000">
                                          <p:stCondLst>
                                            <p:cond delay="0"/>
                                          </p:stCondLst>
                                        </p:cTn>
                                        <p:tgtEl>
                                          <p:spTgt spid="27"/>
                                        </p:tgtEl>
                                        <p:attrNameLst>
                                          <p:attrName>style.visibility</p:attrName>
                                        </p:attrNameLst>
                                      </p:cBhvr>
                                      <p:to>
                                        <p:strVal val="visible"/>
                                      </p:to>
                                    </p:set>
                                  </p:childTnLst>
                                </p:cTn>
                              </p:par>
                            </p:childTnLst>
                          </p:cTn>
                        </p:par>
                        <p:par>
                          <p:cTn id="95" fill="hold">
                            <p:stCondLst>
                              <p:cond delay="17000"/>
                            </p:stCondLst>
                            <p:childTnLst>
                              <p:par>
                                <p:cTn id="96" presetID="11" presetClass="entr" presetSubtype="0" fill="hold" grpId="0" nodeType="afterEffect">
                                  <p:stCondLst>
                                    <p:cond delay="0"/>
                                  </p:stCondLst>
                                  <p:childTnLst>
                                    <p:set>
                                      <p:cBhvr>
                                        <p:cTn id="97" dur="1000">
                                          <p:stCondLst>
                                            <p:cond delay="0"/>
                                          </p:stCondLst>
                                        </p:cTn>
                                        <p:tgtEl>
                                          <p:spTgt spid="28"/>
                                        </p:tgtEl>
                                        <p:attrNameLst>
                                          <p:attrName>style.visibility</p:attrName>
                                        </p:attrNameLst>
                                      </p:cBhvr>
                                      <p:to>
                                        <p:strVal val="visible"/>
                                      </p:to>
                                    </p:set>
                                  </p:childTnLst>
                                </p:cTn>
                              </p:par>
                            </p:childTnLst>
                          </p:cTn>
                        </p:par>
                        <p:par>
                          <p:cTn id="98" fill="hold">
                            <p:stCondLst>
                              <p:cond delay="18000"/>
                            </p:stCondLst>
                            <p:childTnLst>
                              <p:par>
                                <p:cTn id="99" presetID="11" presetClass="entr" presetSubtype="0" fill="hold" grpId="0" nodeType="afterEffect">
                                  <p:stCondLst>
                                    <p:cond delay="0"/>
                                  </p:stCondLst>
                                  <p:childTnLst>
                                    <p:set>
                                      <p:cBhvr>
                                        <p:cTn id="100" dur="1000">
                                          <p:stCondLst>
                                            <p:cond delay="0"/>
                                          </p:stCondLst>
                                        </p:cTn>
                                        <p:tgtEl>
                                          <p:spTgt spid="29"/>
                                        </p:tgtEl>
                                        <p:attrNameLst>
                                          <p:attrName>style.visibility</p:attrName>
                                        </p:attrNameLst>
                                      </p:cBhvr>
                                      <p:to>
                                        <p:strVal val="visible"/>
                                      </p:to>
                                    </p:set>
                                  </p:childTnLst>
                                </p:cTn>
                              </p:par>
                            </p:childTnLst>
                          </p:cTn>
                        </p:par>
                        <p:par>
                          <p:cTn id="101" fill="hold">
                            <p:stCondLst>
                              <p:cond delay="19000"/>
                            </p:stCondLst>
                            <p:childTnLst>
                              <p:par>
                                <p:cTn id="102" presetID="11" presetClass="entr" presetSubtype="0" fill="hold" grpId="0" nodeType="afterEffect">
                                  <p:stCondLst>
                                    <p:cond delay="0"/>
                                  </p:stCondLst>
                                  <p:childTnLst>
                                    <p:set>
                                      <p:cBhvr>
                                        <p:cTn id="103" dur="1000">
                                          <p:stCondLst>
                                            <p:cond delay="0"/>
                                          </p:stCondLst>
                                        </p:cTn>
                                        <p:tgtEl>
                                          <p:spTgt spid="30"/>
                                        </p:tgtEl>
                                        <p:attrNameLst>
                                          <p:attrName>style.visibility</p:attrName>
                                        </p:attrNameLst>
                                      </p:cBhvr>
                                      <p:to>
                                        <p:strVal val="visible"/>
                                      </p:to>
                                    </p:set>
                                  </p:childTnLst>
                                </p:cTn>
                              </p:par>
                            </p:childTnLst>
                          </p:cTn>
                        </p:par>
                        <p:par>
                          <p:cTn id="104" fill="hold">
                            <p:stCondLst>
                              <p:cond delay="20000"/>
                            </p:stCondLst>
                            <p:childTnLst>
                              <p:par>
                                <p:cTn id="105" presetID="11" presetClass="entr" presetSubtype="0" fill="hold" grpId="0" nodeType="afterEffect">
                                  <p:stCondLst>
                                    <p:cond delay="0"/>
                                  </p:stCondLst>
                                  <p:childTnLst>
                                    <p:set>
                                      <p:cBhvr>
                                        <p:cTn id="106" dur="1000">
                                          <p:stCondLst>
                                            <p:cond delay="0"/>
                                          </p:stCondLst>
                                        </p:cTn>
                                        <p:tgtEl>
                                          <p:spTgt spid="31"/>
                                        </p:tgtEl>
                                        <p:attrNameLst>
                                          <p:attrName>style.visibility</p:attrName>
                                        </p:attrNameLst>
                                      </p:cBhvr>
                                      <p:to>
                                        <p:strVal val="visible"/>
                                      </p:to>
                                    </p:set>
                                  </p:childTnLst>
                                </p:cTn>
                              </p:par>
                            </p:childTnLst>
                          </p:cTn>
                        </p:par>
                        <p:par>
                          <p:cTn id="107" fill="hold">
                            <p:stCondLst>
                              <p:cond delay="21000"/>
                            </p:stCondLst>
                            <p:childTnLst>
                              <p:par>
                                <p:cTn id="108" presetID="11" presetClass="entr" presetSubtype="0" fill="hold" grpId="0" nodeType="afterEffect">
                                  <p:stCondLst>
                                    <p:cond delay="0"/>
                                  </p:stCondLst>
                                  <p:childTnLst>
                                    <p:set>
                                      <p:cBhvr>
                                        <p:cTn id="109" dur="1000">
                                          <p:stCondLst>
                                            <p:cond delay="0"/>
                                          </p:stCondLst>
                                        </p:cTn>
                                        <p:tgtEl>
                                          <p:spTgt spid="32"/>
                                        </p:tgtEl>
                                        <p:attrNameLst>
                                          <p:attrName>style.visibility</p:attrName>
                                        </p:attrNameLst>
                                      </p:cBhvr>
                                      <p:to>
                                        <p:strVal val="visible"/>
                                      </p:to>
                                    </p:set>
                                  </p:childTnLst>
                                </p:cTn>
                              </p:par>
                            </p:childTnLst>
                          </p:cTn>
                        </p:par>
                        <p:par>
                          <p:cTn id="110" fill="hold">
                            <p:stCondLst>
                              <p:cond delay="22000"/>
                            </p:stCondLst>
                            <p:childTnLst>
                              <p:par>
                                <p:cTn id="111" presetID="11" presetClass="entr" presetSubtype="0" fill="hold" grpId="0" nodeType="afterEffect">
                                  <p:stCondLst>
                                    <p:cond delay="0"/>
                                  </p:stCondLst>
                                  <p:childTnLst>
                                    <p:set>
                                      <p:cBhvr>
                                        <p:cTn id="112" dur="1000">
                                          <p:stCondLst>
                                            <p:cond delay="0"/>
                                          </p:stCondLst>
                                        </p:cTn>
                                        <p:tgtEl>
                                          <p:spTgt spid="33"/>
                                        </p:tgtEl>
                                        <p:attrNameLst>
                                          <p:attrName>style.visibility</p:attrName>
                                        </p:attrNameLst>
                                      </p:cBhvr>
                                      <p:to>
                                        <p:strVal val="visible"/>
                                      </p:to>
                                    </p:set>
                                  </p:childTnLst>
                                </p:cTn>
                              </p:par>
                            </p:childTnLst>
                          </p:cTn>
                        </p:par>
                        <p:par>
                          <p:cTn id="113" fill="hold">
                            <p:stCondLst>
                              <p:cond delay="23000"/>
                            </p:stCondLst>
                            <p:childTnLst>
                              <p:par>
                                <p:cTn id="114" presetID="11" presetClass="entr" presetSubtype="0" fill="hold" grpId="0" nodeType="afterEffect">
                                  <p:stCondLst>
                                    <p:cond delay="0"/>
                                  </p:stCondLst>
                                  <p:childTnLst>
                                    <p:set>
                                      <p:cBhvr>
                                        <p:cTn id="115" dur="1000">
                                          <p:stCondLst>
                                            <p:cond delay="0"/>
                                          </p:stCondLst>
                                        </p:cTn>
                                        <p:tgtEl>
                                          <p:spTgt spid="34"/>
                                        </p:tgtEl>
                                        <p:attrNameLst>
                                          <p:attrName>style.visibility</p:attrName>
                                        </p:attrNameLst>
                                      </p:cBhvr>
                                      <p:to>
                                        <p:strVal val="visible"/>
                                      </p:to>
                                    </p:set>
                                  </p:childTnLst>
                                </p:cTn>
                              </p:par>
                            </p:childTnLst>
                          </p:cTn>
                        </p:par>
                        <p:par>
                          <p:cTn id="116" fill="hold">
                            <p:stCondLst>
                              <p:cond delay="24000"/>
                            </p:stCondLst>
                            <p:childTnLst>
                              <p:par>
                                <p:cTn id="117" presetID="11" presetClass="entr" presetSubtype="0" fill="hold" grpId="0" nodeType="afterEffect">
                                  <p:stCondLst>
                                    <p:cond delay="0"/>
                                  </p:stCondLst>
                                  <p:childTnLst>
                                    <p:set>
                                      <p:cBhvr>
                                        <p:cTn id="118" dur="1000">
                                          <p:stCondLst>
                                            <p:cond delay="0"/>
                                          </p:stCondLst>
                                        </p:cTn>
                                        <p:tgtEl>
                                          <p:spTgt spid="35"/>
                                        </p:tgtEl>
                                        <p:attrNameLst>
                                          <p:attrName>style.visibility</p:attrName>
                                        </p:attrNameLst>
                                      </p:cBhvr>
                                      <p:to>
                                        <p:strVal val="visible"/>
                                      </p:to>
                                    </p:set>
                                  </p:childTnLst>
                                </p:cTn>
                              </p:par>
                            </p:childTnLst>
                          </p:cTn>
                        </p:par>
                        <p:par>
                          <p:cTn id="119" fill="hold">
                            <p:stCondLst>
                              <p:cond delay="25000"/>
                            </p:stCondLst>
                            <p:childTnLst>
                              <p:par>
                                <p:cTn id="120" presetID="11" presetClass="entr" presetSubtype="0" fill="hold" grpId="0" nodeType="afterEffect">
                                  <p:stCondLst>
                                    <p:cond delay="0"/>
                                  </p:stCondLst>
                                  <p:childTnLst>
                                    <p:set>
                                      <p:cBhvr>
                                        <p:cTn id="121" dur="1000">
                                          <p:stCondLst>
                                            <p:cond delay="0"/>
                                          </p:stCondLst>
                                        </p:cTn>
                                        <p:tgtEl>
                                          <p:spTgt spid="36"/>
                                        </p:tgtEl>
                                        <p:attrNameLst>
                                          <p:attrName>style.visibility</p:attrName>
                                        </p:attrNameLst>
                                      </p:cBhvr>
                                      <p:to>
                                        <p:strVal val="visible"/>
                                      </p:to>
                                    </p:set>
                                  </p:childTnLst>
                                </p:cTn>
                              </p:par>
                            </p:childTnLst>
                          </p:cTn>
                        </p:par>
                        <p:par>
                          <p:cTn id="122" fill="hold">
                            <p:stCondLst>
                              <p:cond delay="26000"/>
                            </p:stCondLst>
                            <p:childTnLst>
                              <p:par>
                                <p:cTn id="123" presetID="11" presetClass="entr" presetSubtype="0" fill="hold" grpId="0" nodeType="afterEffect">
                                  <p:stCondLst>
                                    <p:cond delay="0"/>
                                  </p:stCondLst>
                                  <p:childTnLst>
                                    <p:set>
                                      <p:cBhvr>
                                        <p:cTn id="124" dur="1000">
                                          <p:stCondLst>
                                            <p:cond delay="0"/>
                                          </p:stCondLst>
                                        </p:cTn>
                                        <p:tgtEl>
                                          <p:spTgt spid="37"/>
                                        </p:tgtEl>
                                        <p:attrNameLst>
                                          <p:attrName>style.visibility</p:attrName>
                                        </p:attrNameLst>
                                      </p:cBhvr>
                                      <p:to>
                                        <p:strVal val="visible"/>
                                      </p:to>
                                    </p:set>
                                  </p:childTnLst>
                                </p:cTn>
                              </p:par>
                            </p:childTnLst>
                          </p:cTn>
                        </p:par>
                        <p:par>
                          <p:cTn id="125" fill="hold">
                            <p:stCondLst>
                              <p:cond delay="27000"/>
                            </p:stCondLst>
                            <p:childTnLst>
                              <p:par>
                                <p:cTn id="126" presetID="11" presetClass="entr" presetSubtype="0" fill="hold" grpId="0" nodeType="afterEffect">
                                  <p:stCondLst>
                                    <p:cond delay="0"/>
                                  </p:stCondLst>
                                  <p:childTnLst>
                                    <p:set>
                                      <p:cBhvr>
                                        <p:cTn id="127" dur="1000">
                                          <p:stCondLst>
                                            <p:cond delay="0"/>
                                          </p:stCondLst>
                                        </p:cTn>
                                        <p:tgtEl>
                                          <p:spTgt spid="38"/>
                                        </p:tgtEl>
                                        <p:attrNameLst>
                                          <p:attrName>style.visibility</p:attrName>
                                        </p:attrNameLst>
                                      </p:cBhvr>
                                      <p:to>
                                        <p:strVal val="visible"/>
                                      </p:to>
                                    </p:set>
                                  </p:childTnLst>
                                </p:cTn>
                              </p:par>
                            </p:childTnLst>
                          </p:cTn>
                        </p:par>
                        <p:par>
                          <p:cTn id="128" fill="hold">
                            <p:stCondLst>
                              <p:cond delay="28000"/>
                            </p:stCondLst>
                            <p:childTnLst>
                              <p:par>
                                <p:cTn id="129" presetID="11" presetClass="entr" presetSubtype="0" fill="hold" grpId="0" nodeType="afterEffect">
                                  <p:stCondLst>
                                    <p:cond delay="0"/>
                                  </p:stCondLst>
                                  <p:childTnLst>
                                    <p:set>
                                      <p:cBhvr>
                                        <p:cTn id="130" dur="1000">
                                          <p:stCondLst>
                                            <p:cond delay="0"/>
                                          </p:stCondLst>
                                        </p:cTn>
                                        <p:tgtEl>
                                          <p:spTgt spid="39"/>
                                        </p:tgtEl>
                                        <p:attrNameLst>
                                          <p:attrName>style.visibility</p:attrName>
                                        </p:attrNameLst>
                                      </p:cBhvr>
                                      <p:to>
                                        <p:strVal val="visible"/>
                                      </p:to>
                                    </p:set>
                                  </p:childTnLst>
                                </p:cTn>
                              </p:par>
                            </p:childTnLst>
                          </p:cTn>
                        </p:par>
                        <p:par>
                          <p:cTn id="131" fill="hold">
                            <p:stCondLst>
                              <p:cond delay="29000"/>
                            </p:stCondLst>
                            <p:childTnLst>
                              <p:par>
                                <p:cTn id="132" presetID="11" presetClass="entr" presetSubtype="0" fill="hold" grpId="0" nodeType="afterEffect">
                                  <p:stCondLst>
                                    <p:cond delay="0"/>
                                  </p:stCondLst>
                                  <p:childTnLst>
                                    <p:set>
                                      <p:cBhvr>
                                        <p:cTn id="133" dur="1000">
                                          <p:stCondLst>
                                            <p:cond delay="0"/>
                                          </p:stCondLst>
                                        </p:cTn>
                                        <p:tgtEl>
                                          <p:spTgt spid="40"/>
                                        </p:tgtEl>
                                        <p:attrNameLst>
                                          <p:attrName>style.visibility</p:attrName>
                                        </p:attrNameLst>
                                      </p:cBhvr>
                                      <p:to>
                                        <p:strVal val="visible"/>
                                      </p:to>
                                    </p:set>
                                  </p:childTnLst>
                                </p:cTn>
                              </p:par>
                            </p:childTnLst>
                          </p:cTn>
                        </p:par>
                        <p:par>
                          <p:cTn id="134" fill="hold">
                            <p:stCondLst>
                              <p:cond delay="30000"/>
                            </p:stCondLst>
                            <p:childTnLst>
                              <p:par>
                                <p:cTn id="135" presetID="11" presetClass="entr" presetSubtype="0" fill="hold" grpId="0" nodeType="afterEffect">
                                  <p:stCondLst>
                                    <p:cond delay="0"/>
                                  </p:stCondLst>
                                  <p:childTnLst>
                                    <p:set>
                                      <p:cBhvr>
                                        <p:cTn id="13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706582" y="415637"/>
            <a:ext cx="10806545" cy="14478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9Slide03 Arima Madurai Black" panose="00000A00000000000000" pitchFamily="2" charset="0"/>
                <a:cs typeface="#9Slide03 Arima Madurai Black" panose="00000A00000000000000" pitchFamily="2" charset="0"/>
              </a:rPr>
              <a:t>Ý nào nói đúng nhất vẻ đẹp nghệ thuật của bài thơ?</a:t>
            </a:r>
          </a:p>
        </p:txBody>
      </p:sp>
      <p:sp>
        <p:nvSpPr>
          <p:cNvPr id="4" name="A"/>
          <p:cNvSpPr/>
          <p:nvPr/>
        </p:nvSpPr>
        <p:spPr>
          <a:xfrm flipH="1">
            <a:off x="6148441" y="3063120"/>
            <a:ext cx="5377212" cy="10448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Lời thơ dõng dạc, điệu thơ như khúc hát say mê, hào hứng</a:t>
            </a:r>
          </a:p>
        </p:txBody>
      </p:sp>
      <p:sp>
        <p:nvSpPr>
          <p:cNvPr id="5" name="B"/>
          <p:cNvSpPr/>
          <p:nvPr/>
        </p:nvSpPr>
        <p:spPr>
          <a:xfrm>
            <a:off x="701370" y="4610211"/>
            <a:ext cx="5256066" cy="10448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Sử dụng nhiều biện pháp </a:t>
            </a:r>
            <a:endParaRPr lang="en-SG" sz="28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800" dirty="0">
                <a:solidFill>
                  <a:schemeClr val="tx1"/>
                </a:solidFill>
                <a:latin typeface="#9Slide03 Arima Madurai Black" panose="00000A00000000000000" pitchFamily="2" charset="0"/>
                <a:cs typeface="#9Slide03 Arima Madurai Black" panose="00000A00000000000000" pitchFamily="2" charset="0"/>
              </a:rPr>
              <a:t>tu từ nghệ thuật</a:t>
            </a:r>
          </a:p>
        </p:txBody>
      </p:sp>
      <p:sp>
        <p:nvSpPr>
          <p:cNvPr id="6" name="C"/>
          <p:cNvSpPr/>
          <p:nvPr/>
        </p:nvSpPr>
        <p:spPr>
          <a:xfrm>
            <a:off x="706583" y="3063120"/>
            <a:ext cx="5250854" cy="10448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Giọng thơ khỏe khoắn, sôi </a:t>
            </a:r>
            <a:endParaRPr lang="en-SG" sz="28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800" dirty="0">
                <a:solidFill>
                  <a:schemeClr val="tx1"/>
                </a:solidFill>
                <a:latin typeface="#9Slide03 Arima Madurai Black" panose="00000A00000000000000" pitchFamily="2" charset="0"/>
                <a:cs typeface="#9Slide03 Arima Madurai Black" panose="00000A00000000000000" pitchFamily="2" charset="0"/>
              </a:rPr>
              <a:t>nổi, phơi phới, bay bổng</a:t>
            </a:r>
          </a:p>
        </p:txBody>
      </p:sp>
      <p:sp>
        <p:nvSpPr>
          <p:cNvPr id="8" name="D"/>
          <p:cNvSpPr/>
          <p:nvPr/>
        </p:nvSpPr>
        <p:spPr>
          <a:xfrm flipH="1">
            <a:off x="6135915" y="4610211"/>
            <a:ext cx="5371880" cy="1044863"/>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Cách gieo vần có nhiều biến </a:t>
            </a:r>
            <a:endParaRPr lang="en-SG" sz="2800" dirty="0">
              <a:solidFill>
                <a:schemeClr val="tx1"/>
              </a:solidFill>
              <a:latin typeface="#9Slide03 Arima Madurai Black" panose="00000A00000000000000" pitchFamily="2" charset="0"/>
              <a:cs typeface="#9Slide03 Arima Madurai Black" panose="00000A00000000000000" pitchFamily="2" charset="0"/>
            </a:endParaRPr>
          </a:p>
          <a:p>
            <a:pPr algn="ctr"/>
            <a:r>
              <a:rPr lang="vi-VN" sz="2800" dirty="0">
                <a:solidFill>
                  <a:schemeClr val="tx1"/>
                </a:solidFill>
                <a:latin typeface="#9Slide03 Arima Madurai Black" panose="00000A00000000000000" pitchFamily="2" charset="0"/>
                <a:cs typeface="#9Slide03 Arima Madurai Black" panose="00000A00000000000000" pitchFamily="2" charset="0"/>
              </a:rPr>
              <a:t>hóa linh hoạt</a:t>
            </a:r>
          </a:p>
        </p:txBody>
      </p:sp>
      <p:pic>
        <p:nvPicPr>
          <p:cNvPr id="9" name="Picture 8">
            <a:hlinkClick r:id="rId6" action="ppaction://hlinksldjump"/>
          </p:cNvPr>
          <p:cNvPicPr>
            <a:picLocks noChangeAspect="1"/>
          </p:cNvPicPr>
          <p:nvPr/>
        </p:nvPicPr>
        <p:blipFill>
          <a:blip r:embed="rId7"/>
          <a:stretch>
            <a:fillRect/>
          </a:stretch>
        </p:blipFill>
        <p:spPr>
          <a:xfrm>
            <a:off x="11024755" y="5686603"/>
            <a:ext cx="1167245" cy="1167245"/>
          </a:xfrm>
          <a:prstGeom prst="rect">
            <a:avLst/>
          </a:prstGeom>
        </p:spPr>
      </p:pic>
      <p:sp>
        <p:nvSpPr>
          <p:cNvPr id="11" name="Rounded Rectangle 10"/>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12" name="Rounded Rectangle 11"/>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13" name="Rounded Rectangle 12"/>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14" name="Rounded Rectangle 13"/>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15" name="Rounded Rectangle 14"/>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16" name="Rounded Rectangle 15"/>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17" name="Rounded Rectangle 16"/>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18" name="Rounded Rectangle 17"/>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19" name="Rounded Rectangle 18"/>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20" name="Rounded Rectangle 19"/>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21" name="Rounded Rectangle 20"/>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22" name="Rounded Rectangle 21"/>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23" name="Rounded Rectangle 22"/>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4" name="Rounded Rectangle 23"/>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5" name="Rounded Rectangle 24"/>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6" name="Rounded Rectangle 25"/>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7" name="Rounded Rectangle 26"/>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8" name="Rounded Rectangle 27"/>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9" name="Rounded Rectangle 28"/>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30" name="Rounded Rectangle 29"/>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31" name="Rounded Rectangle 30"/>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32" name="Rounded Rectangle 31"/>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33" name="Rounded Rectangle 32"/>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4" name="Rounded Rectangle 33"/>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5" name="Rounded Rectangle 34"/>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6" name="Rounded Rectangle 35"/>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7" name="Rounded Rectangle 36"/>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8" name="Rounded Rectangle 37"/>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9" name="Rounded Rectangle 38"/>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0" name="Rounded Rectangle 39"/>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1" name="Rounded Rectangle 40"/>
          <p:cNvSpPr/>
          <p:nvPr/>
        </p:nvSpPr>
        <p:spPr>
          <a:xfrm>
            <a:off x="5424035" y="2397034"/>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651995" y="3923654"/>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8244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1"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30" presetClass="emph" presetSubtype="0" fill="hold" grpId="0" nodeType="clickEffect">
                                  <p:stCondLst>
                                    <p:cond delay="0"/>
                                  </p:stCondLst>
                                  <p:childTnLst>
                                    <p:animClr clrSpc="hsl" dir="cw">
                                      <p:cBhvr override="childStyle">
                                        <p:cTn id="17" dur="500" fill="hold"/>
                                        <p:tgtEl>
                                          <p:spTgt spid="4"/>
                                        </p:tgtEl>
                                        <p:attrNameLst>
                                          <p:attrName>style.color</p:attrName>
                                        </p:attrNameLst>
                                      </p:cBhvr>
                                      <p:by>
                                        <p:hsl h="0" s="12549" l="25098"/>
                                      </p:by>
                                    </p:animClr>
                                    <p:animClr clrSpc="hsl" dir="cw">
                                      <p:cBhvr>
                                        <p:cTn id="18" dur="500" fill="hold"/>
                                        <p:tgtEl>
                                          <p:spTgt spid="4"/>
                                        </p:tgtEl>
                                        <p:attrNameLst>
                                          <p:attrName>fillcolor</p:attrName>
                                        </p:attrNameLst>
                                      </p:cBhvr>
                                      <p:by>
                                        <p:hsl h="0" s="12549" l="25098"/>
                                      </p:by>
                                    </p:animClr>
                                    <p:animClr clrSpc="hsl" dir="cw">
                                      <p:cBhvr>
                                        <p:cTn id="19" dur="500" fill="hold"/>
                                        <p:tgtEl>
                                          <p:spTgt spid="4"/>
                                        </p:tgtEl>
                                        <p:attrNameLst>
                                          <p:attrName>stroke.color</p:attrName>
                                        </p:attrNameLst>
                                      </p:cBhvr>
                                      <p:by>
                                        <p:hsl h="0" s="12549" l="25098"/>
                                      </p:by>
                                    </p:animClr>
                                    <p:set>
                                      <p:cBhvr>
                                        <p:cTn id="20" dur="500" fill="hold"/>
                                        <p:tgtEl>
                                          <p:spTgt spid="4"/>
                                        </p:tgtEl>
                                        <p:attrNameLst>
                                          <p:attrName>fill.type</p:attrName>
                                        </p:attrNameLst>
                                      </p:cBhvr>
                                      <p:to>
                                        <p:strVal val="solid"/>
                                      </p:to>
                                    </p:set>
                                  </p:childTnLst>
                                  <p:subTnLst>
                                    <p:animClr clrSpc="rgb" dir="cw">
                                      <p:cBhvr override="childStyle">
                                        <p:cTn dur="1" fill="hold" display="0" masterRel="nextClick" afterEffect="1"/>
                                        <p:tgtEl>
                                          <p:spTgt spid="4"/>
                                        </p:tgtEl>
                                        <p:attrNameLst>
                                          <p:attrName>ppt_c</p:attrName>
                                        </p:attrNameLst>
                                      </p:cBhvr>
                                      <p:to>
                                        <a:schemeClr val="accent2"/>
                                      </p:to>
                                    </p:animClr>
                                    <p:audio>
                                      <p:cMediaNode>
                                        <p:cTn display="0" masterRel="sameClick">
                                          <p:stCondLst>
                                            <p:cond evt="begin" delay="0">
                                              <p:tn val="1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21" restart="whenNotActive" fill="hold" evtFilter="cancelBubble" nodeType="interactiveSeq">
                <p:stCondLst>
                  <p:cond evt="onClick" delay="0">
                    <p:tgtEl>
                      <p:spTgt spid="5"/>
                    </p:tgtEl>
                  </p:cond>
                </p:stCondLst>
                <p:endSync evt="end" delay="0">
                  <p:rtn val="all"/>
                </p:endSync>
                <p:childTnLst>
                  <p:par>
                    <p:cTn id="22" fill="hold">
                      <p:stCondLst>
                        <p:cond delay="0"/>
                      </p:stCondLst>
                      <p:childTnLst>
                        <p:par>
                          <p:cTn id="23" fill="hold">
                            <p:stCondLst>
                              <p:cond delay="0"/>
                            </p:stCondLst>
                            <p:childTnLst>
                              <p:par>
                                <p:cTn id="24" presetID="26" presetClass="emph" presetSubtype="0" fill="hold" grpId="0" nodeType="clickEffect">
                                  <p:stCondLst>
                                    <p:cond delay="0"/>
                                  </p:stCondLst>
                                  <p:childTnLst>
                                    <p:animEffect transition="out" filter="fade">
                                      <p:cBhvr>
                                        <p:cTn id="25" dur="500" tmFilter="0, 0; .2, .5; .8, .5; 1, 0"/>
                                        <p:tgtEl>
                                          <p:spTgt spid="5"/>
                                        </p:tgtEl>
                                      </p:cBhvr>
                                    </p:animEffect>
                                    <p:animScale>
                                      <p:cBhvr>
                                        <p:cTn id="26" dur="250" autoRev="1" fill="hold"/>
                                        <p:tgtEl>
                                          <p:spTgt spid="5"/>
                                        </p:tgtEl>
                                      </p:cBhvr>
                                      <p:by x="105000" y="105000"/>
                                    </p:animScale>
                                  </p:childTnLst>
                                  <p:subTnLst>
                                    <p:audio>
                                      <p:cMediaNode>
                                        <p:cTn display="0" masterRel="sameClick">
                                          <p:stCondLst>
                                            <p:cond evt="begin" delay="0">
                                              <p:tn val="24"/>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27" restart="whenNotActive" fill="hold" evtFilter="cancelBubble" nodeType="interactiveSeq">
                <p:stCondLst>
                  <p:cond evt="onClick" delay="0">
                    <p:tgtEl>
                      <p:spTgt spid="6"/>
                    </p:tgtEl>
                  </p:cond>
                </p:stCondLst>
                <p:endSync evt="end" delay="0">
                  <p:rtn val="all"/>
                </p:endSync>
                <p:childTnLst>
                  <p:par>
                    <p:cTn id="28" fill="hold">
                      <p:stCondLst>
                        <p:cond delay="0"/>
                      </p:stCondLst>
                      <p:childTnLst>
                        <p:par>
                          <p:cTn id="29" fill="hold">
                            <p:stCondLst>
                              <p:cond delay="0"/>
                            </p:stCondLst>
                            <p:childTnLst>
                              <p:par>
                                <p:cTn id="30" presetID="26" presetClass="emph" presetSubtype="0" fill="hold" grpId="0" nodeType="clickEffect">
                                  <p:stCondLst>
                                    <p:cond delay="0"/>
                                  </p:stCondLst>
                                  <p:childTnLst>
                                    <p:animEffect transition="out" filter="fade">
                                      <p:cBhvr>
                                        <p:cTn id="31" dur="500" tmFilter="0, 0; .2, .5; .8, .5; 1, 0"/>
                                        <p:tgtEl>
                                          <p:spTgt spid="6"/>
                                        </p:tgtEl>
                                      </p:cBhvr>
                                    </p:animEffect>
                                    <p:animScale>
                                      <p:cBhvr>
                                        <p:cTn id="32" dur="250" autoRev="1" fill="hold"/>
                                        <p:tgtEl>
                                          <p:spTgt spid="6"/>
                                        </p:tgtEl>
                                      </p:cBhvr>
                                      <p:by x="105000" y="105000"/>
                                    </p:animScale>
                                  </p:childTnLst>
                                  <p:subTnLst>
                                    <p:audio>
                                      <p:cMediaNode>
                                        <p:cTn display="0" masterRel="sameClick">
                                          <p:stCondLst>
                                            <p:cond evt="begin" delay="0">
                                              <p:tn val="30"/>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33" restart="whenNotActive" fill="hold" evtFilter="cancelBubble" nodeType="interactiveSeq">
                <p:stCondLst>
                  <p:cond evt="onClick" delay="0">
                    <p:tgtEl>
                      <p:spTgt spid="8"/>
                    </p:tgtEl>
                  </p:cond>
                </p:stCondLst>
                <p:endSync evt="end" delay="0">
                  <p:rtn val="all"/>
                </p:endSync>
                <p:childTnLst>
                  <p:par>
                    <p:cTn id="34" fill="hold">
                      <p:stCondLst>
                        <p:cond delay="0"/>
                      </p:stCondLst>
                      <p:childTnLst>
                        <p:par>
                          <p:cTn id="35" fill="hold">
                            <p:stCondLst>
                              <p:cond delay="0"/>
                            </p:stCondLst>
                            <p:childTnLst>
                              <p:par>
                                <p:cTn id="36" presetID="26" presetClass="emph" presetSubtype="0" fill="hold" grpId="0" nodeType="clickEffect">
                                  <p:stCondLst>
                                    <p:cond delay="0"/>
                                  </p:stCondLst>
                                  <p:childTnLst>
                                    <p:animEffect transition="out" filter="fade">
                                      <p:cBhvr>
                                        <p:cTn id="37" dur="500" tmFilter="0, 0; .2, .5; .8, .5; 1, 0"/>
                                        <p:tgtEl>
                                          <p:spTgt spid="8"/>
                                        </p:tgtEl>
                                      </p:cBhvr>
                                    </p:animEffect>
                                    <p:animScale>
                                      <p:cBhvr>
                                        <p:cTn id="38" dur="250" autoRev="1" fill="hold"/>
                                        <p:tgtEl>
                                          <p:spTgt spid="8"/>
                                        </p:tgtEl>
                                      </p:cBhvr>
                                      <p:by x="105000" y="105000"/>
                                    </p:animScale>
                                  </p:childTnLst>
                                  <p:subTnLst>
                                    <p:audio>
                                      <p:cMediaNode>
                                        <p:cTn display="0" masterRel="sameClick">
                                          <p:stCondLst>
                                            <p:cond evt="begin" delay="0">
                                              <p:tn val="36"/>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39" restart="whenNotActive" fill="hold" evtFilter="cancelBubble" nodeType="interactiveSeq">
                <p:stCondLst>
                  <p:cond evt="onClick" delay="0">
                    <p:tgtEl>
                      <p:spTgt spid="42"/>
                    </p:tgtEl>
                  </p:cond>
                </p:stCondLst>
                <p:endSync evt="end" delay="0">
                  <p:rtn val="all"/>
                </p:endSync>
                <p:childTnLst>
                  <p:par>
                    <p:cTn id="40" fill="hold">
                      <p:stCondLst>
                        <p:cond delay="0"/>
                      </p:stCondLst>
                      <p:childTnLst>
                        <p:par>
                          <p:cTn id="41" fill="hold">
                            <p:stCondLst>
                              <p:cond delay="0"/>
                            </p:stCondLst>
                            <p:childTnLst>
                              <p:par>
                                <p:cTn id="42" presetID="11" presetClass="entr" presetSubtype="0" fill="hold" grpId="0" nodeType="afterEffect">
                                  <p:stCondLst>
                                    <p:cond delay="0"/>
                                  </p:stCondLst>
                                  <p:childTnLst>
                                    <p:set>
                                      <p:cBhvr>
                                        <p:cTn id="43" dur="1000">
                                          <p:stCondLst>
                                            <p:cond delay="0"/>
                                          </p:stCondLst>
                                        </p:cTn>
                                        <p:tgtEl>
                                          <p:spTgt spid="11"/>
                                        </p:tgtEl>
                                        <p:attrNameLst>
                                          <p:attrName>style.visibility</p:attrName>
                                        </p:attrNameLst>
                                      </p:cBhvr>
                                      <p:to>
                                        <p:strVal val="visible"/>
                                      </p:to>
                                    </p:set>
                                  </p:childTnLst>
                                </p:cTn>
                              </p:par>
                            </p:childTnLst>
                          </p:cTn>
                        </p:par>
                        <p:par>
                          <p:cTn id="44" fill="hold">
                            <p:stCondLst>
                              <p:cond delay="1000"/>
                            </p:stCondLst>
                            <p:childTnLst>
                              <p:par>
                                <p:cTn id="45" presetID="11" presetClass="entr" presetSubtype="0" fill="hold" grpId="0" nodeType="afterEffect">
                                  <p:stCondLst>
                                    <p:cond delay="0"/>
                                  </p:stCondLst>
                                  <p:childTnLst>
                                    <p:set>
                                      <p:cBhvr>
                                        <p:cTn id="46" dur="1000">
                                          <p:stCondLst>
                                            <p:cond delay="0"/>
                                          </p:stCondLst>
                                        </p:cTn>
                                        <p:tgtEl>
                                          <p:spTgt spid="12"/>
                                        </p:tgtEl>
                                        <p:attrNameLst>
                                          <p:attrName>style.visibility</p:attrName>
                                        </p:attrNameLst>
                                      </p:cBhvr>
                                      <p:to>
                                        <p:strVal val="visible"/>
                                      </p:to>
                                    </p:set>
                                  </p:childTnLst>
                                </p:cTn>
                              </p:par>
                            </p:childTnLst>
                          </p:cTn>
                        </p:par>
                        <p:par>
                          <p:cTn id="47" fill="hold">
                            <p:stCondLst>
                              <p:cond delay="2000"/>
                            </p:stCondLst>
                            <p:childTnLst>
                              <p:par>
                                <p:cTn id="48" presetID="11" presetClass="entr" presetSubtype="0" fill="hold" grpId="0" nodeType="afterEffect">
                                  <p:stCondLst>
                                    <p:cond delay="0"/>
                                  </p:stCondLst>
                                  <p:childTnLst>
                                    <p:set>
                                      <p:cBhvr>
                                        <p:cTn id="49" dur="1000">
                                          <p:stCondLst>
                                            <p:cond delay="0"/>
                                          </p:stCondLst>
                                        </p:cTn>
                                        <p:tgtEl>
                                          <p:spTgt spid="13"/>
                                        </p:tgtEl>
                                        <p:attrNameLst>
                                          <p:attrName>style.visibility</p:attrName>
                                        </p:attrNameLst>
                                      </p:cBhvr>
                                      <p:to>
                                        <p:strVal val="visible"/>
                                      </p:to>
                                    </p:set>
                                  </p:childTnLst>
                                </p:cTn>
                              </p:par>
                            </p:childTnLst>
                          </p:cTn>
                        </p:par>
                        <p:par>
                          <p:cTn id="50" fill="hold">
                            <p:stCondLst>
                              <p:cond delay="3000"/>
                            </p:stCondLst>
                            <p:childTnLst>
                              <p:par>
                                <p:cTn id="51" presetID="11" presetClass="entr" presetSubtype="0" fill="hold" grpId="0" nodeType="afterEffect">
                                  <p:stCondLst>
                                    <p:cond delay="0"/>
                                  </p:stCondLst>
                                  <p:childTnLst>
                                    <p:set>
                                      <p:cBhvr>
                                        <p:cTn id="52" dur="1000">
                                          <p:stCondLst>
                                            <p:cond delay="0"/>
                                          </p:stCondLst>
                                        </p:cTn>
                                        <p:tgtEl>
                                          <p:spTgt spid="14"/>
                                        </p:tgtEl>
                                        <p:attrNameLst>
                                          <p:attrName>style.visibility</p:attrName>
                                        </p:attrNameLst>
                                      </p:cBhvr>
                                      <p:to>
                                        <p:strVal val="visible"/>
                                      </p:to>
                                    </p:set>
                                  </p:childTnLst>
                                </p:cTn>
                              </p:par>
                            </p:childTnLst>
                          </p:cTn>
                        </p:par>
                        <p:par>
                          <p:cTn id="53" fill="hold">
                            <p:stCondLst>
                              <p:cond delay="4000"/>
                            </p:stCondLst>
                            <p:childTnLst>
                              <p:par>
                                <p:cTn id="54" presetID="11" presetClass="entr" presetSubtype="0" fill="hold" grpId="0" nodeType="afterEffect">
                                  <p:stCondLst>
                                    <p:cond delay="0"/>
                                  </p:stCondLst>
                                  <p:childTnLst>
                                    <p:set>
                                      <p:cBhvr>
                                        <p:cTn id="55" dur="1000">
                                          <p:stCondLst>
                                            <p:cond delay="0"/>
                                          </p:stCondLst>
                                        </p:cTn>
                                        <p:tgtEl>
                                          <p:spTgt spid="15"/>
                                        </p:tgtEl>
                                        <p:attrNameLst>
                                          <p:attrName>style.visibility</p:attrName>
                                        </p:attrNameLst>
                                      </p:cBhvr>
                                      <p:to>
                                        <p:strVal val="visible"/>
                                      </p:to>
                                    </p:set>
                                  </p:childTnLst>
                                </p:cTn>
                              </p:par>
                            </p:childTnLst>
                          </p:cTn>
                        </p:par>
                        <p:par>
                          <p:cTn id="56" fill="hold">
                            <p:stCondLst>
                              <p:cond delay="5000"/>
                            </p:stCondLst>
                            <p:childTnLst>
                              <p:par>
                                <p:cTn id="57" presetID="11" presetClass="entr" presetSubtype="0" fill="hold" grpId="0" nodeType="afterEffect">
                                  <p:stCondLst>
                                    <p:cond delay="0"/>
                                  </p:stCondLst>
                                  <p:childTnLst>
                                    <p:set>
                                      <p:cBhvr>
                                        <p:cTn id="58" dur="1000">
                                          <p:stCondLst>
                                            <p:cond delay="0"/>
                                          </p:stCondLst>
                                        </p:cTn>
                                        <p:tgtEl>
                                          <p:spTgt spid="16"/>
                                        </p:tgtEl>
                                        <p:attrNameLst>
                                          <p:attrName>style.visibility</p:attrName>
                                        </p:attrNameLst>
                                      </p:cBhvr>
                                      <p:to>
                                        <p:strVal val="visible"/>
                                      </p:to>
                                    </p:set>
                                  </p:childTnLst>
                                </p:cTn>
                              </p:par>
                            </p:childTnLst>
                          </p:cTn>
                        </p:par>
                        <p:par>
                          <p:cTn id="59" fill="hold">
                            <p:stCondLst>
                              <p:cond delay="6000"/>
                            </p:stCondLst>
                            <p:childTnLst>
                              <p:par>
                                <p:cTn id="60" presetID="11" presetClass="entr" presetSubtype="0" fill="hold" grpId="0" nodeType="afterEffect">
                                  <p:stCondLst>
                                    <p:cond delay="0"/>
                                  </p:stCondLst>
                                  <p:childTnLst>
                                    <p:set>
                                      <p:cBhvr>
                                        <p:cTn id="61" dur="1000">
                                          <p:stCondLst>
                                            <p:cond delay="0"/>
                                          </p:stCondLst>
                                        </p:cTn>
                                        <p:tgtEl>
                                          <p:spTgt spid="17"/>
                                        </p:tgtEl>
                                        <p:attrNameLst>
                                          <p:attrName>style.visibility</p:attrName>
                                        </p:attrNameLst>
                                      </p:cBhvr>
                                      <p:to>
                                        <p:strVal val="visible"/>
                                      </p:to>
                                    </p:set>
                                  </p:childTnLst>
                                </p:cTn>
                              </p:par>
                            </p:childTnLst>
                          </p:cTn>
                        </p:par>
                        <p:par>
                          <p:cTn id="62" fill="hold">
                            <p:stCondLst>
                              <p:cond delay="7000"/>
                            </p:stCondLst>
                            <p:childTnLst>
                              <p:par>
                                <p:cTn id="63" presetID="11" presetClass="entr" presetSubtype="0" fill="hold" grpId="0" nodeType="afterEffect">
                                  <p:stCondLst>
                                    <p:cond delay="0"/>
                                  </p:stCondLst>
                                  <p:childTnLst>
                                    <p:set>
                                      <p:cBhvr>
                                        <p:cTn id="64" dur="1000">
                                          <p:stCondLst>
                                            <p:cond delay="0"/>
                                          </p:stCondLst>
                                        </p:cTn>
                                        <p:tgtEl>
                                          <p:spTgt spid="18"/>
                                        </p:tgtEl>
                                        <p:attrNameLst>
                                          <p:attrName>style.visibility</p:attrName>
                                        </p:attrNameLst>
                                      </p:cBhvr>
                                      <p:to>
                                        <p:strVal val="visible"/>
                                      </p:to>
                                    </p:set>
                                  </p:childTnLst>
                                </p:cTn>
                              </p:par>
                            </p:childTnLst>
                          </p:cTn>
                        </p:par>
                        <p:par>
                          <p:cTn id="65" fill="hold">
                            <p:stCondLst>
                              <p:cond delay="8000"/>
                            </p:stCondLst>
                            <p:childTnLst>
                              <p:par>
                                <p:cTn id="66" presetID="11" presetClass="entr" presetSubtype="0" fill="hold" grpId="0" nodeType="afterEffect">
                                  <p:stCondLst>
                                    <p:cond delay="0"/>
                                  </p:stCondLst>
                                  <p:childTnLst>
                                    <p:set>
                                      <p:cBhvr>
                                        <p:cTn id="67" dur="1000">
                                          <p:stCondLst>
                                            <p:cond delay="0"/>
                                          </p:stCondLst>
                                        </p:cTn>
                                        <p:tgtEl>
                                          <p:spTgt spid="19"/>
                                        </p:tgtEl>
                                        <p:attrNameLst>
                                          <p:attrName>style.visibility</p:attrName>
                                        </p:attrNameLst>
                                      </p:cBhvr>
                                      <p:to>
                                        <p:strVal val="visible"/>
                                      </p:to>
                                    </p:set>
                                  </p:childTnLst>
                                </p:cTn>
                              </p:par>
                            </p:childTnLst>
                          </p:cTn>
                        </p:par>
                        <p:par>
                          <p:cTn id="68" fill="hold">
                            <p:stCondLst>
                              <p:cond delay="9000"/>
                            </p:stCondLst>
                            <p:childTnLst>
                              <p:par>
                                <p:cTn id="69" presetID="11" presetClass="entr" presetSubtype="0" fill="hold" grpId="0" nodeType="afterEffect">
                                  <p:stCondLst>
                                    <p:cond delay="0"/>
                                  </p:stCondLst>
                                  <p:childTnLst>
                                    <p:set>
                                      <p:cBhvr>
                                        <p:cTn id="70" dur="1000">
                                          <p:stCondLst>
                                            <p:cond delay="0"/>
                                          </p:stCondLst>
                                        </p:cTn>
                                        <p:tgtEl>
                                          <p:spTgt spid="20"/>
                                        </p:tgtEl>
                                        <p:attrNameLst>
                                          <p:attrName>style.visibility</p:attrName>
                                        </p:attrNameLst>
                                      </p:cBhvr>
                                      <p:to>
                                        <p:strVal val="visible"/>
                                      </p:to>
                                    </p:set>
                                  </p:childTnLst>
                                </p:cTn>
                              </p:par>
                            </p:childTnLst>
                          </p:cTn>
                        </p:par>
                        <p:par>
                          <p:cTn id="71" fill="hold">
                            <p:stCondLst>
                              <p:cond delay="10000"/>
                            </p:stCondLst>
                            <p:childTnLst>
                              <p:par>
                                <p:cTn id="72" presetID="11" presetClass="entr" presetSubtype="0" fill="hold" grpId="0" nodeType="afterEffect">
                                  <p:stCondLst>
                                    <p:cond delay="0"/>
                                  </p:stCondLst>
                                  <p:childTnLst>
                                    <p:set>
                                      <p:cBhvr>
                                        <p:cTn id="73" dur="1000">
                                          <p:stCondLst>
                                            <p:cond delay="0"/>
                                          </p:stCondLst>
                                        </p:cTn>
                                        <p:tgtEl>
                                          <p:spTgt spid="21"/>
                                        </p:tgtEl>
                                        <p:attrNameLst>
                                          <p:attrName>style.visibility</p:attrName>
                                        </p:attrNameLst>
                                      </p:cBhvr>
                                      <p:to>
                                        <p:strVal val="visible"/>
                                      </p:to>
                                    </p:set>
                                  </p:childTnLst>
                                </p:cTn>
                              </p:par>
                            </p:childTnLst>
                          </p:cTn>
                        </p:par>
                        <p:par>
                          <p:cTn id="74" fill="hold">
                            <p:stCondLst>
                              <p:cond delay="11000"/>
                            </p:stCondLst>
                            <p:childTnLst>
                              <p:par>
                                <p:cTn id="75" presetID="11" presetClass="entr" presetSubtype="0" fill="hold" grpId="0" nodeType="afterEffect">
                                  <p:stCondLst>
                                    <p:cond delay="0"/>
                                  </p:stCondLst>
                                  <p:childTnLst>
                                    <p:set>
                                      <p:cBhvr>
                                        <p:cTn id="76" dur="1000">
                                          <p:stCondLst>
                                            <p:cond delay="0"/>
                                          </p:stCondLst>
                                        </p:cTn>
                                        <p:tgtEl>
                                          <p:spTgt spid="22"/>
                                        </p:tgtEl>
                                        <p:attrNameLst>
                                          <p:attrName>style.visibility</p:attrName>
                                        </p:attrNameLst>
                                      </p:cBhvr>
                                      <p:to>
                                        <p:strVal val="visible"/>
                                      </p:to>
                                    </p:set>
                                  </p:childTnLst>
                                </p:cTn>
                              </p:par>
                            </p:childTnLst>
                          </p:cTn>
                        </p:par>
                        <p:par>
                          <p:cTn id="77" fill="hold">
                            <p:stCondLst>
                              <p:cond delay="12000"/>
                            </p:stCondLst>
                            <p:childTnLst>
                              <p:par>
                                <p:cTn id="78" presetID="11" presetClass="entr" presetSubtype="0" fill="hold" grpId="0" nodeType="afterEffect">
                                  <p:stCondLst>
                                    <p:cond delay="0"/>
                                  </p:stCondLst>
                                  <p:childTnLst>
                                    <p:set>
                                      <p:cBhvr>
                                        <p:cTn id="79" dur="1000">
                                          <p:stCondLst>
                                            <p:cond delay="0"/>
                                          </p:stCondLst>
                                        </p:cTn>
                                        <p:tgtEl>
                                          <p:spTgt spid="23"/>
                                        </p:tgtEl>
                                        <p:attrNameLst>
                                          <p:attrName>style.visibility</p:attrName>
                                        </p:attrNameLst>
                                      </p:cBhvr>
                                      <p:to>
                                        <p:strVal val="visible"/>
                                      </p:to>
                                    </p:set>
                                  </p:childTnLst>
                                </p:cTn>
                              </p:par>
                            </p:childTnLst>
                          </p:cTn>
                        </p:par>
                        <p:par>
                          <p:cTn id="80" fill="hold">
                            <p:stCondLst>
                              <p:cond delay="13000"/>
                            </p:stCondLst>
                            <p:childTnLst>
                              <p:par>
                                <p:cTn id="81" presetID="11" presetClass="entr" presetSubtype="0" fill="hold" grpId="0" nodeType="afterEffect">
                                  <p:stCondLst>
                                    <p:cond delay="0"/>
                                  </p:stCondLst>
                                  <p:childTnLst>
                                    <p:set>
                                      <p:cBhvr>
                                        <p:cTn id="82" dur="1000">
                                          <p:stCondLst>
                                            <p:cond delay="0"/>
                                          </p:stCondLst>
                                        </p:cTn>
                                        <p:tgtEl>
                                          <p:spTgt spid="24"/>
                                        </p:tgtEl>
                                        <p:attrNameLst>
                                          <p:attrName>style.visibility</p:attrName>
                                        </p:attrNameLst>
                                      </p:cBhvr>
                                      <p:to>
                                        <p:strVal val="visible"/>
                                      </p:to>
                                    </p:set>
                                  </p:childTnLst>
                                </p:cTn>
                              </p:par>
                            </p:childTnLst>
                          </p:cTn>
                        </p:par>
                        <p:par>
                          <p:cTn id="83" fill="hold">
                            <p:stCondLst>
                              <p:cond delay="14000"/>
                            </p:stCondLst>
                            <p:childTnLst>
                              <p:par>
                                <p:cTn id="84" presetID="11" presetClass="entr" presetSubtype="0" fill="hold" grpId="0" nodeType="afterEffect">
                                  <p:stCondLst>
                                    <p:cond delay="0"/>
                                  </p:stCondLst>
                                  <p:childTnLst>
                                    <p:set>
                                      <p:cBhvr>
                                        <p:cTn id="85" dur="1000">
                                          <p:stCondLst>
                                            <p:cond delay="0"/>
                                          </p:stCondLst>
                                        </p:cTn>
                                        <p:tgtEl>
                                          <p:spTgt spid="25"/>
                                        </p:tgtEl>
                                        <p:attrNameLst>
                                          <p:attrName>style.visibility</p:attrName>
                                        </p:attrNameLst>
                                      </p:cBhvr>
                                      <p:to>
                                        <p:strVal val="visible"/>
                                      </p:to>
                                    </p:set>
                                  </p:childTnLst>
                                </p:cTn>
                              </p:par>
                            </p:childTnLst>
                          </p:cTn>
                        </p:par>
                        <p:par>
                          <p:cTn id="86" fill="hold">
                            <p:stCondLst>
                              <p:cond delay="15000"/>
                            </p:stCondLst>
                            <p:childTnLst>
                              <p:par>
                                <p:cTn id="87" presetID="11" presetClass="entr" presetSubtype="0" fill="hold" grpId="0" nodeType="afterEffect">
                                  <p:stCondLst>
                                    <p:cond delay="0"/>
                                  </p:stCondLst>
                                  <p:childTnLst>
                                    <p:set>
                                      <p:cBhvr>
                                        <p:cTn id="88" dur="1000">
                                          <p:stCondLst>
                                            <p:cond delay="0"/>
                                          </p:stCondLst>
                                        </p:cTn>
                                        <p:tgtEl>
                                          <p:spTgt spid="26"/>
                                        </p:tgtEl>
                                        <p:attrNameLst>
                                          <p:attrName>style.visibility</p:attrName>
                                        </p:attrNameLst>
                                      </p:cBhvr>
                                      <p:to>
                                        <p:strVal val="visible"/>
                                      </p:to>
                                    </p:set>
                                  </p:childTnLst>
                                </p:cTn>
                              </p:par>
                            </p:childTnLst>
                          </p:cTn>
                        </p:par>
                        <p:par>
                          <p:cTn id="89" fill="hold">
                            <p:stCondLst>
                              <p:cond delay="16000"/>
                            </p:stCondLst>
                            <p:childTnLst>
                              <p:par>
                                <p:cTn id="90" presetID="11" presetClass="entr" presetSubtype="0" fill="hold" grpId="0" nodeType="afterEffect">
                                  <p:stCondLst>
                                    <p:cond delay="0"/>
                                  </p:stCondLst>
                                  <p:childTnLst>
                                    <p:set>
                                      <p:cBhvr>
                                        <p:cTn id="91" dur="1000">
                                          <p:stCondLst>
                                            <p:cond delay="0"/>
                                          </p:stCondLst>
                                        </p:cTn>
                                        <p:tgtEl>
                                          <p:spTgt spid="27"/>
                                        </p:tgtEl>
                                        <p:attrNameLst>
                                          <p:attrName>style.visibility</p:attrName>
                                        </p:attrNameLst>
                                      </p:cBhvr>
                                      <p:to>
                                        <p:strVal val="visible"/>
                                      </p:to>
                                    </p:set>
                                  </p:childTnLst>
                                </p:cTn>
                              </p:par>
                            </p:childTnLst>
                          </p:cTn>
                        </p:par>
                        <p:par>
                          <p:cTn id="92" fill="hold">
                            <p:stCondLst>
                              <p:cond delay="17000"/>
                            </p:stCondLst>
                            <p:childTnLst>
                              <p:par>
                                <p:cTn id="93" presetID="11" presetClass="entr" presetSubtype="0" fill="hold" grpId="0" nodeType="afterEffect">
                                  <p:stCondLst>
                                    <p:cond delay="0"/>
                                  </p:stCondLst>
                                  <p:childTnLst>
                                    <p:set>
                                      <p:cBhvr>
                                        <p:cTn id="94" dur="1000">
                                          <p:stCondLst>
                                            <p:cond delay="0"/>
                                          </p:stCondLst>
                                        </p:cTn>
                                        <p:tgtEl>
                                          <p:spTgt spid="28"/>
                                        </p:tgtEl>
                                        <p:attrNameLst>
                                          <p:attrName>style.visibility</p:attrName>
                                        </p:attrNameLst>
                                      </p:cBhvr>
                                      <p:to>
                                        <p:strVal val="visible"/>
                                      </p:to>
                                    </p:set>
                                  </p:childTnLst>
                                </p:cTn>
                              </p:par>
                            </p:childTnLst>
                          </p:cTn>
                        </p:par>
                        <p:par>
                          <p:cTn id="95" fill="hold">
                            <p:stCondLst>
                              <p:cond delay="18000"/>
                            </p:stCondLst>
                            <p:childTnLst>
                              <p:par>
                                <p:cTn id="96" presetID="11" presetClass="entr" presetSubtype="0" fill="hold" grpId="0" nodeType="afterEffect">
                                  <p:stCondLst>
                                    <p:cond delay="0"/>
                                  </p:stCondLst>
                                  <p:childTnLst>
                                    <p:set>
                                      <p:cBhvr>
                                        <p:cTn id="97" dur="1000">
                                          <p:stCondLst>
                                            <p:cond delay="0"/>
                                          </p:stCondLst>
                                        </p:cTn>
                                        <p:tgtEl>
                                          <p:spTgt spid="29"/>
                                        </p:tgtEl>
                                        <p:attrNameLst>
                                          <p:attrName>style.visibility</p:attrName>
                                        </p:attrNameLst>
                                      </p:cBhvr>
                                      <p:to>
                                        <p:strVal val="visible"/>
                                      </p:to>
                                    </p:set>
                                  </p:childTnLst>
                                </p:cTn>
                              </p:par>
                            </p:childTnLst>
                          </p:cTn>
                        </p:par>
                        <p:par>
                          <p:cTn id="98" fill="hold">
                            <p:stCondLst>
                              <p:cond delay="19000"/>
                            </p:stCondLst>
                            <p:childTnLst>
                              <p:par>
                                <p:cTn id="99" presetID="11" presetClass="entr" presetSubtype="0" fill="hold" grpId="0" nodeType="afterEffect">
                                  <p:stCondLst>
                                    <p:cond delay="0"/>
                                  </p:stCondLst>
                                  <p:childTnLst>
                                    <p:set>
                                      <p:cBhvr>
                                        <p:cTn id="100" dur="1000">
                                          <p:stCondLst>
                                            <p:cond delay="0"/>
                                          </p:stCondLst>
                                        </p:cTn>
                                        <p:tgtEl>
                                          <p:spTgt spid="30"/>
                                        </p:tgtEl>
                                        <p:attrNameLst>
                                          <p:attrName>style.visibility</p:attrName>
                                        </p:attrNameLst>
                                      </p:cBhvr>
                                      <p:to>
                                        <p:strVal val="visible"/>
                                      </p:to>
                                    </p:set>
                                  </p:childTnLst>
                                </p:cTn>
                              </p:par>
                            </p:childTnLst>
                          </p:cTn>
                        </p:par>
                        <p:par>
                          <p:cTn id="101" fill="hold">
                            <p:stCondLst>
                              <p:cond delay="20000"/>
                            </p:stCondLst>
                            <p:childTnLst>
                              <p:par>
                                <p:cTn id="102" presetID="11" presetClass="entr" presetSubtype="0" fill="hold" grpId="0" nodeType="afterEffect">
                                  <p:stCondLst>
                                    <p:cond delay="0"/>
                                  </p:stCondLst>
                                  <p:childTnLst>
                                    <p:set>
                                      <p:cBhvr>
                                        <p:cTn id="103" dur="1000">
                                          <p:stCondLst>
                                            <p:cond delay="0"/>
                                          </p:stCondLst>
                                        </p:cTn>
                                        <p:tgtEl>
                                          <p:spTgt spid="31"/>
                                        </p:tgtEl>
                                        <p:attrNameLst>
                                          <p:attrName>style.visibility</p:attrName>
                                        </p:attrNameLst>
                                      </p:cBhvr>
                                      <p:to>
                                        <p:strVal val="visible"/>
                                      </p:to>
                                    </p:set>
                                  </p:childTnLst>
                                </p:cTn>
                              </p:par>
                            </p:childTnLst>
                          </p:cTn>
                        </p:par>
                        <p:par>
                          <p:cTn id="104" fill="hold">
                            <p:stCondLst>
                              <p:cond delay="21000"/>
                            </p:stCondLst>
                            <p:childTnLst>
                              <p:par>
                                <p:cTn id="105" presetID="11" presetClass="entr" presetSubtype="0" fill="hold" grpId="0" nodeType="afterEffect">
                                  <p:stCondLst>
                                    <p:cond delay="0"/>
                                  </p:stCondLst>
                                  <p:childTnLst>
                                    <p:set>
                                      <p:cBhvr>
                                        <p:cTn id="106" dur="1000">
                                          <p:stCondLst>
                                            <p:cond delay="0"/>
                                          </p:stCondLst>
                                        </p:cTn>
                                        <p:tgtEl>
                                          <p:spTgt spid="32"/>
                                        </p:tgtEl>
                                        <p:attrNameLst>
                                          <p:attrName>style.visibility</p:attrName>
                                        </p:attrNameLst>
                                      </p:cBhvr>
                                      <p:to>
                                        <p:strVal val="visible"/>
                                      </p:to>
                                    </p:set>
                                  </p:childTnLst>
                                </p:cTn>
                              </p:par>
                            </p:childTnLst>
                          </p:cTn>
                        </p:par>
                        <p:par>
                          <p:cTn id="107" fill="hold">
                            <p:stCondLst>
                              <p:cond delay="22000"/>
                            </p:stCondLst>
                            <p:childTnLst>
                              <p:par>
                                <p:cTn id="108" presetID="11" presetClass="entr" presetSubtype="0" fill="hold" grpId="0" nodeType="afterEffect">
                                  <p:stCondLst>
                                    <p:cond delay="0"/>
                                  </p:stCondLst>
                                  <p:childTnLst>
                                    <p:set>
                                      <p:cBhvr>
                                        <p:cTn id="109" dur="1000">
                                          <p:stCondLst>
                                            <p:cond delay="0"/>
                                          </p:stCondLst>
                                        </p:cTn>
                                        <p:tgtEl>
                                          <p:spTgt spid="33"/>
                                        </p:tgtEl>
                                        <p:attrNameLst>
                                          <p:attrName>style.visibility</p:attrName>
                                        </p:attrNameLst>
                                      </p:cBhvr>
                                      <p:to>
                                        <p:strVal val="visible"/>
                                      </p:to>
                                    </p:set>
                                  </p:childTnLst>
                                </p:cTn>
                              </p:par>
                            </p:childTnLst>
                          </p:cTn>
                        </p:par>
                        <p:par>
                          <p:cTn id="110" fill="hold">
                            <p:stCondLst>
                              <p:cond delay="23000"/>
                            </p:stCondLst>
                            <p:childTnLst>
                              <p:par>
                                <p:cTn id="111" presetID="11" presetClass="entr" presetSubtype="0" fill="hold" grpId="0" nodeType="afterEffect">
                                  <p:stCondLst>
                                    <p:cond delay="0"/>
                                  </p:stCondLst>
                                  <p:childTnLst>
                                    <p:set>
                                      <p:cBhvr>
                                        <p:cTn id="112" dur="1000">
                                          <p:stCondLst>
                                            <p:cond delay="0"/>
                                          </p:stCondLst>
                                        </p:cTn>
                                        <p:tgtEl>
                                          <p:spTgt spid="34"/>
                                        </p:tgtEl>
                                        <p:attrNameLst>
                                          <p:attrName>style.visibility</p:attrName>
                                        </p:attrNameLst>
                                      </p:cBhvr>
                                      <p:to>
                                        <p:strVal val="visible"/>
                                      </p:to>
                                    </p:set>
                                  </p:childTnLst>
                                </p:cTn>
                              </p:par>
                            </p:childTnLst>
                          </p:cTn>
                        </p:par>
                        <p:par>
                          <p:cTn id="113" fill="hold">
                            <p:stCondLst>
                              <p:cond delay="24000"/>
                            </p:stCondLst>
                            <p:childTnLst>
                              <p:par>
                                <p:cTn id="114" presetID="11" presetClass="entr" presetSubtype="0" fill="hold" grpId="0" nodeType="afterEffect">
                                  <p:stCondLst>
                                    <p:cond delay="0"/>
                                  </p:stCondLst>
                                  <p:childTnLst>
                                    <p:set>
                                      <p:cBhvr>
                                        <p:cTn id="115" dur="1000">
                                          <p:stCondLst>
                                            <p:cond delay="0"/>
                                          </p:stCondLst>
                                        </p:cTn>
                                        <p:tgtEl>
                                          <p:spTgt spid="35"/>
                                        </p:tgtEl>
                                        <p:attrNameLst>
                                          <p:attrName>style.visibility</p:attrName>
                                        </p:attrNameLst>
                                      </p:cBhvr>
                                      <p:to>
                                        <p:strVal val="visible"/>
                                      </p:to>
                                    </p:set>
                                  </p:childTnLst>
                                </p:cTn>
                              </p:par>
                            </p:childTnLst>
                          </p:cTn>
                        </p:par>
                        <p:par>
                          <p:cTn id="116" fill="hold">
                            <p:stCondLst>
                              <p:cond delay="25000"/>
                            </p:stCondLst>
                            <p:childTnLst>
                              <p:par>
                                <p:cTn id="117" presetID="11" presetClass="entr" presetSubtype="0" fill="hold" grpId="0" nodeType="afterEffect">
                                  <p:stCondLst>
                                    <p:cond delay="0"/>
                                  </p:stCondLst>
                                  <p:childTnLst>
                                    <p:set>
                                      <p:cBhvr>
                                        <p:cTn id="118" dur="1000">
                                          <p:stCondLst>
                                            <p:cond delay="0"/>
                                          </p:stCondLst>
                                        </p:cTn>
                                        <p:tgtEl>
                                          <p:spTgt spid="36"/>
                                        </p:tgtEl>
                                        <p:attrNameLst>
                                          <p:attrName>style.visibility</p:attrName>
                                        </p:attrNameLst>
                                      </p:cBhvr>
                                      <p:to>
                                        <p:strVal val="visible"/>
                                      </p:to>
                                    </p:set>
                                  </p:childTnLst>
                                </p:cTn>
                              </p:par>
                            </p:childTnLst>
                          </p:cTn>
                        </p:par>
                        <p:par>
                          <p:cTn id="119" fill="hold">
                            <p:stCondLst>
                              <p:cond delay="26000"/>
                            </p:stCondLst>
                            <p:childTnLst>
                              <p:par>
                                <p:cTn id="120" presetID="11" presetClass="entr" presetSubtype="0" fill="hold" grpId="0" nodeType="afterEffect">
                                  <p:stCondLst>
                                    <p:cond delay="0"/>
                                  </p:stCondLst>
                                  <p:childTnLst>
                                    <p:set>
                                      <p:cBhvr>
                                        <p:cTn id="121" dur="1000">
                                          <p:stCondLst>
                                            <p:cond delay="0"/>
                                          </p:stCondLst>
                                        </p:cTn>
                                        <p:tgtEl>
                                          <p:spTgt spid="37"/>
                                        </p:tgtEl>
                                        <p:attrNameLst>
                                          <p:attrName>style.visibility</p:attrName>
                                        </p:attrNameLst>
                                      </p:cBhvr>
                                      <p:to>
                                        <p:strVal val="visible"/>
                                      </p:to>
                                    </p:set>
                                  </p:childTnLst>
                                </p:cTn>
                              </p:par>
                            </p:childTnLst>
                          </p:cTn>
                        </p:par>
                        <p:par>
                          <p:cTn id="122" fill="hold">
                            <p:stCondLst>
                              <p:cond delay="27000"/>
                            </p:stCondLst>
                            <p:childTnLst>
                              <p:par>
                                <p:cTn id="123" presetID="11" presetClass="entr" presetSubtype="0" fill="hold" grpId="0" nodeType="afterEffect">
                                  <p:stCondLst>
                                    <p:cond delay="0"/>
                                  </p:stCondLst>
                                  <p:childTnLst>
                                    <p:set>
                                      <p:cBhvr>
                                        <p:cTn id="124" dur="1000">
                                          <p:stCondLst>
                                            <p:cond delay="0"/>
                                          </p:stCondLst>
                                        </p:cTn>
                                        <p:tgtEl>
                                          <p:spTgt spid="38"/>
                                        </p:tgtEl>
                                        <p:attrNameLst>
                                          <p:attrName>style.visibility</p:attrName>
                                        </p:attrNameLst>
                                      </p:cBhvr>
                                      <p:to>
                                        <p:strVal val="visible"/>
                                      </p:to>
                                    </p:set>
                                  </p:childTnLst>
                                </p:cTn>
                              </p:par>
                            </p:childTnLst>
                          </p:cTn>
                        </p:par>
                        <p:par>
                          <p:cTn id="125" fill="hold">
                            <p:stCondLst>
                              <p:cond delay="28000"/>
                            </p:stCondLst>
                            <p:childTnLst>
                              <p:par>
                                <p:cTn id="126" presetID="11" presetClass="entr" presetSubtype="0" fill="hold" grpId="0" nodeType="afterEffect">
                                  <p:stCondLst>
                                    <p:cond delay="0"/>
                                  </p:stCondLst>
                                  <p:childTnLst>
                                    <p:set>
                                      <p:cBhvr>
                                        <p:cTn id="127" dur="1000">
                                          <p:stCondLst>
                                            <p:cond delay="0"/>
                                          </p:stCondLst>
                                        </p:cTn>
                                        <p:tgtEl>
                                          <p:spTgt spid="39"/>
                                        </p:tgtEl>
                                        <p:attrNameLst>
                                          <p:attrName>style.visibility</p:attrName>
                                        </p:attrNameLst>
                                      </p:cBhvr>
                                      <p:to>
                                        <p:strVal val="visible"/>
                                      </p:to>
                                    </p:set>
                                  </p:childTnLst>
                                </p:cTn>
                              </p:par>
                            </p:childTnLst>
                          </p:cTn>
                        </p:par>
                        <p:par>
                          <p:cTn id="128" fill="hold">
                            <p:stCondLst>
                              <p:cond delay="29000"/>
                            </p:stCondLst>
                            <p:childTnLst>
                              <p:par>
                                <p:cTn id="129" presetID="11" presetClass="entr" presetSubtype="0" fill="hold" grpId="0" nodeType="afterEffect">
                                  <p:stCondLst>
                                    <p:cond delay="0"/>
                                  </p:stCondLst>
                                  <p:childTnLst>
                                    <p:set>
                                      <p:cBhvr>
                                        <p:cTn id="130" dur="1000">
                                          <p:stCondLst>
                                            <p:cond delay="0"/>
                                          </p:stCondLst>
                                        </p:cTn>
                                        <p:tgtEl>
                                          <p:spTgt spid="40"/>
                                        </p:tgtEl>
                                        <p:attrNameLst>
                                          <p:attrName>style.visibility</p:attrName>
                                        </p:attrNameLst>
                                      </p:cBhvr>
                                      <p:to>
                                        <p:strVal val="visible"/>
                                      </p:to>
                                    </p:set>
                                  </p:childTnLst>
                                </p:cTn>
                              </p:par>
                            </p:childTnLst>
                          </p:cTn>
                        </p:par>
                        <p:par>
                          <p:cTn id="131" fill="hold">
                            <p:stCondLst>
                              <p:cond delay="30000"/>
                            </p:stCondLst>
                            <p:childTnLst>
                              <p:par>
                                <p:cTn id="132" presetID="11" presetClass="entr" presetSubtype="0" fill="hold" grpId="0" nodeType="afterEffect">
                                  <p:stCondLst>
                                    <p:cond delay="0"/>
                                  </p:stCondLst>
                                  <p:childTnLst>
                                    <p:set>
                                      <p:cBhvr>
                                        <p:cTn id="133"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2"/>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4">
            <a:extLst>
              <a:ext uri="{FF2B5EF4-FFF2-40B4-BE49-F238E27FC236}">
                <a16:creationId xmlns="" xmlns:a16="http://schemas.microsoft.com/office/drawing/2014/main" id="{2B1C7343-B16B-4DAD-BD4C-97FCADC62CEB}"/>
              </a:ext>
            </a:extLst>
          </p:cNvPr>
          <p:cNvSpPr txBox="1">
            <a:spLocks noChangeArrowheads="1"/>
          </p:cNvSpPr>
          <p:nvPr/>
        </p:nvSpPr>
        <p:spPr bwMode="auto">
          <a:xfrm>
            <a:off x="3804836" y="905063"/>
            <a:ext cx="4386664" cy="584775"/>
          </a:xfrm>
          <a:prstGeom prst="rect">
            <a:avLst/>
          </a:prstGeom>
          <a:solidFill>
            <a:schemeClr val="accent3">
              <a:lumMod val="20000"/>
              <a:lumOff val="80000"/>
            </a:schemeClr>
          </a:solidFill>
          <a:ln>
            <a:noFill/>
          </a:ln>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dirty="0" err="1">
                <a:latin typeface="Times New Roman" panose="02020603050405020304" pitchFamily="18" charset="0"/>
                <a:cs typeface="Times New Roman" panose="02020603050405020304" pitchFamily="18" charset="0"/>
              </a:rPr>
              <a:t>Sự</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nghiệp</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văn</a:t>
            </a:r>
            <a:r>
              <a:rPr lang="en-US" altLang="en-US" sz="3200" b="1" dirty="0">
                <a:latin typeface="Times New Roman" panose="02020603050405020304" pitchFamily="18" charset="0"/>
                <a:cs typeface="Times New Roman" panose="02020603050405020304" pitchFamily="18" charset="0"/>
              </a:rPr>
              <a:t> </a:t>
            </a:r>
            <a:r>
              <a:rPr lang="en-US" altLang="en-US" sz="3200" b="1" dirty="0" err="1">
                <a:latin typeface="Times New Roman" panose="02020603050405020304" pitchFamily="18" charset="0"/>
                <a:cs typeface="Times New Roman" panose="02020603050405020304" pitchFamily="18" charset="0"/>
              </a:rPr>
              <a:t>học</a:t>
            </a:r>
            <a:endParaRPr lang="en-US" altLang="en-US" sz="3200" b="1" dirty="0">
              <a:latin typeface="Times New Roman" panose="02020603050405020304" pitchFamily="18" charset="0"/>
              <a:cs typeface="Times New Roman" panose="02020603050405020304" pitchFamily="18" charset="0"/>
            </a:endParaRPr>
          </a:p>
        </p:txBody>
      </p:sp>
      <p:sp>
        <p:nvSpPr>
          <p:cNvPr id="44037" name="Rectangle 5">
            <a:extLst>
              <a:ext uri="{FF2B5EF4-FFF2-40B4-BE49-F238E27FC236}">
                <a16:creationId xmlns="" xmlns:a16="http://schemas.microsoft.com/office/drawing/2014/main" id="{6C04D112-FDA9-4A6D-88F7-62034D1DF546}"/>
              </a:ext>
            </a:extLst>
          </p:cNvPr>
          <p:cNvSpPr>
            <a:spLocks noChangeArrowheads="1"/>
          </p:cNvSpPr>
          <p:nvPr/>
        </p:nvSpPr>
        <p:spPr bwMode="auto">
          <a:xfrm>
            <a:off x="276329" y="1567541"/>
            <a:ext cx="5712490" cy="4955203"/>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800" b="1" dirty="0">
                <a:solidFill>
                  <a:schemeClr val="tx1"/>
                </a:solidFill>
                <a:latin typeface="Times New Roman" pitchFamily="18" charset="0"/>
                <a:cs typeface="Times New Roman" pitchFamily="18" charset="0"/>
              </a:rPr>
              <a:t>TRƯỚC CMT 8</a:t>
            </a:r>
          </a:p>
          <a:p>
            <a:pPr>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nổi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tiếng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trào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não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nỗi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vạn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a:t>
            </a:r>
          </a:p>
          <a:p>
            <a:pPr algn="jus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tay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Lửa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thiêng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Gồm</a:t>
            </a:r>
            <a:r>
              <a:rPr lang="en-US" sz="3200" dirty="0">
                <a:latin typeface="Times New Roman" pitchFamily="18" charset="0"/>
                <a:cs typeface="Times New Roman" pitchFamily="18" charset="0"/>
              </a:rPr>
              <a:t> 50 </a:t>
            </a:r>
            <a:r>
              <a:rPr lang="en-US" sz="3200" dirty="0" err="1">
                <a:latin typeface="Times New Roman" pitchFamily="18" charset="0"/>
                <a:cs typeface="Times New Roman" pitchFamily="18" charset="0"/>
              </a:rPr>
              <a:t>bài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49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buồn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33 </a:t>
            </a:r>
            <a:r>
              <a:rPr lang="en-US" sz="3200" dirty="0" err="1">
                <a:latin typeface="Times New Roman" pitchFamily="18" charset="0"/>
                <a:cs typeface="Times New Roman" pitchFamily="18" charset="0"/>
              </a:rPr>
              <a:t>chữ</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sầu</a:t>
            </a:r>
            <a:r>
              <a:rPr lang="en-US" sz="3200" smtClean="0">
                <a:latin typeface="Times New Roman" pitchFamily="18" charset="0"/>
                <a:cs typeface="Times New Roman" pitchFamily="18" charset="0"/>
              </a:rPr>
              <a:t>”.</a:t>
            </a:r>
          </a:p>
          <a:p>
            <a:pPr algn="just">
              <a:defRPr/>
            </a:pPr>
            <a:endParaRPr lang="en-US" sz="3200" dirty="0">
              <a:latin typeface="Times New Roman" pitchFamily="18" charset="0"/>
              <a:cs typeface="Times New Roman" pitchFamily="18" charset="0"/>
            </a:endParaRPr>
          </a:p>
          <a:p>
            <a:pPr algn="just">
              <a:defRPr/>
            </a:pP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Cảm</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hứng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về</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vũ</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trụ</a:t>
            </a:r>
            <a:r>
              <a:rPr lang="en-US" sz="3200" b="1" dirty="0">
                <a:solidFill>
                  <a:srgbClr val="000099"/>
                </a:solidFill>
                <a:latin typeface="Times New Roman" pitchFamily="18" charset="0"/>
                <a:cs typeface="Times New Roman" pitchFamily="18" charset="0"/>
              </a:rPr>
              <a:t>: </a:t>
            </a:r>
            <a:r>
              <a:rPr lang="en-US" sz="3200" b="1">
                <a:solidFill>
                  <a:srgbClr val="000099"/>
                </a:solidFill>
                <a:latin typeface="Times New Roman" pitchFamily="18" charset="0"/>
                <a:cs typeface="Times New Roman" pitchFamily="18" charset="0"/>
              </a:rPr>
              <a:t>con </a:t>
            </a:r>
            <a:r>
              <a:rPr lang="en-US" sz="3200" b="1" smtClean="0">
                <a:solidFill>
                  <a:srgbClr val="000099"/>
                </a:solidFill>
                <a:latin typeface="Times New Roman" pitchFamily="18" charset="0"/>
                <a:cs typeface="Times New Roman" pitchFamily="18" charset="0"/>
              </a:rPr>
              <a:t>người </a:t>
            </a:r>
            <a:r>
              <a:rPr lang="en-US" sz="3200" b="1" dirty="0" err="1">
                <a:solidFill>
                  <a:srgbClr val="000099"/>
                </a:solidFill>
                <a:latin typeface="Times New Roman" pitchFamily="18" charset="0"/>
                <a:cs typeface="Times New Roman" pitchFamily="18" charset="0"/>
              </a:rPr>
              <a:t>cô</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đơn</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nhỏ</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bé</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lạc</a:t>
            </a:r>
            <a:r>
              <a:rPr lang="en-US" sz="3200" b="1" dirty="0">
                <a:solidFill>
                  <a:srgbClr val="000099"/>
                </a:solidFill>
                <a:latin typeface="Times New Roman" pitchFamily="18" charset="0"/>
                <a:cs typeface="Times New Roman" pitchFamily="18" charset="0"/>
              </a:rPr>
              <a:t> </a:t>
            </a:r>
            <a:r>
              <a:rPr lang="en-US" sz="3200" b="1" err="1">
                <a:solidFill>
                  <a:srgbClr val="000099"/>
                </a:solidFill>
                <a:latin typeface="Times New Roman" pitchFamily="18" charset="0"/>
                <a:cs typeface="Times New Roman" pitchFamily="18" charset="0"/>
              </a:rPr>
              <a:t>lõng</a:t>
            </a:r>
            <a:r>
              <a:rPr lang="en-US" sz="3200" b="1" smtClean="0">
                <a:solidFill>
                  <a:srgbClr val="000099"/>
                </a:solidFill>
                <a:latin typeface="Times New Roman" pitchFamily="18" charset="0"/>
                <a:cs typeface="Times New Roman" pitchFamily="18" charset="0"/>
              </a:rPr>
              <a:t>.</a:t>
            </a:r>
          </a:p>
        </p:txBody>
      </p:sp>
      <p:sp>
        <p:nvSpPr>
          <p:cNvPr id="44042" name="Rectangle 10">
            <a:extLst>
              <a:ext uri="{FF2B5EF4-FFF2-40B4-BE49-F238E27FC236}">
                <a16:creationId xmlns="" xmlns:a16="http://schemas.microsoft.com/office/drawing/2014/main" id="{184C86D2-EC70-47B6-808C-9C2F4C38F2C1}"/>
              </a:ext>
            </a:extLst>
          </p:cNvPr>
          <p:cNvSpPr>
            <a:spLocks noChangeArrowheads="1"/>
          </p:cNvSpPr>
          <p:nvPr/>
        </p:nvSpPr>
        <p:spPr bwMode="auto">
          <a:xfrm>
            <a:off x="6203182" y="1557493"/>
            <a:ext cx="5712490" cy="5032147"/>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pPr algn="ctr">
              <a:defRPr/>
            </a:pPr>
            <a:r>
              <a:rPr lang="en-US" sz="2800" b="1" dirty="0">
                <a:latin typeface="Times New Roman" pitchFamily="18" charset="0"/>
                <a:cs typeface="Times New Roman" pitchFamily="18" charset="0"/>
              </a:rPr>
              <a:t>SAU CMT8</a:t>
            </a:r>
          </a:p>
          <a:p>
            <a:pPr algn="jus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Ông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gương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mặt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tiêu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biểu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ca </a:t>
            </a:r>
            <a:r>
              <a:rPr lang="en-US" sz="3200" dirty="0" err="1">
                <a:latin typeface="Times New Roman" pitchFamily="18" charset="0"/>
                <a:cs typeface="Times New Roman" pitchFamily="18" charset="0"/>
              </a:rPr>
              <a:t>Việt</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hiện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khởi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hồn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vui</a:t>
            </a:r>
            <a:r>
              <a:rPr lang="en-US" sz="3200">
                <a:latin typeface="Times New Roman" pitchFamily="18" charset="0"/>
                <a:cs typeface="Times New Roman" pitchFamily="18" charset="0"/>
              </a:rPr>
              <a:t> </a:t>
            </a:r>
            <a:r>
              <a:rPr lang="en-US" sz="3200" smtClean="0">
                <a:latin typeface="Times New Roman" pitchFamily="18" charset="0"/>
                <a:cs typeface="Times New Roman" pitchFamily="18" charset="0"/>
              </a:rPr>
              <a:t>tươi, khoẻ </a:t>
            </a:r>
            <a:r>
              <a:rPr lang="en-US" sz="3200" err="1">
                <a:latin typeface="Times New Roman" pitchFamily="18" charset="0"/>
                <a:cs typeface="Times New Roman" pitchFamily="18" charset="0"/>
              </a:rPr>
              <a:t>khoắn</a:t>
            </a:r>
            <a:r>
              <a:rPr lang="en-US" sz="3200" smtClean="0">
                <a:latin typeface="Times New Roman" pitchFamily="18" charset="0"/>
                <a:cs typeface="Times New Roman" pitchFamily="18" charset="0"/>
              </a:rPr>
              <a:t>, tin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a:t>
            </a:r>
          </a:p>
          <a:p>
            <a:pPr algn="just">
              <a:defRPr/>
            </a:pP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Huy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Cận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mùa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rực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rỡ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niềm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vui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cuộc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mới</a:t>
            </a:r>
            <a:endParaRPr lang="en-US" sz="3200" dirty="0">
              <a:latin typeface="Times New Roman" pitchFamily="18" charset="0"/>
              <a:cs typeface="Times New Roman" pitchFamily="18" charset="0"/>
            </a:endParaRPr>
          </a:p>
          <a:p>
            <a:pPr marL="457200" indent="-457200" algn="just">
              <a:buFontTx/>
              <a:buChar char="-"/>
              <a:defRPr/>
            </a:pPr>
            <a:r>
              <a:rPr lang="en-US" sz="3200" b="1" dirty="0" err="1">
                <a:solidFill>
                  <a:srgbClr val="000099"/>
                </a:solidFill>
                <a:latin typeface="Times New Roman" pitchFamily="18" charset="0"/>
                <a:cs typeface="Times New Roman" pitchFamily="18" charset="0"/>
              </a:rPr>
              <a:t>Cảm</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hứng</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về</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vũ</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trụ</a:t>
            </a:r>
            <a:r>
              <a:rPr lang="en-US" sz="3200" b="1" dirty="0">
                <a:solidFill>
                  <a:srgbClr val="000099"/>
                </a:solidFill>
                <a:latin typeface="Times New Roman" pitchFamily="18" charset="0"/>
                <a:cs typeface="Times New Roman" pitchFamily="18" charset="0"/>
              </a:rPr>
              <a:t>: con </a:t>
            </a:r>
            <a:r>
              <a:rPr lang="en-US" sz="3200" b="1" dirty="0" err="1">
                <a:solidFill>
                  <a:srgbClr val="000099"/>
                </a:solidFill>
                <a:latin typeface="Times New Roman" pitchFamily="18" charset="0"/>
                <a:cs typeface="Times New Roman" pitchFamily="18" charset="0"/>
              </a:rPr>
              <a:t>người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với</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tư</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thế</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làm</a:t>
            </a:r>
            <a:r>
              <a:rPr lang="en-US" sz="3200" b="1" dirty="0">
                <a:solidFill>
                  <a:srgbClr val="000099"/>
                </a:solidFill>
                <a:latin typeface="Times New Roman" pitchFamily="18" charset="0"/>
                <a:cs typeface="Times New Roman" pitchFamily="18" charset="0"/>
              </a:rPr>
              <a:t> </a:t>
            </a:r>
            <a:r>
              <a:rPr lang="en-US" sz="3200" b="1" dirty="0" err="1">
                <a:solidFill>
                  <a:srgbClr val="000099"/>
                </a:solidFill>
                <a:latin typeface="Times New Roman" pitchFamily="18" charset="0"/>
                <a:cs typeface="Times New Roman" pitchFamily="18" charset="0"/>
              </a:rPr>
              <a:t>chủ</a:t>
            </a:r>
            <a:r>
              <a:rPr lang="pt-BR" sz="3200" b="1" dirty="0">
                <a:solidFill>
                  <a:srgbClr val="000099"/>
                </a:solidFill>
                <a:latin typeface="Times New Roman" pitchFamily="18" charset="0"/>
                <a:cs typeface="Times New Roman" pitchFamily="18" charset="0"/>
              </a:rPr>
              <a:t>.</a:t>
            </a:r>
            <a:endParaRPr lang="pt-BR" sz="3200" b="1" i="1" dirty="0">
              <a:solidFill>
                <a:srgbClr val="000099"/>
              </a:solidFill>
              <a:latin typeface="Times New Roman" pitchFamily="18" charset="0"/>
              <a:cs typeface="Times New Roman" pitchFamily="18" charset="0"/>
            </a:endParaRPr>
          </a:p>
          <a:p>
            <a:pPr algn="just">
              <a:defRPr/>
            </a:pPr>
            <a:endParaRPr lang="pt-BR" sz="500" b="1" dirty="0">
              <a:solidFill>
                <a:srgbClr val="000099"/>
              </a:solidFill>
              <a:latin typeface="Times New Roman" pitchFamily="18" charset="0"/>
              <a:cs typeface="Times New Roman" pitchFamily="18" charset="0"/>
            </a:endParaRPr>
          </a:p>
        </p:txBody>
      </p:sp>
      <p:sp>
        <p:nvSpPr>
          <p:cNvPr id="4101" name="Text Box 12">
            <a:extLst>
              <a:ext uri="{FF2B5EF4-FFF2-40B4-BE49-F238E27FC236}">
                <a16:creationId xmlns="" xmlns:a16="http://schemas.microsoft.com/office/drawing/2014/main" id="{F534BDFF-C7AA-4F0E-8CFD-5B290220DD88}"/>
              </a:ext>
            </a:extLst>
          </p:cNvPr>
          <p:cNvSpPr txBox="1">
            <a:spLocks noChangeArrowheads="1"/>
          </p:cNvSpPr>
          <p:nvPr/>
        </p:nvSpPr>
        <p:spPr bwMode="auto">
          <a:xfrm>
            <a:off x="5638800" y="2265364"/>
            <a:ext cx="5105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spcBef>
                <a:spcPct val="50000"/>
              </a:spcBef>
            </a:pPr>
            <a:r>
              <a:rPr lang="en-US" altLang="en-US" sz="2000">
                <a:latin typeface="Times New Roman" panose="02020603050405020304" pitchFamily="18" charset="0"/>
                <a:cs typeface="Times New Roman" panose="02020603050405020304" pitchFamily="18" charset="0"/>
              </a:rPr>
              <a:t>    </a:t>
            </a:r>
          </a:p>
        </p:txBody>
      </p:sp>
      <p:sp>
        <p:nvSpPr>
          <p:cNvPr id="7" name="TextBox 6">
            <a:extLst>
              <a:ext uri="{FF2B5EF4-FFF2-40B4-BE49-F238E27FC236}">
                <a16:creationId xmlns="" xmlns:a16="http://schemas.microsoft.com/office/drawing/2014/main" id="{E5D0F1B9-6630-41B4-AEF4-CC2B5632C7E6}"/>
              </a:ext>
            </a:extLst>
          </p:cNvPr>
          <p:cNvSpPr txBox="1"/>
          <p:nvPr/>
        </p:nvSpPr>
        <p:spPr>
          <a:xfrm>
            <a:off x="0" y="12511"/>
            <a:ext cx="12192000" cy="892552"/>
          </a:xfrm>
          <a:prstGeom prst="rect">
            <a:avLst/>
          </a:prstGeom>
          <a:solidFill>
            <a:srgbClr val="00CCF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smtClean="0">
                <a:solidFill>
                  <a:srgbClr val="002060"/>
                </a:solidFill>
                <a:latin typeface="Times New Roman" pitchFamily="18" charset="0"/>
                <a:cs typeface="Times New Roman" pitchFamily="18" charset="0"/>
              </a:rPr>
              <a:t>Tiết 56-57: ĐOÀN THUYỀN ĐÁNH CÁ</a:t>
            </a:r>
            <a:endParaRPr lang="en-US" sz="2000" b="1" smtClean="0">
              <a:solidFill>
                <a:srgbClr val="002060"/>
              </a:solidFill>
              <a:latin typeface="Times New Roman" pitchFamily="18" charset="0"/>
              <a:cs typeface="Times New Roman" pitchFamily="18" charset="0"/>
            </a:endParaRPr>
          </a:p>
          <a:p>
            <a:pPr algn="ctr"/>
            <a:r>
              <a:rPr lang="en-US" sz="2000" b="1">
                <a:solidFill>
                  <a:srgbClr val="002060"/>
                </a:solidFill>
                <a:latin typeface="Times New Roman" pitchFamily="18" charset="0"/>
                <a:cs typeface="Times New Roman" pitchFamily="18" charset="0"/>
              </a:rPr>
              <a:t> </a:t>
            </a:r>
            <a:r>
              <a:rPr lang="en-US" sz="2000" b="1" smtClean="0">
                <a:solidFill>
                  <a:srgbClr val="002060"/>
                </a:solidFill>
                <a:latin typeface="Times New Roman" pitchFamily="18" charset="0"/>
                <a:cs typeface="Times New Roman" pitchFamily="18" charset="0"/>
              </a:rPr>
              <a:t>                     - Huy Cận -</a:t>
            </a:r>
            <a:endParaRPr lang="en-SG" sz="3200" b="1" dirty="0">
              <a:solidFill>
                <a:srgbClr val="002060"/>
              </a:solid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barn(inVertical)">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barn(inVertical)">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44042"/>
                                        </p:tgtEl>
                                        <p:attrNameLst>
                                          <p:attrName>style.visibility</p:attrName>
                                        </p:attrNameLst>
                                      </p:cBhvr>
                                      <p:to>
                                        <p:strVal val="visible"/>
                                      </p:to>
                                    </p:set>
                                    <p:animEffect transition="in" filter="wheel(1)">
                                      <p:cBhvr>
                                        <p:cTn id="17" dur="2000"/>
                                        <p:tgtEl>
                                          <p:spTgt spid="440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8" grpId="0" animBg="1"/>
      <p:bldP spid="44037" grpId="0" animBg="1"/>
      <p:bldP spid="44042"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696192" y="446810"/>
            <a:ext cx="10806544" cy="15297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FF0000"/>
                </a:solidFill>
                <a:latin typeface="#9Slide03 Arima Madurai Black" panose="00000A00000000000000" pitchFamily="2" charset="0"/>
                <a:cs typeface="#9Slide03 Arima Madurai Black" panose="00000A00000000000000" pitchFamily="2" charset="0"/>
              </a:rPr>
              <a:t>Hai câu thơ “Cá nhụ cá chim cùng cá đé- Cá song lấp lánh đuốc đen hồng” sử dụng phép tu từ gì?</a:t>
            </a:r>
          </a:p>
        </p:txBody>
      </p:sp>
      <p:sp>
        <p:nvSpPr>
          <p:cNvPr id="4" name="A"/>
          <p:cNvSpPr/>
          <p:nvPr/>
        </p:nvSpPr>
        <p:spPr>
          <a:xfrm>
            <a:off x="1609634" y="3381829"/>
            <a:ext cx="384732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a:solidFill>
                  <a:schemeClr val="tx1"/>
                </a:solidFill>
                <a:latin typeface="#9Slide03 Arima Madurai Black" panose="00000A00000000000000" pitchFamily="2" charset="0"/>
                <a:cs typeface="#9Slide03 Arima Madurai Black" panose="00000A00000000000000" pitchFamily="2" charset="0"/>
              </a:rPr>
              <a:t>Liệt kê</a:t>
            </a:r>
          </a:p>
        </p:txBody>
      </p:sp>
      <p:sp>
        <p:nvSpPr>
          <p:cNvPr id="5" name="B"/>
          <p:cNvSpPr/>
          <p:nvPr/>
        </p:nvSpPr>
        <p:spPr>
          <a:xfrm>
            <a:off x="1631405" y="4546600"/>
            <a:ext cx="3847325"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a:solidFill>
                  <a:schemeClr val="tx1"/>
                </a:solidFill>
                <a:latin typeface="#9Slide03 Arima Madurai Black" panose="00000A00000000000000" pitchFamily="2" charset="0"/>
                <a:cs typeface="#9Slide03 Arima Madurai Black" panose="00000A00000000000000" pitchFamily="2" charset="0"/>
              </a:rPr>
              <a:t>So sánh</a:t>
            </a:r>
          </a:p>
        </p:txBody>
      </p:sp>
      <p:sp>
        <p:nvSpPr>
          <p:cNvPr id="6" name="C"/>
          <p:cNvSpPr/>
          <p:nvPr/>
        </p:nvSpPr>
        <p:spPr>
          <a:xfrm flipH="1">
            <a:off x="6687187" y="3381829"/>
            <a:ext cx="384732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dirty="0">
                <a:solidFill>
                  <a:schemeClr val="tx1"/>
                </a:solidFill>
                <a:latin typeface="#9Slide03 Arima Madurai Black" panose="00000A00000000000000" pitchFamily="2" charset="0"/>
                <a:cs typeface="#9Slide03 Arima Madurai Black" panose="00000A00000000000000" pitchFamily="2" charset="0"/>
              </a:rPr>
              <a:t>Nói quá</a:t>
            </a:r>
          </a:p>
        </p:txBody>
      </p:sp>
      <p:sp>
        <p:nvSpPr>
          <p:cNvPr id="8" name="D"/>
          <p:cNvSpPr/>
          <p:nvPr/>
        </p:nvSpPr>
        <p:spPr>
          <a:xfrm flipH="1">
            <a:off x="6708958" y="4546600"/>
            <a:ext cx="3847326" cy="794660"/>
          </a:xfrm>
          <a:custGeom>
            <a:avLst/>
            <a:gdLst>
              <a:gd name="connsiteX0" fmla="*/ 0 w 4056063"/>
              <a:gd name="connsiteY0" fmla="*/ 0 h 794660"/>
              <a:gd name="connsiteX1" fmla="*/ 3642405 w 4056063"/>
              <a:gd name="connsiteY1" fmla="*/ 0 h 794660"/>
              <a:gd name="connsiteX2" fmla="*/ 3642405 w 4056063"/>
              <a:gd name="connsiteY2" fmla="*/ 1 h 794660"/>
              <a:gd name="connsiteX3" fmla="*/ 4056063 w 4056063"/>
              <a:gd name="connsiteY3" fmla="*/ 397331 h 794660"/>
              <a:gd name="connsiteX4" fmla="*/ 3642405 w 4056063"/>
              <a:gd name="connsiteY4" fmla="*/ 794660 h 794660"/>
              <a:gd name="connsiteX5" fmla="*/ 3642405 w 4056063"/>
              <a:gd name="connsiteY5" fmla="*/ 794658 h 794660"/>
              <a:gd name="connsiteX6" fmla="*/ 0 w 4056063"/>
              <a:gd name="connsiteY6" fmla="*/ 794658 h 794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56063" h="794660">
                <a:moveTo>
                  <a:pt x="0" y="0"/>
                </a:moveTo>
                <a:lnTo>
                  <a:pt x="3642405" y="0"/>
                </a:lnTo>
                <a:lnTo>
                  <a:pt x="3642405" y="1"/>
                </a:lnTo>
                <a:lnTo>
                  <a:pt x="4056063" y="397331"/>
                </a:lnTo>
                <a:lnTo>
                  <a:pt x="3642405" y="794660"/>
                </a:lnTo>
                <a:lnTo>
                  <a:pt x="3642405" y="794658"/>
                </a:lnTo>
                <a:lnTo>
                  <a:pt x="0" y="794658"/>
                </a:lnTo>
                <a:close/>
              </a:path>
            </a:pathLst>
          </a:custGeom>
          <a:solidFill>
            <a:srgbClr val="D3D3F1"/>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vi-VN" sz="2800">
                <a:solidFill>
                  <a:schemeClr val="tx1"/>
                </a:solidFill>
                <a:latin typeface="#9Slide03 Arima Madurai Black" panose="00000A00000000000000" pitchFamily="2" charset="0"/>
                <a:cs typeface="#9Slide03 Arima Madurai Black" panose="00000A00000000000000" pitchFamily="2" charset="0"/>
              </a:rPr>
              <a:t>Nhân hóa</a:t>
            </a:r>
          </a:p>
        </p:txBody>
      </p:sp>
      <p:pic>
        <p:nvPicPr>
          <p:cNvPr id="9" name="Picture 8">
            <a:hlinkClick r:id="rId6" action="ppaction://hlinksldjump"/>
          </p:cNvPr>
          <p:cNvPicPr>
            <a:picLocks noChangeAspect="1"/>
          </p:cNvPicPr>
          <p:nvPr/>
        </p:nvPicPr>
        <p:blipFill>
          <a:blip r:embed="rId7"/>
          <a:stretch>
            <a:fillRect/>
          </a:stretch>
        </p:blipFill>
        <p:spPr>
          <a:xfrm>
            <a:off x="9420382" y="5610382"/>
            <a:ext cx="1247619" cy="1247619"/>
          </a:xfrm>
          <a:prstGeom prst="rect">
            <a:avLst/>
          </a:prstGeom>
        </p:spPr>
      </p:pic>
      <p:sp>
        <p:nvSpPr>
          <p:cNvPr id="11" name="Rounded Rectangle 10"/>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30</a:t>
            </a:r>
          </a:p>
        </p:txBody>
      </p:sp>
      <p:sp>
        <p:nvSpPr>
          <p:cNvPr id="12" name="Rounded Rectangle 11"/>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29</a:t>
            </a:r>
          </a:p>
        </p:txBody>
      </p:sp>
      <p:sp>
        <p:nvSpPr>
          <p:cNvPr id="13" name="Rounded Rectangle 12"/>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28</a:t>
            </a:r>
          </a:p>
        </p:txBody>
      </p:sp>
      <p:sp>
        <p:nvSpPr>
          <p:cNvPr id="14" name="Rounded Rectangle 13"/>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27</a:t>
            </a:r>
          </a:p>
        </p:txBody>
      </p:sp>
      <p:sp>
        <p:nvSpPr>
          <p:cNvPr id="15" name="Rounded Rectangle 14"/>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26</a:t>
            </a:r>
          </a:p>
        </p:txBody>
      </p:sp>
      <p:sp>
        <p:nvSpPr>
          <p:cNvPr id="16" name="Rounded Rectangle 15"/>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25</a:t>
            </a:r>
          </a:p>
        </p:txBody>
      </p:sp>
      <p:sp>
        <p:nvSpPr>
          <p:cNvPr id="17" name="Rounded Rectangle 16"/>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24</a:t>
            </a:r>
          </a:p>
        </p:txBody>
      </p:sp>
      <p:sp>
        <p:nvSpPr>
          <p:cNvPr id="18" name="Rounded Rectangle 17"/>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23</a:t>
            </a:r>
          </a:p>
        </p:txBody>
      </p:sp>
      <p:sp>
        <p:nvSpPr>
          <p:cNvPr id="19" name="Rounded Rectangle 18"/>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22</a:t>
            </a:r>
          </a:p>
        </p:txBody>
      </p:sp>
      <p:sp>
        <p:nvSpPr>
          <p:cNvPr id="20" name="Rounded Rectangle 19"/>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21</a:t>
            </a:r>
          </a:p>
        </p:txBody>
      </p:sp>
      <p:sp>
        <p:nvSpPr>
          <p:cNvPr id="21" name="Rounded Rectangle 20"/>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20</a:t>
            </a:r>
          </a:p>
        </p:txBody>
      </p:sp>
      <p:sp>
        <p:nvSpPr>
          <p:cNvPr id="22" name="Rounded Rectangle 21"/>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19</a:t>
            </a:r>
          </a:p>
        </p:txBody>
      </p:sp>
      <p:sp>
        <p:nvSpPr>
          <p:cNvPr id="23" name="Rounded Rectangle 22"/>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18</a:t>
            </a:r>
          </a:p>
        </p:txBody>
      </p:sp>
      <p:sp>
        <p:nvSpPr>
          <p:cNvPr id="24" name="Rounded Rectangle 23"/>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17</a:t>
            </a:r>
          </a:p>
        </p:txBody>
      </p:sp>
      <p:sp>
        <p:nvSpPr>
          <p:cNvPr id="25" name="Rounded Rectangle 24"/>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16</a:t>
            </a:r>
          </a:p>
        </p:txBody>
      </p:sp>
      <p:sp>
        <p:nvSpPr>
          <p:cNvPr id="26" name="Rounded Rectangle 25"/>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15</a:t>
            </a:r>
          </a:p>
        </p:txBody>
      </p:sp>
      <p:sp>
        <p:nvSpPr>
          <p:cNvPr id="27" name="Rounded Rectangle 26"/>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14</a:t>
            </a:r>
          </a:p>
        </p:txBody>
      </p:sp>
      <p:sp>
        <p:nvSpPr>
          <p:cNvPr id="28" name="Rounded Rectangle 27"/>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13</a:t>
            </a:r>
          </a:p>
        </p:txBody>
      </p:sp>
      <p:sp>
        <p:nvSpPr>
          <p:cNvPr id="29" name="Rounded Rectangle 28"/>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12</a:t>
            </a:r>
          </a:p>
        </p:txBody>
      </p:sp>
      <p:sp>
        <p:nvSpPr>
          <p:cNvPr id="30" name="Rounded Rectangle 29"/>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11</a:t>
            </a:r>
          </a:p>
        </p:txBody>
      </p:sp>
      <p:sp>
        <p:nvSpPr>
          <p:cNvPr id="31" name="Rounded Rectangle 30"/>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10</a:t>
            </a:r>
          </a:p>
        </p:txBody>
      </p:sp>
      <p:sp>
        <p:nvSpPr>
          <p:cNvPr id="32" name="Rounded Rectangle 31"/>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09</a:t>
            </a:r>
          </a:p>
        </p:txBody>
      </p:sp>
      <p:sp>
        <p:nvSpPr>
          <p:cNvPr id="33" name="Rounded Rectangle 32"/>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08</a:t>
            </a:r>
          </a:p>
        </p:txBody>
      </p:sp>
      <p:sp>
        <p:nvSpPr>
          <p:cNvPr id="34" name="Rounded Rectangle 33"/>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07</a:t>
            </a:r>
          </a:p>
        </p:txBody>
      </p:sp>
      <p:sp>
        <p:nvSpPr>
          <p:cNvPr id="35" name="Rounded Rectangle 34"/>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06</a:t>
            </a:r>
          </a:p>
        </p:txBody>
      </p:sp>
      <p:sp>
        <p:nvSpPr>
          <p:cNvPr id="36" name="Rounded Rectangle 35"/>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05</a:t>
            </a:r>
          </a:p>
        </p:txBody>
      </p:sp>
      <p:sp>
        <p:nvSpPr>
          <p:cNvPr id="37" name="Rounded Rectangle 36"/>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04</a:t>
            </a:r>
          </a:p>
        </p:txBody>
      </p:sp>
      <p:sp>
        <p:nvSpPr>
          <p:cNvPr id="38" name="Rounded Rectangle 37"/>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03</a:t>
            </a:r>
          </a:p>
        </p:txBody>
      </p:sp>
      <p:sp>
        <p:nvSpPr>
          <p:cNvPr id="39" name="Rounded Rectangle 38"/>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02</a:t>
            </a:r>
          </a:p>
        </p:txBody>
      </p:sp>
      <p:sp>
        <p:nvSpPr>
          <p:cNvPr id="40" name="Rounded Rectangle 39"/>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01</a:t>
            </a:r>
          </a:p>
        </p:txBody>
      </p:sp>
      <p:sp>
        <p:nvSpPr>
          <p:cNvPr id="41" name="Rounded Rectangle 40"/>
          <p:cNvSpPr/>
          <p:nvPr/>
        </p:nvSpPr>
        <p:spPr>
          <a:xfrm>
            <a:off x="5456959" y="2433865"/>
            <a:ext cx="1066800" cy="533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00</a:t>
            </a:r>
          </a:p>
        </p:txBody>
      </p:sp>
      <p:pic>
        <p:nvPicPr>
          <p:cNvPr id="42" name="Picture 2" descr="Káº¿t quáº£ hÃ¬nh áº£nh cho icon Äá»ng há»"/>
          <p:cNvPicPr>
            <a:picLocks noChangeAspect="1" noChangeArrowheads="1"/>
          </p:cNvPicPr>
          <p:nvPr/>
        </p:nvPicPr>
        <p:blipFill>
          <a:blip r:embed="rId8"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5701319" y="3890736"/>
            <a:ext cx="789361" cy="790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213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1"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1"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1" nodeType="after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grpId="1" nodeType="after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30" presetClass="emph" presetSubtype="0" fill="hold" grpId="0" nodeType="clickEffect">
                                  <p:stCondLst>
                                    <p:cond delay="0"/>
                                  </p:stCondLst>
                                  <p:childTnLst>
                                    <p:animClr clrSpc="hsl" dir="cw">
                                      <p:cBhvr override="childStyle">
                                        <p:cTn id="20" dur="500" fill="hold"/>
                                        <p:tgtEl>
                                          <p:spTgt spid="4"/>
                                        </p:tgtEl>
                                        <p:attrNameLst>
                                          <p:attrName>style.color</p:attrName>
                                        </p:attrNameLst>
                                      </p:cBhvr>
                                      <p:by>
                                        <p:hsl h="0" s="12549" l="25098"/>
                                      </p:by>
                                    </p:animClr>
                                    <p:animClr clrSpc="hsl" dir="cw">
                                      <p:cBhvr>
                                        <p:cTn id="21" dur="500" fill="hold"/>
                                        <p:tgtEl>
                                          <p:spTgt spid="4"/>
                                        </p:tgtEl>
                                        <p:attrNameLst>
                                          <p:attrName>fillcolor</p:attrName>
                                        </p:attrNameLst>
                                      </p:cBhvr>
                                      <p:by>
                                        <p:hsl h="0" s="12549" l="25098"/>
                                      </p:by>
                                    </p:animClr>
                                    <p:animClr clrSpc="hsl" dir="cw">
                                      <p:cBhvr>
                                        <p:cTn id="22" dur="500" fill="hold"/>
                                        <p:tgtEl>
                                          <p:spTgt spid="4"/>
                                        </p:tgtEl>
                                        <p:attrNameLst>
                                          <p:attrName>stroke.color</p:attrName>
                                        </p:attrNameLst>
                                      </p:cBhvr>
                                      <p:by>
                                        <p:hsl h="0" s="12549" l="25098"/>
                                      </p:by>
                                    </p:animClr>
                                    <p:set>
                                      <p:cBhvr>
                                        <p:cTn id="23" dur="500" fill="hold"/>
                                        <p:tgtEl>
                                          <p:spTgt spid="4"/>
                                        </p:tgtEl>
                                        <p:attrNameLst>
                                          <p:attrName>fill.type</p:attrName>
                                        </p:attrNameLst>
                                      </p:cBhvr>
                                      <p:to>
                                        <p:strVal val="solid"/>
                                      </p:to>
                                    </p:set>
                                  </p:childTnLst>
                                  <p:subTnLst>
                                    <p:animClr clrSpc="rgb" dir="cw">
                                      <p:cBhvr override="childStyle">
                                        <p:cTn dur="1" fill="hold" display="0" masterRel="nextClick" afterEffect="1"/>
                                        <p:tgtEl>
                                          <p:spTgt spid="4"/>
                                        </p:tgtEl>
                                        <p:attrNameLst>
                                          <p:attrName>ppt_c</p:attrName>
                                        </p:attrNameLst>
                                      </p:cBhvr>
                                      <p:to>
                                        <a:schemeClr val="accent2"/>
                                      </p:to>
                                    </p:animClr>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4"/>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26" presetClass="emph" presetSubtype="0" fill="hold" grpId="0" nodeType="clickEffect">
                                  <p:stCondLst>
                                    <p:cond delay="0"/>
                                  </p:stCondLst>
                                  <p:childTnLst>
                                    <p:animEffect transition="out" filter="fade">
                                      <p:cBhvr>
                                        <p:cTn id="28" dur="500" tmFilter="0, 0; .2, .5; .8, .5; 1, 0"/>
                                        <p:tgtEl>
                                          <p:spTgt spid="5"/>
                                        </p:tgtEl>
                                      </p:cBhvr>
                                    </p:animEffect>
                                    <p:animScale>
                                      <p:cBhvr>
                                        <p:cTn id="29" dur="250" autoRev="1" fill="hold"/>
                                        <p:tgtEl>
                                          <p:spTgt spid="5"/>
                                        </p:tgtEl>
                                      </p:cBhvr>
                                      <p:by x="105000" y="105000"/>
                                    </p:animScale>
                                  </p:childTnLst>
                                  <p:subTnLst>
                                    <p:audio>
                                      <p:cMediaNode>
                                        <p:cTn display="0" masterRel="sameClick">
                                          <p:stCondLst>
                                            <p:cond evt="begin" delay="0">
                                              <p:tn val="27"/>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5"/>
                  </p:tgtEl>
                </p:cond>
              </p:nextCondLst>
            </p:seq>
            <p:seq concurrent="1" nextAc="seek">
              <p:cTn id="30" restart="whenNotActive" fill="hold" evtFilter="cancelBubble" nodeType="interactiveSeq">
                <p:stCondLst>
                  <p:cond evt="onClick" delay="0">
                    <p:tgtEl>
                      <p:spTgt spid="6"/>
                    </p:tgtEl>
                  </p:cond>
                </p:stCondLst>
                <p:endSync evt="end" delay="0">
                  <p:rtn val="all"/>
                </p:endSync>
                <p:childTnLst>
                  <p:par>
                    <p:cTn id="31" fill="hold">
                      <p:stCondLst>
                        <p:cond delay="0"/>
                      </p:stCondLst>
                      <p:childTnLst>
                        <p:par>
                          <p:cTn id="32" fill="hold">
                            <p:stCondLst>
                              <p:cond delay="0"/>
                            </p:stCondLst>
                            <p:childTnLst>
                              <p:par>
                                <p:cTn id="33" presetID="26" presetClass="emph" presetSubtype="0" fill="hold" grpId="0" nodeType="clickEffect">
                                  <p:stCondLst>
                                    <p:cond delay="0"/>
                                  </p:stCondLst>
                                  <p:childTnLst>
                                    <p:animEffect transition="out" filter="fade">
                                      <p:cBhvr>
                                        <p:cTn id="34" dur="500" tmFilter="0, 0; .2, .5; .8, .5; 1, 0"/>
                                        <p:tgtEl>
                                          <p:spTgt spid="6"/>
                                        </p:tgtEl>
                                      </p:cBhvr>
                                    </p:animEffect>
                                    <p:animScale>
                                      <p:cBhvr>
                                        <p:cTn id="35" dur="250" autoRev="1" fill="hold"/>
                                        <p:tgtEl>
                                          <p:spTgt spid="6"/>
                                        </p:tgtEl>
                                      </p:cBhvr>
                                      <p:by x="105000" y="105000"/>
                                    </p:animScale>
                                  </p:childTnLst>
                                  <p:subTnLst>
                                    <p:audio>
                                      <p:cMediaNode>
                                        <p:cTn display="0" masterRel="sameClick">
                                          <p:stCondLst>
                                            <p:cond evt="begin" delay="0">
                                              <p:tn val="33"/>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6"/>
                  </p:tgtEl>
                </p:cond>
              </p:nextCondLst>
            </p:seq>
            <p:seq concurrent="1" nextAc="seek">
              <p:cTn id="36" restart="whenNotActive" fill="hold" evtFilter="cancelBubble" nodeType="interactiveSeq">
                <p:stCondLst>
                  <p:cond evt="onClick" delay="0">
                    <p:tgtEl>
                      <p:spTgt spid="8"/>
                    </p:tgtEl>
                  </p:cond>
                </p:stCondLst>
                <p:endSync evt="end" delay="0">
                  <p:rtn val="all"/>
                </p:endSync>
                <p:childTnLst>
                  <p:par>
                    <p:cTn id="37" fill="hold">
                      <p:stCondLst>
                        <p:cond delay="0"/>
                      </p:stCondLst>
                      <p:childTnLst>
                        <p:par>
                          <p:cTn id="38" fill="hold">
                            <p:stCondLst>
                              <p:cond delay="0"/>
                            </p:stCondLst>
                            <p:childTnLst>
                              <p:par>
                                <p:cTn id="39" presetID="26" presetClass="emph" presetSubtype="0" fill="hold" grpId="0" nodeType="clickEffect">
                                  <p:stCondLst>
                                    <p:cond delay="0"/>
                                  </p:stCondLst>
                                  <p:childTnLst>
                                    <p:animEffect transition="out" filter="fade">
                                      <p:cBhvr>
                                        <p:cTn id="40" dur="500" tmFilter="0, 0; .2, .5; .8, .5; 1, 0"/>
                                        <p:tgtEl>
                                          <p:spTgt spid="8"/>
                                        </p:tgtEl>
                                      </p:cBhvr>
                                    </p:animEffect>
                                    <p:animScale>
                                      <p:cBhvr>
                                        <p:cTn id="41" dur="250" autoRev="1" fill="hold"/>
                                        <p:tgtEl>
                                          <p:spTgt spid="8"/>
                                        </p:tgtEl>
                                      </p:cBhvr>
                                      <p:by x="105000" y="105000"/>
                                    </p:animScale>
                                  </p:childTnLst>
                                  <p:subTnLst>
                                    <p:audio>
                                      <p:cMediaNode>
                                        <p:cTn display="0" masterRel="sameClick">
                                          <p:stCondLst>
                                            <p:cond evt="begin" delay="0">
                                              <p:tn val="39"/>
                                            </p:cond>
                                          </p:stCondLst>
                                          <p:endCondLst>
                                            <p:cond evt="onStopAudio" delay="0">
                                              <p:tgtEl>
                                                <p:sldTgt/>
                                              </p:tgtEl>
                                            </p:cond>
                                          </p:endCondLst>
                                        </p:cTn>
                                        <p:tgtEl>
                                          <p:sndTgt r:embed="rId4" name="bomb.wav"/>
                                        </p:tgtEl>
                                      </p:cMediaNode>
                                    </p:audio>
                                  </p:sub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2"/>
                    </p:tgtEl>
                  </p:cond>
                </p:stCondLst>
                <p:endSync evt="end" delay="0">
                  <p:rtn val="all"/>
                </p:endSync>
                <p:childTnLst>
                  <p:par>
                    <p:cTn id="43" fill="hold">
                      <p:stCondLst>
                        <p:cond delay="0"/>
                      </p:stCondLst>
                      <p:childTnLst>
                        <p:par>
                          <p:cTn id="44" fill="hold">
                            <p:stCondLst>
                              <p:cond delay="0"/>
                            </p:stCondLst>
                            <p:childTnLst>
                              <p:par>
                                <p:cTn id="45" presetID="11" presetClass="entr" presetSubtype="0" fill="hold" grpId="0" nodeType="afterEffect">
                                  <p:stCondLst>
                                    <p:cond delay="0"/>
                                  </p:stCondLst>
                                  <p:childTnLst>
                                    <p:set>
                                      <p:cBhvr>
                                        <p:cTn id="46" dur="1000">
                                          <p:stCondLst>
                                            <p:cond delay="0"/>
                                          </p:stCondLst>
                                        </p:cTn>
                                        <p:tgtEl>
                                          <p:spTgt spid="11"/>
                                        </p:tgtEl>
                                        <p:attrNameLst>
                                          <p:attrName>style.visibility</p:attrName>
                                        </p:attrNameLst>
                                      </p:cBhvr>
                                      <p:to>
                                        <p:strVal val="visible"/>
                                      </p:to>
                                    </p:set>
                                  </p:childTnLst>
                                </p:cTn>
                              </p:par>
                            </p:childTnLst>
                          </p:cTn>
                        </p:par>
                        <p:par>
                          <p:cTn id="47" fill="hold">
                            <p:stCondLst>
                              <p:cond delay="1000"/>
                            </p:stCondLst>
                            <p:childTnLst>
                              <p:par>
                                <p:cTn id="48" presetID="11" presetClass="entr" presetSubtype="0" fill="hold" grpId="0" nodeType="afterEffect">
                                  <p:stCondLst>
                                    <p:cond delay="0"/>
                                  </p:stCondLst>
                                  <p:childTnLst>
                                    <p:set>
                                      <p:cBhvr>
                                        <p:cTn id="49" dur="1000">
                                          <p:stCondLst>
                                            <p:cond delay="0"/>
                                          </p:stCondLst>
                                        </p:cTn>
                                        <p:tgtEl>
                                          <p:spTgt spid="12"/>
                                        </p:tgtEl>
                                        <p:attrNameLst>
                                          <p:attrName>style.visibility</p:attrName>
                                        </p:attrNameLst>
                                      </p:cBhvr>
                                      <p:to>
                                        <p:strVal val="visible"/>
                                      </p:to>
                                    </p:set>
                                  </p:childTnLst>
                                </p:cTn>
                              </p:par>
                            </p:childTnLst>
                          </p:cTn>
                        </p:par>
                        <p:par>
                          <p:cTn id="50" fill="hold">
                            <p:stCondLst>
                              <p:cond delay="2000"/>
                            </p:stCondLst>
                            <p:childTnLst>
                              <p:par>
                                <p:cTn id="51" presetID="11" presetClass="entr" presetSubtype="0" fill="hold" grpId="0" nodeType="afterEffect">
                                  <p:stCondLst>
                                    <p:cond delay="0"/>
                                  </p:stCondLst>
                                  <p:childTnLst>
                                    <p:set>
                                      <p:cBhvr>
                                        <p:cTn id="52" dur="1000">
                                          <p:stCondLst>
                                            <p:cond delay="0"/>
                                          </p:stCondLst>
                                        </p:cTn>
                                        <p:tgtEl>
                                          <p:spTgt spid="13"/>
                                        </p:tgtEl>
                                        <p:attrNameLst>
                                          <p:attrName>style.visibility</p:attrName>
                                        </p:attrNameLst>
                                      </p:cBhvr>
                                      <p:to>
                                        <p:strVal val="visible"/>
                                      </p:to>
                                    </p:set>
                                  </p:childTnLst>
                                </p:cTn>
                              </p:par>
                            </p:childTnLst>
                          </p:cTn>
                        </p:par>
                        <p:par>
                          <p:cTn id="53" fill="hold">
                            <p:stCondLst>
                              <p:cond delay="3000"/>
                            </p:stCondLst>
                            <p:childTnLst>
                              <p:par>
                                <p:cTn id="54" presetID="11" presetClass="entr" presetSubtype="0" fill="hold" grpId="0" nodeType="afterEffect">
                                  <p:stCondLst>
                                    <p:cond delay="0"/>
                                  </p:stCondLst>
                                  <p:childTnLst>
                                    <p:set>
                                      <p:cBhvr>
                                        <p:cTn id="55" dur="1000">
                                          <p:stCondLst>
                                            <p:cond delay="0"/>
                                          </p:stCondLst>
                                        </p:cTn>
                                        <p:tgtEl>
                                          <p:spTgt spid="14"/>
                                        </p:tgtEl>
                                        <p:attrNameLst>
                                          <p:attrName>style.visibility</p:attrName>
                                        </p:attrNameLst>
                                      </p:cBhvr>
                                      <p:to>
                                        <p:strVal val="visible"/>
                                      </p:to>
                                    </p:set>
                                  </p:childTnLst>
                                </p:cTn>
                              </p:par>
                            </p:childTnLst>
                          </p:cTn>
                        </p:par>
                        <p:par>
                          <p:cTn id="56" fill="hold">
                            <p:stCondLst>
                              <p:cond delay="4000"/>
                            </p:stCondLst>
                            <p:childTnLst>
                              <p:par>
                                <p:cTn id="57" presetID="11" presetClass="entr" presetSubtype="0" fill="hold" grpId="0" nodeType="afterEffect">
                                  <p:stCondLst>
                                    <p:cond delay="0"/>
                                  </p:stCondLst>
                                  <p:childTnLst>
                                    <p:set>
                                      <p:cBhvr>
                                        <p:cTn id="58" dur="1000">
                                          <p:stCondLst>
                                            <p:cond delay="0"/>
                                          </p:stCondLst>
                                        </p:cTn>
                                        <p:tgtEl>
                                          <p:spTgt spid="15"/>
                                        </p:tgtEl>
                                        <p:attrNameLst>
                                          <p:attrName>style.visibility</p:attrName>
                                        </p:attrNameLst>
                                      </p:cBhvr>
                                      <p:to>
                                        <p:strVal val="visible"/>
                                      </p:to>
                                    </p:set>
                                  </p:childTnLst>
                                </p:cTn>
                              </p:par>
                            </p:childTnLst>
                          </p:cTn>
                        </p:par>
                        <p:par>
                          <p:cTn id="59" fill="hold">
                            <p:stCondLst>
                              <p:cond delay="5000"/>
                            </p:stCondLst>
                            <p:childTnLst>
                              <p:par>
                                <p:cTn id="60" presetID="11" presetClass="entr" presetSubtype="0" fill="hold" grpId="0" nodeType="afterEffect">
                                  <p:stCondLst>
                                    <p:cond delay="0"/>
                                  </p:stCondLst>
                                  <p:childTnLst>
                                    <p:set>
                                      <p:cBhvr>
                                        <p:cTn id="61" dur="1000">
                                          <p:stCondLst>
                                            <p:cond delay="0"/>
                                          </p:stCondLst>
                                        </p:cTn>
                                        <p:tgtEl>
                                          <p:spTgt spid="16"/>
                                        </p:tgtEl>
                                        <p:attrNameLst>
                                          <p:attrName>style.visibility</p:attrName>
                                        </p:attrNameLst>
                                      </p:cBhvr>
                                      <p:to>
                                        <p:strVal val="visible"/>
                                      </p:to>
                                    </p:set>
                                  </p:childTnLst>
                                </p:cTn>
                              </p:par>
                            </p:childTnLst>
                          </p:cTn>
                        </p:par>
                        <p:par>
                          <p:cTn id="62" fill="hold">
                            <p:stCondLst>
                              <p:cond delay="6000"/>
                            </p:stCondLst>
                            <p:childTnLst>
                              <p:par>
                                <p:cTn id="63" presetID="11" presetClass="entr" presetSubtype="0" fill="hold" grpId="0" nodeType="afterEffect">
                                  <p:stCondLst>
                                    <p:cond delay="0"/>
                                  </p:stCondLst>
                                  <p:childTnLst>
                                    <p:set>
                                      <p:cBhvr>
                                        <p:cTn id="64" dur="1000">
                                          <p:stCondLst>
                                            <p:cond delay="0"/>
                                          </p:stCondLst>
                                        </p:cTn>
                                        <p:tgtEl>
                                          <p:spTgt spid="17"/>
                                        </p:tgtEl>
                                        <p:attrNameLst>
                                          <p:attrName>style.visibility</p:attrName>
                                        </p:attrNameLst>
                                      </p:cBhvr>
                                      <p:to>
                                        <p:strVal val="visible"/>
                                      </p:to>
                                    </p:set>
                                  </p:childTnLst>
                                </p:cTn>
                              </p:par>
                            </p:childTnLst>
                          </p:cTn>
                        </p:par>
                        <p:par>
                          <p:cTn id="65" fill="hold">
                            <p:stCondLst>
                              <p:cond delay="7000"/>
                            </p:stCondLst>
                            <p:childTnLst>
                              <p:par>
                                <p:cTn id="66" presetID="11" presetClass="entr" presetSubtype="0" fill="hold" grpId="0" nodeType="afterEffect">
                                  <p:stCondLst>
                                    <p:cond delay="0"/>
                                  </p:stCondLst>
                                  <p:childTnLst>
                                    <p:set>
                                      <p:cBhvr>
                                        <p:cTn id="67" dur="1000">
                                          <p:stCondLst>
                                            <p:cond delay="0"/>
                                          </p:stCondLst>
                                        </p:cTn>
                                        <p:tgtEl>
                                          <p:spTgt spid="18"/>
                                        </p:tgtEl>
                                        <p:attrNameLst>
                                          <p:attrName>style.visibility</p:attrName>
                                        </p:attrNameLst>
                                      </p:cBhvr>
                                      <p:to>
                                        <p:strVal val="visible"/>
                                      </p:to>
                                    </p:set>
                                  </p:childTnLst>
                                </p:cTn>
                              </p:par>
                            </p:childTnLst>
                          </p:cTn>
                        </p:par>
                        <p:par>
                          <p:cTn id="68" fill="hold">
                            <p:stCondLst>
                              <p:cond delay="8000"/>
                            </p:stCondLst>
                            <p:childTnLst>
                              <p:par>
                                <p:cTn id="69" presetID="11" presetClass="entr" presetSubtype="0" fill="hold" grpId="0" nodeType="afterEffect">
                                  <p:stCondLst>
                                    <p:cond delay="0"/>
                                  </p:stCondLst>
                                  <p:childTnLst>
                                    <p:set>
                                      <p:cBhvr>
                                        <p:cTn id="70" dur="1000">
                                          <p:stCondLst>
                                            <p:cond delay="0"/>
                                          </p:stCondLst>
                                        </p:cTn>
                                        <p:tgtEl>
                                          <p:spTgt spid="19"/>
                                        </p:tgtEl>
                                        <p:attrNameLst>
                                          <p:attrName>style.visibility</p:attrName>
                                        </p:attrNameLst>
                                      </p:cBhvr>
                                      <p:to>
                                        <p:strVal val="visible"/>
                                      </p:to>
                                    </p:set>
                                  </p:childTnLst>
                                </p:cTn>
                              </p:par>
                            </p:childTnLst>
                          </p:cTn>
                        </p:par>
                        <p:par>
                          <p:cTn id="71" fill="hold">
                            <p:stCondLst>
                              <p:cond delay="9000"/>
                            </p:stCondLst>
                            <p:childTnLst>
                              <p:par>
                                <p:cTn id="72" presetID="11" presetClass="entr" presetSubtype="0" fill="hold" grpId="0" nodeType="afterEffect">
                                  <p:stCondLst>
                                    <p:cond delay="0"/>
                                  </p:stCondLst>
                                  <p:childTnLst>
                                    <p:set>
                                      <p:cBhvr>
                                        <p:cTn id="73" dur="1000">
                                          <p:stCondLst>
                                            <p:cond delay="0"/>
                                          </p:stCondLst>
                                        </p:cTn>
                                        <p:tgtEl>
                                          <p:spTgt spid="20"/>
                                        </p:tgtEl>
                                        <p:attrNameLst>
                                          <p:attrName>style.visibility</p:attrName>
                                        </p:attrNameLst>
                                      </p:cBhvr>
                                      <p:to>
                                        <p:strVal val="visible"/>
                                      </p:to>
                                    </p:set>
                                  </p:childTnLst>
                                </p:cTn>
                              </p:par>
                            </p:childTnLst>
                          </p:cTn>
                        </p:par>
                        <p:par>
                          <p:cTn id="74" fill="hold">
                            <p:stCondLst>
                              <p:cond delay="10000"/>
                            </p:stCondLst>
                            <p:childTnLst>
                              <p:par>
                                <p:cTn id="75" presetID="11" presetClass="entr" presetSubtype="0" fill="hold" grpId="0" nodeType="afterEffect">
                                  <p:stCondLst>
                                    <p:cond delay="0"/>
                                  </p:stCondLst>
                                  <p:childTnLst>
                                    <p:set>
                                      <p:cBhvr>
                                        <p:cTn id="76" dur="1000">
                                          <p:stCondLst>
                                            <p:cond delay="0"/>
                                          </p:stCondLst>
                                        </p:cTn>
                                        <p:tgtEl>
                                          <p:spTgt spid="21"/>
                                        </p:tgtEl>
                                        <p:attrNameLst>
                                          <p:attrName>style.visibility</p:attrName>
                                        </p:attrNameLst>
                                      </p:cBhvr>
                                      <p:to>
                                        <p:strVal val="visible"/>
                                      </p:to>
                                    </p:set>
                                  </p:childTnLst>
                                </p:cTn>
                              </p:par>
                            </p:childTnLst>
                          </p:cTn>
                        </p:par>
                        <p:par>
                          <p:cTn id="77" fill="hold">
                            <p:stCondLst>
                              <p:cond delay="11000"/>
                            </p:stCondLst>
                            <p:childTnLst>
                              <p:par>
                                <p:cTn id="78" presetID="11" presetClass="entr" presetSubtype="0" fill="hold" grpId="0" nodeType="afterEffect">
                                  <p:stCondLst>
                                    <p:cond delay="0"/>
                                  </p:stCondLst>
                                  <p:childTnLst>
                                    <p:set>
                                      <p:cBhvr>
                                        <p:cTn id="79" dur="1000">
                                          <p:stCondLst>
                                            <p:cond delay="0"/>
                                          </p:stCondLst>
                                        </p:cTn>
                                        <p:tgtEl>
                                          <p:spTgt spid="22"/>
                                        </p:tgtEl>
                                        <p:attrNameLst>
                                          <p:attrName>style.visibility</p:attrName>
                                        </p:attrNameLst>
                                      </p:cBhvr>
                                      <p:to>
                                        <p:strVal val="visible"/>
                                      </p:to>
                                    </p:set>
                                  </p:childTnLst>
                                </p:cTn>
                              </p:par>
                            </p:childTnLst>
                          </p:cTn>
                        </p:par>
                        <p:par>
                          <p:cTn id="80" fill="hold">
                            <p:stCondLst>
                              <p:cond delay="12000"/>
                            </p:stCondLst>
                            <p:childTnLst>
                              <p:par>
                                <p:cTn id="81" presetID="11" presetClass="entr" presetSubtype="0" fill="hold" grpId="0" nodeType="afterEffect">
                                  <p:stCondLst>
                                    <p:cond delay="0"/>
                                  </p:stCondLst>
                                  <p:childTnLst>
                                    <p:set>
                                      <p:cBhvr>
                                        <p:cTn id="82" dur="1000">
                                          <p:stCondLst>
                                            <p:cond delay="0"/>
                                          </p:stCondLst>
                                        </p:cTn>
                                        <p:tgtEl>
                                          <p:spTgt spid="23"/>
                                        </p:tgtEl>
                                        <p:attrNameLst>
                                          <p:attrName>style.visibility</p:attrName>
                                        </p:attrNameLst>
                                      </p:cBhvr>
                                      <p:to>
                                        <p:strVal val="visible"/>
                                      </p:to>
                                    </p:set>
                                  </p:childTnLst>
                                </p:cTn>
                              </p:par>
                            </p:childTnLst>
                          </p:cTn>
                        </p:par>
                        <p:par>
                          <p:cTn id="83" fill="hold">
                            <p:stCondLst>
                              <p:cond delay="13000"/>
                            </p:stCondLst>
                            <p:childTnLst>
                              <p:par>
                                <p:cTn id="84" presetID="11" presetClass="entr" presetSubtype="0" fill="hold" grpId="0" nodeType="afterEffect">
                                  <p:stCondLst>
                                    <p:cond delay="0"/>
                                  </p:stCondLst>
                                  <p:childTnLst>
                                    <p:set>
                                      <p:cBhvr>
                                        <p:cTn id="85" dur="1000">
                                          <p:stCondLst>
                                            <p:cond delay="0"/>
                                          </p:stCondLst>
                                        </p:cTn>
                                        <p:tgtEl>
                                          <p:spTgt spid="24"/>
                                        </p:tgtEl>
                                        <p:attrNameLst>
                                          <p:attrName>style.visibility</p:attrName>
                                        </p:attrNameLst>
                                      </p:cBhvr>
                                      <p:to>
                                        <p:strVal val="visible"/>
                                      </p:to>
                                    </p:set>
                                  </p:childTnLst>
                                </p:cTn>
                              </p:par>
                            </p:childTnLst>
                          </p:cTn>
                        </p:par>
                        <p:par>
                          <p:cTn id="86" fill="hold">
                            <p:stCondLst>
                              <p:cond delay="14000"/>
                            </p:stCondLst>
                            <p:childTnLst>
                              <p:par>
                                <p:cTn id="87" presetID="11" presetClass="entr" presetSubtype="0" fill="hold" grpId="0" nodeType="afterEffect">
                                  <p:stCondLst>
                                    <p:cond delay="0"/>
                                  </p:stCondLst>
                                  <p:childTnLst>
                                    <p:set>
                                      <p:cBhvr>
                                        <p:cTn id="88" dur="1000">
                                          <p:stCondLst>
                                            <p:cond delay="0"/>
                                          </p:stCondLst>
                                        </p:cTn>
                                        <p:tgtEl>
                                          <p:spTgt spid="25"/>
                                        </p:tgtEl>
                                        <p:attrNameLst>
                                          <p:attrName>style.visibility</p:attrName>
                                        </p:attrNameLst>
                                      </p:cBhvr>
                                      <p:to>
                                        <p:strVal val="visible"/>
                                      </p:to>
                                    </p:set>
                                  </p:childTnLst>
                                </p:cTn>
                              </p:par>
                            </p:childTnLst>
                          </p:cTn>
                        </p:par>
                        <p:par>
                          <p:cTn id="89" fill="hold">
                            <p:stCondLst>
                              <p:cond delay="15000"/>
                            </p:stCondLst>
                            <p:childTnLst>
                              <p:par>
                                <p:cTn id="90" presetID="11" presetClass="entr" presetSubtype="0" fill="hold" grpId="0" nodeType="afterEffect">
                                  <p:stCondLst>
                                    <p:cond delay="0"/>
                                  </p:stCondLst>
                                  <p:childTnLst>
                                    <p:set>
                                      <p:cBhvr>
                                        <p:cTn id="91" dur="1000">
                                          <p:stCondLst>
                                            <p:cond delay="0"/>
                                          </p:stCondLst>
                                        </p:cTn>
                                        <p:tgtEl>
                                          <p:spTgt spid="26"/>
                                        </p:tgtEl>
                                        <p:attrNameLst>
                                          <p:attrName>style.visibility</p:attrName>
                                        </p:attrNameLst>
                                      </p:cBhvr>
                                      <p:to>
                                        <p:strVal val="visible"/>
                                      </p:to>
                                    </p:set>
                                  </p:childTnLst>
                                </p:cTn>
                              </p:par>
                            </p:childTnLst>
                          </p:cTn>
                        </p:par>
                        <p:par>
                          <p:cTn id="92" fill="hold">
                            <p:stCondLst>
                              <p:cond delay="16000"/>
                            </p:stCondLst>
                            <p:childTnLst>
                              <p:par>
                                <p:cTn id="93" presetID="11" presetClass="entr" presetSubtype="0" fill="hold" grpId="0" nodeType="afterEffect">
                                  <p:stCondLst>
                                    <p:cond delay="0"/>
                                  </p:stCondLst>
                                  <p:childTnLst>
                                    <p:set>
                                      <p:cBhvr>
                                        <p:cTn id="94" dur="1000">
                                          <p:stCondLst>
                                            <p:cond delay="0"/>
                                          </p:stCondLst>
                                        </p:cTn>
                                        <p:tgtEl>
                                          <p:spTgt spid="27"/>
                                        </p:tgtEl>
                                        <p:attrNameLst>
                                          <p:attrName>style.visibility</p:attrName>
                                        </p:attrNameLst>
                                      </p:cBhvr>
                                      <p:to>
                                        <p:strVal val="visible"/>
                                      </p:to>
                                    </p:set>
                                  </p:childTnLst>
                                </p:cTn>
                              </p:par>
                            </p:childTnLst>
                          </p:cTn>
                        </p:par>
                        <p:par>
                          <p:cTn id="95" fill="hold">
                            <p:stCondLst>
                              <p:cond delay="17000"/>
                            </p:stCondLst>
                            <p:childTnLst>
                              <p:par>
                                <p:cTn id="96" presetID="11" presetClass="entr" presetSubtype="0" fill="hold" grpId="0" nodeType="afterEffect">
                                  <p:stCondLst>
                                    <p:cond delay="0"/>
                                  </p:stCondLst>
                                  <p:childTnLst>
                                    <p:set>
                                      <p:cBhvr>
                                        <p:cTn id="97" dur="1000">
                                          <p:stCondLst>
                                            <p:cond delay="0"/>
                                          </p:stCondLst>
                                        </p:cTn>
                                        <p:tgtEl>
                                          <p:spTgt spid="28"/>
                                        </p:tgtEl>
                                        <p:attrNameLst>
                                          <p:attrName>style.visibility</p:attrName>
                                        </p:attrNameLst>
                                      </p:cBhvr>
                                      <p:to>
                                        <p:strVal val="visible"/>
                                      </p:to>
                                    </p:set>
                                  </p:childTnLst>
                                </p:cTn>
                              </p:par>
                            </p:childTnLst>
                          </p:cTn>
                        </p:par>
                        <p:par>
                          <p:cTn id="98" fill="hold">
                            <p:stCondLst>
                              <p:cond delay="18000"/>
                            </p:stCondLst>
                            <p:childTnLst>
                              <p:par>
                                <p:cTn id="99" presetID="11" presetClass="entr" presetSubtype="0" fill="hold" grpId="0" nodeType="afterEffect">
                                  <p:stCondLst>
                                    <p:cond delay="0"/>
                                  </p:stCondLst>
                                  <p:childTnLst>
                                    <p:set>
                                      <p:cBhvr>
                                        <p:cTn id="100" dur="1000">
                                          <p:stCondLst>
                                            <p:cond delay="0"/>
                                          </p:stCondLst>
                                        </p:cTn>
                                        <p:tgtEl>
                                          <p:spTgt spid="29"/>
                                        </p:tgtEl>
                                        <p:attrNameLst>
                                          <p:attrName>style.visibility</p:attrName>
                                        </p:attrNameLst>
                                      </p:cBhvr>
                                      <p:to>
                                        <p:strVal val="visible"/>
                                      </p:to>
                                    </p:set>
                                  </p:childTnLst>
                                </p:cTn>
                              </p:par>
                            </p:childTnLst>
                          </p:cTn>
                        </p:par>
                        <p:par>
                          <p:cTn id="101" fill="hold">
                            <p:stCondLst>
                              <p:cond delay="19000"/>
                            </p:stCondLst>
                            <p:childTnLst>
                              <p:par>
                                <p:cTn id="102" presetID="11" presetClass="entr" presetSubtype="0" fill="hold" grpId="0" nodeType="afterEffect">
                                  <p:stCondLst>
                                    <p:cond delay="0"/>
                                  </p:stCondLst>
                                  <p:childTnLst>
                                    <p:set>
                                      <p:cBhvr>
                                        <p:cTn id="103" dur="1000">
                                          <p:stCondLst>
                                            <p:cond delay="0"/>
                                          </p:stCondLst>
                                        </p:cTn>
                                        <p:tgtEl>
                                          <p:spTgt spid="30"/>
                                        </p:tgtEl>
                                        <p:attrNameLst>
                                          <p:attrName>style.visibility</p:attrName>
                                        </p:attrNameLst>
                                      </p:cBhvr>
                                      <p:to>
                                        <p:strVal val="visible"/>
                                      </p:to>
                                    </p:set>
                                  </p:childTnLst>
                                </p:cTn>
                              </p:par>
                            </p:childTnLst>
                          </p:cTn>
                        </p:par>
                        <p:par>
                          <p:cTn id="104" fill="hold">
                            <p:stCondLst>
                              <p:cond delay="20000"/>
                            </p:stCondLst>
                            <p:childTnLst>
                              <p:par>
                                <p:cTn id="105" presetID="11" presetClass="entr" presetSubtype="0" fill="hold" grpId="0" nodeType="afterEffect">
                                  <p:stCondLst>
                                    <p:cond delay="0"/>
                                  </p:stCondLst>
                                  <p:childTnLst>
                                    <p:set>
                                      <p:cBhvr>
                                        <p:cTn id="106" dur="1000">
                                          <p:stCondLst>
                                            <p:cond delay="0"/>
                                          </p:stCondLst>
                                        </p:cTn>
                                        <p:tgtEl>
                                          <p:spTgt spid="31"/>
                                        </p:tgtEl>
                                        <p:attrNameLst>
                                          <p:attrName>style.visibility</p:attrName>
                                        </p:attrNameLst>
                                      </p:cBhvr>
                                      <p:to>
                                        <p:strVal val="visible"/>
                                      </p:to>
                                    </p:set>
                                  </p:childTnLst>
                                </p:cTn>
                              </p:par>
                            </p:childTnLst>
                          </p:cTn>
                        </p:par>
                        <p:par>
                          <p:cTn id="107" fill="hold">
                            <p:stCondLst>
                              <p:cond delay="21000"/>
                            </p:stCondLst>
                            <p:childTnLst>
                              <p:par>
                                <p:cTn id="108" presetID="11" presetClass="entr" presetSubtype="0" fill="hold" grpId="0" nodeType="afterEffect">
                                  <p:stCondLst>
                                    <p:cond delay="0"/>
                                  </p:stCondLst>
                                  <p:childTnLst>
                                    <p:set>
                                      <p:cBhvr>
                                        <p:cTn id="109" dur="1000">
                                          <p:stCondLst>
                                            <p:cond delay="0"/>
                                          </p:stCondLst>
                                        </p:cTn>
                                        <p:tgtEl>
                                          <p:spTgt spid="32"/>
                                        </p:tgtEl>
                                        <p:attrNameLst>
                                          <p:attrName>style.visibility</p:attrName>
                                        </p:attrNameLst>
                                      </p:cBhvr>
                                      <p:to>
                                        <p:strVal val="visible"/>
                                      </p:to>
                                    </p:set>
                                  </p:childTnLst>
                                </p:cTn>
                              </p:par>
                            </p:childTnLst>
                          </p:cTn>
                        </p:par>
                        <p:par>
                          <p:cTn id="110" fill="hold">
                            <p:stCondLst>
                              <p:cond delay="22000"/>
                            </p:stCondLst>
                            <p:childTnLst>
                              <p:par>
                                <p:cTn id="111" presetID="11" presetClass="entr" presetSubtype="0" fill="hold" grpId="0" nodeType="afterEffect">
                                  <p:stCondLst>
                                    <p:cond delay="0"/>
                                  </p:stCondLst>
                                  <p:childTnLst>
                                    <p:set>
                                      <p:cBhvr>
                                        <p:cTn id="112" dur="1000">
                                          <p:stCondLst>
                                            <p:cond delay="0"/>
                                          </p:stCondLst>
                                        </p:cTn>
                                        <p:tgtEl>
                                          <p:spTgt spid="33"/>
                                        </p:tgtEl>
                                        <p:attrNameLst>
                                          <p:attrName>style.visibility</p:attrName>
                                        </p:attrNameLst>
                                      </p:cBhvr>
                                      <p:to>
                                        <p:strVal val="visible"/>
                                      </p:to>
                                    </p:set>
                                  </p:childTnLst>
                                </p:cTn>
                              </p:par>
                            </p:childTnLst>
                          </p:cTn>
                        </p:par>
                        <p:par>
                          <p:cTn id="113" fill="hold">
                            <p:stCondLst>
                              <p:cond delay="23000"/>
                            </p:stCondLst>
                            <p:childTnLst>
                              <p:par>
                                <p:cTn id="114" presetID="11" presetClass="entr" presetSubtype="0" fill="hold" grpId="0" nodeType="afterEffect">
                                  <p:stCondLst>
                                    <p:cond delay="0"/>
                                  </p:stCondLst>
                                  <p:childTnLst>
                                    <p:set>
                                      <p:cBhvr>
                                        <p:cTn id="115" dur="1000">
                                          <p:stCondLst>
                                            <p:cond delay="0"/>
                                          </p:stCondLst>
                                        </p:cTn>
                                        <p:tgtEl>
                                          <p:spTgt spid="34"/>
                                        </p:tgtEl>
                                        <p:attrNameLst>
                                          <p:attrName>style.visibility</p:attrName>
                                        </p:attrNameLst>
                                      </p:cBhvr>
                                      <p:to>
                                        <p:strVal val="visible"/>
                                      </p:to>
                                    </p:set>
                                  </p:childTnLst>
                                </p:cTn>
                              </p:par>
                            </p:childTnLst>
                          </p:cTn>
                        </p:par>
                        <p:par>
                          <p:cTn id="116" fill="hold">
                            <p:stCondLst>
                              <p:cond delay="24000"/>
                            </p:stCondLst>
                            <p:childTnLst>
                              <p:par>
                                <p:cTn id="117" presetID="11" presetClass="entr" presetSubtype="0" fill="hold" grpId="0" nodeType="afterEffect">
                                  <p:stCondLst>
                                    <p:cond delay="0"/>
                                  </p:stCondLst>
                                  <p:childTnLst>
                                    <p:set>
                                      <p:cBhvr>
                                        <p:cTn id="118" dur="1000">
                                          <p:stCondLst>
                                            <p:cond delay="0"/>
                                          </p:stCondLst>
                                        </p:cTn>
                                        <p:tgtEl>
                                          <p:spTgt spid="35"/>
                                        </p:tgtEl>
                                        <p:attrNameLst>
                                          <p:attrName>style.visibility</p:attrName>
                                        </p:attrNameLst>
                                      </p:cBhvr>
                                      <p:to>
                                        <p:strVal val="visible"/>
                                      </p:to>
                                    </p:set>
                                  </p:childTnLst>
                                </p:cTn>
                              </p:par>
                            </p:childTnLst>
                          </p:cTn>
                        </p:par>
                        <p:par>
                          <p:cTn id="119" fill="hold">
                            <p:stCondLst>
                              <p:cond delay="25000"/>
                            </p:stCondLst>
                            <p:childTnLst>
                              <p:par>
                                <p:cTn id="120" presetID="11" presetClass="entr" presetSubtype="0" fill="hold" grpId="0" nodeType="afterEffect">
                                  <p:stCondLst>
                                    <p:cond delay="0"/>
                                  </p:stCondLst>
                                  <p:childTnLst>
                                    <p:set>
                                      <p:cBhvr>
                                        <p:cTn id="121" dur="1000">
                                          <p:stCondLst>
                                            <p:cond delay="0"/>
                                          </p:stCondLst>
                                        </p:cTn>
                                        <p:tgtEl>
                                          <p:spTgt spid="36"/>
                                        </p:tgtEl>
                                        <p:attrNameLst>
                                          <p:attrName>style.visibility</p:attrName>
                                        </p:attrNameLst>
                                      </p:cBhvr>
                                      <p:to>
                                        <p:strVal val="visible"/>
                                      </p:to>
                                    </p:set>
                                  </p:childTnLst>
                                </p:cTn>
                              </p:par>
                            </p:childTnLst>
                          </p:cTn>
                        </p:par>
                        <p:par>
                          <p:cTn id="122" fill="hold">
                            <p:stCondLst>
                              <p:cond delay="26000"/>
                            </p:stCondLst>
                            <p:childTnLst>
                              <p:par>
                                <p:cTn id="123" presetID="11" presetClass="entr" presetSubtype="0" fill="hold" grpId="0" nodeType="afterEffect">
                                  <p:stCondLst>
                                    <p:cond delay="0"/>
                                  </p:stCondLst>
                                  <p:childTnLst>
                                    <p:set>
                                      <p:cBhvr>
                                        <p:cTn id="124" dur="1000">
                                          <p:stCondLst>
                                            <p:cond delay="0"/>
                                          </p:stCondLst>
                                        </p:cTn>
                                        <p:tgtEl>
                                          <p:spTgt spid="37"/>
                                        </p:tgtEl>
                                        <p:attrNameLst>
                                          <p:attrName>style.visibility</p:attrName>
                                        </p:attrNameLst>
                                      </p:cBhvr>
                                      <p:to>
                                        <p:strVal val="visible"/>
                                      </p:to>
                                    </p:set>
                                  </p:childTnLst>
                                </p:cTn>
                              </p:par>
                            </p:childTnLst>
                          </p:cTn>
                        </p:par>
                        <p:par>
                          <p:cTn id="125" fill="hold">
                            <p:stCondLst>
                              <p:cond delay="27000"/>
                            </p:stCondLst>
                            <p:childTnLst>
                              <p:par>
                                <p:cTn id="126" presetID="11" presetClass="entr" presetSubtype="0" fill="hold" grpId="0" nodeType="afterEffect">
                                  <p:stCondLst>
                                    <p:cond delay="0"/>
                                  </p:stCondLst>
                                  <p:childTnLst>
                                    <p:set>
                                      <p:cBhvr>
                                        <p:cTn id="127" dur="1000">
                                          <p:stCondLst>
                                            <p:cond delay="0"/>
                                          </p:stCondLst>
                                        </p:cTn>
                                        <p:tgtEl>
                                          <p:spTgt spid="38"/>
                                        </p:tgtEl>
                                        <p:attrNameLst>
                                          <p:attrName>style.visibility</p:attrName>
                                        </p:attrNameLst>
                                      </p:cBhvr>
                                      <p:to>
                                        <p:strVal val="visible"/>
                                      </p:to>
                                    </p:set>
                                  </p:childTnLst>
                                </p:cTn>
                              </p:par>
                            </p:childTnLst>
                          </p:cTn>
                        </p:par>
                        <p:par>
                          <p:cTn id="128" fill="hold">
                            <p:stCondLst>
                              <p:cond delay="28000"/>
                            </p:stCondLst>
                            <p:childTnLst>
                              <p:par>
                                <p:cTn id="129" presetID="11" presetClass="entr" presetSubtype="0" fill="hold" grpId="0" nodeType="afterEffect">
                                  <p:stCondLst>
                                    <p:cond delay="0"/>
                                  </p:stCondLst>
                                  <p:childTnLst>
                                    <p:set>
                                      <p:cBhvr>
                                        <p:cTn id="130" dur="1000">
                                          <p:stCondLst>
                                            <p:cond delay="0"/>
                                          </p:stCondLst>
                                        </p:cTn>
                                        <p:tgtEl>
                                          <p:spTgt spid="39"/>
                                        </p:tgtEl>
                                        <p:attrNameLst>
                                          <p:attrName>style.visibility</p:attrName>
                                        </p:attrNameLst>
                                      </p:cBhvr>
                                      <p:to>
                                        <p:strVal val="visible"/>
                                      </p:to>
                                    </p:set>
                                  </p:childTnLst>
                                </p:cTn>
                              </p:par>
                            </p:childTnLst>
                          </p:cTn>
                        </p:par>
                        <p:par>
                          <p:cTn id="131" fill="hold">
                            <p:stCondLst>
                              <p:cond delay="29000"/>
                            </p:stCondLst>
                            <p:childTnLst>
                              <p:par>
                                <p:cTn id="132" presetID="11" presetClass="entr" presetSubtype="0" fill="hold" grpId="0" nodeType="afterEffect">
                                  <p:stCondLst>
                                    <p:cond delay="0"/>
                                  </p:stCondLst>
                                  <p:childTnLst>
                                    <p:set>
                                      <p:cBhvr>
                                        <p:cTn id="133" dur="1000">
                                          <p:stCondLst>
                                            <p:cond delay="0"/>
                                          </p:stCondLst>
                                        </p:cTn>
                                        <p:tgtEl>
                                          <p:spTgt spid="40"/>
                                        </p:tgtEl>
                                        <p:attrNameLst>
                                          <p:attrName>style.visibility</p:attrName>
                                        </p:attrNameLst>
                                      </p:cBhvr>
                                      <p:to>
                                        <p:strVal val="visible"/>
                                      </p:to>
                                    </p:set>
                                  </p:childTnLst>
                                </p:cTn>
                              </p:par>
                            </p:childTnLst>
                          </p:cTn>
                        </p:par>
                        <p:par>
                          <p:cTn id="134" fill="hold">
                            <p:stCondLst>
                              <p:cond delay="30000"/>
                            </p:stCondLst>
                            <p:childTnLst>
                              <p:par>
                                <p:cTn id="135" presetID="11" presetClass="entr" presetSubtype="0" fill="hold" grpId="0" nodeType="afterEffect">
                                  <p:stCondLst>
                                    <p:cond delay="0"/>
                                  </p:stCondLst>
                                  <p:childTnLst>
                                    <p:set>
                                      <p:cBhvr>
                                        <p:cTn id="136" dur="1000">
                                          <p:stCondLst>
                                            <p:cond delay="0"/>
                                          </p:stCondLst>
                                        </p:cTn>
                                        <p:tgtEl>
                                          <p:spTgt spid="41"/>
                                        </p:tgtEl>
                                        <p:attrNameLst>
                                          <p:attrName>style.visibility</p:attrName>
                                        </p:attrNameLst>
                                      </p:cBhvr>
                                      <p:to>
                                        <p:strVal val="visible"/>
                                      </p:to>
                                    </p:set>
                                  </p:childTnLst>
                                  <p:subTnLst>
                                    <p:audio>
                                      <p:cMediaNode>
                                        <p:cTn display="0" masterRel="sameClick">
                                          <p:stCondLst>
                                            <p:cond evt="begin" delay="0">
                                              <p:tn val="135"/>
                                            </p:cond>
                                          </p:stCondLst>
                                          <p:endCondLst>
                                            <p:cond evt="onStopAudio" delay="0">
                                              <p:tgtEl>
                                                <p:sldTgt/>
                                              </p:tgtEl>
                                            </p:cond>
                                          </p:endCondLst>
                                        </p:cTn>
                                        <p:tgtEl>
                                          <p:sndTgt r:embed="rId5" name="chimes.wav"/>
                                        </p:tgtEl>
                                      </p:cMediaNode>
                                    </p:audio>
                                  </p:subTnLst>
                                </p:cTn>
                              </p:par>
                            </p:childTnLst>
                          </p:cTn>
                        </p:par>
                      </p:childTnLst>
                    </p:cTn>
                  </p:par>
                </p:childTnLst>
              </p:cTn>
              <p:nextCondLst>
                <p:cond evt="onClick" delay="0">
                  <p:tgtEl>
                    <p:spTgt spid="42"/>
                  </p:tgtEl>
                </p:cond>
              </p:nextCondLst>
            </p:seq>
          </p:childTnLst>
        </p:cTn>
      </p:par>
    </p:tnLst>
    <p:bldLst>
      <p:bldP spid="4" grpId="0" animBg="1"/>
      <p:bldP spid="4" grpId="1" animBg="1"/>
      <p:bldP spid="5" grpId="0" animBg="1"/>
      <p:bldP spid="5" grpId="1" animBg="1"/>
      <p:bldP spid="6" grpId="0" animBg="1"/>
      <p:bldP spid="6" grpId="1" animBg="1"/>
      <p:bldP spid="8" grpId="0" animBg="1"/>
      <p:bldP spid="8" grpId="1"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4" name="Picture 30" descr="Cover">
            <a:extLst>
              <a:ext uri="{FF2B5EF4-FFF2-40B4-BE49-F238E27FC236}">
                <a16:creationId xmlns="" xmlns:a16="http://schemas.microsoft.com/office/drawing/2014/main" id="{7ADEB258-9B49-4DB4-BE5A-38F7175276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411" y="4604386"/>
            <a:ext cx="2990850" cy="641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3" name="Picture 29" descr="Cover">
            <a:extLst>
              <a:ext uri="{FF2B5EF4-FFF2-40B4-BE49-F238E27FC236}">
                <a16:creationId xmlns="" xmlns:a16="http://schemas.microsoft.com/office/drawing/2014/main" id="{741228D2-A347-4405-9C28-9B1074BA2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6146" y="4164330"/>
            <a:ext cx="830580" cy="565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Cover">
            <a:extLst>
              <a:ext uri="{FF2B5EF4-FFF2-40B4-BE49-F238E27FC236}">
                <a16:creationId xmlns="" xmlns:a16="http://schemas.microsoft.com/office/drawing/2014/main" id="{9F49806B-9D2E-48EF-A51B-4B1D8C4EF6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87830" y="4105276"/>
            <a:ext cx="1514476" cy="417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1" name="Picture 27" descr="Cover">
            <a:extLst>
              <a:ext uri="{FF2B5EF4-FFF2-40B4-BE49-F238E27FC236}">
                <a16:creationId xmlns="" xmlns:a16="http://schemas.microsoft.com/office/drawing/2014/main" id="{A5793E23-60E3-463D-8639-C732E03432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61336" y="4015740"/>
            <a:ext cx="1203960" cy="28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26" descr="Cover">
            <a:extLst>
              <a:ext uri="{FF2B5EF4-FFF2-40B4-BE49-F238E27FC236}">
                <a16:creationId xmlns="" xmlns:a16="http://schemas.microsoft.com/office/drawing/2014/main" id="{4DE59DBB-3364-4E55-ACF3-E62D4A6BEA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2940" y="3409950"/>
            <a:ext cx="2421256" cy="611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25" descr="Cover">
            <a:extLst>
              <a:ext uri="{FF2B5EF4-FFF2-40B4-BE49-F238E27FC236}">
                <a16:creationId xmlns="" xmlns:a16="http://schemas.microsoft.com/office/drawing/2014/main" id="{3ECB8E96-7CD7-4F06-92E5-6EA90EFDD2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41320" y="3469006"/>
            <a:ext cx="1379220" cy="81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24" descr="Cover">
            <a:extLst>
              <a:ext uri="{FF2B5EF4-FFF2-40B4-BE49-F238E27FC236}">
                <a16:creationId xmlns="" xmlns:a16="http://schemas.microsoft.com/office/drawing/2014/main" id="{82E8DD4E-E511-477F-9FFD-CC633C52F13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48126" y="3219450"/>
            <a:ext cx="1764030" cy="1135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23" descr="Cover">
            <a:extLst>
              <a:ext uri="{FF2B5EF4-FFF2-40B4-BE49-F238E27FC236}">
                <a16:creationId xmlns="" xmlns:a16="http://schemas.microsoft.com/office/drawing/2014/main" id="{D299C4AC-7CF9-4ED0-B5E9-2870927C5D7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09486" y="4608196"/>
            <a:ext cx="3099434" cy="5619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 xmlns:a16="http://schemas.microsoft.com/office/drawing/2014/main" id="{703E2922-DBEC-49D0-9CDC-6C54CC5181B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265671" y="4331970"/>
            <a:ext cx="2647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 xmlns:a16="http://schemas.microsoft.com/office/drawing/2014/main" id="{0BEEFA18-B69D-41C6-9D0E-51E48D7F3E1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07356" y="3209926"/>
            <a:ext cx="2028824" cy="159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 xmlns:a16="http://schemas.microsoft.com/office/drawing/2014/main" id="{10B98348-D71C-4D66-BDA8-3F9A19E5B2D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49730" y="2099311"/>
            <a:ext cx="2453640" cy="537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 xmlns:a16="http://schemas.microsoft.com/office/drawing/2014/main" id="{D8D7E2B1-9C03-463A-B229-0B23757E6FE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0136" y="1605916"/>
            <a:ext cx="3137534" cy="655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 xmlns:a16="http://schemas.microsoft.com/office/drawing/2014/main" id="{3C0B6040-B7AF-426B-872B-1F9D0C2EFBB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280160" y="1238250"/>
            <a:ext cx="2973706" cy="1022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 xmlns:a16="http://schemas.microsoft.com/office/drawing/2014/main" id="{BC9B17A5-2C18-4A12-9751-9844FC6D604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874770" y="2044066"/>
            <a:ext cx="1937386"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 xmlns:a16="http://schemas.microsoft.com/office/drawing/2014/main" id="{F496CFB1-A3EA-49C4-999B-893393A8AE2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161020" y="3383280"/>
            <a:ext cx="2935606" cy="601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9" name="Picture 15" descr="Cover">
            <a:extLst>
              <a:ext uri="{FF2B5EF4-FFF2-40B4-BE49-F238E27FC236}">
                <a16:creationId xmlns="" xmlns:a16="http://schemas.microsoft.com/office/drawing/2014/main" id="{1643EDAB-0A5E-4218-A3AE-E348751182A5}"/>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107680" y="3139440"/>
            <a:ext cx="243078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8" name="Picture 14" descr="Cover">
            <a:extLst>
              <a:ext uri="{FF2B5EF4-FFF2-40B4-BE49-F238E27FC236}">
                <a16:creationId xmlns="" xmlns:a16="http://schemas.microsoft.com/office/drawing/2014/main" id="{321D0C33-6A68-4FAC-AACE-C95B269FE4E2}"/>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09486" y="2514600"/>
            <a:ext cx="1030604" cy="103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7" name="Picture 13" descr="Cover">
            <a:extLst>
              <a:ext uri="{FF2B5EF4-FFF2-40B4-BE49-F238E27FC236}">
                <a16:creationId xmlns="" xmlns:a16="http://schemas.microsoft.com/office/drawing/2014/main" id="{6EF22CED-F995-4CD3-84EE-764678EF517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9023986" y="2581276"/>
            <a:ext cx="2480310" cy="611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 xmlns:a16="http://schemas.microsoft.com/office/drawing/2014/main" id="{5D6E7065-5EC5-4467-BB71-55AF707C912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020176" y="2400300"/>
            <a:ext cx="2562224" cy="39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 xmlns:a16="http://schemas.microsoft.com/office/drawing/2014/main" id="{EF4E5A73-A1C6-40F7-A0ED-341DC35542A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894446" y="1979296"/>
            <a:ext cx="2632710" cy="737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 xmlns:a16="http://schemas.microsoft.com/office/drawing/2014/main" id="{7585EB8D-A59A-41DD-B158-5882539356E1}"/>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320916" y="2400300"/>
            <a:ext cx="1855470" cy="325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 xmlns:a16="http://schemas.microsoft.com/office/drawing/2014/main" id="{489BE226-6C94-4D5A-B070-76446876937C}"/>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8374380" y="1478280"/>
            <a:ext cx="2268856"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 xmlns:a16="http://schemas.microsoft.com/office/drawing/2014/main" id="{9D2F2DD2-29C0-46DE-B129-D3B35E55148D}"/>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8336281" y="1230630"/>
            <a:ext cx="2800350" cy="46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1" name="Picture 7" descr="Cover">
            <a:extLst>
              <a:ext uri="{FF2B5EF4-FFF2-40B4-BE49-F238E27FC236}">
                <a16:creationId xmlns="" xmlns:a16="http://schemas.microsoft.com/office/drawing/2014/main" id="{583CFAA7-6A36-4E29-9D68-4839C86FA50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8233410" y="868680"/>
            <a:ext cx="2788920" cy="741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Picture 6" descr="Cover">
            <a:extLst>
              <a:ext uri="{FF2B5EF4-FFF2-40B4-BE49-F238E27FC236}">
                <a16:creationId xmlns="" xmlns:a16="http://schemas.microsoft.com/office/drawing/2014/main" id="{B423DF5E-0024-4D06-897D-1E9BC6D66242}"/>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65671" y="1451610"/>
            <a:ext cx="1253490" cy="120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 xmlns:a16="http://schemas.microsoft.com/office/drawing/2014/main" id="{937721F8-9F4F-4FBF-9528-22E96EA56C65}"/>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5480686" y="2392681"/>
            <a:ext cx="2057400" cy="108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 xmlns:a16="http://schemas.microsoft.com/office/drawing/2014/main" id="{637C6DE7-0974-4E9F-994D-244649316EB8}"/>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4732021" y="3048001"/>
            <a:ext cx="1840230" cy="582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2" descr="HÃ¬nh áº£nh cÃ³ liÃªn quan">
            <a:extLst>
              <a:ext uri="{FF2B5EF4-FFF2-40B4-BE49-F238E27FC236}">
                <a16:creationId xmlns="" xmlns:a16="http://schemas.microsoft.com/office/drawing/2014/main" id="{B63818AD-2173-494A-99B5-C8AA8EC66B6D}"/>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042411" y="32386"/>
            <a:ext cx="2693670" cy="19335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34" descr="Káº¿t quáº£ hÃ¬nh áº£nh cho huy cáº­n ÄoÃ n thuyá»n ÄÃ¡nh cÃ¡">
            <a:extLst>
              <a:ext uri="{FF2B5EF4-FFF2-40B4-BE49-F238E27FC236}">
                <a16:creationId xmlns="" xmlns:a16="http://schemas.microsoft.com/office/drawing/2014/main" id="{DDD8217E-2CFA-41AF-A749-1FC9E4705182}"/>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3554730" y="4906703"/>
            <a:ext cx="3187066" cy="1948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21521"/>
                                        </p:tgtEl>
                                        <p:attrNameLst>
                                          <p:attrName>style.visibility</p:attrName>
                                        </p:attrNameLst>
                                      </p:cBhvr>
                                      <p:to>
                                        <p:strVal val="visible"/>
                                      </p:to>
                                    </p:set>
                                    <p:animEffect transition="in" filter="wipe(right)">
                                      <p:cBhvr>
                                        <p:cTn id="12" dur="500"/>
                                        <p:tgtEl>
                                          <p:spTgt spid="21521"/>
                                        </p:tgtEl>
                                      </p:cBhvr>
                                    </p:animEffect>
                                  </p:childTnLst>
                                </p:cTn>
                              </p:par>
                              <p:par>
                                <p:cTn id="13" presetID="22" presetClass="entr" presetSubtype="4"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wipe(down)">
                                      <p:cBhvr>
                                        <p:cTn id="15" dur="500"/>
                                        <p:tgtEl>
                                          <p:spTgt spid="3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2" fill="hold" nodeType="clickEffect">
                                  <p:stCondLst>
                                    <p:cond delay="0"/>
                                  </p:stCondLst>
                                  <p:childTnLst>
                                    <p:set>
                                      <p:cBhvr>
                                        <p:cTn id="19" dur="1" fill="hold">
                                          <p:stCondLst>
                                            <p:cond delay="0"/>
                                          </p:stCondLst>
                                        </p:cTn>
                                        <p:tgtEl>
                                          <p:spTgt spid="21522"/>
                                        </p:tgtEl>
                                        <p:attrNameLst>
                                          <p:attrName>style.visibility</p:attrName>
                                        </p:attrNameLst>
                                      </p:cBhvr>
                                      <p:to>
                                        <p:strVal val="visible"/>
                                      </p:to>
                                    </p:set>
                                    <p:animEffect transition="in" filter="wipe(right)">
                                      <p:cBhvr>
                                        <p:cTn id="20" dur="500"/>
                                        <p:tgtEl>
                                          <p:spTgt spid="21522"/>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2" fill="hold" nodeType="clickEffect">
                                  <p:stCondLst>
                                    <p:cond delay="0"/>
                                  </p:stCondLst>
                                  <p:childTnLst>
                                    <p:set>
                                      <p:cBhvr>
                                        <p:cTn id="24" dur="1" fill="hold">
                                          <p:stCondLst>
                                            <p:cond delay="0"/>
                                          </p:stCondLst>
                                        </p:cTn>
                                        <p:tgtEl>
                                          <p:spTgt spid="21523"/>
                                        </p:tgtEl>
                                        <p:attrNameLst>
                                          <p:attrName>style.visibility</p:attrName>
                                        </p:attrNameLst>
                                      </p:cBhvr>
                                      <p:to>
                                        <p:strVal val="visible"/>
                                      </p:to>
                                    </p:set>
                                    <p:animEffect transition="in" filter="wipe(right)">
                                      <p:cBhvr>
                                        <p:cTn id="25" dur="500"/>
                                        <p:tgtEl>
                                          <p:spTgt spid="2152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2" fill="hold" nodeType="clickEffect">
                                  <p:stCondLst>
                                    <p:cond delay="0"/>
                                  </p:stCondLst>
                                  <p:childTnLst>
                                    <p:set>
                                      <p:cBhvr>
                                        <p:cTn id="29" dur="1" fill="hold">
                                          <p:stCondLst>
                                            <p:cond delay="0"/>
                                          </p:stCondLst>
                                        </p:cTn>
                                        <p:tgtEl>
                                          <p:spTgt spid="21524"/>
                                        </p:tgtEl>
                                        <p:attrNameLst>
                                          <p:attrName>style.visibility</p:attrName>
                                        </p:attrNameLst>
                                      </p:cBhvr>
                                      <p:to>
                                        <p:strVal val="visible"/>
                                      </p:to>
                                    </p:set>
                                    <p:animEffect transition="in" filter="wipe(right)">
                                      <p:cBhvr>
                                        <p:cTn id="30" dur="500"/>
                                        <p:tgtEl>
                                          <p:spTgt spid="21524"/>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2" fill="hold" nodeType="clickEffect">
                                  <p:stCondLst>
                                    <p:cond delay="0"/>
                                  </p:stCondLst>
                                  <p:childTnLst>
                                    <p:set>
                                      <p:cBhvr>
                                        <p:cTn id="34" dur="1" fill="hold">
                                          <p:stCondLst>
                                            <p:cond delay="0"/>
                                          </p:stCondLst>
                                        </p:cTn>
                                        <p:tgtEl>
                                          <p:spTgt spid="21528"/>
                                        </p:tgtEl>
                                        <p:attrNameLst>
                                          <p:attrName>style.visibility</p:attrName>
                                        </p:attrNameLst>
                                      </p:cBhvr>
                                      <p:to>
                                        <p:strVal val="visible"/>
                                      </p:to>
                                    </p:set>
                                    <p:animEffect transition="in" filter="wipe(right)">
                                      <p:cBhvr>
                                        <p:cTn id="35" dur="500"/>
                                        <p:tgtEl>
                                          <p:spTgt spid="21528"/>
                                        </p:tgtEl>
                                      </p:cBhvr>
                                    </p:animEffect>
                                  </p:childTnLst>
                                </p:cTn>
                              </p:par>
                              <p:par>
                                <p:cTn id="36" presetID="21" presetClass="entr" presetSubtype="1" fill="hold" nodeType="with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wheel(1)">
                                      <p:cBhvr>
                                        <p:cTn id="38" dur="2000"/>
                                        <p:tgtEl>
                                          <p:spTgt spid="3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2" fill="hold" nodeType="clickEffect">
                                  <p:stCondLst>
                                    <p:cond delay="0"/>
                                  </p:stCondLst>
                                  <p:childTnLst>
                                    <p:set>
                                      <p:cBhvr>
                                        <p:cTn id="42" dur="1" fill="hold">
                                          <p:stCondLst>
                                            <p:cond delay="0"/>
                                          </p:stCondLst>
                                        </p:cTn>
                                        <p:tgtEl>
                                          <p:spTgt spid="21529"/>
                                        </p:tgtEl>
                                        <p:attrNameLst>
                                          <p:attrName>style.visibility</p:attrName>
                                        </p:attrNameLst>
                                      </p:cBhvr>
                                      <p:to>
                                        <p:strVal val="visible"/>
                                      </p:to>
                                    </p:set>
                                    <p:animEffect transition="in" filter="wipe(right)">
                                      <p:cBhvr>
                                        <p:cTn id="43" dur="500"/>
                                        <p:tgtEl>
                                          <p:spTgt spid="21529"/>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nodeType="clickEffect">
                                  <p:stCondLst>
                                    <p:cond delay="0"/>
                                  </p:stCondLst>
                                  <p:childTnLst>
                                    <p:set>
                                      <p:cBhvr>
                                        <p:cTn id="47" dur="1" fill="hold">
                                          <p:stCondLst>
                                            <p:cond delay="0"/>
                                          </p:stCondLst>
                                        </p:cTn>
                                        <p:tgtEl>
                                          <p:spTgt spid="21530"/>
                                        </p:tgtEl>
                                        <p:attrNameLst>
                                          <p:attrName>style.visibility</p:attrName>
                                        </p:attrNameLst>
                                      </p:cBhvr>
                                      <p:to>
                                        <p:strVal val="visible"/>
                                      </p:to>
                                    </p:set>
                                    <p:animEffect transition="in" filter="wipe(right)">
                                      <p:cBhvr>
                                        <p:cTn id="48" dur="500"/>
                                        <p:tgtEl>
                                          <p:spTgt spid="21530"/>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2" fill="hold" nodeType="clickEffect">
                                  <p:stCondLst>
                                    <p:cond delay="0"/>
                                  </p:stCondLst>
                                  <p:childTnLst>
                                    <p:set>
                                      <p:cBhvr>
                                        <p:cTn id="52" dur="1" fill="hold">
                                          <p:stCondLst>
                                            <p:cond delay="0"/>
                                          </p:stCondLst>
                                        </p:cTn>
                                        <p:tgtEl>
                                          <p:spTgt spid="21531"/>
                                        </p:tgtEl>
                                        <p:attrNameLst>
                                          <p:attrName>style.visibility</p:attrName>
                                        </p:attrNameLst>
                                      </p:cBhvr>
                                      <p:to>
                                        <p:strVal val="visible"/>
                                      </p:to>
                                    </p:set>
                                    <p:animEffect transition="in" filter="wipe(right)">
                                      <p:cBhvr>
                                        <p:cTn id="53" dur="500"/>
                                        <p:tgtEl>
                                          <p:spTgt spid="21531"/>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22" presetClass="entr" presetSubtype="2" fill="hold" nodeType="clickEffect">
                                  <p:stCondLst>
                                    <p:cond delay="0"/>
                                  </p:stCondLst>
                                  <p:childTnLst>
                                    <p:set>
                                      <p:cBhvr>
                                        <p:cTn id="57" dur="1" fill="hold">
                                          <p:stCondLst>
                                            <p:cond delay="0"/>
                                          </p:stCondLst>
                                        </p:cTn>
                                        <p:tgtEl>
                                          <p:spTgt spid="21532"/>
                                        </p:tgtEl>
                                        <p:attrNameLst>
                                          <p:attrName>style.visibility</p:attrName>
                                        </p:attrNameLst>
                                      </p:cBhvr>
                                      <p:to>
                                        <p:strVal val="visible"/>
                                      </p:to>
                                    </p:set>
                                    <p:animEffect transition="in" filter="wipe(right)">
                                      <p:cBhvr>
                                        <p:cTn id="58" dur="500"/>
                                        <p:tgtEl>
                                          <p:spTgt spid="21532"/>
                                        </p:tgtEl>
                                      </p:cBhvr>
                                    </p:animEffect>
                                  </p:childTnLst>
                                </p:cTn>
                              </p:par>
                            </p:childTnLst>
                          </p:cTn>
                        </p:par>
                      </p:childTnLst>
                    </p:cTn>
                  </p:par>
                  <p:par>
                    <p:cTn id="59" fill="hold" nodeType="clickPar">
                      <p:stCondLst>
                        <p:cond delay="indefinite"/>
                      </p:stCondLst>
                      <p:childTnLst>
                        <p:par>
                          <p:cTn id="60" fill="hold" nodeType="withGroup">
                            <p:stCondLst>
                              <p:cond delay="0"/>
                            </p:stCondLst>
                            <p:childTnLst>
                              <p:par>
                                <p:cTn id="61" presetID="22" presetClass="entr" presetSubtype="2" fill="hold" nodeType="clickEffect">
                                  <p:stCondLst>
                                    <p:cond delay="0"/>
                                  </p:stCondLst>
                                  <p:childTnLst>
                                    <p:set>
                                      <p:cBhvr>
                                        <p:cTn id="62" dur="1" fill="hold">
                                          <p:stCondLst>
                                            <p:cond delay="0"/>
                                          </p:stCondLst>
                                        </p:cTn>
                                        <p:tgtEl>
                                          <p:spTgt spid="21533"/>
                                        </p:tgtEl>
                                        <p:attrNameLst>
                                          <p:attrName>style.visibility</p:attrName>
                                        </p:attrNameLst>
                                      </p:cBhvr>
                                      <p:to>
                                        <p:strVal val="visible"/>
                                      </p:to>
                                    </p:set>
                                    <p:animEffect transition="in" filter="wipe(right)">
                                      <p:cBhvr>
                                        <p:cTn id="63" dur="500"/>
                                        <p:tgtEl>
                                          <p:spTgt spid="21533"/>
                                        </p:tgtEl>
                                      </p:cBhvr>
                                    </p:animEffect>
                                  </p:childTnLst>
                                </p:cTn>
                              </p:par>
                            </p:childTnLst>
                          </p:cTn>
                        </p:par>
                      </p:childTnLst>
                    </p:cTn>
                  </p:par>
                  <p:par>
                    <p:cTn id="64" fill="hold" nodeType="clickPar">
                      <p:stCondLst>
                        <p:cond delay="indefinite"/>
                      </p:stCondLst>
                      <p:childTnLst>
                        <p:par>
                          <p:cTn id="65" fill="hold" nodeType="withGroup">
                            <p:stCondLst>
                              <p:cond delay="0"/>
                            </p:stCondLst>
                            <p:childTnLst>
                              <p:par>
                                <p:cTn id="66" presetID="22" presetClass="entr" presetSubtype="2" fill="hold" nodeType="clickEffect">
                                  <p:stCondLst>
                                    <p:cond delay="0"/>
                                  </p:stCondLst>
                                  <p:childTnLst>
                                    <p:set>
                                      <p:cBhvr>
                                        <p:cTn id="67" dur="1" fill="hold">
                                          <p:stCondLst>
                                            <p:cond delay="0"/>
                                          </p:stCondLst>
                                        </p:cTn>
                                        <p:tgtEl>
                                          <p:spTgt spid="21534"/>
                                        </p:tgtEl>
                                        <p:attrNameLst>
                                          <p:attrName>style.visibility</p:attrName>
                                        </p:attrNameLst>
                                      </p:cBhvr>
                                      <p:to>
                                        <p:strVal val="visible"/>
                                      </p:to>
                                    </p:set>
                                    <p:animEffect transition="in" filter="wipe(right)">
                                      <p:cBhvr>
                                        <p:cTn id="68" dur="500"/>
                                        <p:tgtEl>
                                          <p:spTgt spid="21534"/>
                                        </p:tgtEl>
                                      </p:cBhvr>
                                    </p:animEffect>
                                  </p:childTnLst>
                                </p:cTn>
                              </p:par>
                            </p:childTnLst>
                          </p:cTn>
                        </p:par>
                      </p:childTnLst>
                    </p:cTn>
                  </p:par>
                  <p:par>
                    <p:cTn id="69" fill="hold" nodeType="clickPar">
                      <p:stCondLst>
                        <p:cond delay="indefinite"/>
                      </p:stCondLst>
                      <p:childTnLst>
                        <p:par>
                          <p:cTn id="70" fill="hold" nodeType="withGroup">
                            <p:stCondLst>
                              <p:cond delay="0"/>
                            </p:stCondLst>
                            <p:childTnLst>
                              <p:par>
                                <p:cTn id="71" presetID="22" presetClass="entr" presetSubtype="8" fill="hold" nodeType="clickEffect">
                                  <p:stCondLst>
                                    <p:cond delay="0"/>
                                  </p:stCondLst>
                                  <p:childTnLst>
                                    <p:set>
                                      <p:cBhvr>
                                        <p:cTn id="72" dur="1" fill="hold">
                                          <p:stCondLst>
                                            <p:cond delay="0"/>
                                          </p:stCondLst>
                                        </p:cTn>
                                        <p:tgtEl>
                                          <p:spTgt spid="21509"/>
                                        </p:tgtEl>
                                        <p:attrNameLst>
                                          <p:attrName>style.visibility</p:attrName>
                                        </p:attrNameLst>
                                      </p:cBhvr>
                                      <p:to>
                                        <p:strVal val="visible"/>
                                      </p:to>
                                    </p:set>
                                    <p:animEffect transition="in" filter="wipe(left)">
                                      <p:cBhvr>
                                        <p:cTn id="73" dur="500"/>
                                        <p:tgtEl>
                                          <p:spTgt spid="21509"/>
                                        </p:tgtEl>
                                      </p:cBhvr>
                                    </p:animEffect>
                                  </p:childTnLst>
                                </p:cTn>
                              </p:par>
                            </p:childTnLst>
                          </p:cTn>
                        </p:par>
                      </p:childTnLst>
                    </p:cTn>
                  </p:par>
                  <p:par>
                    <p:cTn id="74" fill="hold" nodeType="clickPar">
                      <p:stCondLst>
                        <p:cond delay="indefinite"/>
                      </p:stCondLst>
                      <p:childTnLst>
                        <p:par>
                          <p:cTn id="75" fill="hold" nodeType="withGroup">
                            <p:stCondLst>
                              <p:cond delay="0"/>
                            </p:stCondLst>
                            <p:childTnLst>
                              <p:par>
                                <p:cTn id="76" presetID="22" presetClass="entr" presetSubtype="8" fill="hold" nodeType="clickEffect">
                                  <p:stCondLst>
                                    <p:cond delay="0"/>
                                  </p:stCondLst>
                                  <p:childTnLst>
                                    <p:set>
                                      <p:cBhvr>
                                        <p:cTn id="77" dur="1" fill="hold">
                                          <p:stCondLst>
                                            <p:cond delay="0"/>
                                          </p:stCondLst>
                                        </p:cTn>
                                        <p:tgtEl>
                                          <p:spTgt spid="21510"/>
                                        </p:tgtEl>
                                        <p:attrNameLst>
                                          <p:attrName>style.visibility</p:attrName>
                                        </p:attrNameLst>
                                      </p:cBhvr>
                                      <p:to>
                                        <p:strVal val="visible"/>
                                      </p:to>
                                    </p:set>
                                    <p:animEffect transition="in" filter="wipe(left)">
                                      <p:cBhvr>
                                        <p:cTn id="78" dur="500"/>
                                        <p:tgtEl>
                                          <p:spTgt spid="2151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8" fill="hold" nodeType="clickEffect">
                                  <p:stCondLst>
                                    <p:cond delay="0"/>
                                  </p:stCondLst>
                                  <p:childTnLst>
                                    <p:set>
                                      <p:cBhvr>
                                        <p:cTn id="82" dur="1" fill="hold">
                                          <p:stCondLst>
                                            <p:cond delay="0"/>
                                          </p:stCondLst>
                                        </p:cTn>
                                        <p:tgtEl>
                                          <p:spTgt spid="21511"/>
                                        </p:tgtEl>
                                        <p:attrNameLst>
                                          <p:attrName>style.visibility</p:attrName>
                                        </p:attrNameLst>
                                      </p:cBhvr>
                                      <p:to>
                                        <p:strVal val="visible"/>
                                      </p:to>
                                    </p:set>
                                    <p:animEffect transition="in" filter="wipe(left)">
                                      <p:cBhvr>
                                        <p:cTn id="83" dur="500"/>
                                        <p:tgtEl>
                                          <p:spTgt spid="21511"/>
                                        </p:tgtEl>
                                      </p:cBhvr>
                                    </p:animEffect>
                                  </p:childTnLst>
                                </p:cTn>
                              </p:par>
                            </p:childTnLst>
                          </p:cTn>
                        </p:par>
                      </p:childTnLst>
                    </p:cTn>
                  </p:par>
                  <p:par>
                    <p:cTn id="84" fill="hold" nodeType="clickPar">
                      <p:stCondLst>
                        <p:cond delay="indefinite"/>
                      </p:stCondLst>
                      <p:childTnLst>
                        <p:par>
                          <p:cTn id="85" fill="hold" nodeType="withGroup">
                            <p:stCondLst>
                              <p:cond delay="0"/>
                            </p:stCondLst>
                            <p:childTnLst>
                              <p:par>
                                <p:cTn id="86" presetID="22" presetClass="entr" presetSubtype="8" fill="hold" nodeType="clickEffect">
                                  <p:stCondLst>
                                    <p:cond delay="0"/>
                                  </p:stCondLst>
                                  <p:childTnLst>
                                    <p:set>
                                      <p:cBhvr>
                                        <p:cTn id="87" dur="1" fill="hold">
                                          <p:stCondLst>
                                            <p:cond delay="0"/>
                                          </p:stCondLst>
                                        </p:cTn>
                                        <p:tgtEl>
                                          <p:spTgt spid="21512"/>
                                        </p:tgtEl>
                                        <p:attrNameLst>
                                          <p:attrName>style.visibility</p:attrName>
                                        </p:attrNameLst>
                                      </p:cBhvr>
                                      <p:to>
                                        <p:strVal val="visible"/>
                                      </p:to>
                                    </p:set>
                                    <p:animEffect transition="in" filter="wipe(left)">
                                      <p:cBhvr>
                                        <p:cTn id="88" dur="500"/>
                                        <p:tgtEl>
                                          <p:spTgt spid="21512"/>
                                        </p:tgtEl>
                                      </p:cBhvr>
                                    </p:animEffect>
                                  </p:childTnLst>
                                </p:cTn>
                              </p:par>
                            </p:childTnLst>
                          </p:cTn>
                        </p:par>
                      </p:childTnLst>
                    </p:cTn>
                  </p:par>
                  <p:par>
                    <p:cTn id="89" fill="hold" nodeType="clickPar">
                      <p:stCondLst>
                        <p:cond delay="indefinite"/>
                      </p:stCondLst>
                      <p:childTnLst>
                        <p:par>
                          <p:cTn id="90" fill="hold" nodeType="withGroup">
                            <p:stCondLst>
                              <p:cond delay="0"/>
                            </p:stCondLst>
                            <p:childTnLst>
                              <p:par>
                                <p:cTn id="91" presetID="22" presetClass="entr" presetSubtype="8" fill="hold" nodeType="clickEffect">
                                  <p:stCondLst>
                                    <p:cond delay="0"/>
                                  </p:stCondLst>
                                  <p:childTnLst>
                                    <p:set>
                                      <p:cBhvr>
                                        <p:cTn id="92" dur="1" fill="hold">
                                          <p:stCondLst>
                                            <p:cond delay="0"/>
                                          </p:stCondLst>
                                        </p:cTn>
                                        <p:tgtEl>
                                          <p:spTgt spid="21513"/>
                                        </p:tgtEl>
                                        <p:attrNameLst>
                                          <p:attrName>style.visibility</p:attrName>
                                        </p:attrNameLst>
                                      </p:cBhvr>
                                      <p:to>
                                        <p:strVal val="visible"/>
                                      </p:to>
                                    </p:set>
                                    <p:animEffect transition="in" filter="wipe(left)">
                                      <p:cBhvr>
                                        <p:cTn id="93" dur="500"/>
                                        <p:tgtEl>
                                          <p:spTgt spid="21513"/>
                                        </p:tgtEl>
                                      </p:cBhvr>
                                    </p:animEffect>
                                  </p:childTnLst>
                                </p:cTn>
                              </p:par>
                            </p:childTnLst>
                          </p:cTn>
                        </p:par>
                      </p:childTnLst>
                    </p:cTn>
                  </p:par>
                  <p:par>
                    <p:cTn id="94" fill="hold" nodeType="clickPar">
                      <p:stCondLst>
                        <p:cond delay="indefinite"/>
                      </p:stCondLst>
                      <p:childTnLst>
                        <p:par>
                          <p:cTn id="95" fill="hold" nodeType="withGroup">
                            <p:stCondLst>
                              <p:cond delay="0"/>
                            </p:stCondLst>
                            <p:childTnLst>
                              <p:par>
                                <p:cTn id="96" presetID="22" presetClass="entr" presetSubtype="8" fill="hold" nodeType="clickEffect">
                                  <p:stCondLst>
                                    <p:cond delay="0"/>
                                  </p:stCondLst>
                                  <p:childTnLst>
                                    <p:set>
                                      <p:cBhvr>
                                        <p:cTn id="97" dur="1" fill="hold">
                                          <p:stCondLst>
                                            <p:cond delay="0"/>
                                          </p:stCondLst>
                                        </p:cTn>
                                        <p:tgtEl>
                                          <p:spTgt spid="21514"/>
                                        </p:tgtEl>
                                        <p:attrNameLst>
                                          <p:attrName>style.visibility</p:attrName>
                                        </p:attrNameLst>
                                      </p:cBhvr>
                                      <p:to>
                                        <p:strVal val="visible"/>
                                      </p:to>
                                    </p:set>
                                    <p:animEffect transition="in" filter="wipe(left)">
                                      <p:cBhvr>
                                        <p:cTn id="98" dur="500"/>
                                        <p:tgtEl>
                                          <p:spTgt spid="21514"/>
                                        </p:tgtEl>
                                      </p:cBhvr>
                                    </p:animEffec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2" presetClass="entr" presetSubtype="8" fill="hold" nodeType="clickEffect">
                                  <p:stCondLst>
                                    <p:cond delay="0"/>
                                  </p:stCondLst>
                                  <p:childTnLst>
                                    <p:set>
                                      <p:cBhvr>
                                        <p:cTn id="102" dur="1" fill="hold">
                                          <p:stCondLst>
                                            <p:cond delay="0"/>
                                          </p:stCondLst>
                                        </p:cTn>
                                        <p:tgtEl>
                                          <p:spTgt spid="21515"/>
                                        </p:tgtEl>
                                        <p:attrNameLst>
                                          <p:attrName>style.visibility</p:attrName>
                                        </p:attrNameLst>
                                      </p:cBhvr>
                                      <p:to>
                                        <p:strVal val="visible"/>
                                      </p:to>
                                    </p:set>
                                    <p:animEffect transition="in" filter="wipe(left)">
                                      <p:cBhvr>
                                        <p:cTn id="103" dur="500"/>
                                        <p:tgtEl>
                                          <p:spTgt spid="21515"/>
                                        </p:tgtEl>
                                      </p:cBhvr>
                                    </p:animEffec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8" fill="hold" nodeType="clickEffect">
                                  <p:stCondLst>
                                    <p:cond delay="0"/>
                                  </p:stCondLst>
                                  <p:childTnLst>
                                    <p:set>
                                      <p:cBhvr>
                                        <p:cTn id="107" dur="1" fill="hold">
                                          <p:stCondLst>
                                            <p:cond delay="0"/>
                                          </p:stCondLst>
                                        </p:cTn>
                                        <p:tgtEl>
                                          <p:spTgt spid="21516"/>
                                        </p:tgtEl>
                                        <p:attrNameLst>
                                          <p:attrName>style.visibility</p:attrName>
                                        </p:attrNameLst>
                                      </p:cBhvr>
                                      <p:to>
                                        <p:strVal val="visible"/>
                                      </p:to>
                                    </p:set>
                                    <p:animEffect transition="in" filter="wipe(left)">
                                      <p:cBhvr>
                                        <p:cTn id="108" dur="500"/>
                                        <p:tgtEl>
                                          <p:spTgt spid="21516"/>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nodeType="clickEffect">
                                  <p:stCondLst>
                                    <p:cond delay="0"/>
                                  </p:stCondLst>
                                  <p:childTnLst>
                                    <p:set>
                                      <p:cBhvr>
                                        <p:cTn id="112" dur="1" fill="hold">
                                          <p:stCondLst>
                                            <p:cond delay="0"/>
                                          </p:stCondLst>
                                        </p:cTn>
                                        <p:tgtEl>
                                          <p:spTgt spid="21517"/>
                                        </p:tgtEl>
                                        <p:attrNameLst>
                                          <p:attrName>style.visibility</p:attrName>
                                        </p:attrNameLst>
                                      </p:cBhvr>
                                      <p:to>
                                        <p:strVal val="visible"/>
                                      </p:to>
                                    </p:set>
                                    <p:animEffect transition="in" filter="wipe(left)">
                                      <p:cBhvr>
                                        <p:cTn id="113" dur="500"/>
                                        <p:tgtEl>
                                          <p:spTgt spid="21517"/>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22" presetClass="entr" presetSubtype="8" fill="hold" nodeType="clickEffect">
                                  <p:stCondLst>
                                    <p:cond delay="0"/>
                                  </p:stCondLst>
                                  <p:childTnLst>
                                    <p:set>
                                      <p:cBhvr>
                                        <p:cTn id="117" dur="1" fill="hold">
                                          <p:stCondLst>
                                            <p:cond delay="0"/>
                                          </p:stCondLst>
                                        </p:cTn>
                                        <p:tgtEl>
                                          <p:spTgt spid="21518"/>
                                        </p:tgtEl>
                                        <p:attrNameLst>
                                          <p:attrName>style.visibility</p:attrName>
                                        </p:attrNameLst>
                                      </p:cBhvr>
                                      <p:to>
                                        <p:strVal val="visible"/>
                                      </p:to>
                                    </p:set>
                                    <p:animEffect transition="in" filter="wipe(left)">
                                      <p:cBhvr>
                                        <p:cTn id="118" dur="500"/>
                                        <p:tgtEl>
                                          <p:spTgt spid="21518"/>
                                        </p:tgtEl>
                                      </p:cBhvr>
                                    </p:animEffect>
                                  </p:childTnLst>
                                </p:cTn>
                              </p:par>
                            </p:childTnLst>
                          </p:cTn>
                        </p:par>
                      </p:childTnLst>
                    </p:cTn>
                  </p:par>
                  <p:par>
                    <p:cTn id="119" fill="hold" nodeType="clickPar">
                      <p:stCondLst>
                        <p:cond delay="indefinite"/>
                      </p:stCondLst>
                      <p:childTnLst>
                        <p:par>
                          <p:cTn id="120" fill="hold" nodeType="withGroup">
                            <p:stCondLst>
                              <p:cond delay="0"/>
                            </p:stCondLst>
                            <p:childTnLst>
                              <p:par>
                                <p:cTn id="121" presetID="22" presetClass="entr" presetSubtype="8" fill="hold" nodeType="clickEffect">
                                  <p:stCondLst>
                                    <p:cond delay="0"/>
                                  </p:stCondLst>
                                  <p:childTnLst>
                                    <p:set>
                                      <p:cBhvr>
                                        <p:cTn id="122" dur="1" fill="hold">
                                          <p:stCondLst>
                                            <p:cond delay="0"/>
                                          </p:stCondLst>
                                        </p:cTn>
                                        <p:tgtEl>
                                          <p:spTgt spid="21519"/>
                                        </p:tgtEl>
                                        <p:attrNameLst>
                                          <p:attrName>style.visibility</p:attrName>
                                        </p:attrNameLst>
                                      </p:cBhvr>
                                      <p:to>
                                        <p:strVal val="visible"/>
                                      </p:to>
                                    </p:set>
                                    <p:animEffect transition="in" filter="wipe(left)">
                                      <p:cBhvr>
                                        <p:cTn id="123" dur="500"/>
                                        <p:tgtEl>
                                          <p:spTgt spid="21519"/>
                                        </p:tgtEl>
                                      </p:cBhvr>
                                    </p:animEffec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22" presetClass="entr" presetSubtype="8" fill="hold" nodeType="clickEffect">
                                  <p:stCondLst>
                                    <p:cond delay="0"/>
                                  </p:stCondLst>
                                  <p:childTnLst>
                                    <p:set>
                                      <p:cBhvr>
                                        <p:cTn id="127" dur="1" fill="hold">
                                          <p:stCondLst>
                                            <p:cond delay="0"/>
                                          </p:stCondLst>
                                        </p:cTn>
                                        <p:tgtEl>
                                          <p:spTgt spid="21520"/>
                                        </p:tgtEl>
                                        <p:attrNameLst>
                                          <p:attrName>style.visibility</p:attrName>
                                        </p:attrNameLst>
                                      </p:cBhvr>
                                      <p:to>
                                        <p:strVal val="visible"/>
                                      </p:to>
                                    </p:set>
                                    <p:animEffect transition="in" filter="wipe(left)">
                                      <p:cBhvr>
                                        <p:cTn id="128" dur="500"/>
                                        <p:tgtEl>
                                          <p:spTgt spid="21520"/>
                                        </p:tgtEl>
                                      </p:cBhvr>
                                    </p:animEffec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2" presetClass="entr" presetSubtype="8" fill="hold" nodeType="clickEffect">
                                  <p:stCondLst>
                                    <p:cond delay="0"/>
                                  </p:stCondLst>
                                  <p:childTnLst>
                                    <p:set>
                                      <p:cBhvr>
                                        <p:cTn id="132" dur="1" fill="hold">
                                          <p:stCondLst>
                                            <p:cond delay="0"/>
                                          </p:stCondLst>
                                        </p:cTn>
                                        <p:tgtEl>
                                          <p:spTgt spid="21525"/>
                                        </p:tgtEl>
                                        <p:attrNameLst>
                                          <p:attrName>style.visibility</p:attrName>
                                        </p:attrNameLst>
                                      </p:cBhvr>
                                      <p:to>
                                        <p:strVal val="visible"/>
                                      </p:to>
                                    </p:set>
                                    <p:animEffect transition="in" filter="wipe(left)">
                                      <p:cBhvr>
                                        <p:cTn id="133" dur="500"/>
                                        <p:tgtEl>
                                          <p:spTgt spid="21525"/>
                                        </p:tgtEl>
                                      </p:cBhvr>
                                    </p:animEffect>
                                  </p:childTnLst>
                                </p:cTn>
                              </p:par>
                            </p:childTnLst>
                          </p:cTn>
                        </p:par>
                      </p:childTnLst>
                    </p:cTn>
                  </p:par>
                  <p:par>
                    <p:cTn id="134" fill="hold" nodeType="clickPar">
                      <p:stCondLst>
                        <p:cond delay="indefinite"/>
                      </p:stCondLst>
                      <p:childTnLst>
                        <p:par>
                          <p:cTn id="135" fill="hold" nodeType="withGroup">
                            <p:stCondLst>
                              <p:cond delay="0"/>
                            </p:stCondLst>
                            <p:childTnLst>
                              <p:par>
                                <p:cTn id="136" presetID="22" presetClass="entr" presetSubtype="8" fill="hold" nodeType="clickEffect">
                                  <p:stCondLst>
                                    <p:cond delay="0"/>
                                  </p:stCondLst>
                                  <p:childTnLst>
                                    <p:set>
                                      <p:cBhvr>
                                        <p:cTn id="137" dur="1" fill="hold">
                                          <p:stCondLst>
                                            <p:cond delay="0"/>
                                          </p:stCondLst>
                                        </p:cTn>
                                        <p:tgtEl>
                                          <p:spTgt spid="21526"/>
                                        </p:tgtEl>
                                        <p:attrNameLst>
                                          <p:attrName>style.visibility</p:attrName>
                                        </p:attrNameLst>
                                      </p:cBhvr>
                                      <p:to>
                                        <p:strVal val="visible"/>
                                      </p:to>
                                    </p:set>
                                    <p:animEffect transition="in" filter="wipe(left)">
                                      <p:cBhvr>
                                        <p:cTn id="138" dur="500"/>
                                        <p:tgtEl>
                                          <p:spTgt spid="21526"/>
                                        </p:tgtEl>
                                      </p:cBhvr>
                                    </p:animEffect>
                                  </p:childTnLst>
                                </p:cTn>
                              </p:par>
                            </p:childTnLst>
                          </p:cTn>
                        </p:par>
                      </p:childTnLst>
                    </p:cTn>
                  </p:par>
                  <p:par>
                    <p:cTn id="139" fill="hold" nodeType="clickPar">
                      <p:stCondLst>
                        <p:cond delay="indefinite"/>
                      </p:stCondLst>
                      <p:childTnLst>
                        <p:par>
                          <p:cTn id="140" fill="hold" nodeType="withGroup">
                            <p:stCondLst>
                              <p:cond delay="0"/>
                            </p:stCondLst>
                            <p:childTnLst>
                              <p:par>
                                <p:cTn id="141" presetID="22" presetClass="entr" presetSubtype="8" fill="hold" nodeType="clickEffect">
                                  <p:stCondLst>
                                    <p:cond delay="0"/>
                                  </p:stCondLst>
                                  <p:childTnLst>
                                    <p:set>
                                      <p:cBhvr>
                                        <p:cTn id="142" dur="1" fill="hold">
                                          <p:stCondLst>
                                            <p:cond delay="0"/>
                                          </p:stCondLst>
                                        </p:cTn>
                                        <p:tgtEl>
                                          <p:spTgt spid="21527"/>
                                        </p:tgtEl>
                                        <p:attrNameLst>
                                          <p:attrName>style.visibility</p:attrName>
                                        </p:attrNameLst>
                                      </p:cBhvr>
                                      <p:to>
                                        <p:strVal val="visible"/>
                                      </p:to>
                                    </p:set>
                                    <p:animEffect transition="in" filter="wipe(left)">
                                      <p:cBhvr>
                                        <p:cTn id="143" dur="500"/>
                                        <p:tgtEl>
                                          <p:spTgt spid="215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7" name="Straight Connector 1026"/>
          <p:cNvCxnSpPr/>
          <p:nvPr/>
        </p:nvCxnSpPr>
        <p:spPr>
          <a:xfrm flipH="1">
            <a:off x="7486071" y="3078180"/>
            <a:ext cx="3064860" cy="3779821"/>
          </a:xfrm>
          <a:prstGeom prst="line">
            <a:avLst/>
          </a:prstGeom>
          <a:ln>
            <a:solidFill>
              <a:schemeClr val="tx1">
                <a:lumMod val="50000"/>
                <a:lumOff val="50000"/>
              </a:schemeClr>
            </a:solidFill>
          </a:ln>
          <a:effectLst>
            <a:glow rad="25400">
              <a:schemeClr val="tx1">
                <a:alpha val="31000"/>
              </a:schemeClr>
            </a:glow>
          </a:effectLst>
        </p:spPr>
        <p:style>
          <a:lnRef idx="1">
            <a:schemeClr val="accent1"/>
          </a:lnRef>
          <a:fillRef idx="0">
            <a:schemeClr val="accent1"/>
          </a:fillRef>
          <a:effectRef idx="0">
            <a:schemeClr val="accent1"/>
          </a:effectRef>
          <a:fontRef idx="minor">
            <a:schemeClr val="tx1"/>
          </a:fontRef>
        </p:style>
      </p:cxnSp>
      <p:pic>
        <p:nvPicPr>
          <p:cNvPr id="11" name="Picture 2" descr="Đoàn thuyền đánh cá trên biển trong đêm trăng trong Đoàn thuyền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41" y="6325"/>
            <a:ext cx="3200044" cy="2238376"/>
          </a:xfrm>
          <a:prstGeom prst="rect">
            <a:avLst/>
          </a:prstGeom>
          <a:noFill/>
          <a:extLst>
            <a:ext uri="{909E8E84-426E-40DD-AFC4-6F175D3DCCD1}">
              <a14:hiddenFill xmlns:a14="http://schemas.microsoft.com/office/drawing/2010/main">
                <a:solidFill>
                  <a:srgbClr val="FFFFFF"/>
                </a:solidFill>
              </a14:hiddenFill>
            </a:ext>
          </a:extLst>
        </p:spPr>
      </p:pic>
      <p:sp>
        <p:nvSpPr>
          <p:cNvPr id="4" name="Right Triangle 3"/>
          <p:cNvSpPr/>
          <p:nvPr/>
        </p:nvSpPr>
        <p:spPr>
          <a:xfrm flipH="1">
            <a:off x="1523993" y="1811628"/>
            <a:ext cx="3740811" cy="3667023"/>
          </a:xfrm>
          <a:prstGeom prst="rtTriangle">
            <a:avLst/>
          </a:prstGeom>
          <a:solidFill>
            <a:schemeClr val="bg1"/>
          </a:solidFill>
          <a:ln>
            <a:solidFill>
              <a:schemeClr val="bg1"/>
            </a:solid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latin typeface="#9Slide03 Inconsolata Bold" pitchFamily="50" charset="0"/>
            </a:endParaRPr>
          </a:p>
        </p:txBody>
      </p:sp>
      <p:sp>
        <p:nvSpPr>
          <p:cNvPr id="46" name="TextBox 45"/>
          <p:cNvSpPr txBox="1"/>
          <p:nvPr/>
        </p:nvSpPr>
        <p:spPr>
          <a:xfrm>
            <a:off x="-47738" y="2258310"/>
            <a:ext cx="3233841" cy="1195302"/>
          </a:xfrm>
          <a:prstGeom prst="rect">
            <a:avLst/>
          </a:prstGeom>
          <a:noFill/>
        </p:spPr>
        <p:txBody>
          <a:bodyPr wrap="square" lIns="208383" tIns="104191" rIns="208383" bIns="104191" rtlCol="0">
            <a:spAutoFit/>
          </a:bodyPr>
          <a:lstStyle/>
          <a:p>
            <a:pPr algn="ctr"/>
            <a:r>
              <a:rPr lang="en-US" sz="3200" b="1" cap="all" dirty="0">
                <a:ln w="9000" cmpd="sng">
                  <a:noFill/>
                  <a:prstDash val="solid"/>
                </a:ln>
                <a:solidFill>
                  <a:srgbClr val="002F8E"/>
                </a:solidFill>
                <a:effectLst>
                  <a:reflection blurRad="12700" stA="28000" endPos="45000" dist="1000" dir="5400000" sy="-100000" algn="bl" rotWithShape="0"/>
                </a:effectLst>
                <a:latin typeface="#9Slide03 Arima Madurai Black" panose="00000A00000000000000" pitchFamily="2" charset="0"/>
                <a:cs typeface="#9Slide03 Arima Madurai Black" panose="00000A00000000000000" pitchFamily="2" charset="0"/>
              </a:rPr>
              <a:t>ĐOÀN THUYỀN ĐÁNH CÁ31</a:t>
            </a:r>
          </a:p>
        </p:txBody>
      </p:sp>
      <p:sp>
        <p:nvSpPr>
          <p:cNvPr id="48" name="Rectangle 47"/>
          <p:cNvSpPr/>
          <p:nvPr/>
        </p:nvSpPr>
        <p:spPr>
          <a:xfrm rot="2670841">
            <a:off x="4026403" y="3005313"/>
            <a:ext cx="117908" cy="1015668"/>
          </a:xfrm>
          <a:prstGeom prst="rect">
            <a:avLst/>
          </a:prstGeom>
          <a:solidFill>
            <a:srgbClr val="A4BDDC"/>
          </a:solidFill>
          <a:ln>
            <a:solidFill>
              <a:srgbClr val="A4BDDC"/>
            </a:solid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208383" tIns="104191" rIns="208383" bIns="104191"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8898035">
            <a:off x="3314367" y="3841287"/>
            <a:ext cx="499578" cy="371867"/>
          </a:xfrm>
          <a:prstGeom prst="rect">
            <a:avLst/>
          </a:prstGeom>
          <a:solidFill>
            <a:srgbClr val="CCDAEC"/>
          </a:solidFill>
          <a:ln>
            <a:solidFill>
              <a:srgbClr val="CCDAEC"/>
            </a:solid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cxnSp>
        <p:nvCxnSpPr>
          <p:cNvPr id="20" name="Straight Connector 19"/>
          <p:cNvCxnSpPr/>
          <p:nvPr/>
        </p:nvCxnSpPr>
        <p:spPr>
          <a:xfrm flipH="1">
            <a:off x="2285220" y="2879649"/>
            <a:ext cx="2033189" cy="2088440"/>
          </a:xfrm>
          <a:prstGeom prst="line">
            <a:avLst/>
          </a:prstGeom>
          <a:ln w="3175">
            <a:solidFill>
              <a:schemeClr val="tx1">
                <a:lumMod val="50000"/>
                <a:lumOff val="50000"/>
              </a:schemeClr>
            </a:solidFill>
          </a:ln>
          <a:effectLst>
            <a:glow rad="38100">
              <a:schemeClr val="tx1">
                <a:lumMod val="85000"/>
                <a:lumOff val="15000"/>
                <a:alpha val="38000"/>
              </a:schemeClr>
            </a:glow>
          </a:effectLst>
        </p:spPr>
        <p:style>
          <a:lnRef idx="2">
            <a:schemeClr val="dk1"/>
          </a:lnRef>
          <a:fillRef idx="0">
            <a:schemeClr val="dk1"/>
          </a:fillRef>
          <a:effectRef idx="1">
            <a:schemeClr val="dk1"/>
          </a:effectRef>
          <a:fontRef idx="minor">
            <a:schemeClr val="tx1"/>
          </a:fontRef>
        </p:style>
      </p:cxnSp>
      <p:sp>
        <p:nvSpPr>
          <p:cNvPr id="49" name="Rectangle 48"/>
          <p:cNvSpPr/>
          <p:nvPr/>
        </p:nvSpPr>
        <p:spPr>
          <a:xfrm>
            <a:off x="4117533" y="164831"/>
            <a:ext cx="3003291" cy="382405"/>
          </a:xfrm>
          <a:prstGeom prst="rect">
            <a:avLst/>
          </a:prstGeom>
          <a:solidFill>
            <a:srgbClr val="C5D8FF"/>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6" name="TextBox 5"/>
          <p:cNvSpPr txBox="1"/>
          <p:nvPr/>
        </p:nvSpPr>
        <p:spPr>
          <a:xfrm>
            <a:off x="4258523" y="131591"/>
            <a:ext cx="2601946" cy="518194"/>
          </a:xfrm>
          <a:prstGeom prst="rect">
            <a:avLst/>
          </a:prstGeom>
          <a:noFill/>
        </p:spPr>
        <p:txBody>
          <a:bodyPr wrap="none" lIns="208383" tIns="104191" rIns="208383" bIns="104191" rtlCol="0">
            <a:spAutoFit/>
          </a:bodyPr>
          <a:lstStyle/>
          <a:p>
            <a:pPr algn="ctr"/>
            <a:r>
              <a:rPr lang="en-US" sz="2000">
                <a:solidFill>
                  <a:srgbClr val="0038A8"/>
                </a:solidFill>
                <a:latin typeface="#9Slide04 SVNSwashington" pitchFamily="2" charset="0"/>
              </a:rPr>
              <a:t> </a:t>
            </a:r>
            <a:r>
              <a:rPr lang="en-US" sz="2000" smtClean="0">
                <a:solidFill>
                  <a:srgbClr val="0038A8"/>
                </a:solidFill>
                <a:latin typeface="#9Slide04 SVNSwashington" pitchFamily="2" charset="0"/>
              </a:rPr>
              <a:t>1.  </a:t>
            </a:r>
            <a:r>
              <a:rPr lang="en-US" sz="2000" dirty="0" err="1">
                <a:solidFill>
                  <a:srgbClr val="0038A8"/>
                </a:solidFill>
                <a:latin typeface="#9Slide04 SVNSwashington" pitchFamily="2" charset="0"/>
              </a:rPr>
              <a:t>Hoàng</a:t>
            </a:r>
            <a:r>
              <a:rPr lang="en-US" sz="2000" dirty="0">
                <a:solidFill>
                  <a:srgbClr val="0038A8"/>
                </a:solidFill>
                <a:latin typeface="#9Slide04 SVNSwashington" pitchFamily="2" charset="0"/>
              </a:rPr>
              <a:t> </a:t>
            </a:r>
            <a:r>
              <a:rPr lang="en-US" sz="2000" dirty="0" err="1">
                <a:solidFill>
                  <a:srgbClr val="0038A8"/>
                </a:solidFill>
                <a:latin typeface="#9Slide04 SVNSwashington" pitchFamily="2" charset="0"/>
              </a:rPr>
              <a:t>hôn</a:t>
            </a:r>
            <a:r>
              <a:rPr lang="en-US" sz="2000" dirty="0">
                <a:solidFill>
                  <a:srgbClr val="0038A8"/>
                </a:solidFill>
                <a:latin typeface="#9Slide04 SVNSwashington" pitchFamily="2" charset="0"/>
              </a:rPr>
              <a:t> – ra </a:t>
            </a:r>
            <a:r>
              <a:rPr lang="en-US" sz="2000" dirty="0" err="1">
                <a:solidFill>
                  <a:srgbClr val="0038A8"/>
                </a:solidFill>
                <a:latin typeface="#9Slide04 SVNSwashington" pitchFamily="2" charset="0"/>
              </a:rPr>
              <a:t>khơi</a:t>
            </a:r>
            <a:endParaRPr lang="en-US" sz="2000" dirty="0">
              <a:solidFill>
                <a:srgbClr val="0038A8"/>
              </a:solidFill>
              <a:latin typeface="#9Slide04 SVNSwashington" pitchFamily="2" charset="0"/>
            </a:endParaRPr>
          </a:p>
        </p:txBody>
      </p:sp>
      <p:sp>
        <p:nvSpPr>
          <p:cNvPr id="12" name="TextBox 11"/>
          <p:cNvSpPr txBox="1"/>
          <p:nvPr/>
        </p:nvSpPr>
        <p:spPr>
          <a:xfrm>
            <a:off x="3872233" y="585816"/>
            <a:ext cx="3881149" cy="2918851"/>
          </a:xfrm>
          <a:prstGeom prst="rect">
            <a:avLst/>
          </a:prstGeom>
          <a:noFill/>
        </p:spPr>
        <p:txBody>
          <a:bodyPr wrap="square" lIns="208383" tIns="104191" rIns="208383" bIns="104191" rtlCol="0">
            <a:spAutoFit/>
          </a:bodyPr>
          <a:lstStyle/>
          <a:p>
            <a:pPr indent="-285750">
              <a:buFont typeface="Wingdings" panose="05000000000000000000" pitchFamily="2" charset="2"/>
              <a:buChar char="Ø"/>
            </a:pPr>
            <a:r>
              <a:rPr lang="en-US" sz="1600" dirty="0" err="1">
                <a:solidFill>
                  <a:srgbClr val="002060"/>
                </a:solidFill>
                <a:latin typeface="Times New Roman" panose="02020603050405020304" pitchFamily="18" charset="0"/>
                <a:cs typeface="Times New Roman" panose="02020603050405020304" pitchFamily="18" charset="0"/>
              </a:rPr>
              <a:t>Cảnh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hoàng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hôn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độc</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đáo</a:t>
            </a:r>
            <a:r>
              <a:rPr lang="en-US" sz="1600" dirty="0">
                <a:solidFill>
                  <a:srgbClr val="002060"/>
                </a:solidFill>
                <a:latin typeface="Times New Roman" panose="02020603050405020304" pitchFamily="18" charset="0"/>
                <a:cs typeface="Times New Roman" panose="02020603050405020304" pitchFamily="18" charset="0"/>
              </a:rPr>
              <a:t>: </a:t>
            </a:r>
          </a:p>
          <a:p>
            <a:r>
              <a:rPr lang="en-US" sz="1600" dirty="0">
                <a:solidFill>
                  <a:srgbClr val="002060"/>
                </a:solidFill>
                <a:latin typeface="Times New Roman" panose="02020603050405020304" pitchFamily="18" charset="0"/>
                <a:cs typeface="Times New Roman" panose="02020603050405020304" pitchFamily="18" charset="0"/>
              </a:rPr>
              <a:t>- So </a:t>
            </a:r>
            <a:r>
              <a:rPr lang="en-US" sz="1600" dirty="0" err="1">
                <a:solidFill>
                  <a:srgbClr val="002060"/>
                </a:solidFill>
                <a:latin typeface="Times New Roman" panose="02020603050405020304" pitchFamily="18" charset="0"/>
                <a:cs typeface="Times New Roman" panose="02020603050405020304" pitchFamily="18" charset="0"/>
              </a:rPr>
              <a:t>sánh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mặt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trời</a:t>
            </a:r>
            <a:r>
              <a:rPr lang="en-US" sz="1600" dirty="0">
                <a:solidFill>
                  <a:srgbClr val="002060"/>
                </a:solidFill>
                <a:latin typeface="Times New Roman" panose="02020603050405020304" pitchFamily="18" charset="0"/>
                <a:cs typeface="Times New Roman" panose="02020603050405020304" pitchFamily="18" charset="0"/>
              </a:rPr>
              <a:t> – </a:t>
            </a:r>
            <a:r>
              <a:rPr lang="en-US" sz="1600" dirty="0" err="1">
                <a:solidFill>
                  <a:srgbClr val="002060"/>
                </a:solidFill>
                <a:latin typeface="Times New Roman" panose="02020603050405020304" pitchFamily="18" charset="0"/>
                <a:cs typeface="Times New Roman" panose="02020603050405020304" pitchFamily="18" charset="0"/>
              </a:rPr>
              <a:t>hòn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lửa</a:t>
            </a:r>
            <a:endParaRPr lang="en-US" sz="1600" dirty="0">
              <a:solidFill>
                <a:srgbClr val="002060"/>
              </a:solidFill>
              <a:latin typeface="Times New Roman" panose="02020603050405020304" pitchFamily="18" charset="0"/>
              <a:cs typeface="Times New Roman" panose="02020603050405020304" pitchFamily="18" charset="0"/>
            </a:endParaRP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hóa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ẩn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sóng</a:t>
            </a:r>
            <a:endParaRPr lang="en-US" sz="1600" dirty="0">
              <a:solidFill>
                <a:srgbClr val="002060"/>
              </a:solidFill>
              <a:latin typeface="Times New Roman" panose="02020603050405020304" pitchFamily="18" charset="0"/>
              <a:cs typeface="Times New Roman" panose="02020603050405020304" pitchFamily="18" charset="0"/>
            </a:endParaRP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Động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mạnh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vần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trắc</a:t>
            </a:r>
            <a:endParaRPr lang="en-US" sz="1600" dirty="0">
              <a:solidFill>
                <a:srgbClr val="002060"/>
              </a:solidFill>
              <a:latin typeface="Times New Roman" panose="02020603050405020304" pitchFamily="18" charset="0"/>
              <a:cs typeface="Times New Roman" panose="02020603050405020304" pitchFamily="18" charset="0"/>
            </a:endParaRP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Điểm</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nhìn</a:t>
            </a:r>
            <a:endParaRPr lang="en-US" sz="1600" dirty="0">
              <a:solidFill>
                <a:srgbClr val="002060"/>
              </a:solidFill>
              <a:latin typeface="Times New Roman" panose="02020603050405020304" pitchFamily="18" charset="0"/>
              <a:cs typeface="Times New Roman" panose="02020603050405020304" pitchFamily="18" charset="0"/>
            </a:endParaRPr>
          </a:p>
          <a:p>
            <a:pPr indent="-285750">
              <a:buFont typeface="Wingdings" panose="05000000000000000000" pitchFamily="2" charset="2"/>
              <a:buChar char="Ø"/>
            </a:pPr>
            <a:r>
              <a:rPr lang="en-US" sz="1600" dirty="0" err="1">
                <a:solidFill>
                  <a:srgbClr val="002060"/>
                </a:solidFill>
                <a:latin typeface="Times New Roman" panose="02020603050405020304" pitchFamily="18" charset="0"/>
                <a:cs typeface="Times New Roman" panose="02020603050405020304" pitchFamily="18" charset="0"/>
              </a:rPr>
              <a:t>Đoàn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thuyền</a:t>
            </a:r>
            <a:r>
              <a:rPr lang="en-US" sz="1600" dirty="0">
                <a:solidFill>
                  <a:srgbClr val="002060"/>
                </a:solidFill>
                <a:latin typeface="Times New Roman" panose="02020603050405020304" pitchFamily="18" charset="0"/>
                <a:cs typeface="Times New Roman" panose="02020603050405020304" pitchFamily="18" charset="0"/>
              </a:rPr>
              <a:t> ra </a:t>
            </a:r>
            <a:r>
              <a:rPr lang="en-US" sz="1600" dirty="0" err="1">
                <a:solidFill>
                  <a:srgbClr val="002060"/>
                </a:solidFill>
                <a:latin typeface="Times New Roman" panose="02020603050405020304" pitchFamily="18" charset="0"/>
                <a:cs typeface="Times New Roman" panose="02020603050405020304" pitchFamily="18" charset="0"/>
              </a:rPr>
              <a:t>khơi</a:t>
            </a:r>
            <a:r>
              <a:rPr lang="en-US" sz="1600" dirty="0">
                <a:solidFill>
                  <a:srgbClr val="002060"/>
                </a:solidFill>
                <a:latin typeface="Times New Roman" panose="02020603050405020304" pitchFamily="18" charset="0"/>
                <a:cs typeface="Times New Roman" panose="02020603050405020304" pitchFamily="18" charset="0"/>
              </a:rPr>
              <a:t>:</a:t>
            </a: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Phụ</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từ</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lại</a:t>
            </a:r>
            <a:endParaRPr lang="en-US" sz="1600" dirty="0">
              <a:solidFill>
                <a:srgbClr val="002060"/>
              </a:solidFill>
              <a:latin typeface="Times New Roman" panose="02020603050405020304" pitchFamily="18" charset="0"/>
              <a:cs typeface="Times New Roman" panose="02020603050405020304" pitchFamily="18" charset="0"/>
            </a:endParaRP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Hình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ảnh</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ẩn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dụ</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câu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hát</a:t>
            </a:r>
            <a:r>
              <a:rPr lang="en-US" sz="1600" dirty="0">
                <a:solidFill>
                  <a:srgbClr val="002060"/>
                </a:solidFill>
                <a:latin typeface="Times New Roman" panose="02020603050405020304" pitchFamily="18" charset="0"/>
                <a:cs typeface="Times New Roman" panose="02020603050405020304" pitchFamily="18" charset="0"/>
              </a:rPr>
              <a:t>”</a:t>
            </a: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Hát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rằng</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liệt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kê</a:t>
            </a:r>
            <a:r>
              <a:rPr lang="en-US" sz="1600" dirty="0">
                <a:solidFill>
                  <a:srgbClr val="002060"/>
                </a:solidFill>
                <a:latin typeface="Times New Roman" panose="02020603050405020304" pitchFamily="18" charset="0"/>
                <a:cs typeface="Times New Roman" panose="02020603050405020304" pitchFamily="18" charset="0"/>
              </a:rPr>
              <a:t>, so </a:t>
            </a:r>
            <a:r>
              <a:rPr lang="en-US" sz="1600" dirty="0" err="1">
                <a:solidFill>
                  <a:srgbClr val="002060"/>
                </a:solidFill>
                <a:latin typeface="Times New Roman" panose="02020603050405020304" pitchFamily="18" charset="0"/>
                <a:cs typeface="Times New Roman" panose="02020603050405020304" pitchFamily="18" charset="0"/>
              </a:rPr>
              <a:t>sánh</a:t>
            </a:r>
            <a:endParaRPr lang="en-US" sz="1600" dirty="0">
              <a:solidFill>
                <a:srgbClr val="002060"/>
              </a:solidFill>
              <a:latin typeface="Times New Roman" panose="02020603050405020304" pitchFamily="18" charset="0"/>
              <a:cs typeface="Times New Roman" panose="02020603050405020304" pitchFamily="18" charset="0"/>
            </a:endParaRP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Nhân</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hóa</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dệt</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biển</a:t>
            </a:r>
            <a:r>
              <a:rPr lang="en-US" sz="1600" dirty="0">
                <a:solidFill>
                  <a:srgbClr val="002060"/>
                </a:solidFill>
                <a:latin typeface="Times New Roman" panose="02020603050405020304" pitchFamily="18" charset="0"/>
                <a:cs typeface="Times New Roman" panose="02020603050405020304" pitchFamily="18" charset="0"/>
              </a:rPr>
              <a:t>”</a:t>
            </a:r>
          </a:p>
          <a:p>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Câu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cầu</a:t>
            </a:r>
            <a:r>
              <a:rPr lang="en-US" sz="1600" dirty="0">
                <a:solidFill>
                  <a:srgbClr val="002060"/>
                </a:solidFill>
                <a:latin typeface="Times New Roman" panose="02020603050405020304" pitchFamily="18" charset="0"/>
                <a:cs typeface="Times New Roman" panose="02020603050405020304" pitchFamily="18" charset="0"/>
              </a:rPr>
              <a:t> </a:t>
            </a:r>
            <a:r>
              <a:rPr lang="en-US" sz="1600" dirty="0" err="1">
                <a:solidFill>
                  <a:srgbClr val="002060"/>
                </a:solidFill>
                <a:latin typeface="Times New Roman" panose="02020603050405020304" pitchFamily="18" charset="0"/>
                <a:cs typeface="Times New Roman" panose="02020603050405020304" pitchFamily="18" charset="0"/>
              </a:rPr>
              <a:t>khiến</a:t>
            </a:r>
            <a:endParaRPr lang="en-US" sz="1600" dirty="0">
              <a:solidFill>
                <a:srgbClr val="002060"/>
              </a:solidFill>
              <a:latin typeface="Times New Roman" panose="02020603050405020304" pitchFamily="18" charset="0"/>
              <a:cs typeface="Times New Roman" panose="02020603050405020304" pitchFamily="18" charset="0"/>
            </a:endParaRPr>
          </a:p>
        </p:txBody>
      </p:sp>
      <p:sp>
        <p:nvSpPr>
          <p:cNvPr id="13" name="Rectangle 12"/>
          <p:cNvSpPr/>
          <p:nvPr/>
        </p:nvSpPr>
        <p:spPr>
          <a:xfrm>
            <a:off x="7603144" y="1"/>
            <a:ext cx="3147545" cy="841853"/>
          </a:xfrm>
          <a:prstGeom prst="rect">
            <a:avLst/>
          </a:prstGeom>
          <a:solidFill>
            <a:srgbClr val="0038A8">
              <a:alpha val="70000"/>
            </a:srgbClr>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8" name="Rectangle 17"/>
          <p:cNvSpPr/>
          <p:nvPr/>
        </p:nvSpPr>
        <p:spPr>
          <a:xfrm rot="2639991">
            <a:off x="9792296" y="-733881"/>
            <a:ext cx="1158335" cy="1221948"/>
          </a:xfrm>
          <a:prstGeom prst="rect">
            <a:avLst/>
          </a:prstGeom>
          <a:solidFill>
            <a:srgbClr val="CCDAEC">
              <a:alpha val="74000"/>
            </a:srgbClr>
          </a:solidFill>
          <a:ln>
            <a:noFill/>
          </a:ln>
          <a:effectLst>
            <a:outerShdw blurRad="50800" dist="38100" dir="8100000" algn="tr"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113" name="TextBox 112"/>
          <p:cNvSpPr txBox="1"/>
          <p:nvPr/>
        </p:nvSpPr>
        <p:spPr>
          <a:xfrm>
            <a:off x="7645419" y="147277"/>
            <a:ext cx="3123157" cy="518194"/>
          </a:xfrm>
          <a:prstGeom prst="rect">
            <a:avLst/>
          </a:prstGeom>
          <a:noFill/>
        </p:spPr>
        <p:txBody>
          <a:bodyPr wrap="square" lIns="208383" tIns="104191" rIns="208383" bIns="104191" rtlCol="0">
            <a:spAutoFit/>
          </a:bodyPr>
          <a:lstStyle/>
          <a:p>
            <a:pPr algn="ctr"/>
            <a:r>
              <a:rPr lang="en-US" sz="2000" smtClean="0">
                <a:solidFill>
                  <a:srgbClr val="CCDAEC"/>
                </a:solidFill>
                <a:latin typeface="#9Slide04 SVNSwashington" pitchFamily="2" charset="0"/>
              </a:rPr>
              <a:t>2. Biển </a:t>
            </a:r>
            <a:r>
              <a:rPr lang="en-US" sz="2000">
                <a:solidFill>
                  <a:srgbClr val="CCDAEC"/>
                </a:solidFill>
                <a:latin typeface="#9Slide04 SVNSwashington" pitchFamily="2" charset="0"/>
              </a:rPr>
              <a:t>đêm – đánh cá</a:t>
            </a:r>
          </a:p>
        </p:txBody>
      </p:sp>
      <p:grpSp>
        <p:nvGrpSpPr>
          <p:cNvPr id="5" name="Group 4"/>
          <p:cNvGrpSpPr/>
          <p:nvPr/>
        </p:nvGrpSpPr>
        <p:grpSpPr>
          <a:xfrm>
            <a:off x="910048" y="938437"/>
            <a:ext cx="10263529" cy="6488759"/>
            <a:chOff x="-299406" y="593150"/>
            <a:chExt cx="4445748" cy="2895909"/>
          </a:xfrm>
        </p:grpSpPr>
        <p:grpSp>
          <p:nvGrpSpPr>
            <p:cNvPr id="34" name="Group 33"/>
            <p:cNvGrpSpPr/>
            <p:nvPr/>
          </p:nvGrpSpPr>
          <p:grpSpPr>
            <a:xfrm>
              <a:off x="-299406" y="1386332"/>
              <a:ext cx="4272009" cy="2102727"/>
              <a:chOff x="-299406" y="1386332"/>
              <a:chExt cx="4272009" cy="2102727"/>
            </a:xfrm>
          </p:grpSpPr>
          <p:cxnSp>
            <p:nvCxnSpPr>
              <p:cNvPr id="33" name="Straight Connector 32"/>
              <p:cNvCxnSpPr/>
              <p:nvPr/>
            </p:nvCxnSpPr>
            <p:spPr>
              <a:xfrm flipH="1">
                <a:off x="2651329" y="1386332"/>
                <a:ext cx="1321274" cy="1674368"/>
              </a:xfrm>
              <a:prstGeom prst="line">
                <a:avLst/>
              </a:prstGeom>
              <a:ln w="3175">
                <a:noFill/>
              </a:ln>
              <a:effectLst>
                <a:glow rad="50800">
                  <a:schemeClr val="tx1">
                    <a:alpha val="17000"/>
                  </a:schemeClr>
                </a:glow>
                <a:outerShdw blurRad="40000" dist="20000" dir="5400000" rotWithShape="0">
                  <a:srgbClr val="000000">
                    <a:alpha val="38000"/>
                  </a:srgbClr>
                </a:outerShdw>
                <a:softEdge rad="0"/>
              </a:effectLst>
            </p:spPr>
            <p:style>
              <a:lnRef idx="2">
                <a:schemeClr val="dk1"/>
              </a:lnRef>
              <a:fillRef idx="0">
                <a:schemeClr val="dk1"/>
              </a:fillRef>
              <a:effectRef idx="1">
                <a:schemeClr val="dk1"/>
              </a:effectRef>
              <a:fontRef idx="minor">
                <a:schemeClr val="tx1"/>
              </a:fontRef>
            </p:style>
          </p:cxnSp>
          <p:grpSp>
            <p:nvGrpSpPr>
              <p:cNvPr id="31" name="Group 30"/>
              <p:cNvGrpSpPr/>
              <p:nvPr/>
            </p:nvGrpSpPr>
            <p:grpSpPr>
              <a:xfrm>
                <a:off x="-299406" y="1485496"/>
                <a:ext cx="3888293" cy="2003563"/>
                <a:chOff x="-299406" y="1485496"/>
                <a:chExt cx="3888293" cy="2003563"/>
              </a:xfrm>
            </p:grpSpPr>
            <p:sp>
              <p:nvSpPr>
                <p:cNvPr id="29" name="Right Triangle 28"/>
                <p:cNvSpPr/>
                <p:nvPr/>
              </p:nvSpPr>
              <p:spPr>
                <a:xfrm rot="13753497">
                  <a:off x="2091066" y="1662043"/>
                  <a:ext cx="1674368" cy="1321274"/>
                </a:xfrm>
                <a:prstGeom prst="rtTriangle">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19" name="Group 18"/>
                <p:cNvGrpSpPr/>
                <p:nvPr/>
              </p:nvGrpSpPr>
              <p:grpSpPr>
                <a:xfrm>
                  <a:off x="-299406" y="2158038"/>
                  <a:ext cx="3053356" cy="1331021"/>
                  <a:chOff x="-299406" y="2158038"/>
                  <a:chExt cx="3053356" cy="1331021"/>
                </a:xfrm>
              </p:grpSpPr>
              <p:sp>
                <p:nvSpPr>
                  <p:cNvPr id="16" name="Rectangle 15"/>
                  <p:cNvSpPr/>
                  <p:nvPr/>
                </p:nvSpPr>
                <p:spPr>
                  <a:xfrm rot="8024459">
                    <a:off x="1442003" y="2587834"/>
                    <a:ext cx="800997" cy="792837"/>
                  </a:xfrm>
                  <a:prstGeom prst="rect">
                    <a:avLst/>
                  </a:prstGeom>
                  <a:solidFill>
                    <a:schemeClr val="tx2">
                      <a:lumMod val="60000"/>
                      <a:lumOff val="40000"/>
                      <a:alpha val="90000"/>
                    </a:schemeClr>
                  </a:solidFill>
                  <a:ln>
                    <a:noFill/>
                  </a:ln>
                  <a:effectLst>
                    <a:outerShdw blurRad="38100" dist="317500" dir="4800000" sx="122000" sy="122000" algn="bl" rotWithShape="0">
                      <a:schemeClr val="bg1">
                        <a:lumMod val="75000"/>
                        <a:alpha val="7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4" name="Rectangle 13"/>
                  <p:cNvSpPr/>
                  <p:nvPr/>
                </p:nvSpPr>
                <p:spPr>
                  <a:xfrm rot="8024459">
                    <a:off x="-507876" y="2611508"/>
                    <a:ext cx="1086021" cy="669082"/>
                  </a:xfrm>
                  <a:prstGeom prst="rect">
                    <a:avLst/>
                  </a:prstGeom>
                  <a:solidFill>
                    <a:srgbClr val="C8D7EA"/>
                  </a:solidFill>
                  <a:ln>
                    <a:noFill/>
                  </a:ln>
                  <a:effectLst>
                    <a:outerShdw blurRad="50800" dist="63500" dir="840000" sx="104000" sy="104000" algn="tl" rotWithShape="0">
                      <a:schemeClr val="bg1">
                        <a:lumMod val="65000"/>
                        <a:alpha val="48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7" name="Rectangle 16"/>
                  <p:cNvSpPr/>
                  <p:nvPr/>
                </p:nvSpPr>
                <p:spPr>
                  <a:xfrm rot="8024459">
                    <a:off x="2109358" y="2164546"/>
                    <a:ext cx="651099" cy="638084"/>
                  </a:xfrm>
                  <a:prstGeom prst="rect">
                    <a:avLst/>
                  </a:prstGeom>
                  <a:solidFill>
                    <a:srgbClr val="C8D7EA"/>
                  </a:solidFill>
                  <a:ln>
                    <a:noFill/>
                  </a:ln>
                  <a:effectLst>
                    <a:outerShdw blurRad="38100" dist="76200" dir="4320000" sx="110000" sy="110000" algn="bl" rotWithShape="0">
                      <a:schemeClr val="bg1">
                        <a:lumMod val="75000"/>
                        <a:alpha val="50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5" name="Rectangle 14"/>
                  <p:cNvSpPr/>
                  <p:nvPr/>
                </p:nvSpPr>
                <p:spPr>
                  <a:xfrm rot="8024459">
                    <a:off x="704723" y="2676421"/>
                    <a:ext cx="557364" cy="540886"/>
                  </a:xfrm>
                  <a:prstGeom prst="rect">
                    <a:avLst/>
                  </a:prstGeom>
                  <a:solidFill>
                    <a:schemeClr val="accent1">
                      <a:lumMod val="75000"/>
                    </a:schemeClr>
                  </a:solidFill>
                  <a:ln>
                    <a:noFill/>
                  </a:ln>
                  <a:effectLst>
                    <a:outerShdw blurRad="25400" dist="152400" dir="21540000" sx="94000" sy="94000" algn="bl" rotWithShape="0">
                      <a:schemeClr val="bg1">
                        <a:lumMod val="65000"/>
                        <a:alpha val="81000"/>
                      </a:scheme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grpSp>
        </p:grpSp>
        <p:sp>
          <p:nvSpPr>
            <p:cNvPr id="35" name="Rectangle 34"/>
            <p:cNvSpPr/>
            <p:nvPr/>
          </p:nvSpPr>
          <p:spPr>
            <a:xfrm rot="2288743">
              <a:off x="3220275" y="1778444"/>
              <a:ext cx="170051" cy="576064"/>
            </a:xfrm>
            <a:prstGeom prst="rect">
              <a:avLst/>
            </a:prstGeom>
            <a:solidFill>
              <a:srgbClr val="6598FF">
                <a:alpha val="42000"/>
              </a:srgbClr>
            </a:solidFill>
            <a:ln>
              <a:noFill/>
            </a:ln>
            <a:effectLst>
              <a:outerShdw blurRad="50800" dist="50800" dir="21540000" sx="102000" sy="102000" algn="bl" rotWithShape="0">
                <a:schemeClr val="tx1">
                  <a:lumMod val="65000"/>
                  <a:lumOff val="35000"/>
                  <a:alpha val="49000"/>
                </a:scheme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rot="2422462">
              <a:off x="2936522" y="2118205"/>
              <a:ext cx="248005" cy="240137"/>
            </a:xfrm>
            <a:prstGeom prst="rect">
              <a:avLst/>
            </a:prstGeom>
            <a:solidFill>
              <a:srgbClr val="002F8E">
                <a:alpha val="37000"/>
              </a:srgbClr>
            </a:solidFill>
            <a:ln>
              <a:noFill/>
            </a:ln>
            <a:effectLst>
              <a:outerShdw blurRad="50800" dist="38100" algn="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2837118">
              <a:off x="3628170" y="607266"/>
              <a:ext cx="532288" cy="504056"/>
            </a:xfrm>
            <a:prstGeom prst="rect">
              <a:avLst/>
            </a:prstGeom>
            <a:solidFill>
              <a:srgbClr val="A4BDDC">
                <a:alpha val="69000"/>
              </a:srgbClr>
            </a:solidFill>
            <a:ln>
              <a:noFill/>
            </a:ln>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
        <p:nvSpPr>
          <p:cNvPr id="116" name="Rectangle 115"/>
          <p:cNvSpPr/>
          <p:nvPr/>
        </p:nvSpPr>
        <p:spPr>
          <a:xfrm>
            <a:off x="4181617" y="3546691"/>
            <a:ext cx="3003291" cy="539666"/>
          </a:xfrm>
          <a:prstGeom prst="rect">
            <a:avLst/>
          </a:prstGeom>
          <a:solidFill>
            <a:srgbClr val="C5D8FF"/>
          </a:solidFill>
          <a:ln>
            <a:noFill/>
          </a:ln>
          <a:effectLst/>
        </p:spPr>
        <p:style>
          <a:lnRef idx="2">
            <a:schemeClr val="dk1"/>
          </a:lnRef>
          <a:fillRef idx="1">
            <a:schemeClr val="lt1"/>
          </a:fillRef>
          <a:effectRef idx="0">
            <a:schemeClr val="dk1"/>
          </a:effectRef>
          <a:fontRef idx="minor">
            <a:schemeClr val="dk1"/>
          </a:fontRef>
        </p:style>
        <p:txBody>
          <a:bodyPr lIns="208383" tIns="104191" rIns="208383" bIns="104191" rtlCol="0" anchor="ctr"/>
          <a:lstStyle/>
          <a:p>
            <a:pPr algn="ctr"/>
            <a:endParaRPr lang="en-US"/>
          </a:p>
        </p:txBody>
      </p:sp>
      <p:sp>
        <p:nvSpPr>
          <p:cNvPr id="21" name="TextBox 20"/>
          <p:cNvSpPr txBox="1"/>
          <p:nvPr/>
        </p:nvSpPr>
        <p:spPr>
          <a:xfrm>
            <a:off x="4506027" y="3537664"/>
            <a:ext cx="2410163" cy="518194"/>
          </a:xfrm>
          <a:prstGeom prst="rect">
            <a:avLst/>
          </a:prstGeom>
          <a:noFill/>
        </p:spPr>
        <p:txBody>
          <a:bodyPr wrap="none" lIns="208383" tIns="104191" rIns="208383" bIns="104191" rtlCol="0">
            <a:spAutoFit/>
          </a:bodyPr>
          <a:lstStyle/>
          <a:p>
            <a:pPr algn="ctr"/>
            <a:r>
              <a:rPr lang="en-US" sz="2000" smtClean="0">
                <a:solidFill>
                  <a:srgbClr val="0038A8"/>
                </a:solidFill>
                <a:latin typeface="#9Slide04 SVNSwashington" pitchFamily="2" charset="0"/>
              </a:rPr>
              <a:t>3. Bình </a:t>
            </a:r>
            <a:r>
              <a:rPr lang="en-US" sz="2000" dirty="0" err="1">
                <a:solidFill>
                  <a:srgbClr val="0038A8"/>
                </a:solidFill>
                <a:latin typeface="#9Slide04 SVNSwashington" pitchFamily="2" charset="0"/>
              </a:rPr>
              <a:t>minh</a:t>
            </a:r>
            <a:r>
              <a:rPr lang="en-US" sz="2000" dirty="0">
                <a:solidFill>
                  <a:srgbClr val="0038A8"/>
                </a:solidFill>
                <a:latin typeface="#9Slide04 SVNSwashington" pitchFamily="2" charset="0"/>
              </a:rPr>
              <a:t> – </a:t>
            </a:r>
            <a:r>
              <a:rPr lang="en-US" sz="2000" dirty="0" err="1">
                <a:solidFill>
                  <a:srgbClr val="0038A8"/>
                </a:solidFill>
                <a:latin typeface="#9Slide04 SVNSwashington" pitchFamily="2" charset="0"/>
              </a:rPr>
              <a:t>trở</a:t>
            </a:r>
            <a:r>
              <a:rPr lang="en-US" sz="2000" dirty="0">
                <a:solidFill>
                  <a:srgbClr val="0038A8"/>
                </a:solidFill>
                <a:latin typeface="#9Slide04 SVNSwashington" pitchFamily="2" charset="0"/>
              </a:rPr>
              <a:t> </a:t>
            </a:r>
            <a:r>
              <a:rPr lang="en-US" sz="2000" dirty="0" err="1">
                <a:solidFill>
                  <a:srgbClr val="0038A8"/>
                </a:solidFill>
                <a:latin typeface="#9Slide04 SVNSwashington" pitchFamily="2" charset="0"/>
              </a:rPr>
              <a:t>về</a:t>
            </a:r>
            <a:endParaRPr lang="en-US" sz="2000" dirty="0">
              <a:solidFill>
                <a:srgbClr val="0038A8"/>
              </a:solidFill>
              <a:latin typeface="#9Slide04 SVNSwashington" pitchFamily="2" charset="0"/>
            </a:endParaRPr>
          </a:p>
        </p:txBody>
      </p:sp>
      <p:sp>
        <p:nvSpPr>
          <p:cNvPr id="2" name="TextBox 1"/>
          <p:cNvSpPr txBox="1"/>
          <p:nvPr/>
        </p:nvSpPr>
        <p:spPr>
          <a:xfrm>
            <a:off x="247000" y="3662984"/>
            <a:ext cx="2870747" cy="2641300"/>
          </a:xfrm>
          <a:prstGeom prst="rect">
            <a:avLst/>
          </a:prstGeom>
          <a:noFill/>
        </p:spPr>
        <p:txBody>
          <a:bodyPr wrap="square" rtlCol="0">
            <a:spAutoFit/>
          </a:bodyPr>
          <a:lstStyle/>
          <a:p>
            <a:pPr marL="285750" indent="-285750" algn="just">
              <a:lnSpc>
                <a:spcPct val="150000"/>
              </a:lnSpc>
              <a:buFont typeface="Wingdings" panose="05000000000000000000" pitchFamily="2" charset="2"/>
              <a:buChar char="ü"/>
            </a:pPr>
            <a:r>
              <a:rPr lang="en-SG" sz="1600" dirty="0" err="1">
                <a:solidFill>
                  <a:srgbClr val="002060"/>
                </a:solidFill>
                <a:latin typeface="#9Slide04 SVNSwashington" pitchFamily="2" charset="0"/>
              </a:rPr>
              <a:t>Huy</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Cận</a:t>
            </a:r>
            <a:r>
              <a:rPr lang="en-SG" sz="1600" dirty="0">
                <a:solidFill>
                  <a:srgbClr val="002060"/>
                </a:solidFill>
                <a:latin typeface="#9Slide04 SVNSwashington" pitchFamily="2" charset="0"/>
              </a:rPr>
              <a:t> – </a:t>
            </a:r>
            <a:r>
              <a:rPr lang="en-SG" sz="1600" dirty="0" err="1">
                <a:solidFill>
                  <a:srgbClr val="002060"/>
                </a:solidFill>
                <a:latin typeface="#9Slide04 SVNSwashington" pitchFamily="2" charset="0"/>
              </a:rPr>
              <a:t>Hà</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Tĩnh</a:t>
            </a:r>
            <a:endParaRPr lang="en-SG" sz="1600" dirty="0">
              <a:solidFill>
                <a:srgbClr val="002060"/>
              </a:solidFill>
              <a:latin typeface="#9Slide04 SVNSwashington" pitchFamily="2" charset="0"/>
            </a:endParaRPr>
          </a:p>
          <a:p>
            <a:pPr marL="285750" indent="-285750" algn="just">
              <a:lnSpc>
                <a:spcPct val="150000"/>
              </a:lnSpc>
              <a:buFont typeface="Wingdings" panose="05000000000000000000" pitchFamily="2" charset="2"/>
              <a:buChar char="ü"/>
            </a:pPr>
            <a:r>
              <a:rPr lang="en-SG" sz="1600" dirty="0" err="1">
                <a:solidFill>
                  <a:srgbClr val="002060"/>
                </a:solidFill>
                <a:latin typeface="#9Slide04 SVNSwashington" pitchFamily="2" charset="0"/>
              </a:rPr>
              <a:t>Hcst</a:t>
            </a:r>
            <a:r>
              <a:rPr lang="en-SG" sz="1600" dirty="0">
                <a:solidFill>
                  <a:srgbClr val="002060"/>
                </a:solidFill>
                <a:latin typeface="#9Slide04 SVNSwashington" pitchFamily="2" charset="0"/>
              </a:rPr>
              <a:t>: 1958 – </a:t>
            </a:r>
            <a:r>
              <a:rPr lang="en-SG" sz="1600" dirty="0" err="1">
                <a:solidFill>
                  <a:srgbClr val="002060"/>
                </a:solidFill>
                <a:latin typeface="#9Slide04 SVNSwashington" pitchFamily="2" charset="0"/>
              </a:rPr>
              <a:t>Quảng</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Ninh</a:t>
            </a:r>
            <a:endParaRPr lang="en-SG" sz="1600" dirty="0">
              <a:solidFill>
                <a:srgbClr val="002060"/>
              </a:solidFill>
              <a:latin typeface="#9Slide04 SVNSwashington" pitchFamily="2" charset="0"/>
            </a:endParaRPr>
          </a:p>
          <a:p>
            <a:pPr marL="285750" indent="-285750" algn="just">
              <a:lnSpc>
                <a:spcPct val="150000"/>
              </a:lnSpc>
              <a:buFont typeface="Wingdings" panose="05000000000000000000" pitchFamily="2" charset="2"/>
              <a:buChar char="ü"/>
            </a:pPr>
            <a:r>
              <a:rPr lang="en-SG" sz="1600" dirty="0">
                <a:solidFill>
                  <a:srgbClr val="002060"/>
                </a:solidFill>
                <a:latin typeface="#9Slide04 SVNSwashington" pitchFamily="2" charset="0"/>
              </a:rPr>
              <a:t>In “</a:t>
            </a:r>
            <a:r>
              <a:rPr lang="en-SG" sz="1600" dirty="0" err="1">
                <a:solidFill>
                  <a:srgbClr val="002060"/>
                </a:solidFill>
                <a:latin typeface="#9Slide04 SVNSwashington" pitchFamily="2" charset="0"/>
              </a:rPr>
              <a:t>Trời</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mỗi</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ngày</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lại</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sáng</a:t>
            </a:r>
            <a:r>
              <a:rPr lang="en-SG" sz="1600" dirty="0">
                <a:solidFill>
                  <a:srgbClr val="002060"/>
                </a:solidFill>
                <a:latin typeface="#9Slide04 SVNSwashington" pitchFamily="2" charset="0"/>
              </a:rPr>
              <a:t>”</a:t>
            </a:r>
          </a:p>
          <a:p>
            <a:pPr marL="285750" indent="-285750" algn="just">
              <a:lnSpc>
                <a:spcPct val="150000"/>
              </a:lnSpc>
              <a:buFont typeface="Wingdings" panose="05000000000000000000" pitchFamily="2" charset="2"/>
              <a:buChar char="ü"/>
            </a:pPr>
            <a:r>
              <a:rPr lang="en-SG" sz="1600" dirty="0" err="1">
                <a:solidFill>
                  <a:srgbClr val="002060"/>
                </a:solidFill>
                <a:latin typeface="#9Slide04 SVNSwashington" pitchFamily="2" charset="0"/>
              </a:rPr>
              <a:t>Cảm</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hứng</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thiên</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nhiên</a:t>
            </a:r>
            <a:r>
              <a:rPr lang="en-SG" sz="1600" dirty="0">
                <a:solidFill>
                  <a:srgbClr val="002060"/>
                </a:solidFill>
                <a:latin typeface="#9Slide04 SVNSwashington" pitchFamily="2" charset="0"/>
              </a:rPr>
              <a:t> – </a:t>
            </a:r>
            <a:r>
              <a:rPr lang="en-SG" sz="1600" dirty="0" err="1">
                <a:solidFill>
                  <a:srgbClr val="002060"/>
                </a:solidFill>
                <a:latin typeface="#9Slide04 SVNSwashington" pitchFamily="2" charset="0"/>
              </a:rPr>
              <a:t>người</a:t>
            </a:r>
            <a:r>
              <a:rPr lang="en-SG" sz="1600" dirty="0">
                <a:solidFill>
                  <a:srgbClr val="002060"/>
                </a:solidFill>
                <a:latin typeface="#9Slide04 SVNSwashington" pitchFamily="2" charset="0"/>
              </a:rPr>
              <a:t> lao </a:t>
            </a:r>
            <a:r>
              <a:rPr lang="en-SG" sz="1600" dirty="0" err="1">
                <a:solidFill>
                  <a:srgbClr val="002060"/>
                </a:solidFill>
                <a:latin typeface="#9Slide04 SVNSwashington" pitchFamily="2" charset="0"/>
              </a:rPr>
              <a:t>động</a:t>
            </a:r>
            <a:endParaRPr lang="en-SG" sz="1600" dirty="0">
              <a:solidFill>
                <a:srgbClr val="002060"/>
              </a:solidFill>
              <a:latin typeface="#9Slide04 SVNSwashington" pitchFamily="2" charset="0"/>
            </a:endParaRPr>
          </a:p>
          <a:p>
            <a:pPr marL="285750" indent="-285750" algn="just">
              <a:lnSpc>
                <a:spcPct val="150000"/>
              </a:lnSpc>
              <a:buFont typeface="Wingdings" panose="05000000000000000000" pitchFamily="2" charset="2"/>
              <a:buChar char="ü"/>
            </a:pPr>
            <a:r>
              <a:rPr lang="en-SG" sz="1600" dirty="0" err="1">
                <a:solidFill>
                  <a:srgbClr val="002060"/>
                </a:solidFill>
                <a:latin typeface="#9Slide04 SVNSwashington" pitchFamily="2" charset="0"/>
              </a:rPr>
              <a:t>Mạch</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cảm</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xúc</a:t>
            </a:r>
            <a:r>
              <a:rPr lang="en-SG" sz="1600" dirty="0">
                <a:solidFill>
                  <a:srgbClr val="002060"/>
                </a:solidFill>
                <a:latin typeface="#9Slide04 SVNSwashington" pitchFamily="2" charset="0"/>
              </a:rPr>
              <a:t>: Theo </a:t>
            </a:r>
            <a:r>
              <a:rPr lang="en-SG" sz="1600" dirty="0" err="1">
                <a:solidFill>
                  <a:srgbClr val="002060"/>
                </a:solidFill>
                <a:latin typeface="#9Slide04 SVNSwashington" pitchFamily="2" charset="0"/>
              </a:rPr>
              <a:t>trình</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tự</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cuộc</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đánh</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bắt</a:t>
            </a:r>
            <a:r>
              <a:rPr lang="en-SG" sz="1600" dirty="0">
                <a:solidFill>
                  <a:srgbClr val="002060"/>
                </a:solidFill>
                <a:latin typeface="#9Slide04 SVNSwashington" pitchFamily="2" charset="0"/>
              </a:rPr>
              <a:t> </a:t>
            </a:r>
            <a:r>
              <a:rPr lang="en-SG" sz="1600" dirty="0" err="1">
                <a:solidFill>
                  <a:srgbClr val="002060"/>
                </a:solidFill>
                <a:latin typeface="#9Slide04 SVNSwashington" pitchFamily="2" charset="0"/>
              </a:rPr>
              <a:t>cá</a:t>
            </a:r>
            <a:endParaRPr lang="en-SG" sz="1600" dirty="0">
              <a:solidFill>
                <a:srgbClr val="002060"/>
              </a:solidFill>
              <a:latin typeface="#9Slide04 SVNSwashington" pitchFamily="2" charset="0"/>
            </a:endParaRPr>
          </a:p>
        </p:txBody>
      </p:sp>
      <p:pic>
        <p:nvPicPr>
          <p:cNvPr id="3" name="Picture 2" descr="Quà Tặng Cuộc Sống - Ứớc mơ như con thuyền giữa đại dươ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28363" y="5454869"/>
            <a:ext cx="2125431" cy="141626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7565282" y="919079"/>
            <a:ext cx="4299176" cy="5016758"/>
          </a:xfrm>
          <a:prstGeom prst="rect">
            <a:avLst/>
          </a:prstGeom>
          <a:noFill/>
        </p:spPr>
        <p:txBody>
          <a:bodyPr wrap="square" rtlCol="0">
            <a:spAutoFit/>
          </a:bodyPr>
          <a:lstStyle/>
          <a:p>
            <a:pPr marL="285750" indent="-285750">
              <a:buFont typeface="Wingdings" panose="05000000000000000000" pitchFamily="2" charset="2"/>
              <a:buChar char="Ø"/>
            </a:pPr>
            <a:r>
              <a:rPr lang="en-SG" sz="1600" dirty="0" err="1">
                <a:solidFill>
                  <a:srgbClr val="002060"/>
                </a:solidFill>
                <a:latin typeface="Times New Roman" panose="02020603050405020304" pitchFamily="18" charset="0"/>
                <a:cs typeface="Times New Roman" panose="02020603050405020304" pitchFamily="18" charset="0"/>
              </a:rPr>
              <a:t>Đoàn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thuyền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trên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biển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chuẩn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bị</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đánh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cá</a:t>
            </a:r>
            <a:r>
              <a:rPr lang="en-SG" sz="1600" dirty="0">
                <a:solidFill>
                  <a:srgbClr val="002060"/>
                </a:solidFill>
                <a:latin typeface="Times New Roman" panose="02020603050405020304" pitchFamily="18" charset="0"/>
                <a:cs typeface="Times New Roman" panose="02020603050405020304" pitchFamily="18" charset="0"/>
              </a:rPr>
              <a:t>:</a:t>
            </a: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Hình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ảnh</a:t>
            </a:r>
            <a:r>
              <a:rPr lang="en-SG" sz="1600" dirty="0">
                <a:solidFill>
                  <a:srgbClr val="002060"/>
                </a:solidFill>
                <a:latin typeface="Times New Roman" panose="02020603050405020304" pitchFamily="18" charset="0"/>
                <a:cs typeface="Times New Roman" panose="02020603050405020304" pitchFamily="18" charset="0"/>
              </a:rPr>
              <a:t> con </a:t>
            </a:r>
            <a:r>
              <a:rPr lang="en-SG" sz="1600" dirty="0" err="1">
                <a:solidFill>
                  <a:srgbClr val="002060"/>
                </a:solidFill>
                <a:latin typeface="Times New Roman" panose="02020603050405020304" pitchFamily="18" charset="0"/>
                <a:cs typeface="Times New Roman" panose="02020603050405020304" pitchFamily="18" charset="0"/>
              </a:rPr>
              <a:t>thuyền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phóng</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đại</a:t>
            </a:r>
            <a:endParaRPr lang="en-SG" sz="1600" dirty="0">
              <a:solidFill>
                <a:srgbClr val="002060"/>
              </a:solidFill>
              <a:latin typeface="Times New Roman" panose="02020603050405020304" pitchFamily="18" charset="0"/>
              <a:cs typeface="Times New Roman" panose="02020603050405020304" pitchFamily="18" charset="0"/>
            </a:endParaRP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Động</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từ</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hoạt</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động</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của</a:t>
            </a:r>
            <a:r>
              <a:rPr lang="en-SG" sz="1600" dirty="0">
                <a:solidFill>
                  <a:srgbClr val="002060"/>
                </a:solidFill>
                <a:latin typeface="Times New Roman" panose="02020603050405020304" pitchFamily="18" charset="0"/>
                <a:cs typeface="Times New Roman" panose="02020603050405020304" pitchFamily="18" charset="0"/>
              </a:rPr>
              <a:t> con </a:t>
            </a:r>
            <a:r>
              <a:rPr lang="en-SG" sz="1600" dirty="0" err="1">
                <a:solidFill>
                  <a:srgbClr val="002060"/>
                </a:solidFill>
                <a:latin typeface="Times New Roman" panose="02020603050405020304" pitchFamily="18" charset="0"/>
                <a:cs typeface="Times New Roman" panose="02020603050405020304" pitchFamily="18" charset="0"/>
              </a:rPr>
              <a:t>thuyền</a:t>
            </a:r>
            <a:endParaRPr lang="en-SG" sz="1600" dirty="0">
              <a:solidFill>
                <a:srgbClr val="002060"/>
              </a:solidFill>
              <a:latin typeface="Times New Roman" panose="02020603050405020304" pitchFamily="18" charset="0"/>
              <a:cs typeface="Times New Roman" panose="02020603050405020304" pitchFamily="18" charset="0"/>
            </a:endParaRPr>
          </a:p>
          <a:p>
            <a:r>
              <a:rPr lang="en-SG" sz="1600" dirty="0">
                <a:solidFill>
                  <a:srgbClr val="002060"/>
                </a:solidFill>
                <a:latin typeface="Times New Roman" panose="02020603050405020304" pitchFamily="18" charset="0"/>
                <a:cs typeface="Times New Roman" panose="02020603050405020304" pitchFamily="18" charset="0"/>
              </a:rPr>
              <a:t> - </a:t>
            </a:r>
            <a:r>
              <a:rPr lang="en-SG" sz="1600" dirty="0" err="1">
                <a:solidFill>
                  <a:srgbClr val="002060"/>
                </a:solidFill>
                <a:latin typeface="Times New Roman" panose="02020603050405020304" pitchFamily="18" charset="0"/>
                <a:cs typeface="Times New Roman" panose="02020603050405020304" pitchFamily="18" charset="0"/>
              </a:rPr>
              <a:t>Ẩn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dụ</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đánh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cá</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như</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đánh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trận</a:t>
            </a:r>
            <a:endParaRPr lang="en-SG" sz="16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SG" sz="1600" dirty="0" err="1">
                <a:solidFill>
                  <a:srgbClr val="002060"/>
                </a:solidFill>
                <a:latin typeface="Times New Roman" panose="02020603050405020304" pitchFamily="18" charset="0"/>
                <a:cs typeface="Times New Roman" panose="02020603050405020304" pitchFamily="18" charset="0"/>
              </a:rPr>
              <a:t>Cảnh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thiên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nhiên</a:t>
            </a:r>
            <a:r>
              <a:rPr lang="en-SG" sz="1600" dirty="0">
                <a:solidFill>
                  <a:srgbClr val="002060"/>
                </a:solidFill>
                <a:latin typeface="Times New Roman" panose="02020603050405020304" pitchFamily="18" charset="0"/>
                <a:cs typeface="Times New Roman" panose="02020603050405020304" pitchFamily="18" charset="0"/>
              </a:rPr>
              <a:t> – </a:t>
            </a:r>
            <a:r>
              <a:rPr lang="en-SG" sz="1600" dirty="0" err="1">
                <a:solidFill>
                  <a:srgbClr val="002060"/>
                </a:solidFill>
                <a:latin typeface="Times New Roman" panose="02020603050405020304" pitchFamily="18" charset="0"/>
                <a:cs typeface="Times New Roman" panose="02020603050405020304" pitchFamily="18" charset="0"/>
              </a:rPr>
              <a:t>bức</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tranh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sơn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mài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đẹp</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đẽ</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lấp</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lánh</a:t>
            </a:r>
            <a:r>
              <a:rPr lang="en-SG" sz="1600" dirty="0">
                <a:solidFill>
                  <a:srgbClr val="002060"/>
                </a:solidFill>
                <a:latin typeface="Times New Roman" panose="02020603050405020304" pitchFamily="18" charset="0"/>
                <a:cs typeface="Times New Roman" panose="02020603050405020304" pitchFamily="18" charset="0"/>
              </a:rPr>
              <a:t>:</a:t>
            </a: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Liệt</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kê</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tên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các</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loài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cá</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giàu</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có</a:t>
            </a:r>
            <a:endPar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endParaRPr>
          </a:p>
          <a:p>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Biển</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đẹp</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thơ</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mộng</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ẩn</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dụ</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cá</a:t>
            </a:r>
            <a:r>
              <a:rPr lang="en-SG" sz="1600" dirty="0">
                <a:solidFill>
                  <a:srgbClr val="002060"/>
                </a:solidFill>
                <a:latin typeface="Times New Roman" panose="02020603050405020304" pitchFamily="18" charset="0"/>
                <a:cs typeface="Times New Roman" panose="02020603050405020304" pitchFamily="18" charset="0"/>
                <a:sym typeface="Wingdings" panose="05000000000000000000" pitchFamily="2" charset="2"/>
              </a:rPr>
              <a:t> song”</a:t>
            </a: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Hình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ảnh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nhân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hóa</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đêm</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thở</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sao</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lùa</a:t>
            </a:r>
            <a:r>
              <a:rPr lang="en-SG" sz="1600" dirty="0">
                <a:solidFill>
                  <a:srgbClr val="002060"/>
                </a:solidFill>
                <a:latin typeface="Times New Roman" panose="02020603050405020304" pitchFamily="18" charset="0"/>
                <a:cs typeface="Times New Roman" panose="02020603050405020304" pitchFamily="18" charset="0"/>
              </a:rPr>
              <a:t>”</a:t>
            </a:r>
          </a:p>
          <a:p>
            <a:pPr marL="285750" indent="-285750">
              <a:buFont typeface="Wingdings" panose="05000000000000000000" pitchFamily="2" charset="2"/>
              <a:buChar char="Ø"/>
            </a:pPr>
            <a:r>
              <a:rPr lang="en-SG" sz="1600" dirty="0" err="1">
                <a:solidFill>
                  <a:srgbClr val="002060"/>
                </a:solidFill>
                <a:latin typeface="Times New Roman" panose="02020603050405020304" pitchFamily="18" charset="0"/>
                <a:cs typeface="Times New Roman" panose="02020603050405020304" pitchFamily="18" charset="0"/>
              </a:rPr>
              <a:t>Bài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hát</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gọi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cá</a:t>
            </a:r>
            <a:r>
              <a:rPr lang="en-SG" sz="1600" dirty="0">
                <a:solidFill>
                  <a:srgbClr val="002060"/>
                </a:solidFill>
                <a:latin typeface="Times New Roman" panose="02020603050405020304" pitchFamily="18" charset="0"/>
                <a:cs typeface="Times New Roman" panose="02020603050405020304" pitchFamily="18" charset="0"/>
              </a:rPr>
              <a:t>:</a:t>
            </a: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Gợi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sự</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thân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thiết</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niềm</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vui</a:t>
            </a:r>
            <a:r>
              <a:rPr lang="en-SG" sz="1600" dirty="0">
                <a:solidFill>
                  <a:srgbClr val="002060"/>
                </a:solidFill>
                <a:latin typeface="Times New Roman" panose="02020603050405020304" pitchFamily="18" charset="0"/>
                <a:cs typeface="Times New Roman" panose="02020603050405020304" pitchFamily="18" charset="0"/>
              </a:rPr>
              <a:t> lao </a:t>
            </a:r>
            <a:r>
              <a:rPr lang="en-SG" sz="1600" dirty="0" err="1">
                <a:solidFill>
                  <a:srgbClr val="002060"/>
                </a:solidFill>
                <a:latin typeface="Times New Roman" panose="02020603050405020304" pitchFamily="18" charset="0"/>
                <a:cs typeface="Times New Roman" panose="02020603050405020304" pitchFamily="18" charset="0"/>
              </a:rPr>
              <a:t>động</a:t>
            </a:r>
            <a:endParaRPr lang="en-SG" sz="1600" dirty="0">
              <a:solidFill>
                <a:srgbClr val="002060"/>
              </a:solidFill>
              <a:latin typeface="Times New Roman" panose="02020603050405020304" pitchFamily="18" charset="0"/>
              <a:cs typeface="Times New Roman" panose="02020603050405020304" pitchFamily="18" charset="0"/>
            </a:endParaRP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Âm</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thanh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gõ</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thuyền</a:t>
            </a:r>
            <a:endParaRPr lang="en-SG" sz="1600" dirty="0">
              <a:solidFill>
                <a:srgbClr val="002060"/>
              </a:solidFill>
              <a:latin typeface="Times New Roman" panose="02020603050405020304" pitchFamily="18" charset="0"/>
              <a:cs typeface="Times New Roman" panose="02020603050405020304" pitchFamily="18" charset="0"/>
            </a:endParaRP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Lời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cảm</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tạ</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biển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khơi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hào</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phóng</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nhân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hậu</a:t>
            </a:r>
            <a:r>
              <a:rPr lang="en-SG" sz="1600" dirty="0">
                <a:solidFill>
                  <a:srgbClr val="002060"/>
                </a:solidFill>
                <a:latin typeface="Times New Roman" panose="02020603050405020304" pitchFamily="18" charset="0"/>
                <a:cs typeface="Times New Roman" panose="02020603050405020304" pitchFamily="18" charset="0"/>
              </a:rPr>
              <a:t>, bao dung: so </a:t>
            </a:r>
            <a:r>
              <a:rPr lang="en-SG" sz="1600" dirty="0" err="1">
                <a:solidFill>
                  <a:srgbClr val="002060"/>
                </a:solidFill>
                <a:latin typeface="Times New Roman" panose="02020603050405020304" pitchFamily="18" charset="0"/>
                <a:cs typeface="Times New Roman" panose="02020603050405020304" pitchFamily="18" charset="0"/>
              </a:rPr>
              <a:t>sánh</a:t>
            </a:r>
            <a:endParaRPr lang="en-SG" sz="1600" dirty="0">
              <a:solidFill>
                <a:srgbClr val="002060"/>
              </a:solidFill>
              <a:latin typeface="Times New Roman" panose="02020603050405020304" pitchFamily="18" charset="0"/>
              <a:cs typeface="Times New Roman" panose="02020603050405020304" pitchFamily="18" charset="0"/>
            </a:endParaRPr>
          </a:p>
          <a:p>
            <a:pPr marL="285750" indent="-285750">
              <a:buFont typeface="Wingdings" panose="05000000000000000000" pitchFamily="2" charset="2"/>
              <a:buChar char="Ø"/>
            </a:pPr>
            <a:r>
              <a:rPr lang="en-SG" sz="1600" dirty="0" err="1">
                <a:solidFill>
                  <a:srgbClr val="002060"/>
                </a:solidFill>
                <a:latin typeface="Times New Roman" panose="02020603050405020304" pitchFamily="18" charset="0"/>
                <a:cs typeface="Times New Roman" panose="02020603050405020304" pitchFamily="18" charset="0"/>
              </a:rPr>
              <a:t>Cảnh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đoàn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thuyền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đánh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cá</a:t>
            </a:r>
            <a:r>
              <a:rPr lang="en-SG" sz="1600" dirty="0">
                <a:solidFill>
                  <a:srgbClr val="002060"/>
                </a:solidFill>
                <a:latin typeface="Times New Roman" panose="02020603050405020304" pitchFamily="18" charset="0"/>
                <a:cs typeface="Times New Roman" panose="02020603050405020304" pitchFamily="18" charset="0"/>
              </a:rPr>
              <a:t>:</a:t>
            </a: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Hoạt</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động</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của</a:t>
            </a:r>
            <a:r>
              <a:rPr lang="en-SG" sz="1600" dirty="0">
                <a:solidFill>
                  <a:srgbClr val="002060"/>
                </a:solidFill>
                <a:latin typeface="Times New Roman" panose="02020603050405020304" pitchFamily="18" charset="0"/>
                <a:cs typeface="Times New Roman" panose="02020603050405020304" pitchFamily="18" charset="0"/>
              </a:rPr>
              <a:t> con </a:t>
            </a:r>
            <a:r>
              <a:rPr lang="en-SG" sz="1600" dirty="0" err="1">
                <a:solidFill>
                  <a:srgbClr val="002060"/>
                </a:solidFill>
                <a:latin typeface="Times New Roman" panose="02020603050405020304" pitchFamily="18" charset="0"/>
                <a:cs typeface="Times New Roman" panose="02020603050405020304" pitchFamily="18" charset="0"/>
              </a:rPr>
              <a:t>thuyền</a:t>
            </a:r>
            <a:endParaRPr lang="en-SG" sz="1600" dirty="0">
              <a:solidFill>
                <a:srgbClr val="002060"/>
              </a:solidFill>
              <a:latin typeface="Times New Roman" panose="02020603050405020304" pitchFamily="18" charset="0"/>
              <a:cs typeface="Times New Roman" panose="02020603050405020304" pitchFamily="18" charset="0"/>
            </a:endParaRP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Hình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ảnh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ẩn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dụ</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kéo</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xoăn</a:t>
            </a:r>
            <a:r>
              <a:rPr lang="en-SG" sz="1600" dirty="0">
                <a:solidFill>
                  <a:srgbClr val="002060"/>
                </a:solidFill>
                <a:latin typeface="Times New Roman" panose="02020603050405020304" pitchFamily="18" charset="0"/>
                <a:cs typeface="Times New Roman" panose="02020603050405020304" pitchFamily="18" charset="0"/>
              </a:rPr>
              <a:t> </a:t>
            </a:r>
            <a:r>
              <a:rPr lang="en-SG" sz="1600" err="1">
                <a:solidFill>
                  <a:srgbClr val="002060"/>
                </a:solidFill>
                <a:latin typeface="Times New Roman" panose="02020603050405020304" pitchFamily="18" charset="0"/>
                <a:cs typeface="Times New Roman" panose="02020603050405020304" pitchFamily="18" charset="0"/>
              </a:rPr>
              <a:t>tay</a:t>
            </a:r>
            <a:r>
              <a:rPr lang="en-SG" sz="1600">
                <a:solidFill>
                  <a:srgbClr val="002060"/>
                </a:solidFill>
                <a:latin typeface="Times New Roman" panose="02020603050405020304" pitchFamily="18" charset="0"/>
                <a:cs typeface="Times New Roman" panose="02020603050405020304" pitchFamily="18" charset="0"/>
              </a:rPr>
              <a:t> </a:t>
            </a:r>
            <a:r>
              <a:rPr lang="en-SG" sz="1600" smtClean="0">
                <a:solidFill>
                  <a:srgbClr val="002060"/>
                </a:solidFill>
                <a:latin typeface="Times New Roman" panose="02020603050405020304" pitchFamily="18" charset="0"/>
                <a:cs typeface="Times New Roman" panose="02020603050405020304" pitchFamily="18" charset="0"/>
              </a:rPr>
              <a:t>chùm cá </a:t>
            </a:r>
            <a:r>
              <a:rPr lang="en-SG" sz="1600" dirty="0" err="1">
                <a:solidFill>
                  <a:srgbClr val="002060"/>
                </a:solidFill>
                <a:latin typeface="Times New Roman" panose="02020603050405020304" pitchFamily="18" charset="0"/>
                <a:cs typeface="Times New Roman" panose="02020603050405020304" pitchFamily="18" charset="0"/>
              </a:rPr>
              <a:t>nặng</a:t>
            </a:r>
            <a:r>
              <a:rPr lang="en-SG" sz="1600" dirty="0">
                <a:solidFill>
                  <a:srgbClr val="002060"/>
                </a:solidFill>
                <a:latin typeface="Times New Roman" panose="02020603050405020304" pitchFamily="18" charset="0"/>
                <a:cs typeface="Times New Roman" panose="02020603050405020304" pitchFamily="18" charset="0"/>
              </a:rPr>
              <a:t>”</a:t>
            </a:r>
          </a:p>
          <a:p>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Hình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ảnh</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ẩn</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dụ</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vẩy</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bạc</a:t>
            </a:r>
            <a:r>
              <a:rPr lang="en-SG" sz="1600" dirty="0">
                <a:solidFill>
                  <a:srgbClr val="002060"/>
                </a:solidFill>
                <a:latin typeface="Times New Roman" panose="02020603050405020304" pitchFamily="18" charset="0"/>
                <a:cs typeface="Times New Roman" panose="02020603050405020304" pitchFamily="18" charset="0"/>
              </a:rPr>
              <a:t> – </a:t>
            </a:r>
            <a:r>
              <a:rPr lang="en-SG" sz="1600" dirty="0" err="1">
                <a:solidFill>
                  <a:srgbClr val="002060"/>
                </a:solidFill>
                <a:latin typeface="Times New Roman" panose="02020603050405020304" pitchFamily="18" charset="0"/>
                <a:cs typeface="Times New Roman" panose="02020603050405020304" pitchFamily="18" charset="0"/>
              </a:rPr>
              <a:t>đuôi</a:t>
            </a:r>
            <a:r>
              <a:rPr lang="en-SG" sz="1600" dirty="0">
                <a:solidFill>
                  <a:srgbClr val="002060"/>
                </a:solidFill>
                <a:latin typeface="Times New Roman" panose="02020603050405020304" pitchFamily="18" charset="0"/>
                <a:cs typeface="Times New Roman" panose="02020603050405020304" pitchFamily="18" charset="0"/>
              </a:rPr>
              <a:t> </a:t>
            </a:r>
            <a:r>
              <a:rPr lang="en-SG" sz="1600" dirty="0" err="1">
                <a:solidFill>
                  <a:srgbClr val="002060"/>
                </a:solidFill>
                <a:latin typeface="Times New Roman" panose="02020603050405020304" pitchFamily="18" charset="0"/>
                <a:cs typeface="Times New Roman" panose="02020603050405020304" pitchFamily="18" charset="0"/>
              </a:rPr>
              <a:t>vàng</a:t>
            </a:r>
            <a:r>
              <a:rPr lang="en-SG" sz="1600" dirty="0">
                <a:solidFill>
                  <a:srgbClr val="002060"/>
                </a:solidFill>
                <a:latin typeface="Times New Roman" panose="02020603050405020304" pitchFamily="18" charset="0"/>
                <a:cs typeface="Times New Roman" panose="02020603050405020304" pitchFamily="18" charset="0"/>
              </a:rPr>
              <a:t>”</a:t>
            </a:r>
          </a:p>
          <a:p>
            <a:pPr marL="285750" indent="-285750">
              <a:buFontTx/>
              <a:buChar char="-"/>
            </a:pPr>
            <a:endParaRPr lang="en-SG" sz="1600" dirty="0">
              <a:solidFill>
                <a:srgbClr val="002060"/>
              </a:solidFill>
              <a:latin typeface="Times New Roman" panose="02020603050405020304" pitchFamily="18" charset="0"/>
              <a:cs typeface="Times New Roman" panose="02020603050405020304" pitchFamily="18" charset="0"/>
            </a:endParaRPr>
          </a:p>
          <a:p>
            <a:endParaRPr lang="en-SG" sz="1600" dirty="0">
              <a:solidFill>
                <a:srgbClr val="002060"/>
              </a:solidFill>
              <a:latin typeface="Times New Roman" panose="02020603050405020304" pitchFamily="18" charset="0"/>
              <a:cs typeface="Times New Roman" panose="02020603050405020304" pitchFamily="18" charset="0"/>
            </a:endParaRPr>
          </a:p>
        </p:txBody>
      </p:sp>
      <p:sp>
        <p:nvSpPr>
          <p:cNvPr id="23" name="TextBox 22"/>
          <p:cNvSpPr txBox="1"/>
          <p:nvPr/>
        </p:nvSpPr>
        <p:spPr>
          <a:xfrm>
            <a:off x="3818917" y="4195269"/>
            <a:ext cx="3383315" cy="1569660"/>
          </a:xfrm>
          <a:prstGeom prst="rect">
            <a:avLst/>
          </a:prstGeom>
          <a:noFill/>
        </p:spPr>
        <p:txBody>
          <a:bodyPr wrap="square" rtlCol="0">
            <a:spAutoFit/>
          </a:bodyPr>
          <a:lstStyle/>
          <a:p>
            <a:pPr marL="285750" indent="-285750">
              <a:buFont typeface="Wingdings" panose="05000000000000000000" pitchFamily="2" charset="2"/>
              <a:buChar char="Ø"/>
            </a:pPr>
            <a:r>
              <a:rPr lang="en-SG" sz="1600" dirty="0" err="1">
                <a:latin typeface="Times New Roman" panose="02020603050405020304" pitchFamily="18" charset="0"/>
                <a:cs typeface="Times New Roman" panose="02020603050405020304" pitchFamily="18" charset="0"/>
              </a:rPr>
              <a:t>Hình</a:t>
            </a:r>
            <a:r>
              <a:rPr lang="en-SG" sz="1600" dirty="0">
                <a:latin typeface="Times New Roman" panose="02020603050405020304" pitchFamily="18" charset="0"/>
                <a:cs typeface="Times New Roman" panose="02020603050405020304" pitchFamily="18" charset="0"/>
              </a:rPr>
              <a:t> </a:t>
            </a:r>
            <a:r>
              <a:rPr lang="en-SG" sz="1600" dirty="0" err="1">
                <a:latin typeface="Times New Roman" panose="02020603050405020304" pitchFamily="18" charset="0"/>
                <a:cs typeface="Times New Roman" panose="02020603050405020304" pitchFamily="18" charset="0"/>
              </a:rPr>
              <a:t>ảnh</a:t>
            </a:r>
            <a:r>
              <a:rPr lang="en-SG" sz="1600" dirty="0">
                <a:latin typeface="Times New Roman" panose="02020603050405020304" pitchFamily="18" charset="0"/>
                <a:cs typeface="Times New Roman" panose="02020603050405020304" pitchFamily="18" charset="0"/>
              </a:rPr>
              <a:t> </a:t>
            </a:r>
            <a:r>
              <a:rPr lang="en-SG" sz="1600" dirty="0" err="1">
                <a:latin typeface="Times New Roman" panose="02020603050405020304" pitchFamily="18" charset="0"/>
                <a:cs typeface="Times New Roman" panose="02020603050405020304" pitchFamily="18" charset="0"/>
              </a:rPr>
              <a:t>câu</a:t>
            </a:r>
            <a:r>
              <a:rPr lang="en-SG" sz="1600" dirty="0">
                <a:latin typeface="Times New Roman" panose="02020603050405020304" pitchFamily="18" charset="0"/>
                <a:cs typeface="Times New Roman" panose="02020603050405020304" pitchFamily="18" charset="0"/>
              </a:rPr>
              <a:t> </a:t>
            </a:r>
            <a:r>
              <a:rPr lang="en-SG" sz="1600" dirty="0" err="1">
                <a:latin typeface="Times New Roman" panose="02020603050405020304" pitchFamily="18" charset="0"/>
                <a:cs typeface="Times New Roman" panose="02020603050405020304" pitchFamily="18" charset="0"/>
              </a:rPr>
              <a:t>hát</a:t>
            </a:r>
            <a:r>
              <a:rPr lang="en-SG" sz="1600" dirty="0">
                <a:latin typeface="Times New Roman" panose="02020603050405020304" pitchFamily="18" charset="0"/>
                <a:cs typeface="Times New Roman" panose="02020603050405020304" pitchFamily="18" charset="0"/>
              </a:rPr>
              <a:t> </a:t>
            </a:r>
            <a:r>
              <a:rPr lang="en-SG" sz="1600" dirty="0" err="1">
                <a:latin typeface="Times New Roman" panose="02020603050405020304" pitchFamily="18" charset="0"/>
                <a:cs typeface="Times New Roman" panose="02020603050405020304" pitchFamily="18" charset="0"/>
              </a:rPr>
              <a:t>lặp</a:t>
            </a:r>
            <a:r>
              <a:rPr lang="en-SG" sz="1600" dirty="0">
                <a:latin typeface="Times New Roman" panose="02020603050405020304" pitchFamily="18" charset="0"/>
                <a:cs typeface="Times New Roman" panose="02020603050405020304" pitchFamily="18" charset="0"/>
              </a:rPr>
              <a:t> </a:t>
            </a:r>
            <a:r>
              <a:rPr lang="en-SG" sz="1600" dirty="0" err="1">
                <a:latin typeface="Times New Roman" panose="02020603050405020304" pitchFamily="18" charset="0"/>
                <a:cs typeface="Times New Roman" panose="02020603050405020304" pitchFamily="18" charset="0"/>
              </a:rPr>
              <a:t>lại</a:t>
            </a:r>
            <a:r>
              <a:rPr lang="en-SG" sz="1600" dirty="0">
                <a:latin typeface="Times New Roman" panose="02020603050405020304" pitchFamily="18" charset="0"/>
                <a:cs typeface="Times New Roman" panose="02020603050405020304" pitchFamily="18" charset="0"/>
              </a:rPr>
              <a:t> </a:t>
            </a:r>
            <a:r>
              <a:rPr lang="en-SG" sz="1600" dirty="0">
                <a:latin typeface="Times New Roman" panose="02020603050405020304" pitchFamily="18" charset="0"/>
                <a:cs typeface="Times New Roman" panose="02020603050405020304" pitchFamily="18" charset="0"/>
                <a:sym typeface="Wingdings" panose="05000000000000000000" pitchFamily="2" charset="2"/>
              </a:rPr>
              <a:t></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cấu</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trúc</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đầu</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cuối</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tương</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ứng</a:t>
            </a:r>
            <a:endParaRPr lang="en-SG"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Ø"/>
            </a:pPr>
            <a:r>
              <a:rPr lang="en-SG" sz="1600" dirty="0" err="1">
                <a:latin typeface="Times New Roman" panose="02020603050405020304" pitchFamily="18" charset="0"/>
                <a:cs typeface="Times New Roman" panose="02020603050405020304" pitchFamily="18" charset="0"/>
                <a:sym typeface="Wingdings" panose="05000000000000000000" pitchFamily="2" charset="2"/>
              </a:rPr>
              <a:t>Hình</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ảnh</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err="1">
                <a:latin typeface="Times New Roman" panose="02020603050405020304" pitchFamily="18" charset="0"/>
                <a:cs typeface="Times New Roman" panose="02020603050405020304" pitchFamily="18" charset="0"/>
                <a:sym typeface="Wingdings" panose="05000000000000000000" pitchFamily="2" charset="2"/>
              </a:rPr>
              <a:t>mặt</a:t>
            </a:r>
            <a:r>
              <a:rPr lang="en-SG" sz="1600">
                <a:latin typeface="Times New Roman" panose="02020603050405020304" pitchFamily="18" charset="0"/>
                <a:cs typeface="Times New Roman" panose="02020603050405020304" pitchFamily="18" charset="0"/>
                <a:sym typeface="Wingdings" panose="05000000000000000000" pitchFamily="2" charset="2"/>
              </a:rPr>
              <a:t> </a:t>
            </a:r>
            <a:r>
              <a:rPr lang="en-SG" sz="1600" smtClean="0">
                <a:latin typeface="Times New Roman" panose="02020603050405020304" pitchFamily="18" charset="0"/>
                <a:cs typeface="Times New Roman" panose="02020603050405020304" pitchFamily="18" charset="0"/>
                <a:sym typeface="Wingdings" panose="05000000000000000000" pitchFamily="2" charset="2"/>
              </a:rPr>
              <a:t>trời: điệp ngữ</a:t>
            </a:r>
            <a:endParaRPr lang="en-SG"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Ø"/>
            </a:pPr>
            <a:r>
              <a:rPr lang="en-SG" sz="1600" dirty="0" err="1">
                <a:latin typeface="Times New Roman" panose="02020603050405020304" pitchFamily="18" charset="0"/>
                <a:cs typeface="Times New Roman" panose="02020603050405020304" pitchFamily="18" charset="0"/>
                <a:sym typeface="Wingdings" panose="05000000000000000000" pitchFamily="2" charset="2"/>
              </a:rPr>
              <a:t>Đoàn</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thuyền</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chạy</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đua</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cùng</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mặt</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trời</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nhân</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hóa</a:t>
            </a:r>
            <a:endParaRPr lang="en-SG" sz="1600" dirty="0">
              <a:latin typeface="Times New Roman" panose="02020603050405020304" pitchFamily="18" charset="0"/>
              <a:cs typeface="Times New Roman" panose="02020603050405020304" pitchFamily="18" charset="0"/>
              <a:sym typeface="Wingdings" panose="05000000000000000000" pitchFamily="2" charset="2"/>
            </a:endParaRPr>
          </a:p>
          <a:p>
            <a:pPr marL="285750" indent="-285750">
              <a:buFont typeface="Wingdings" panose="05000000000000000000" pitchFamily="2" charset="2"/>
              <a:buChar char="Ø"/>
            </a:pPr>
            <a:r>
              <a:rPr lang="en-SG" sz="1600" dirty="0" err="1">
                <a:latin typeface="Times New Roman" panose="02020603050405020304" pitchFamily="18" charset="0"/>
                <a:cs typeface="Times New Roman" panose="02020603050405020304" pitchFamily="18" charset="0"/>
                <a:sym typeface="Wingdings" panose="05000000000000000000" pitchFamily="2" charset="2"/>
              </a:rPr>
              <a:t>Hình</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ảnh</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hoán</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dụ</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mắt</a:t>
            </a:r>
            <a:r>
              <a:rPr lang="en-SG" sz="1600" dirty="0">
                <a:latin typeface="Times New Roman" panose="02020603050405020304" pitchFamily="18" charset="0"/>
                <a:cs typeface="Times New Roman" panose="02020603050405020304" pitchFamily="18" charset="0"/>
                <a:sym typeface="Wingdings" panose="05000000000000000000" pitchFamily="2" charset="2"/>
              </a:rPr>
              <a:t> </a:t>
            </a:r>
            <a:r>
              <a:rPr lang="en-SG" sz="1600" dirty="0" err="1">
                <a:latin typeface="Times New Roman" panose="02020603050405020304" pitchFamily="18" charset="0"/>
                <a:cs typeface="Times New Roman" panose="02020603050405020304" pitchFamily="18" charset="0"/>
                <a:sym typeface="Wingdings" panose="05000000000000000000" pitchFamily="2" charset="2"/>
              </a:rPr>
              <a:t>cá</a:t>
            </a:r>
            <a:r>
              <a:rPr lang="en-SG" sz="1600" dirty="0">
                <a:latin typeface="Times New Roman" panose="02020603050405020304" pitchFamily="18" charset="0"/>
                <a:cs typeface="Times New Roman" panose="02020603050405020304" pitchFamily="18" charset="0"/>
                <a:sym typeface="Wingdings" panose="05000000000000000000" pitchFamily="2" charset="2"/>
              </a:rPr>
              <a:t>”</a:t>
            </a:r>
            <a:endParaRPr lang="en-SG"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1719966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 xmlns:a16="http://schemas.microsoft.com/office/drawing/2014/main" id="{A20CCABF-C271-437C-8E3B-9F31613166D5}"/>
              </a:ext>
            </a:extLst>
          </p:cNvPr>
          <p:cNvSpPr>
            <a:spLocks noGrp="1" noChangeArrowheads="1"/>
          </p:cNvSpPr>
          <p:nvPr>
            <p:ph type="title"/>
          </p:nvPr>
        </p:nvSpPr>
        <p:spPr>
          <a:xfrm>
            <a:off x="277091" y="732990"/>
            <a:ext cx="4372840" cy="1116593"/>
          </a:xfrm>
        </p:spPr>
        <p:txBody>
          <a:bodyPr/>
          <a:lstStyle/>
          <a:p>
            <a:pPr>
              <a:lnSpc>
                <a:spcPct val="90000"/>
              </a:lnSpc>
            </a:pPr>
            <a:r>
              <a:rPr lang="vi-VN" altLang="en-US" sz="3200" dirty="0">
                <a:solidFill>
                  <a:srgbClr val="0033CC"/>
                </a:solidFill>
                <a:latin typeface="#9Slide03 Arima Madurai Black" panose="00000A00000000000000" pitchFamily="2" charset="0"/>
                <a:cs typeface="#9Slide03 Arima Madurai Black" panose="00000A00000000000000" pitchFamily="2" charset="0"/>
              </a:rPr>
              <a:t>H</a:t>
            </a:r>
            <a:r>
              <a:rPr lang="nl-NL" altLang="en-US" sz="3200" dirty="0">
                <a:solidFill>
                  <a:srgbClr val="0033CC"/>
                </a:solidFill>
                <a:latin typeface="#9Slide03 Arima Madurai Black" panose="00000A00000000000000" pitchFamily="2" charset="0"/>
                <a:cs typeface="#9Slide03 Arima Madurai Black" panose="00000A00000000000000" pitchFamily="2" charset="0"/>
              </a:rPr>
              <a:t>ọc thuộc lòng diễn cảm bài thơ</a:t>
            </a:r>
            <a:br>
              <a:rPr lang="nl-NL" altLang="en-US" sz="3200" dirty="0">
                <a:solidFill>
                  <a:srgbClr val="0033CC"/>
                </a:solidFill>
                <a:latin typeface="#9Slide03 Arima Madurai Black" panose="00000A00000000000000" pitchFamily="2" charset="0"/>
                <a:cs typeface="#9Slide03 Arima Madurai Black" panose="00000A00000000000000" pitchFamily="2" charset="0"/>
              </a:rPr>
            </a:br>
            <a:endParaRPr lang="vi-VN" altLang="en-US" sz="3200" i="1" dirty="0">
              <a:solidFill>
                <a:srgbClr val="0033CC"/>
              </a:solidFill>
              <a:latin typeface="#9Slide03 Arima Madurai Black" panose="00000A00000000000000" pitchFamily="2" charset="0"/>
              <a:cs typeface="#9Slide03 Arima Madurai Black" panose="00000A00000000000000" pitchFamily="2" charset="0"/>
            </a:endParaRPr>
          </a:p>
        </p:txBody>
      </p:sp>
      <p:sp>
        <p:nvSpPr>
          <p:cNvPr id="3" name="Freeform 11">
            <a:extLst>
              <a:ext uri="{FF2B5EF4-FFF2-40B4-BE49-F238E27FC236}">
                <a16:creationId xmlns="" xmlns:a16="http://schemas.microsoft.com/office/drawing/2014/main" id="{C1AB7BF4-A13C-4406-B5B7-AB0BF0BB0AA8}"/>
              </a:ext>
            </a:extLst>
          </p:cNvPr>
          <p:cNvSpPr/>
          <p:nvPr/>
        </p:nvSpPr>
        <p:spPr bwMode="auto">
          <a:xfrm>
            <a:off x="5415968" y="4377913"/>
            <a:ext cx="1872763" cy="2480087"/>
          </a:xfrm>
          <a:custGeom>
            <a:avLst/>
            <a:gdLst/>
            <a:ahLst/>
            <a:cxnLst>
              <a:cxn ang="0">
                <a:pos x="885" y="361"/>
              </a:cxn>
              <a:cxn ang="0">
                <a:pos x="840" y="315"/>
              </a:cxn>
              <a:cxn ang="0">
                <a:pos x="379" y="777"/>
              </a:cxn>
              <a:cxn ang="0">
                <a:pos x="379" y="1172"/>
              </a:cxn>
              <a:cxn ang="0">
                <a:pos x="0" y="1172"/>
              </a:cxn>
              <a:cxn ang="0">
                <a:pos x="0" y="620"/>
              </a:cxn>
              <a:cxn ang="0">
                <a:pos x="572" y="49"/>
              </a:cxn>
              <a:cxn ang="0">
                <a:pos x="523" y="0"/>
              </a:cxn>
              <a:cxn ang="0">
                <a:pos x="885" y="0"/>
              </a:cxn>
              <a:cxn ang="0">
                <a:pos x="885" y="361"/>
              </a:cxn>
            </a:cxnLst>
            <a:rect l="0" t="0" r="r" b="b"/>
            <a:pathLst>
              <a:path w="885" h="1172">
                <a:moveTo>
                  <a:pt x="885" y="361"/>
                </a:moveTo>
                <a:lnTo>
                  <a:pt x="840" y="315"/>
                </a:lnTo>
                <a:lnTo>
                  <a:pt x="379" y="777"/>
                </a:lnTo>
                <a:lnTo>
                  <a:pt x="379" y="1172"/>
                </a:lnTo>
                <a:lnTo>
                  <a:pt x="0" y="1172"/>
                </a:lnTo>
                <a:lnTo>
                  <a:pt x="0" y="620"/>
                </a:lnTo>
                <a:lnTo>
                  <a:pt x="572" y="49"/>
                </a:lnTo>
                <a:lnTo>
                  <a:pt x="523" y="0"/>
                </a:lnTo>
                <a:lnTo>
                  <a:pt x="885" y="0"/>
                </a:lnTo>
                <a:lnTo>
                  <a:pt x="885" y="361"/>
                </a:lnTo>
                <a:close/>
              </a:path>
            </a:pathLst>
          </a:custGeom>
          <a:blipFill>
            <a:blip r:embed="rId3"/>
            <a:stretch>
              <a:fillRect/>
            </a:stretch>
          </a:blipFill>
          <a:ln w="9525">
            <a:noFill/>
            <a:round/>
          </a:ln>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555"/>
          </a:p>
        </p:txBody>
      </p:sp>
      <p:sp>
        <p:nvSpPr>
          <p:cNvPr id="4" name="Freeform 12">
            <a:extLst>
              <a:ext uri="{FF2B5EF4-FFF2-40B4-BE49-F238E27FC236}">
                <a16:creationId xmlns="" xmlns:a16="http://schemas.microsoft.com/office/drawing/2014/main" id="{9A834BCC-BFD8-46FB-9D4B-28B1E46A430D}"/>
              </a:ext>
            </a:extLst>
          </p:cNvPr>
          <p:cNvSpPr/>
          <p:nvPr/>
        </p:nvSpPr>
        <p:spPr bwMode="auto">
          <a:xfrm>
            <a:off x="4990627" y="1468255"/>
            <a:ext cx="1540532" cy="1591319"/>
          </a:xfrm>
          <a:custGeom>
            <a:avLst/>
            <a:gdLst/>
            <a:ahLst/>
            <a:cxnLst>
              <a:cxn ang="0">
                <a:pos x="313" y="41"/>
              </a:cxn>
              <a:cxn ang="0">
                <a:pos x="709" y="437"/>
              </a:cxn>
              <a:cxn ang="0">
                <a:pos x="682" y="463"/>
              </a:cxn>
              <a:cxn ang="0">
                <a:pos x="728" y="509"/>
              </a:cxn>
              <a:cxn ang="0">
                <a:pos x="483" y="752"/>
              </a:cxn>
              <a:cxn ang="0">
                <a:pos x="41" y="312"/>
              </a:cxn>
              <a:cxn ang="0">
                <a:pos x="0" y="352"/>
              </a:cxn>
              <a:cxn ang="0">
                <a:pos x="0" y="0"/>
              </a:cxn>
              <a:cxn ang="0">
                <a:pos x="349" y="0"/>
              </a:cxn>
              <a:cxn ang="0">
                <a:pos x="313" y="41"/>
              </a:cxn>
            </a:cxnLst>
            <a:rect l="0" t="0" r="r" b="b"/>
            <a:pathLst>
              <a:path w="728" h="752">
                <a:moveTo>
                  <a:pt x="313" y="41"/>
                </a:moveTo>
                <a:lnTo>
                  <a:pt x="709" y="437"/>
                </a:lnTo>
                <a:lnTo>
                  <a:pt x="682" y="463"/>
                </a:lnTo>
                <a:lnTo>
                  <a:pt x="728" y="509"/>
                </a:lnTo>
                <a:lnTo>
                  <a:pt x="483" y="752"/>
                </a:lnTo>
                <a:lnTo>
                  <a:pt x="41" y="312"/>
                </a:lnTo>
                <a:lnTo>
                  <a:pt x="0" y="352"/>
                </a:lnTo>
                <a:lnTo>
                  <a:pt x="0" y="0"/>
                </a:lnTo>
                <a:lnTo>
                  <a:pt x="349" y="0"/>
                </a:lnTo>
                <a:lnTo>
                  <a:pt x="313" y="41"/>
                </a:lnTo>
                <a:close/>
              </a:path>
            </a:pathLst>
          </a:custGeom>
          <a:blipFill>
            <a:blip r:embed="rId4"/>
            <a:stretch>
              <a:fillRect/>
            </a:stretch>
          </a:blipFill>
          <a:ln w="9525">
            <a:noFill/>
            <a:round/>
          </a:ln>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555"/>
          </a:p>
        </p:txBody>
      </p:sp>
      <p:sp>
        <p:nvSpPr>
          <p:cNvPr id="5" name="Freeform 13">
            <a:extLst>
              <a:ext uri="{FF2B5EF4-FFF2-40B4-BE49-F238E27FC236}">
                <a16:creationId xmlns="" xmlns:a16="http://schemas.microsoft.com/office/drawing/2014/main" id="{D3636E96-7A4A-4F79-886C-4A337DC15577}"/>
              </a:ext>
            </a:extLst>
          </p:cNvPr>
          <p:cNvSpPr/>
          <p:nvPr/>
        </p:nvSpPr>
        <p:spPr bwMode="auto">
          <a:xfrm>
            <a:off x="4986396" y="3408731"/>
            <a:ext cx="1555346" cy="1604016"/>
          </a:xfrm>
          <a:custGeom>
            <a:avLst/>
            <a:gdLst/>
            <a:ahLst/>
            <a:cxnLst>
              <a:cxn ang="0">
                <a:pos x="316" y="49"/>
              </a:cxn>
              <a:cxn ang="0">
                <a:pos x="711" y="442"/>
              </a:cxn>
              <a:cxn ang="0">
                <a:pos x="686" y="465"/>
              </a:cxn>
              <a:cxn ang="0">
                <a:pos x="735" y="514"/>
              </a:cxn>
              <a:cxn ang="0">
                <a:pos x="493" y="758"/>
              </a:cxn>
              <a:cxn ang="0">
                <a:pos x="49" y="316"/>
              </a:cxn>
              <a:cxn ang="0">
                <a:pos x="0" y="363"/>
              </a:cxn>
              <a:cxn ang="0">
                <a:pos x="0" y="0"/>
              </a:cxn>
              <a:cxn ang="0">
                <a:pos x="364" y="0"/>
              </a:cxn>
              <a:cxn ang="0">
                <a:pos x="316" y="49"/>
              </a:cxn>
            </a:cxnLst>
            <a:rect l="0" t="0" r="r" b="b"/>
            <a:pathLst>
              <a:path w="735" h="758">
                <a:moveTo>
                  <a:pt x="316" y="49"/>
                </a:moveTo>
                <a:lnTo>
                  <a:pt x="711" y="442"/>
                </a:lnTo>
                <a:lnTo>
                  <a:pt x="686" y="465"/>
                </a:lnTo>
                <a:lnTo>
                  <a:pt x="735" y="514"/>
                </a:lnTo>
                <a:lnTo>
                  <a:pt x="493" y="758"/>
                </a:lnTo>
                <a:lnTo>
                  <a:pt x="49" y="316"/>
                </a:lnTo>
                <a:lnTo>
                  <a:pt x="0" y="363"/>
                </a:lnTo>
                <a:lnTo>
                  <a:pt x="0" y="0"/>
                </a:lnTo>
                <a:lnTo>
                  <a:pt x="364" y="0"/>
                </a:lnTo>
                <a:lnTo>
                  <a:pt x="316" y="49"/>
                </a:lnTo>
                <a:close/>
              </a:path>
            </a:pathLst>
          </a:custGeom>
          <a:blipFill>
            <a:blip r:embed="rId5"/>
            <a:stretch>
              <a:fillRect/>
            </a:stretch>
          </a:blipFill>
          <a:ln w="9525">
            <a:noFill/>
            <a:round/>
          </a:ln>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555"/>
          </a:p>
        </p:txBody>
      </p:sp>
      <p:sp>
        <p:nvSpPr>
          <p:cNvPr id="6" name="Freeform 14">
            <a:extLst>
              <a:ext uri="{FF2B5EF4-FFF2-40B4-BE49-F238E27FC236}">
                <a16:creationId xmlns="" xmlns:a16="http://schemas.microsoft.com/office/drawing/2014/main" id="{00178E8F-8E1E-4BF3-81E3-536FD19CEBB9}"/>
              </a:ext>
            </a:extLst>
          </p:cNvPr>
          <p:cNvSpPr/>
          <p:nvPr/>
        </p:nvSpPr>
        <p:spPr bwMode="auto">
          <a:xfrm>
            <a:off x="5748197" y="2448014"/>
            <a:ext cx="1540532" cy="1580738"/>
          </a:xfrm>
          <a:custGeom>
            <a:avLst/>
            <a:gdLst/>
            <a:ahLst/>
            <a:cxnLst>
              <a:cxn ang="0">
                <a:pos x="728" y="350"/>
              </a:cxn>
              <a:cxn ang="0">
                <a:pos x="684" y="306"/>
              </a:cxn>
              <a:cxn ang="0">
                <a:pos x="241" y="747"/>
              </a:cxn>
              <a:cxn ang="0">
                <a:pos x="0" y="507"/>
              </a:cxn>
              <a:cxn ang="0">
                <a:pos x="42" y="460"/>
              </a:cxn>
              <a:cxn ang="0">
                <a:pos x="21" y="439"/>
              </a:cxn>
              <a:cxn ang="0">
                <a:pos x="419" y="42"/>
              </a:cxn>
              <a:cxn ang="0">
                <a:pos x="377" y="0"/>
              </a:cxn>
              <a:cxn ang="0">
                <a:pos x="728" y="0"/>
              </a:cxn>
              <a:cxn ang="0">
                <a:pos x="728" y="350"/>
              </a:cxn>
            </a:cxnLst>
            <a:rect l="0" t="0" r="r" b="b"/>
            <a:pathLst>
              <a:path w="728" h="747">
                <a:moveTo>
                  <a:pt x="728" y="350"/>
                </a:moveTo>
                <a:lnTo>
                  <a:pt x="684" y="306"/>
                </a:lnTo>
                <a:lnTo>
                  <a:pt x="241" y="747"/>
                </a:lnTo>
                <a:lnTo>
                  <a:pt x="0" y="507"/>
                </a:lnTo>
                <a:lnTo>
                  <a:pt x="42" y="460"/>
                </a:lnTo>
                <a:lnTo>
                  <a:pt x="21" y="439"/>
                </a:lnTo>
                <a:lnTo>
                  <a:pt x="419" y="42"/>
                </a:lnTo>
                <a:lnTo>
                  <a:pt x="377" y="0"/>
                </a:lnTo>
                <a:lnTo>
                  <a:pt x="728" y="0"/>
                </a:lnTo>
                <a:lnTo>
                  <a:pt x="728" y="350"/>
                </a:lnTo>
                <a:close/>
              </a:path>
            </a:pathLst>
          </a:custGeom>
          <a:blipFill>
            <a:blip r:embed="rId6"/>
            <a:stretch>
              <a:fillRect/>
            </a:stretch>
          </a:blipFill>
          <a:ln w="9525">
            <a:noFill/>
            <a:round/>
          </a:ln>
        </p:spPr>
        <p:txBody>
          <a:bodyPr vert="horz" wrap="square" lIns="121888" tIns="60944" rIns="121888" bIns="60944"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3555"/>
          </a:p>
        </p:txBody>
      </p:sp>
      <p:sp>
        <p:nvSpPr>
          <p:cNvPr id="9" name="Rectangle 2">
            <a:extLst>
              <a:ext uri="{FF2B5EF4-FFF2-40B4-BE49-F238E27FC236}">
                <a16:creationId xmlns="" xmlns:a16="http://schemas.microsoft.com/office/drawing/2014/main" id="{C41310F4-E91C-4988-9CDA-CC3F4B64959C}"/>
              </a:ext>
            </a:extLst>
          </p:cNvPr>
          <p:cNvSpPr txBox="1">
            <a:spLocks noChangeArrowheads="1"/>
          </p:cNvSpPr>
          <p:nvPr/>
        </p:nvSpPr>
        <p:spPr bwMode="auto">
          <a:xfrm>
            <a:off x="7593976" y="1818409"/>
            <a:ext cx="4134342" cy="1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nSpc>
                <a:spcPct val="90000"/>
              </a:lnSpc>
            </a:pPr>
            <a:r>
              <a:rPr lang="nl-NL" altLang="en-US" sz="3200" dirty="0">
                <a:solidFill>
                  <a:srgbClr val="0033CC"/>
                </a:solidFill>
                <a:latin typeface="#9Slide03 Arima Madurai Black" panose="00000A00000000000000" pitchFamily="2" charset="0"/>
                <a:cs typeface="#9Slide03 Arima Madurai Black" panose="00000A00000000000000" pitchFamily="2" charset="0"/>
              </a:rPr>
              <a:t>Sưu tầm những bài thơ, bài hát viết về biển và con người lao động.</a:t>
            </a:r>
            <a:endParaRPr lang="vi-VN" altLang="en-US" sz="3200" i="1" dirty="0">
              <a:solidFill>
                <a:srgbClr val="0033CC"/>
              </a:solidFill>
              <a:latin typeface="#9Slide03 Arima Madurai Black" panose="00000A00000000000000" pitchFamily="2" charset="0"/>
              <a:cs typeface="#9Slide03 Arima Madurai Black" panose="00000A00000000000000" pitchFamily="2" charset="0"/>
            </a:endParaRPr>
          </a:p>
        </p:txBody>
      </p:sp>
      <p:sp>
        <p:nvSpPr>
          <p:cNvPr id="10" name="Rectangle 2">
            <a:extLst>
              <a:ext uri="{FF2B5EF4-FFF2-40B4-BE49-F238E27FC236}">
                <a16:creationId xmlns="" xmlns:a16="http://schemas.microsoft.com/office/drawing/2014/main" id="{F891FF5C-A5A7-4F51-B178-342866BFC70F}"/>
              </a:ext>
            </a:extLst>
          </p:cNvPr>
          <p:cNvSpPr txBox="1">
            <a:spLocks noChangeArrowheads="1"/>
          </p:cNvSpPr>
          <p:nvPr/>
        </p:nvSpPr>
        <p:spPr bwMode="auto">
          <a:xfrm>
            <a:off x="232656" y="2448014"/>
            <a:ext cx="4372839" cy="2480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gn="just">
              <a:lnSpc>
                <a:spcPct val="90000"/>
              </a:lnSpc>
            </a:pPr>
            <a:r>
              <a:rPr lang="nl-NL" altLang="en-US" sz="3200" dirty="0">
                <a:solidFill>
                  <a:srgbClr val="0033CC"/>
                </a:solidFill>
                <a:latin typeface="#9Slide03 Arima Madurai Black" panose="00000A00000000000000" pitchFamily="2" charset="0"/>
                <a:cs typeface="#9Slide03 Arima Madurai Black" panose="00000A00000000000000" pitchFamily="2" charset="0"/>
              </a:rPr>
              <a:t>Viết 1 đoạn văn phân tích khổ thơ cuối của bài thơ </a:t>
            </a:r>
            <a:r>
              <a:rPr lang="nl-NL" altLang="en-US" sz="3200" i="1" dirty="0">
                <a:solidFill>
                  <a:srgbClr val="0033CC"/>
                </a:solidFill>
                <a:latin typeface="#9Slide03 Arima Madurai Black" panose="00000A00000000000000" pitchFamily="2" charset="0"/>
                <a:cs typeface="#9Slide03 Arima Madurai Black" panose="00000A00000000000000" pitchFamily="2" charset="0"/>
              </a:rPr>
              <a:t>“ĐTĐC”</a:t>
            </a:r>
            <a:r>
              <a:rPr lang="vi-VN" altLang="en-US" sz="3200" i="1" dirty="0">
                <a:solidFill>
                  <a:srgbClr val="0033CC"/>
                </a:solidFill>
                <a:latin typeface="#9Slide03 Arima Madurai Black" panose="00000A00000000000000" pitchFamily="2" charset="0"/>
                <a:cs typeface="#9Slide03 Arima Madurai Black" panose="00000A00000000000000" pitchFamily="2" charset="0"/>
              </a:rPr>
              <a:t>. Qua đó </a:t>
            </a:r>
            <a:r>
              <a:rPr lang="en-US" altLang="en-US" sz="3200" i="1" dirty="0" err="1">
                <a:solidFill>
                  <a:srgbClr val="0033CC"/>
                </a:solidFill>
                <a:latin typeface="#9Slide03 Arima Madurai Black" panose="00000A00000000000000" pitchFamily="2" charset="0"/>
                <a:cs typeface="#9Slide03 Arima Madurai Black" panose="00000A00000000000000" pitchFamily="2" charset="0"/>
              </a:rPr>
              <a:t>nêu</a:t>
            </a:r>
            <a:r>
              <a:rPr lang="en-US" altLang="en-US" sz="3200" i="1" dirty="0">
                <a:solidFill>
                  <a:srgbClr val="0033CC"/>
                </a:solidFill>
                <a:latin typeface="#9Slide03 Arima Madurai Black" panose="00000A00000000000000" pitchFamily="2" charset="0"/>
                <a:cs typeface="#9Slide03 Arima Madurai Black" panose="00000A00000000000000" pitchFamily="2" charset="0"/>
              </a:rPr>
              <a:t> </a:t>
            </a:r>
            <a:r>
              <a:rPr lang="vi-VN" altLang="en-US" sz="3200" i="1" dirty="0">
                <a:solidFill>
                  <a:srgbClr val="0033CC"/>
                </a:solidFill>
                <a:latin typeface="#9Slide03 Arima Madurai Black" panose="00000A00000000000000" pitchFamily="2" charset="0"/>
                <a:cs typeface="#9Slide03 Arima Madurai Black" panose="00000A00000000000000" pitchFamily="2" charset="0"/>
              </a:rPr>
              <a:t>suy ngh</a:t>
            </a:r>
            <a:r>
              <a:rPr lang="en-US" altLang="en-US" sz="3200" i="1" dirty="0">
                <a:solidFill>
                  <a:srgbClr val="0033CC"/>
                </a:solidFill>
                <a:latin typeface="#9Slide03 Arima Madurai Black" panose="00000A00000000000000" pitchFamily="2" charset="0"/>
                <a:cs typeface="#9Slide03 Arima Madurai Black" panose="00000A00000000000000" pitchFamily="2" charset="0"/>
              </a:rPr>
              <a:t>ĩ </a:t>
            </a:r>
            <a:r>
              <a:rPr lang="vi-VN" altLang="en-US" sz="3200" i="1" dirty="0">
                <a:solidFill>
                  <a:srgbClr val="0033CC"/>
                </a:solidFill>
                <a:latin typeface="#9Slide03 Arima Madurai Black" panose="00000A00000000000000" pitchFamily="2" charset="0"/>
                <a:cs typeface="#9Slide03 Arima Madurai Black" panose="00000A00000000000000" pitchFamily="2" charset="0"/>
              </a:rPr>
              <a:t>về hình ảnh ngư dân hôm nay</a:t>
            </a:r>
          </a:p>
        </p:txBody>
      </p:sp>
      <p:sp>
        <p:nvSpPr>
          <p:cNvPr id="11" name="Rectangle 2">
            <a:extLst>
              <a:ext uri="{FF2B5EF4-FFF2-40B4-BE49-F238E27FC236}">
                <a16:creationId xmlns="" xmlns:a16="http://schemas.microsoft.com/office/drawing/2014/main" id="{CD5FF1F7-91AC-4B50-A04B-C9AC885C6F04}"/>
              </a:ext>
            </a:extLst>
          </p:cNvPr>
          <p:cNvSpPr txBox="1">
            <a:spLocks noChangeArrowheads="1"/>
          </p:cNvSpPr>
          <p:nvPr/>
        </p:nvSpPr>
        <p:spPr bwMode="auto">
          <a:xfrm>
            <a:off x="7593976" y="4210739"/>
            <a:ext cx="4134342" cy="1787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lst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a:lstStyle>
          <a:p>
            <a:pPr>
              <a:lnSpc>
                <a:spcPct val="90000"/>
              </a:lnSpc>
            </a:pPr>
            <a:r>
              <a:rPr lang="nl-NL" altLang="en-US" sz="3200" b="1" dirty="0">
                <a:solidFill>
                  <a:srgbClr val="C00000"/>
                </a:solidFill>
                <a:latin typeface="#9Slide03 Arima Madurai Black" panose="00000A00000000000000" pitchFamily="2" charset="0"/>
                <a:cs typeface="#9Slide03 Arima Madurai Black" panose="00000A00000000000000" pitchFamily="2" charset="0"/>
              </a:rPr>
              <a:t>Soạn bài “Bếp lửa”</a:t>
            </a:r>
            <a:endParaRPr lang="vi-VN" altLang="en-US" sz="3200" b="1" i="1" dirty="0">
              <a:solidFill>
                <a:srgbClr val="C00000"/>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61794"/>
                                        </p:tgtEl>
                                        <p:attrNameLst>
                                          <p:attrName>style.visibility</p:attrName>
                                        </p:attrNameLst>
                                      </p:cBhvr>
                                      <p:to>
                                        <p:strVal val="visible"/>
                                      </p:to>
                                    </p:set>
                                    <p:animEffect transition="in" filter="blinds(horizontal)">
                                      <p:cBhvr>
                                        <p:cTn id="29" dur="500"/>
                                        <p:tgtEl>
                                          <p:spTgt spid="161794"/>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linds(horizont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linds(horizont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blinds(horizont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4" grpId="0"/>
      <p:bldP spid="3" grpId="0" animBg="1"/>
      <p:bldP spid="4" grpId="0" animBg="1"/>
      <p:bldP spid="5" grpId="0" animBg="1"/>
      <p:bldP spid="6" grpId="0" animBg="1"/>
      <p:bldP spid="9" grpId="0"/>
      <p:bldP spid="10" grpId="0"/>
      <p:bldP spid="11"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2" name="文本框 1"/>
          <p:cNvSpPr txBox="1"/>
          <p:nvPr/>
        </p:nvSpPr>
        <p:spPr>
          <a:xfrm>
            <a:off x="19049" y="417165"/>
            <a:ext cx="8181975" cy="2646878"/>
          </a:xfrm>
          <a:prstGeom prst="rect">
            <a:avLst/>
          </a:prstGeom>
          <a:noFill/>
        </p:spPr>
        <p:txBody>
          <a:bodyPr wrap="square" rtlCol="0">
            <a:spAutoFit/>
          </a:bodyPr>
          <a:lstStyle/>
          <a:p>
            <a:pPr algn="dist"/>
            <a:r>
              <a:rPr lang="en-US" altLang="zh-CN" sz="16600" b="1" dirty="0">
                <a:gradFill>
                  <a:gsLst>
                    <a:gs pos="0">
                      <a:srgbClr val="93D4F0"/>
                    </a:gs>
                    <a:gs pos="100000">
                      <a:srgbClr val="F694BD"/>
                    </a:gs>
                  </a:gsLst>
                  <a:lin ang="5400000" scaled="1"/>
                </a:gradFill>
                <a:effectLst>
                  <a:reflection blurRad="6350" stA="55000" endA="300" endPos="45500" dir="5400000" sy="-100000" algn="bl" rotWithShape="0"/>
                </a:effectLst>
              </a:rPr>
              <a:t>THANK</a:t>
            </a:r>
            <a:endParaRPr lang="zh-CN" altLang="en-US" sz="16600" b="1" dirty="0">
              <a:gradFill>
                <a:gsLst>
                  <a:gs pos="0">
                    <a:srgbClr val="93D4F0"/>
                  </a:gs>
                  <a:gs pos="100000">
                    <a:srgbClr val="F694BD"/>
                  </a:gs>
                </a:gsLst>
                <a:lin ang="5400000" scaled="1"/>
              </a:gradFill>
              <a:effectLst>
                <a:reflection blurRad="6350" stA="55000" endA="300" endPos="45500" dir="5400000" sy="-100000" algn="bl" rotWithShape="0"/>
              </a:effectLst>
            </a:endParaRPr>
          </a:p>
        </p:txBody>
      </p:sp>
      <p:sp>
        <p:nvSpPr>
          <p:cNvPr id="5" name="文本框 4"/>
          <p:cNvSpPr txBox="1"/>
          <p:nvPr/>
        </p:nvSpPr>
        <p:spPr>
          <a:xfrm>
            <a:off x="1462926" y="2836902"/>
            <a:ext cx="5294219" cy="2646878"/>
          </a:xfrm>
          <a:prstGeom prst="rect">
            <a:avLst/>
          </a:prstGeom>
          <a:noFill/>
        </p:spPr>
        <p:txBody>
          <a:bodyPr wrap="square" rtlCol="0">
            <a:spAutoFit/>
          </a:bodyPr>
          <a:lstStyle/>
          <a:p>
            <a:pPr algn="dist"/>
            <a:r>
              <a:rPr lang="en-US" altLang="zh-CN" sz="16600" b="1" dirty="0">
                <a:gradFill>
                  <a:gsLst>
                    <a:gs pos="0">
                      <a:srgbClr val="FBC98E"/>
                    </a:gs>
                    <a:gs pos="100000">
                      <a:srgbClr val="7ED3CE"/>
                    </a:gs>
                  </a:gsLst>
                  <a:lin ang="5400000" scaled="1"/>
                </a:gradFill>
                <a:effectLst>
                  <a:reflection blurRad="6350" stA="55000" endA="300" endPos="45500" dir="5400000" sy="-100000" algn="bl" rotWithShape="0"/>
                </a:effectLst>
              </a:rPr>
              <a:t>YOU</a:t>
            </a:r>
            <a:endParaRPr lang="zh-CN" altLang="en-US" sz="16600" b="1" dirty="0">
              <a:gradFill>
                <a:gsLst>
                  <a:gs pos="0">
                    <a:srgbClr val="FBC98E"/>
                  </a:gs>
                  <a:gs pos="100000">
                    <a:srgbClr val="7ED3CE"/>
                  </a:gs>
                </a:gsLst>
                <a:lin ang="5400000" scaled="1"/>
              </a:gradFill>
              <a:effectLst>
                <a:reflection blurRad="6350" stA="55000" endA="300" endPos="45500" dir="5400000" sy="-100000" algn="bl" rotWithShape="0"/>
              </a:effectLst>
            </a:endParaRPr>
          </a:p>
        </p:txBody>
      </p:sp>
      <p:sp>
        <p:nvSpPr>
          <p:cNvPr id="13" name="椭圆 12"/>
          <p:cNvSpPr/>
          <p:nvPr/>
        </p:nvSpPr>
        <p:spPr>
          <a:xfrm>
            <a:off x="-2449533" y="-706375"/>
            <a:ext cx="2223683" cy="2223683"/>
          </a:xfrm>
          <a:prstGeom prst="ellipse">
            <a:avLst/>
          </a:prstGeom>
          <a:noFill/>
          <a:ln w="190500">
            <a:gradFill>
              <a:gsLst>
                <a:gs pos="54000">
                  <a:srgbClr val="FEEDB7"/>
                </a:gs>
                <a:gs pos="53000">
                  <a:srgbClr val="F6949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647290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5" name="Rectangle 20"/>
          <p:cNvSpPr>
            <a:spLocks noGrp="1" noRot="1" noChangeAspect="1" noMove="1" noResize="1" noEditPoints="1" noAdjustHandles="1" noChangeArrowheads="1" noChangeShapeType="1" noTextEdit="1"/>
          </p:cNvSpPr>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3" name="Hình ảnh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854" y="233917"/>
            <a:ext cx="2350631" cy="2976674"/>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7" name="Hình ảnh 6" descr="Ảnh có chứa văn bản&#10;&#10;Mô tả được tạo với mức tin cậy cao"/>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83922" y="233916"/>
            <a:ext cx="2569091" cy="297667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1" name="Hình ảnh 10" descr="Ảnh có chứa văn bản, cuốn sách&#10;&#10;Mô tả được tạo với mức tin cậy rất cao"/>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73333" y="233916"/>
            <a:ext cx="2245770" cy="297667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6" name="Chỗ dành sẵn cho Nội dung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0205" y="233916"/>
            <a:ext cx="2237031" cy="2976673"/>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9" name="Hình ảnh 8" descr="Ảnh có chứa văn bản&#10;&#10;Mô tả được tạo với mức tin cậy rất cao"/>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492169" y="3542817"/>
            <a:ext cx="2648100" cy="2926078"/>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7" name="Rectangle 22"/>
          <p:cNvSpPr>
            <a:spLocks noGrp="1" noRot="1" noChangeAspect="1" noMove="1" noResize="1" noEditPoints="1" noAdjustHandles="1" noChangeArrowheads="1" noChangeShapeType="1" noTextEdit="1"/>
          </p:cNvSpPr>
          <p:nvPr/>
        </p:nvSpPr>
        <p:spPr>
          <a:xfrm>
            <a:off x="6145910" y="3474720"/>
            <a:ext cx="6046090" cy="3383281"/>
          </a:xfrm>
          <a:prstGeom prst="rect">
            <a:avLst/>
          </a:prstGeom>
          <a:solidFill>
            <a:srgbClr val="3E2E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êu đề 1"/>
          <p:cNvSpPr>
            <a:spLocks noGrp="1"/>
          </p:cNvSpPr>
          <p:nvPr>
            <p:ph type="title"/>
          </p:nvPr>
        </p:nvSpPr>
        <p:spPr>
          <a:xfrm>
            <a:off x="6572081" y="4687294"/>
            <a:ext cx="5193748" cy="637124"/>
          </a:xfrm>
        </p:spPr>
        <p:txBody>
          <a:bodyPr>
            <a:noAutofit/>
          </a:bodyPr>
          <a:lstStyle/>
          <a:p>
            <a:r>
              <a:rPr lang="en-BZ" sz="6600" b="1" dirty="0" err="1">
                <a:solidFill>
                  <a:srgbClr val="FFFFFF"/>
                </a:solidFill>
                <a:latin typeface="#9Slide03 Arima Madurai Black" panose="00000A00000000000000" pitchFamily="2" charset="0"/>
                <a:cs typeface="#9Slide03 Arima Madurai Black" panose="00000A00000000000000" pitchFamily="2" charset="0"/>
              </a:rPr>
              <a:t>Thơ</a:t>
            </a:r>
            <a:r>
              <a:rPr lang="en-BZ" sz="6600" b="1" dirty="0">
                <a:solidFill>
                  <a:srgbClr val="FFFFFF"/>
                </a:solidFill>
                <a:latin typeface="#9Slide03 Arima Madurai Black" panose="00000A00000000000000" pitchFamily="2" charset="0"/>
                <a:cs typeface="#9Slide03 Arima Madurai Black" panose="00000A00000000000000" pitchFamily="2" charset="0"/>
              </a:rPr>
              <a:t> </a:t>
            </a:r>
            <a:r>
              <a:rPr lang="en-BZ" sz="6600" b="1" dirty="0" err="1">
                <a:solidFill>
                  <a:srgbClr val="FFFFFF"/>
                </a:solidFill>
                <a:latin typeface="#9Slide03 Arima Madurai Black" panose="00000A00000000000000" pitchFamily="2" charset="0"/>
                <a:cs typeface="#9Slide03 Arima Madurai Black" panose="00000A00000000000000" pitchFamily="2" charset="0"/>
              </a:rPr>
              <a:t>Huy</a:t>
            </a:r>
            <a:r>
              <a:rPr lang="en-BZ" sz="6600" b="1" dirty="0">
                <a:solidFill>
                  <a:srgbClr val="FFFFFF"/>
                </a:solidFill>
                <a:latin typeface="#9Slide03 Arima Madurai Black" panose="00000A00000000000000" pitchFamily="2" charset="0"/>
                <a:cs typeface="#9Slide03 Arima Madurai Black" panose="00000A00000000000000" pitchFamily="2" charset="0"/>
              </a:rPr>
              <a:t> </a:t>
            </a:r>
            <a:r>
              <a:rPr lang="en-BZ" sz="6600" b="1" dirty="0" err="1">
                <a:solidFill>
                  <a:srgbClr val="FFFFFF"/>
                </a:solidFill>
                <a:latin typeface="#9Slide03 Arima Madurai Black" panose="00000A00000000000000" pitchFamily="2" charset="0"/>
                <a:cs typeface="#9Slide03 Arima Madurai Black" panose="00000A00000000000000" pitchFamily="2" charset="0"/>
              </a:rPr>
              <a:t>Cận</a:t>
            </a:r>
            <a:endParaRPr lang="en-BZ" sz="6600" b="1" dirty="0">
              <a:solidFill>
                <a:srgbClr val="FFFFFF"/>
              </a:solidFill>
              <a:latin typeface="#9Slide03 Arima Madurai Black" panose="00000A00000000000000" pitchFamily="2" charset="0"/>
              <a:cs typeface="#9Slide03 Arima Madurai Black" panose="00000A00000000000000"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anim calcmode="lin" valueType="num">
                                      <p:cBhvr>
                                        <p:cTn id="14" dur="500" fill="hold"/>
                                        <p:tgtEl>
                                          <p:spTgt spid="7"/>
                                        </p:tgtEl>
                                        <p:attrNameLst>
                                          <p:attrName>ppt_x</p:attrName>
                                        </p:attrNameLst>
                                      </p:cBhvr>
                                      <p:tavLst>
                                        <p:tav tm="0">
                                          <p:val>
                                            <p:strVal val="#ppt_x"/>
                                          </p:val>
                                        </p:tav>
                                        <p:tav tm="100000">
                                          <p:val>
                                            <p:strVal val="#ppt_x"/>
                                          </p:val>
                                        </p:tav>
                                      </p:tavLst>
                                    </p:anim>
                                    <p:anim calcmode="lin" valueType="num">
                                      <p:cBhvr>
                                        <p:cTn id="15" dur="500" fill="hold"/>
                                        <p:tgtEl>
                                          <p:spTgt spid="7"/>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anim calcmode="lin" valueType="num">
                                      <p:cBhvr>
                                        <p:cTn id="26" dur="500" fill="hold"/>
                                        <p:tgtEl>
                                          <p:spTgt spid="26"/>
                                        </p:tgtEl>
                                        <p:attrNameLst>
                                          <p:attrName>ppt_x</p:attrName>
                                        </p:attrNameLst>
                                      </p:cBhvr>
                                      <p:tavLst>
                                        <p:tav tm="0">
                                          <p:val>
                                            <p:strVal val="#ppt_x"/>
                                          </p:val>
                                        </p:tav>
                                        <p:tav tm="100000">
                                          <p:val>
                                            <p:strVal val="#ppt_x"/>
                                          </p:val>
                                        </p:tav>
                                      </p:tavLst>
                                    </p:anim>
                                    <p:anim calcmode="lin" valueType="num">
                                      <p:cBhvr>
                                        <p:cTn id="27" dur="500" fill="hold"/>
                                        <p:tgtEl>
                                          <p:spTgt spid="26"/>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anim calcmode="lin" valueType="num">
                                      <p:cBhvr>
                                        <p:cTn id="32" dur="500" fill="hold"/>
                                        <p:tgtEl>
                                          <p:spTgt spid="9"/>
                                        </p:tgtEl>
                                        <p:attrNameLst>
                                          <p:attrName>ppt_x</p:attrName>
                                        </p:attrNameLst>
                                      </p:cBhvr>
                                      <p:tavLst>
                                        <p:tav tm="0">
                                          <p:val>
                                            <p:strVal val="#ppt_x"/>
                                          </p:val>
                                        </p:tav>
                                        <p:tav tm="100000">
                                          <p:val>
                                            <p:strVal val="#ppt_x"/>
                                          </p:val>
                                        </p:tav>
                                      </p:tavLst>
                                    </p:anim>
                                    <p:anim calcmode="lin" valueType="num">
                                      <p:cBhvr>
                                        <p:cTn id="33"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56" name="Rectangle 12">
            <a:extLst>
              <a:ext uri="{FF2B5EF4-FFF2-40B4-BE49-F238E27FC236}">
                <a16:creationId xmlns="" xmlns:a16="http://schemas.microsoft.com/office/drawing/2014/main" id="{D0194C31-3AB4-4AAE-AB03-F3A363C3DDC1}"/>
              </a:ext>
            </a:extLst>
          </p:cNvPr>
          <p:cNvSpPr>
            <a:spLocks noChangeArrowheads="1"/>
          </p:cNvSpPr>
          <p:nvPr/>
        </p:nvSpPr>
        <p:spPr bwMode="auto">
          <a:xfrm>
            <a:off x="913451" y="2090172"/>
            <a:ext cx="7270173"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r>
              <a:rPr lang="en-US" altLang="en-US" sz="3000" smtClean="0">
                <a:latin typeface="Times New Roman" pitchFamily="18" charset="0"/>
                <a:cs typeface="Times New Roman" pitchFamily="18" charset="0"/>
              </a:rPr>
              <a:t>    </a:t>
            </a:r>
            <a:r>
              <a:rPr lang="en-US" altLang="en-US" sz="3000" b="1" smtClean="0">
                <a:latin typeface="Times New Roman" pitchFamily="18" charset="0"/>
                <a:cs typeface="Times New Roman" pitchFamily="18" charset="0"/>
              </a:rPr>
              <a:t>a. Hoàn cảnh sáng tác: </a:t>
            </a:r>
            <a:r>
              <a:rPr lang="en-US" altLang="en-US" sz="3000" smtClean="0">
                <a:latin typeface="Times New Roman" pitchFamily="18" charset="0"/>
                <a:cs typeface="Times New Roman" pitchFamily="18" charset="0"/>
              </a:rPr>
              <a:t>Năm </a:t>
            </a:r>
            <a:r>
              <a:rPr lang="en-US" altLang="en-US" sz="3000" dirty="0">
                <a:latin typeface="Times New Roman" pitchFamily="18" charset="0"/>
                <a:cs typeface="Times New Roman" pitchFamily="18" charset="0"/>
              </a:rPr>
              <a:t>1958</a:t>
            </a:r>
            <a:r>
              <a:rPr lang="en-US" altLang="en-US" sz="3000">
                <a:latin typeface="Times New Roman" pitchFamily="18" charset="0"/>
                <a:cs typeface="Times New Roman" pitchFamily="18" charset="0"/>
              </a:rPr>
              <a:t>, </a:t>
            </a:r>
            <a:r>
              <a:rPr lang="en-US" altLang="en-US" sz="3000" smtClean="0">
                <a:latin typeface="Times New Roman" pitchFamily="18" charset="0"/>
                <a:cs typeface="Times New Roman" pitchFamily="18" charset="0"/>
              </a:rPr>
              <a:t>trong chuyến </a:t>
            </a:r>
            <a:r>
              <a:rPr lang="en-US" altLang="en-US" sz="3000" dirty="0" err="1">
                <a:latin typeface="Times New Roman" pitchFamily="18" charset="0"/>
                <a:cs typeface="Times New Roman" pitchFamily="18" charset="0"/>
              </a:rPr>
              <a:t>đi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thực</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tế</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dài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ngày</a:t>
            </a:r>
            <a:r>
              <a:rPr lang="en-US" altLang="en-US" sz="3000" dirty="0">
                <a:latin typeface="Times New Roman" pitchFamily="18" charset="0"/>
                <a:cs typeface="Times New Roman" pitchFamily="18" charset="0"/>
              </a:rPr>
              <a:t> ở </a:t>
            </a:r>
            <a:r>
              <a:rPr lang="en-US" altLang="en-US" sz="3000" dirty="0" err="1">
                <a:latin typeface="Times New Roman" pitchFamily="18" charset="0"/>
                <a:cs typeface="Times New Roman" pitchFamily="18" charset="0"/>
              </a:rPr>
              <a:t>vùng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mỏ</a:t>
            </a:r>
            <a:r>
              <a:rPr lang="en-US" altLang="en-US" sz="3000" dirty="0">
                <a:latin typeface="Times New Roman" pitchFamily="18" charset="0"/>
                <a:cs typeface="Times New Roman" pitchFamily="18" charset="0"/>
              </a:rPr>
              <a:t> </a:t>
            </a:r>
            <a:r>
              <a:rPr lang="en-US" altLang="en-US" sz="3000" err="1">
                <a:latin typeface="Times New Roman" pitchFamily="18" charset="0"/>
                <a:cs typeface="Times New Roman" pitchFamily="18" charset="0"/>
              </a:rPr>
              <a:t>Quảng</a:t>
            </a:r>
            <a:r>
              <a:rPr lang="en-US" altLang="en-US" sz="3000">
                <a:latin typeface="Times New Roman" pitchFamily="18" charset="0"/>
                <a:cs typeface="Times New Roman" pitchFamily="18" charset="0"/>
              </a:rPr>
              <a:t> </a:t>
            </a:r>
            <a:r>
              <a:rPr lang="en-US" altLang="en-US" sz="3000" smtClean="0">
                <a:latin typeface="Times New Roman" pitchFamily="18" charset="0"/>
                <a:cs typeface="Times New Roman" pitchFamily="18" charset="0"/>
              </a:rPr>
              <a:t>Ninh, nhà thơ đã sáng tác bài thơ này. </a:t>
            </a:r>
            <a:endParaRPr lang="en-US" altLang="en-US" sz="3000" dirty="0">
              <a:latin typeface="Times New Roman" pitchFamily="18" charset="0"/>
              <a:cs typeface="Times New Roman" pitchFamily="18" charset="0"/>
            </a:endParaRPr>
          </a:p>
        </p:txBody>
      </p:sp>
      <p:sp>
        <p:nvSpPr>
          <p:cNvPr id="9" name="TextBox 8">
            <a:extLst>
              <a:ext uri="{FF2B5EF4-FFF2-40B4-BE49-F238E27FC236}">
                <a16:creationId xmlns="" xmlns:a16="http://schemas.microsoft.com/office/drawing/2014/main" id="{16F11D25-1EF8-4E1A-8D04-88DD01D9AB6E}"/>
              </a:ext>
            </a:extLst>
          </p:cNvPr>
          <p:cNvSpPr txBox="1"/>
          <p:nvPr/>
        </p:nvSpPr>
        <p:spPr>
          <a:xfrm>
            <a:off x="263244" y="1179042"/>
            <a:ext cx="4099791" cy="707886"/>
          </a:xfrm>
          <a:prstGeom prst="rect">
            <a:avLst/>
          </a:prstGeom>
          <a:noFill/>
        </p:spPr>
        <p:txBody>
          <a:bodyPr wrap="square" rtlCol="0">
            <a:spAutoFit/>
          </a:bodyPr>
          <a:lstStyle/>
          <a:p>
            <a:pPr algn="ctr"/>
            <a:r>
              <a:rPr lang="en-US" sz="4000" b="1" dirty="0">
                <a:latin typeface="Times New Roman" pitchFamily="18" charset="0"/>
                <a:cs typeface="Times New Roman" pitchFamily="18" charset="0"/>
              </a:rPr>
              <a:t>2. </a:t>
            </a:r>
            <a:r>
              <a:rPr lang="en-US" sz="4000" b="1" dirty="0" err="1">
                <a:latin typeface="Times New Roman" pitchFamily="18" charset="0"/>
                <a:cs typeface="Times New Roman" pitchFamily="18" charset="0"/>
              </a:rPr>
              <a:t>Tác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phẩm</a:t>
            </a:r>
            <a:endParaRPr lang="en-SG" sz="4000" b="1" dirty="0">
              <a:latin typeface="Times New Roman" pitchFamily="18" charset="0"/>
              <a:cs typeface="Times New Roman" pitchFamily="18" charset="0"/>
            </a:endParaRPr>
          </a:p>
        </p:txBody>
      </p:sp>
      <p:pic>
        <p:nvPicPr>
          <p:cNvPr id="10" name="Picture 15" descr="Untitled-1i9">
            <a:extLst>
              <a:ext uri="{FF2B5EF4-FFF2-40B4-BE49-F238E27FC236}">
                <a16:creationId xmlns="" xmlns:a16="http://schemas.microsoft.com/office/drawing/2014/main" id="{B7F21E94-EF3A-495B-863D-0FD470D251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20984" y="1179042"/>
            <a:ext cx="3456709" cy="4532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12">
            <a:extLst>
              <a:ext uri="{FF2B5EF4-FFF2-40B4-BE49-F238E27FC236}">
                <a16:creationId xmlns="" xmlns:a16="http://schemas.microsoft.com/office/drawing/2014/main" id="{4B0590B6-EA80-40AE-880A-B119AAB7E2B2}"/>
              </a:ext>
            </a:extLst>
          </p:cNvPr>
          <p:cNvSpPr>
            <a:spLocks noChangeArrowheads="1"/>
          </p:cNvSpPr>
          <p:nvPr/>
        </p:nvSpPr>
        <p:spPr bwMode="auto">
          <a:xfrm>
            <a:off x="838294" y="3714110"/>
            <a:ext cx="727017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r>
              <a:rPr lang="en-US" altLang="en-US" sz="3000" b="1" smtClean="0">
                <a:latin typeface="Times New Roman" pitchFamily="18" charset="0"/>
                <a:cs typeface="Times New Roman" pitchFamily="18" charset="0"/>
              </a:rPr>
              <a:t>b. Xuất xứ: </a:t>
            </a:r>
            <a:r>
              <a:rPr lang="en-US" altLang="en-US" sz="3000" smtClean="0">
                <a:latin typeface="Times New Roman" pitchFamily="18" charset="0"/>
                <a:cs typeface="Times New Roman" pitchFamily="18" charset="0"/>
              </a:rPr>
              <a:t>Bài </a:t>
            </a:r>
            <a:r>
              <a:rPr lang="en-US" altLang="en-US" sz="3000" dirty="0" err="1">
                <a:latin typeface="Times New Roman" pitchFamily="18" charset="0"/>
                <a:cs typeface="Times New Roman" pitchFamily="18" charset="0"/>
              </a:rPr>
              <a:t>thơ</a:t>
            </a:r>
            <a:r>
              <a:rPr lang="en-US" altLang="en-US" sz="3000" dirty="0">
                <a:latin typeface="Times New Roman" pitchFamily="18" charset="0"/>
                <a:cs typeface="Times New Roman" pitchFamily="18" charset="0"/>
              </a:rPr>
              <a:t> “</a:t>
            </a:r>
            <a:r>
              <a:rPr lang="en-US" altLang="en-US" sz="3000" i="1" dirty="0" err="1">
                <a:latin typeface="Times New Roman" pitchFamily="18" charset="0"/>
                <a:cs typeface="Times New Roman" pitchFamily="18" charset="0"/>
              </a:rPr>
              <a:t>Đoàn</a:t>
            </a:r>
            <a:r>
              <a:rPr lang="en-US" altLang="en-US" sz="3000" i="1" dirty="0">
                <a:latin typeface="Times New Roman" pitchFamily="18" charset="0"/>
                <a:cs typeface="Times New Roman" pitchFamily="18" charset="0"/>
              </a:rPr>
              <a:t> </a:t>
            </a:r>
            <a:r>
              <a:rPr lang="en-US" altLang="en-US" sz="3000" i="1" dirty="0" err="1">
                <a:latin typeface="Times New Roman" pitchFamily="18" charset="0"/>
                <a:cs typeface="Times New Roman" pitchFamily="18" charset="0"/>
              </a:rPr>
              <a:t>thuyền</a:t>
            </a:r>
            <a:r>
              <a:rPr lang="en-US" altLang="en-US" sz="3000" i="1" dirty="0">
                <a:latin typeface="Times New Roman" pitchFamily="18" charset="0"/>
                <a:cs typeface="Times New Roman" pitchFamily="18" charset="0"/>
              </a:rPr>
              <a:t> </a:t>
            </a:r>
            <a:r>
              <a:rPr lang="en-US" altLang="en-US" sz="3000" i="1" dirty="0" err="1">
                <a:latin typeface="Times New Roman" pitchFamily="18" charset="0"/>
                <a:cs typeface="Times New Roman" pitchFamily="18" charset="0"/>
              </a:rPr>
              <a:t>đánh</a:t>
            </a:r>
            <a:r>
              <a:rPr lang="en-US" altLang="en-US" sz="3000" i="1" dirty="0">
                <a:latin typeface="Times New Roman" pitchFamily="18" charset="0"/>
                <a:cs typeface="Times New Roman" pitchFamily="18" charset="0"/>
              </a:rPr>
              <a:t> </a:t>
            </a:r>
            <a:r>
              <a:rPr lang="en-US" altLang="en-US" sz="3000" i="1" dirty="0" err="1">
                <a:latin typeface="Times New Roman" pitchFamily="18" charset="0"/>
                <a:cs typeface="Times New Roman" pitchFamily="18" charset="0"/>
              </a:rPr>
              <a:t>cá</a:t>
            </a:r>
            <a:r>
              <a:rPr lang="en-US" altLang="en-US" sz="3000">
                <a:latin typeface="Times New Roman" pitchFamily="18" charset="0"/>
                <a:cs typeface="Times New Roman" pitchFamily="18" charset="0"/>
              </a:rPr>
              <a:t>” </a:t>
            </a:r>
            <a:r>
              <a:rPr lang="en-US" altLang="en-US" sz="3000" smtClean="0">
                <a:latin typeface="Times New Roman" pitchFamily="18" charset="0"/>
                <a:cs typeface="Times New Roman" pitchFamily="18" charset="0"/>
              </a:rPr>
              <a:t>in </a:t>
            </a:r>
            <a:r>
              <a:rPr lang="en-US" altLang="en-US" sz="3000" dirty="0" err="1">
                <a:latin typeface="Times New Roman" pitchFamily="18" charset="0"/>
                <a:cs typeface="Times New Roman" pitchFamily="18" charset="0"/>
              </a:rPr>
              <a:t>trong</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tập</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Trời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mỗi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ngày</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lại</a:t>
            </a:r>
            <a:r>
              <a:rPr lang="en-US" altLang="en-US" sz="3000" dirty="0">
                <a:latin typeface="Times New Roman" pitchFamily="18" charset="0"/>
                <a:cs typeface="Times New Roman" pitchFamily="18" charset="0"/>
              </a:rPr>
              <a:t> </a:t>
            </a:r>
            <a:r>
              <a:rPr lang="en-US" altLang="en-US" sz="3000" dirty="0" err="1">
                <a:latin typeface="Times New Roman" pitchFamily="18" charset="0"/>
                <a:cs typeface="Times New Roman" pitchFamily="18" charset="0"/>
              </a:rPr>
              <a:t>sáng</a:t>
            </a:r>
            <a:r>
              <a:rPr lang="en-US" altLang="en-US" sz="3000" dirty="0">
                <a:latin typeface="Times New Roman" pitchFamily="18" charset="0"/>
                <a:cs typeface="Times New Roman" pitchFamily="18" charset="0"/>
              </a:rPr>
              <a:t>” (1958).</a:t>
            </a:r>
          </a:p>
        </p:txBody>
      </p:sp>
      <p:sp>
        <p:nvSpPr>
          <p:cNvPr id="7" name="TextBox 6">
            <a:extLst>
              <a:ext uri="{FF2B5EF4-FFF2-40B4-BE49-F238E27FC236}">
                <a16:creationId xmlns="" xmlns:a16="http://schemas.microsoft.com/office/drawing/2014/main" id="{E5D0F1B9-6630-41B4-AEF4-CC2B5632C7E6}"/>
              </a:ext>
            </a:extLst>
          </p:cNvPr>
          <p:cNvSpPr txBox="1"/>
          <p:nvPr/>
        </p:nvSpPr>
        <p:spPr>
          <a:xfrm>
            <a:off x="0" y="12511"/>
            <a:ext cx="12192000" cy="892552"/>
          </a:xfrm>
          <a:prstGeom prst="rect">
            <a:avLst/>
          </a:prstGeom>
          <a:solidFill>
            <a:srgbClr val="00CCFF"/>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3200" b="1" smtClean="0">
                <a:solidFill>
                  <a:srgbClr val="002060"/>
                </a:solidFill>
                <a:latin typeface="Times New Roman" pitchFamily="18" charset="0"/>
                <a:cs typeface="Times New Roman" pitchFamily="18" charset="0"/>
              </a:rPr>
              <a:t>Tiết 56-57: ĐOÀN THUYỀN ĐÁNH CÁ</a:t>
            </a:r>
            <a:endParaRPr lang="en-US" sz="2000" b="1" smtClean="0">
              <a:solidFill>
                <a:srgbClr val="002060"/>
              </a:solidFill>
              <a:latin typeface="Times New Roman" pitchFamily="18" charset="0"/>
              <a:cs typeface="Times New Roman" pitchFamily="18" charset="0"/>
            </a:endParaRPr>
          </a:p>
          <a:p>
            <a:pPr algn="ctr"/>
            <a:r>
              <a:rPr lang="en-US" sz="2000" b="1">
                <a:solidFill>
                  <a:srgbClr val="002060"/>
                </a:solidFill>
                <a:latin typeface="Times New Roman" pitchFamily="18" charset="0"/>
                <a:cs typeface="Times New Roman" pitchFamily="18" charset="0"/>
              </a:rPr>
              <a:t> </a:t>
            </a:r>
            <a:r>
              <a:rPr lang="en-US" sz="2000" b="1" smtClean="0">
                <a:solidFill>
                  <a:srgbClr val="002060"/>
                </a:solidFill>
                <a:latin typeface="Times New Roman" pitchFamily="18" charset="0"/>
                <a:cs typeface="Times New Roman" pitchFamily="18" charset="0"/>
              </a:rPr>
              <a:t>                     - Huy Cận -</a:t>
            </a:r>
            <a:endParaRPr lang="en-SG" sz="3200" b="1" dirty="0">
              <a:solidFill>
                <a:srgbClr val="002060"/>
              </a:solidFill>
              <a:latin typeface="Times New Roman" pitchFamily="18" charset="0"/>
              <a:cs typeface="Times New Roman" pitchFamily="18" charset="0"/>
            </a:endParaRPr>
          </a:p>
        </p:txBody>
      </p:sp>
      <p:sp>
        <p:nvSpPr>
          <p:cNvPr id="8" name="Rectangle 12">
            <a:extLst>
              <a:ext uri="{FF2B5EF4-FFF2-40B4-BE49-F238E27FC236}">
                <a16:creationId xmlns="" xmlns:a16="http://schemas.microsoft.com/office/drawing/2014/main" id="{4B0590B6-EA80-40AE-880A-B119AAB7E2B2}"/>
              </a:ext>
            </a:extLst>
          </p:cNvPr>
          <p:cNvSpPr>
            <a:spLocks noChangeArrowheads="1"/>
          </p:cNvSpPr>
          <p:nvPr/>
        </p:nvSpPr>
        <p:spPr bwMode="auto">
          <a:xfrm>
            <a:off x="838293" y="4838488"/>
            <a:ext cx="7270173"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1" hangingPunct="1"/>
            <a:r>
              <a:rPr lang="en-US" altLang="en-US" sz="3000" b="1" smtClean="0">
                <a:latin typeface="Times New Roman" pitchFamily="18" charset="0"/>
                <a:cs typeface="Times New Roman" pitchFamily="18" charset="0"/>
              </a:rPr>
              <a:t>c. Chủ đề: </a:t>
            </a:r>
            <a:r>
              <a:rPr lang="en-US" altLang="en-US" sz="3000" smtClean="0">
                <a:latin typeface="Times New Roman" pitchFamily="18" charset="0"/>
                <a:cs typeface="Times New Roman" pitchFamily="18" charset="0"/>
              </a:rPr>
              <a:t>Ca ngợi vẻ đẹp hùng vĩ, tráng lệ của biển cả, sự hài hòa giữa thiên nhiên và con người lao động trong thời kì xây dựng chủ nghĩa xã hội.</a:t>
            </a:r>
            <a:endParaRPr lang="en-US" altLang="en-US" sz="3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linds(horizont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313356"/>
                                        </p:tgtEl>
                                        <p:attrNameLst>
                                          <p:attrName>style.visibility</p:attrName>
                                        </p:attrNameLst>
                                      </p:cBhvr>
                                      <p:to>
                                        <p:strVal val="visible"/>
                                      </p:to>
                                    </p:set>
                                    <p:anim calcmode="lin" valueType="num">
                                      <p:cBhvr>
                                        <p:cTn id="17" dur="1000" fill="hold"/>
                                        <p:tgtEl>
                                          <p:spTgt spid="313356"/>
                                        </p:tgtEl>
                                        <p:attrNameLst>
                                          <p:attrName>ppt_w</p:attrName>
                                        </p:attrNameLst>
                                      </p:cBhvr>
                                      <p:tavLst>
                                        <p:tav tm="0">
                                          <p:val>
                                            <p:strVal val="#ppt_w*0.70"/>
                                          </p:val>
                                        </p:tav>
                                        <p:tav tm="100000">
                                          <p:val>
                                            <p:strVal val="#ppt_w"/>
                                          </p:val>
                                        </p:tav>
                                      </p:tavLst>
                                    </p:anim>
                                    <p:anim calcmode="lin" valueType="num">
                                      <p:cBhvr>
                                        <p:cTn id="18" dur="1000" fill="hold"/>
                                        <p:tgtEl>
                                          <p:spTgt spid="313356"/>
                                        </p:tgtEl>
                                        <p:attrNameLst>
                                          <p:attrName>ppt_h</p:attrName>
                                        </p:attrNameLst>
                                      </p:cBhvr>
                                      <p:tavLst>
                                        <p:tav tm="0">
                                          <p:val>
                                            <p:strVal val="#ppt_h"/>
                                          </p:val>
                                        </p:tav>
                                        <p:tav tm="100000">
                                          <p:val>
                                            <p:strVal val="#ppt_h"/>
                                          </p:val>
                                        </p:tav>
                                      </p:tavLst>
                                    </p:anim>
                                    <p:animEffect transition="in" filter="fade">
                                      <p:cBhvr>
                                        <p:cTn id="19" dur="1000"/>
                                        <p:tgtEl>
                                          <p:spTgt spid="313356"/>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1000" fill="hold"/>
                                        <p:tgtEl>
                                          <p:spTgt spid="5"/>
                                        </p:tgtEl>
                                        <p:attrNameLst>
                                          <p:attrName>ppt_w</p:attrName>
                                        </p:attrNameLst>
                                      </p:cBhvr>
                                      <p:tavLst>
                                        <p:tav tm="0">
                                          <p:val>
                                            <p:strVal val="#ppt_w*0.70"/>
                                          </p:val>
                                        </p:tav>
                                        <p:tav tm="100000">
                                          <p:val>
                                            <p:strVal val="#ppt_w"/>
                                          </p:val>
                                        </p:tav>
                                      </p:tavLst>
                                    </p:anim>
                                    <p:anim calcmode="lin" valueType="num">
                                      <p:cBhvr>
                                        <p:cTn id="25" dur="1000" fill="hold"/>
                                        <p:tgtEl>
                                          <p:spTgt spid="5"/>
                                        </p:tgtEl>
                                        <p:attrNameLst>
                                          <p:attrName>ppt_h</p:attrName>
                                        </p:attrNameLst>
                                      </p:cBhvr>
                                      <p:tavLst>
                                        <p:tav tm="0">
                                          <p:val>
                                            <p:strVal val="#ppt_h"/>
                                          </p:val>
                                        </p:tav>
                                        <p:tav tm="100000">
                                          <p:val>
                                            <p:strVal val="#ppt_h"/>
                                          </p:val>
                                        </p:tav>
                                      </p:tavLst>
                                    </p:anim>
                                    <p:animEffect transition="in" filter="fade">
                                      <p:cBhvr>
                                        <p:cTn id="26" dur="10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55"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 calcmode="lin" valueType="num">
                                      <p:cBhvr>
                                        <p:cTn id="36" dur="1000" fill="hold"/>
                                        <p:tgtEl>
                                          <p:spTgt spid="8"/>
                                        </p:tgtEl>
                                        <p:attrNameLst>
                                          <p:attrName>ppt_w</p:attrName>
                                        </p:attrNameLst>
                                      </p:cBhvr>
                                      <p:tavLst>
                                        <p:tav tm="0">
                                          <p:val>
                                            <p:strVal val="#ppt_w*0.70"/>
                                          </p:val>
                                        </p:tav>
                                        <p:tav tm="100000">
                                          <p:val>
                                            <p:strVal val="#ppt_w"/>
                                          </p:val>
                                        </p:tav>
                                      </p:tavLst>
                                    </p:anim>
                                    <p:anim calcmode="lin" valueType="num">
                                      <p:cBhvr>
                                        <p:cTn id="37" dur="1000" fill="hold"/>
                                        <p:tgtEl>
                                          <p:spTgt spid="8"/>
                                        </p:tgtEl>
                                        <p:attrNameLst>
                                          <p:attrName>ppt_h</p:attrName>
                                        </p:attrNameLst>
                                      </p:cBhvr>
                                      <p:tavLst>
                                        <p:tav tm="0">
                                          <p:val>
                                            <p:strVal val="#ppt_h"/>
                                          </p:val>
                                        </p:tav>
                                        <p:tav tm="100000">
                                          <p:val>
                                            <p:strVal val="#ppt_h"/>
                                          </p:val>
                                        </p:tav>
                                      </p:tavLst>
                                    </p:anim>
                                    <p:animEffect transition="in" filter="fade">
                                      <p:cBhvr>
                                        <p:cTn id="3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3356" grpId="0"/>
      <p:bldP spid="9" grpId="0"/>
      <p:bldP spid="5"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2" descr="mattroizc8">
            <a:extLst>
              <a:ext uri="{FF2B5EF4-FFF2-40B4-BE49-F238E27FC236}">
                <a16:creationId xmlns="" xmlns:a16="http://schemas.microsoft.com/office/drawing/2014/main" id="{E74C8016-D89F-4991-88D0-77FB805D7CE3}"/>
              </a:ext>
            </a:extLst>
          </p:cNvPr>
          <p:cNvPicPr>
            <a:picLocks noChangeAspect="1" noChangeArrowheads="1"/>
          </p:cNvPicPr>
          <p:nvPr/>
        </p:nvPicPr>
        <p:blipFill>
          <a:blip r:embed="rId3">
            <a:lum bright="50000" contrast="-50000"/>
            <a:extLst>
              <a:ext uri="{28A0092B-C50C-407E-A947-70E740481C1C}">
                <a14:useLocalDpi xmlns:a14="http://schemas.microsoft.com/office/drawing/2010/main" val="0"/>
              </a:ext>
            </a:extLst>
          </a:blip>
          <a:srcRect/>
          <a:stretch>
            <a:fillRect/>
          </a:stretch>
        </p:blipFill>
        <p:spPr bwMode="auto">
          <a:xfrm>
            <a:off x="-1" y="0"/>
            <a:ext cx="12192001" cy="6857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 xmlns:a16="http://schemas.microsoft.com/office/drawing/2014/main" id="{F40FF7F0-380F-4665-9725-BFE9C935C206}"/>
              </a:ext>
            </a:extLst>
          </p:cNvPr>
          <p:cNvSpPr>
            <a:spLocks noChangeArrowheads="1"/>
          </p:cNvSpPr>
          <p:nvPr/>
        </p:nvSpPr>
        <p:spPr bwMode="auto">
          <a:xfrm>
            <a:off x="335256" y="344671"/>
            <a:ext cx="11521486" cy="637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lvl="0" indent="0" algn="just" defTabSz="914400" rtl="0" eaLnBrk="0" fontAlgn="auto" latinLnBrk="0" hangingPunct="0">
              <a:lnSpc>
                <a:spcPct val="100000"/>
              </a:lnSpc>
              <a:spcBef>
                <a:spcPct val="50000"/>
              </a:spcBef>
              <a:spcAft>
                <a:spcPts val="0"/>
              </a:spcAft>
              <a:buClrTx/>
              <a:buSzTx/>
              <a:buFontTx/>
              <a:buNone/>
              <a:tabLst/>
              <a:defRPr/>
            </a:pPr>
            <a:r>
              <a:rPr kumimoji="0" lang="en-US" altLang="en-US" sz="3400" b="1" i="0"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           Huy </a:t>
            </a:r>
            <a:r>
              <a:rPr kumimoji="0" lang="en-US" altLang="en-US" sz="3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Cận</a:t>
            </a:r>
            <a:r>
              <a:rPr kumimoji="0" lang="en-US" altLang="en-US" sz="3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tâm</a:t>
            </a:r>
            <a:r>
              <a:rPr kumimoji="0" lang="en-US" altLang="en-US" sz="3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sự</a:t>
            </a:r>
            <a:r>
              <a:rPr kumimoji="0" lang="en-US" altLang="en-US" sz="3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r>
              <a:rPr kumimoji="0" lang="en-US" altLang="en-US" sz="3400" b="1" u="none" strike="noStrike" kern="1200" cap="none" spc="0" normalizeH="0" baseline="0" noProof="0">
                <a:ln>
                  <a:noFill/>
                </a:ln>
                <a:solidFill>
                  <a:srgbClr val="002060"/>
                </a:solidFill>
                <a:effectLst/>
                <a:uLnTx/>
                <a:uFillTx/>
                <a:latin typeface="Times New Roman" pitchFamily="18" charset="0"/>
                <a:cs typeface="Times New Roman" pitchFamily="18" charset="0"/>
              </a:rPr>
              <a:t>Sau </a:t>
            </a:r>
            <a:r>
              <a:rPr kumimoji="0" lang="en-US" altLang="en-US" sz="3400" b="1"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CMT.8</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tôi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có</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dịp</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viết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nhiều</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về</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vẻ</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đẹp</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sông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biển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ở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vùng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biển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Hạ</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Long,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bài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thơ</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Đoàn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thuyền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đánh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cá</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được</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viết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trong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những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tháng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năm</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đất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nước</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bắt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đầu</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xây</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dựng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CNXH.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Không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khí</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vui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tươi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phấn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khởi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của</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cuộc</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đời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của</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vùng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than,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vùng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biển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đang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hăng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say lao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động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từ</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bình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minh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cho</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đến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hoàng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hôn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và</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cả</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từ</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hoành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hôn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cho</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đến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err="1">
                <a:ln>
                  <a:noFill/>
                </a:ln>
                <a:solidFill>
                  <a:srgbClr val="002060"/>
                </a:solidFill>
                <a:effectLst/>
                <a:uLnTx/>
                <a:uFillTx/>
                <a:latin typeface="Times New Roman" pitchFamily="18" charset="0"/>
                <a:cs typeface="Times New Roman" pitchFamily="18" charset="0"/>
              </a:rPr>
              <a:t>bình</a:t>
            </a:r>
            <a:r>
              <a:rPr kumimoji="0" lang="en-US" altLang="en-US" sz="3400" b="1" u="none" strike="noStrike" kern="1200" cap="none" spc="0" normalizeH="0" baseline="0" noProof="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minh. Đoàn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thuyền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đánh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cá</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lấy</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thời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điểm</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xuất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phát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khác</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với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lệ</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thường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lúc</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mặt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trời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lặn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và</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trở</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về</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trong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bình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minh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chói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lọi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Khung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cảnh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trên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biển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mặt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trời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tắt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không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nặng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nề</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tăm</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tối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mà</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mang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vẻ</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đẹp</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tự</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nhiên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tạo</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vật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trong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qui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luật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vận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động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tự</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nhiên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của</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err="1">
                <a:ln>
                  <a:noFill/>
                </a:ln>
                <a:solidFill>
                  <a:srgbClr val="002060"/>
                </a:solidFill>
                <a:effectLst/>
                <a:uLnTx/>
                <a:uFillTx/>
                <a:latin typeface="Times New Roman" pitchFamily="18" charset="0"/>
                <a:cs typeface="Times New Roman" pitchFamily="18" charset="0"/>
              </a:rPr>
              <a:t>nó</a:t>
            </a:r>
            <a:r>
              <a:rPr kumimoji="0" lang="en-US" altLang="en-US" sz="3400" b="1" u="none" strike="noStrike" kern="1200" cap="none" spc="0" normalizeH="0" baseline="0" noProof="0" smtClean="0">
                <a:ln>
                  <a:noFill/>
                </a:ln>
                <a:solidFill>
                  <a:srgbClr val="002060"/>
                </a:solidFill>
                <a:effectLst/>
                <a:uLnTx/>
                <a:uFillTx/>
                <a:latin typeface="Times New Roman" pitchFamily="18" charset="0"/>
                <a:cs typeface="Times New Roman" pitchFamily="18" charset="0"/>
              </a:rPr>
              <a:t>. Nếu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trước</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cách</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mạng</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vũ</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trụ</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ca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rất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buồn</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thì</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bây</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giờ</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lại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rất</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altLang="en-US" sz="3400" b="1"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vui</a:t>
            </a:r>
            <a:r>
              <a:rPr kumimoji="0" lang="en-US" altLang="en-US" sz="3400" b="1" u="none" strike="noStrike" kern="1200" cap="none" spc="0" normalizeH="0" baseline="0" noProof="0" dirty="0">
                <a:ln>
                  <a:noFill/>
                </a:ln>
                <a:solidFill>
                  <a:srgbClr val="002060"/>
                </a:solidFill>
                <a:effectLst/>
                <a:uLnTx/>
                <a:uFillTx/>
                <a:latin typeface="Times New Roman" pitchFamily="18" charset="0"/>
                <a:cs typeface="Times New Roman" pitchFamily="18" charset="0"/>
              </a:rPr>
              <a:t>…”</a:t>
            </a:r>
          </a:p>
        </p:txBody>
      </p:sp>
    </p:spTree>
    <p:extLst>
      <p:ext uri="{BB962C8B-B14F-4D97-AF65-F5344CB8AC3E}">
        <p14:creationId xmlns:p14="http://schemas.microsoft.com/office/powerpoint/2010/main" val="33916727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7"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0"/>
          <p:cNvPicPr>
            <a:picLocks noChangeAspect="1" noChangeArrowheads="1"/>
          </p:cNvPicPr>
          <p:nvPr/>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0" y="0"/>
            <a:ext cx="121712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9155" name="Group 3"/>
          <p:cNvGraphicFramePr>
            <a:graphicFrameLocks noGrp="1"/>
          </p:cNvGraphicFramePr>
          <p:nvPr>
            <p:extLst>
              <p:ext uri="{D42A27DB-BD31-4B8C-83A1-F6EECF244321}">
                <p14:modId xmlns:p14="http://schemas.microsoft.com/office/powerpoint/2010/main" val="1438838169"/>
              </p:ext>
            </p:extLst>
          </p:nvPr>
        </p:nvGraphicFramePr>
        <p:xfrm>
          <a:off x="0" y="0"/>
          <a:ext cx="12171240" cy="6766402"/>
        </p:xfrm>
        <a:graphic>
          <a:graphicData uri="http://schemas.openxmlformats.org/drawingml/2006/table">
            <a:tbl>
              <a:tblPr/>
              <a:tblGrid>
                <a:gridCol w="1724260">
                  <a:extLst>
                    <a:ext uri="{9D8B030D-6E8A-4147-A177-3AD203B41FA5}">
                      <a16:colId xmlns="" xmlns:a16="http://schemas.microsoft.com/office/drawing/2014/main" val="20000"/>
                    </a:ext>
                  </a:extLst>
                </a:gridCol>
                <a:gridCol w="2738529">
                  <a:extLst>
                    <a:ext uri="{9D8B030D-6E8A-4147-A177-3AD203B41FA5}">
                      <a16:colId xmlns="" xmlns:a16="http://schemas.microsoft.com/office/drawing/2014/main" val="20001"/>
                    </a:ext>
                  </a:extLst>
                </a:gridCol>
                <a:gridCol w="7708451">
                  <a:extLst>
                    <a:ext uri="{9D8B030D-6E8A-4147-A177-3AD203B41FA5}">
                      <a16:colId xmlns="" xmlns:a16="http://schemas.microsoft.com/office/drawing/2014/main" val="20002"/>
                    </a:ext>
                  </a:extLst>
                </a:gridCol>
              </a:tblGrid>
              <a:tr h="587948">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28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Loại</a:t>
                      </a:r>
                      <a:r>
                        <a:rPr kumimoji="0" lang="en-US" sz="28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cá</a:t>
                      </a:r>
                      <a:endParaRPr kumimoji="0" lang="en-US" sz="28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28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Hình</a:t>
                      </a:r>
                      <a:r>
                        <a:rPr kumimoji="0" lang="en-US" sz="28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sz="28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ảnh</a:t>
                      </a:r>
                      <a:endParaRPr kumimoji="0" lang="en-US" sz="28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pPr>
                      <a:r>
                        <a:rPr kumimoji="0" lang="en-US" sz="32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Đặc</a:t>
                      </a:r>
                      <a:r>
                        <a:rPr kumimoji="0" lang="en-US" sz="32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rPr>
                        <a:t> </a:t>
                      </a:r>
                      <a:r>
                        <a:rPr kumimoji="0" lang="en-US" sz="3200" b="1" i="0" u="none" strike="noStrike" cap="none" normalizeH="0" baseline="0" dirty="0" err="1">
                          <a:ln>
                            <a:noFill/>
                          </a:ln>
                          <a:solidFill>
                            <a:srgbClr val="000099"/>
                          </a:solidFill>
                          <a:effectLst/>
                          <a:latin typeface="Times New Roman" panose="02020603050405020304" pitchFamily="18" charset="0"/>
                          <a:cs typeface="Times New Roman" panose="02020603050405020304" pitchFamily="18" charset="0"/>
                        </a:rPr>
                        <a:t>điểm</a:t>
                      </a:r>
                      <a:endParaRPr kumimoji="0" lang="en-US" sz="32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1031859">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FF0000"/>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1028684">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028684">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1028684">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1031859">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1028684">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pPr>
                      <a:endParaRPr kumimoji="0" lang="en-US" sz="1800" b="1" i="0" u="none" strike="noStrike" cap="none" normalizeH="0" baseline="0" dirty="0">
                        <a:ln>
                          <a:noFill/>
                        </a:ln>
                        <a:solidFill>
                          <a:srgbClr val="000099"/>
                        </a:solidFill>
                        <a:effectLst/>
                        <a:latin typeface="Times New Roman" panose="02020603050405020304" pitchFamily="18" charset="0"/>
                        <a:cs typeface="Times New Roman" panose="02020603050405020304" pitchFamily="18"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bl>
          </a:graphicData>
        </a:graphic>
      </p:graphicFrame>
      <p:sp>
        <p:nvSpPr>
          <p:cNvPr id="16" name="TextBox 15"/>
          <p:cNvSpPr txBox="1">
            <a:spLocks noChangeArrowheads="1"/>
          </p:cNvSpPr>
          <p:nvPr/>
        </p:nvSpPr>
        <p:spPr bwMode="auto">
          <a:xfrm>
            <a:off x="238702" y="947975"/>
            <a:ext cx="14199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bạc</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19" name="TextBox 18"/>
          <p:cNvSpPr txBox="1">
            <a:spLocks noChangeArrowheads="1"/>
          </p:cNvSpPr>
          <p:nvPr/>
        </p:nvSpPr>
        <p:spPr bwMode="auto">
          <a:xfrm>
            <a:off x="187902" y="4072175"/>
            <a:ext cx="1825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song</a:t>
            </a:r>
          </a:p>
        </p:txBody>
      </p:sp>
      <p:sp>
        <p:nvSpPr>
          <p:cNvPr id="20" name="TextBox 19"/>
          <p:cNvSpPr txBox="1">
            <a:spLocks noChangeArrowheads="1"/>
          </p:cNvSpPr>
          <p:nvPr/>
        </p:nvSpPr>
        <p:spPr bwMode="auto">
          <a:xfrm>
            <a:off x="187902" y="6129575"/>
            <a:ext cx="1825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đé</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1" name="TextBox 20"/>
          <p:cNvSpPr txBox="1">
            <a:spLocks noChangeArrowheads="1"/>
          </p:cNvSpPr>
          <p:nvPr/>
        </p:nvSpPr>
        <p:spPr bwMode="auto">
          <a:xfrm>
            <a:off x="187902" y="3157775"/>
            <a:ext cx="1825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chim</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2" name="TextBox 21"/>
          <p:cNvSpPr txBox="1">
            <a:spLocks noChangeArrowheads="1"/>
          </p:cNvSpPr>
          <p:nvPr/>
        </p:nvSpPr>
        <p:spPr bwMode="auto">
          <a:xfrm>
            <a:off x="187902" y="5138975"/>
            <a:ext cx="1825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nhụ</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3" name="TextBox 22"/>
          <p:cNvSpPr txBox="1">
            <a:spLocks noChangeArrowheads="1"/>
          </p:cNvSpPr>
          <p:nvPr/>
        </p:nvSpPr>
        <p:spPr bwMode="auto">
          <a:xfrm>
            <a:off x="187902" y="2014775"/>
            <a:ext cx="18256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FF0000"/>
                </a:solidFill>
                <a:effectLst/>
                <a:uLnTx/>
                <a:uFillTx/>
                <a:latin typeface="Times New Roman" panose="02020603050405020304" pitchFamily="18" charset="0"/>
                <a:cs typeface="Times New Roman" panose="02020603050405020304" pitchFamily="18" charset="0"/>
              </a:rPr>
              <a:t>thu</a:t>
            </a:r>
            <a:endParaRPr kumimoji="0" lang="en-US" altLang="en-US" sz="28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24" name="TextBox 23"/>
          <p:cNvSpPr txBox="1">
            <a:spLocks noChangeArrowheads="1"/>
          </p:cNvSpPr>
          <p:nvPr/>
        </p:nvSpPr>
        <p:spPr bwMode="auto">
          <a:xfrm>
            <a:off x="4793492" y="612211"/>
            <a:ext cx="72013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Loài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họ</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với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thân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vẩy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nhỏ</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màu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trắng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nhạt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pic>
        <p:nvPicPr>
          <p:cNvPr id="96258" name="Picture 2" descr="C:\Documents and Settings\Administrator\Desktop\8L0JQCA72Z0ZCCAQ8GFZKCARQJUP1CAO3JH6HCAHZ60DQCAZW923GCAZBMYCSCAMRKWAPCARG37WKCAOWHC8YCA851414CAM91161CAX1ISAICA6KYB1RCAM3XNMKCATH3HUGCA3EDXSXCA5KHV8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4858" y="676511"/>
            <a:ext cx="2301121" cy="683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59" name="Picture 3" descr="C:\Documents and Settings\Administrator\Desktop\ca th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4858" y="1891093"/>
            <a:ext cx="2375352" cy="64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0" name="Picture 4" descr="C:\Documents and Settings\Administrator\Desktop\Ca nhu.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51058" y="4862892"/>
            <a:ext cx="2375352" cy="764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1" name="Picture 5" descr="C:\Documents and Settings\Administrator\Desktop\Chim.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1058" y="2881693"/>
            <a:ext cx="2375352" cy="74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p:cNvSpPr txBox="1">
            <a:spLocks noChangeArrowheads="1"/>
          </p:cNvSpPr>
          <p:nvPr/>
        </p:nvSpPr>
        <p:spPr bwMode="auto">
          <a:xfrm>
            <a:off x="4793492" y="1662851"/>
            <a:ext cx="720131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Loài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biển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ở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tầng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mặt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nước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thân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dẹt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hình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thoi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27" name="TextBox 26"/>
          <p:cNvSpPr txBox="1">
            <a:spLocks noChangeArrowheads="1"/>
          </p:cNvSpPr>
          <p:nvPr/>
        </p:nvSpPr>
        <p:spPr bwMode="auto">
          <a:xfrm>
            <a:off x="4793492" y="2822012"/>
            <a:ext cx="72013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Loài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mình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dẹt</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vẩy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lớn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p>
        </p:txBody>
      </p:sp>
      <p:sp>
        <p:nvSpPr>
          <p:cNvPr id="28" name="TextBox 27"/>
          <p:cNvSpPr txBox="1">
            <a:spLocks noChangeArrowheads="1"/>
          </p:cNvSpPr>
          <p:nvPr/>
        </p:nvSpPr>
        <p:spPr bwMode="auto">
          <a:xfrm>
            <a:off x="4615692" y="5754555"/>
            <a:ext cx="740417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Còn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gọi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bẹ</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cùng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họ</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với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trích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nhưng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lớn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hơn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a:t>
            </a:r>
          </a:p>
        </p:txBody>
      </p:sp>
      <p:sp>
        <p:nvSpPr>
          <p:cNvPr id="29" name="TextBox 28"/>
          <p:cNvSpPr txBox="1">
            <a:spLocks noChangeArrowheads="1"/>
          </p:cNvSpPr>
          <p:nvPr/>
        </p:nvSpPr>
        <p:spPr bwMode="auto">
          <a:xfrm>
            <a:off x="4653791" y="4955612"/>
            <a:ext cx="709988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a:ln>
                  <a:noFill/>
                </a:ln>
                <a:solidFill>
                  <a:srgbClr val="0000FF"/>
                </a:solidFill>
                <a:effectLst/>
                <a:uLnTx/>
                <a:uFillTx/>
                <a:latin typeface="Times New Roman" panose="02020603050405020304" pitchFamily="18" charset="0"/>
                <a:cs typeface="Times New Roman" panose="02020603050405020304" pitchFamily="18" charset="0"/>
              </a:rPr>
              <a:t>Thân dài, hơi dẹt. </a:t>
            </a:r>
          </a:p>
        </p:txBody>
      </p:sp>
      <p:sp>
        <p:nvSpPr>
          <p:cNvPr id="30" name="TextBox 29"/>
          <p:cNvSpPr txBox="1">
            <a:spLocks noChangeArrowheads="1"/>
          </p:cNvSpPr>
          <p:nvPr/>
        </p:nvSpPr>
        <p:spPr bwMode="auto">
          <a:xfrm>
            <a:off x="4526791" y="3729487"/>
            <a:ext cx="750559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Sống</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ở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gần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bờ</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thân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dày</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dài</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có</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nhiều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vạch</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dọc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thân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hoặc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các</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chấm</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màu</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đen</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và</a:t>
            </a:r>
            <a:r>
              <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rPr>
              <a:t> </a:t>
            </a:r>
            <a:r>
              <a:rPr kumimoji="0" lang="en-US" altLang="en-US" sz="2800" b="1" i="0" u="none" strike="noStrike" kern="1200" cap="none" spc="0" normalizeH="0" baseline="0" noProof="0" dirty="0" err="1">
                <a:ln>
                  <a:noFill/>
                </a:ln>
                <a:solidFill>
                  <a:srgbClr val="0000FF"/>
                </a:solidFill>
                <a:effectLst/>
                <a:uLnTx/>
                <a:uFillTx/>
                <a:latin typeface="Times New Roman" panose="02020603050405020304" pitchFamily="18" charset="0"/>
                <a:cs typeface="Times New Roman" panose="02020603050405020304" pitchFamily="18" charset="0"/>
              </a:rPr>
              <a:t>hồng</a:t>
            </a:r>
            <a:endParaRPr kumimoji="0" lang="en-US" altLang="en-US" sz="28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pic>
        <p:nvPicPr>
          <p:cNvPr id="96263" name="Picture 7" descr="C:\Documents and Settings\Administrator\Desktop\a.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57407" y="3872292"/>
            <a:ext cx="2301123" cy="79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4" name="Picture 8" descr="C:\Documents and Settings\Administrator\Desktop\đ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74857" y="5853494"/>
            <a:ext cx="2375353" cy="79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9155"/>
                                        </p:tgtEl>
                                        <p:attrNameLst>
                                          <p:attrName>style.visibility</p:attrName>
                                        </p:attrNameLst>
                                      </p:cBhvr>
                                      <p:to>
                                        <p:strVal val="visible"/>
                                      </p:to>
                                    </p:set>
                                    <p:animEffect transition="in" filter="box(in)">
                                      <p:cBhvr>
                                        <p:cTn id="7" dur="500"/>
                                        <p:tgtEl>
                                          <p:spTgt spid="4915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1+#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96258"/>
                                        </p:tgtEl>
                                        <p:attrNameLst>
                                          <p:attrName>style.visibility</p:attrName>
                                        </p:attrNameLst>
                                      </p:cBhvr>
                                      <p:to>
                                        <p:strVal val="visible"/>
                                      </p:to>
                                    </p:set>
                                    <p:anim calcmode="lin" valueType="num">
                                      <p:cBhvr additive="base">
                                        <p:cTn id="16" dur="1000" fill="hold"/>
                                        <p:tgtEl>
                                          <p:spTgt spid="96258"/>
                                        </p:tgtEl>
                                        <p:attrNameLst>
                                          <p:attrName>ppt_x</p:attrName>
                                        </p:attrNameLst>
                                      </p:cBhvr>
                                      <p:tavLst>
                                        <p:tav tm="0">
                                          <p:val>
                                            <p:strVal val="1+#ppt_w/2"/>
                                          </p:val>
                                        </p:tav>
                                        <p:tav tm="100000">
                                          <p:val>
                                            <p:strVal val="#ppt_x"/>
                                          </p:val>
                                        </p:tav>
                                      </p:tavLst>
                                    </p:anim>
                                    <p:anim calcmode="lin" valueType="num">
                                      <p:cBhvr additive="base">
                                        <p:cTn id="17" dur="1000" fill="hold"/>
                                        <p:tgtEl>
                                          <p:spTgt spid="96258"/>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 calcmode="lin" valueType="num">
                                      <p:cBhvr additive="base">
                                        <p:cTn id="20" dur="1000" fill="hold"/>
                                        <p:tgtEl>
                                          <p:spTgt spid="24"/>
                                        </p:tgtEl>
                                        <p:attrNameLst>
                                          <p:attrName>ppt_x</p:attrName>
                                        </p:attrNameLst>
                                      </p:cBhvr>
                                      <p:tavLst>
                                        <p:tav tm="0">
                                          <p:val>
                                            <p:strVal val="1+#ppt_w/2"/>
                                          </p:val>
                                        </p:tav>
                                        <p:tav tm="100000">
                                          <p:val>
                                            <p:strVal val="#ppt_x"/>
                                          </p:val>
                                        </p:tav>
                                      </p:tavLst>
                                    </p:anim>
                                    <p:anim calcmode="lin" valueType="num">
                                      <p:cBhvr additive="base">
                                        <p:cTn id="21" dur="10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2" fill="hold" nodeType="clickEffect">
                                  <p:stCondLst>
                                    <p:cond delay="0"/>
                                  </p:stCondLst>
                                  <p:childTnLst>
                                    <p:set>
                                      <p:cBhvr>
                                        <p:cTn id="25" dur="1" fill="hold">
                                          <p:stCondLst>
                                            <p:cond delay="0"/>
                                          </p:stCondLst>
                                        </p:cTn>
                                        <p:tgtEl>
                                          <p:spTgt spid="96259"/>
                                        </p:tgtEl>
                                        <p:attrNameLst>
                                          <p:attrName>style.visibility</p:attrName>
                                        </p:attrNameLst>
                                      </p:cBhvr>
                                      <p:to>
                                        <p:strVal val="visible"/>
                                      </p:to>
                                    </p:set>
                                    <p:anim calcmode="lin" valueType="num">
                                      <p:cBhvr additive="base">
                                        <p:cTn id="26" dur="1000" fill="hold"/>
                                        <p:tgtEl>
                                          <p:spTgt spid="96259"/>
                                        </p:tgtEl>
                                        <p:attrNameLst>
                                          <p:attrName>ppt_x</p:attrName>
                                        </p:attrNameLst>
                                      </p:cBhvr>
                                      <p:tavLst>
                                        <p:tav tm="0">
                                          <p:val>
                                            <p:strVal val="1+#ppt_w/2"/>
                                          </p:val>
                                        </p:tav>
                                        <p:tav tm="100000">
                                          <p:val>
                                            <p:strVal val="#ppt_x"/>
                                          </p:val>
                                        </p:tav>
                                      </p:tavLst>
                                    </p:anim>
                                    <p:anim calcmode="lin" valueType="num">
                                      <p:cBhvr additive="base">
                                        <p:cTn id="27" dur="1000" fill="hold"/>
                                        <p:tgtEl>
                                          <p:spTgt spid="96259"/>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 calcmode="lin" valueType="num">
                                      <p:cBhvr additive="base">
                                        <p:cTn id="30" dur="1000" fill="hold"/>
                                        <p:tgtEl>
                                          <p:spTgt spid="23"/>
                                        </p:tgtEl>
                                        <p:attrNameLst>
                                          <p:attrName>ppt_x</p:attrName>
                                        </p:attrNameLst>
                                      </p:cBhvr>
                                      <p:tavLst>
                                        <p:tav tm="0">
                                          <p:val>
                                            <p:strVal val="1+#ppt_w/2"/>
                                          </p:val>
                                        </p:tav>
                                        <p:tav tm="100000">
                                          <p:val>
                                            <p:strVal val="#ppt_x"/>
                                          </p:val>
                                        </p:tav>
                                      </p:tavLst>
                                    </p:anim>
                                    <p:anim calcmode="lin" valueType="num">
                                      <p:cBhvr additive="base">
                                        <p:cTn id="31" dur="1000" fill="hold"/>
                                        <p:tgtEl>
                                          <p:spTgt spid="23"/>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additive="base">
                                        <p:cTn id="34" dur="1000" fill="hold"/>
                                        <p:tgtEl>
                                          <p:spTgt spid="26"/>
                                        </p:tgtEl>
                                        <p:attrNameLst>
                                          <p:attrName>ppt_x</p:attrName>
                                        </p:attrNameLst>
                                      </p:cBhvr>
                                      <p:tavLst>
                                        <p:tav tm="0">
                                          <p:val>
                                            <p:strVal val="1+#ppt_w/2"/>
                                          </p:val>
                                        </p:tav>
                                        <p:tav tm="100000">
                                          <p:val>
                                            <p:strVal val="#ppt_x"/>
                                          </p:val>
                                        </p:tav>
                                      </p:tavLst>
                                    </p:anim>
                                    <p:anim calcmode="lin" valueType="num">
                                      <p:cBhvr additive="base">
                                        <p:cTn id="35" dur="10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2" fill="hold" grpId="0" nodeType="click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additive="base">
                                        <p:cTn id="40" dur="1000" fill="hold"/>
                                        <p:tgtEl>
                                          <p:spTgt spid="21"/>
                                        </p:tgtEl>
                                        <p:attrNameLst>
                                          <p:attrName>ppt_x</p:attrName>
                                        </p:attrNameLst>
                                      </p:cBhvr>
                                      <p:tavLst>
                                        <p:tav tm="0">
                                          <p:val>
                                            <p:strVal val="1+#ppt_w/2"/>
                                          </p:val>
                                        </p:tav>
                                        <p:tav tm="100000">
                                          <p:val>
                                            <p:strVal val="#ppt_x"/>
                                          </p:val>
                                        </p:tav>
                                      </p:tavLst>
                                    </p:anim>
                                    <p:anim calcmode="lin" valueType="num">
                                      <p:cBhvr additive="base">
                                        <p:cTn id="41" dur="1000" fill="hold"/>
                                        <p:tgtEl>
                                          <p:spTgt spid="21"/>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96261"/>
                                        </p:tgtEl>
                                        <p:attrNameLst>
                                          <p:attrName>style.visibility</p:attrName>
                                        </p:attrNameLst>
                                      </p:cBhvr>
                                      <p:to>
                                        <p:strVal val="visible"/>
                                      </p:to>
                                    </p:set>
                                    <p:anim calcmode="lin" valueType="num">
                                      <p:cBhvr additive="base">
                                        <p:cTn id="44" dur="1000" fill="hold"/>
                                        <p:tgtEl>
                                          <p:spTgt spid="96261"/>
                                        </p:tgtEl>
                                        <p:attrNameLst>
                                          <p:attrName>ppt_x</p:attrName>
                                        </p:attrNameLst>
                                      </p:cBhvr>
                                      <p:tavLst>
                                        <p:tav tm="0">
                                          <p:val>
                                            <p:strVal val="1+#ppt_w/2"/>
                                          </p:val>
                                        </p:tav>
                                        <p:tav tm="100000">
                                          <p:val>
                                            <p:strVal val="#ppt_x"/>
                                          </p:val>
                                        </p:tav>
                                      </p:tavLst>
                                    </p:anim>
                                    <p:anim calcmode="lin" valueType="num">
                                      <p:cBhvr additive="base">
                                        <p:cTn id="45" dur="1000" fill="hold"/>
                                        <p:tgtEl>
                                          <p:spTgt spid="96261"/>
                                        </p:tgtEl>
                                        <p:attrNameLst>
                                          <p:attrName>ppt_y</p:attrName>
                                        </p:attrNameLst>
                                      </p:cBhvr>
                                      <p:tavLst>
                                        <p:tav tm="0">
                                          <p:val>
                                            <p:strVal val="#ppt_y"/>
                                          </p:val>
                                        </p:tav>
                                        <p:tav tm="100000">
                                          <p:val>
                                            <p:strVal val="#ppt_y"/>
                                          </p:val>
                                        </p:tav>
                                      </p:tavLst>
                                    </p:anim>
                                  </p:childTnLst>
                                </p:cTn>
                              </p:par>
                              <p:par>
                                <p:cTn id="46" presetID="2" presetClass="entr" presetSubtype="2"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 calcmode="lin" valueType="num">
                                      <p:cBhvr additive="base">
                                        <p:cTn id="48" dur="1000" fill="hold"/>
                                        <p:tgtEl>
                                          <p:spTgt spid="27"/>
                                        </p:tgtEl>
                                        <p:attrNameLst>
                                          <p:attrName>ppt_x</p:attrName>
                                        </p:attrNameLst>
                                      </p:cBhvr>
                                      <p:tavLst>
                                        <p:tav tm="0">
                                          <p:val>
                                            <p:strVal val="1+#ppt_w/2"/>
                                          </p:val>
                                        </p:tav>
                                        <p:tav tm="100000">
                                          <p:val>
                                            <p:strVal val="#ppt_x"/>
                                          </p:val>
                                        </p:tav>
                                      </p:tavLst>
                                    </p:anim>
                                    <p:anim calcmode="lin" valueType="num">
                                      <p:cBhvr additive="base">
                                        <p:cTn id="49" dur="1000" fill="hold"/>
                                        <p:tgtEl>
                                          <p:spTgt spid="27"/>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2" fill="hold" grpId="0" nodeType="clickEffect">
                                  <p:stCondLst>
                                    <p:cond delay="0"/>
                                  </p:stCondLst>
                                  <p:childTnLst>
                                    <p:set>
                                      <p:cBhvr>
                                        <p:cTn id="53" dur="1" fill="hold">
                                          <p:stCondLst>
                                            <p:cond delay="0"/>
                                          </p:stCondLst>
                                        </p:cTn>
                                        <p:tgtEl>
                                          <p:spTgt spid="19"/>
                                        </p:tgtEl>
                                        <p:attrNameLst>
                                          <p:attrName>style.visibility</p:attrName>
                                        </p:attrNameLst>
                                      </p:cBhvr>
                                      <p:to>
                                        <p:strVal val="visible"/>
                                      </p:to>
                                    </p:set>
                                    <p:anim calcmode="lin" valueType="num">
                                      <p:cBhvr additive="base">
                                        <p:cTn id="54" dur="1000" fill="hold"/>
                                        <p:tgtEl>
                                          <p:spTgt spid="19"/>
                                        </p:tgtEl>
                                        <p:attrNameLst>
                                          <p:attrName>ppt_x</p:attrName>
                                        </p:attrNameLst>
                                      </p:cBhvr>
                                      <p:tavLst>
                                        <p:tav tm="0">
                                          <p:val>
                                            <p:strVal val="1+#ppt_w/2"/>
                                          </p:val>
                                        </p:tav>
                                        <p:tav tm="100000">
                                          <p:val>
                                            <p:strVal val="#ppt_x"/>
                                          </p:val>
                                        </p:tav>
                                      </p:tavLst>
                                    </p:anim>
                                    <p:anim calcmode="lin" valueType="num">
                                      <p:cBhvr additive="base">
                                        <p:cTn id="55" dur="1000" fill="hold"/>
                                        <p:tgtEl>
                                          <p:spTgt spid="19"/>
                                        </p:tgtEl>
                                        <p:attrNameLst>
                                          <p:attrName>ppt_y</p:attrName>
                                        </p:attrNameLst>
                                      </p:cBhvr>
                                      <p:tavLst>
                                        <p:tav tm="0">
                                          <p:val>
                                            <p:strVal val="#ppt_y"/>
                                          </p:val>
                                        </p:tav>
                                        <p:tav tm="100000">
                                          <p:val>
                                            <p:strVal val="#ppt_y"/>
                                          </p:val>
                                        </p:tav>
                                      </p:tavLst>
                                    </p:anim>
                                  </p:childTnLst>
                                </p:cTn>
                              </p:par>
                              <p:par>
                                <p:cTn id="56" presetID="2" presetClass="entr" presetSubtype="2" fill="hold" nodeType="withEffect">
                                  <p:stCondLst>
                                    <p:cond delay="0"/>
                                  </p:stCondLst>
                                  <p:childTnLst>
                                    <p:set>
                                      <p:cBhvr>
                                        <p:cTn id="57" dur="1" fill="hold">
                                          <p:stCondLst>
                                            <p:cond delay="0"/>
                                          </p:stCondLst>
                                        </p:cTn>
                                        <p:tgtEl>
                                          <p:spTgt spid="96263"/>
                                        </p:tgtEl>
                                        <p:attrNameLst>
                                          <p:attrName>style.visibility</p:attrName>
                                        </p:attrNameLst>
                                      </p:cBhvr>
                                      <p:to>
                                        <p:strVal val="visible"/>
                                      </p:to>
                                    </p:set>
                                    <p:anim calcmode="lin" valueType="num">
                                      <p:cBhvr additive="base">
                                        <p:cTn id="58" dur="1000" fill="hold"/>
                                        <p:tgtEl>
                                          <p:spTgt spid="96263"/>
                                        </p:tgtEl>
                                        <p:attrNameLst>
                                          <p:attrName>ppt_x</p:attrName>
                                        </p:attrNameLst>
                                      </p:cBhvr>
                                      <p:tavLst>
                                        <p:tav tm="0">
                                          <p:val>
                                            <p:strVal val="1+#ppt_w/2"/>
                                          </p:val>
                                        </p:tav>
                                        <p:tav tm="100000">
                                          <p:val>
                                            <p:strVal val="#ppt_x"/>
                                          </p:val>
                                        </p:tav>
                                      </p:tavLst>
                                    </p:anim>
                                    <p:anim calcmode="lin" valueType="num">
                                      <p:cBhvr additive="base">
                                        <p:cTn id="59" dur="1000" fill="hold"/>
                                        <p:tgtEl>
                                          <p:spTgt spid="96263"/>
                                        </p:tgtEl>
                                        <p:attrNameLst>
                                          <p:attrName>ppt_y</p:attrName>
                                        </p:attrNameLst>
                                      </p:cBhvr>
                                      <p:tavLst>
                                        <p:tav tm="0">
                                          <p:val>
                                            <p:strVal val="#ppt_y"/>
                                          </p:val>
                                        </p:tav>
                                        <p:tav tm="100000">
                                          <p:val>
                                            <p:strVal val="#ppt_y"/>
                                          </p:val>
                                        </p:tav>
                                      </p:tavLst>
                                    </p:anim>
                                  </p:childTnLst>
                                </p:cTn>
                              </p:par>
                              <p:par>
                                <p:cTn id="60" presetID="2" presetClass="entr" presetSubtype="2"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 calcmode="lin" valueType="num">
                                      <p:cBhvr additive="base">
                                        <p:cTn id="62" dur="1000" fill="hold"/>
                                        <p:tgtEl>
                                          <p:spTgt spid="30"/>
                                        </p:tgtEl>
                                        <p:attrNameLst>
                                          <p:attrName>ppt_x</p:attrName>
                                        </p:attrNameLst>
                                      </p:cBhvr>
                                      <p:tavLst>
                                        <p:tav tm="0">
                                          <p:val>
                                            <p:strVal val="1+#ppt_w/2"/>
                                          </p:val>
                                        </p:tav>
                                        <p:tav tm="100000">
                                          <p:val>
                                            <p:strVal val="#ppt_x"/>
                                          </p:val>
                                        </p:tav>
                                      </p:tavLst>
                                    </p:anim>
                                    <p:anim calcmode="lin" valueType="num">
                                      <p:cBhvr additive="base">
                                        <p:cTn id="63" dur="10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 presetClass="entr" presetSubtype="2" fill="hold" grpId="0" nodeType="clickEffect">
                                  <p:stCondLst>
                                    <p:cond delay="0"/>
                                  </p:stCondLst>
                                  <p:childTnLst>
                                    <p:set>
                                      <p:cBhvr>
                                        <p:cTn id="67" dur="1" fill="hold">
                                          <p:stCondLst>
                                            <p:cond delay="0"/>
                                          </p:stCondLst>
                                        </p:cTn>
                                        <p:tgtEl>
                                          <p:spTgt spid="22"/>
                                        </p:tgtEl>
                                        <p:attrNameLst>
                                          <p:attrName>style.visibility</p:attrName>
                                        </p:attrNameLst>
                                      </p:cBhvr>
                                      <p:to>
                                        <p:strVal val="visible"/>
                                      </p:to>
                                    </p:set>
                                    <p:anim calcmode="lin" valueType="num">
                                      <p:cBhvr additive="base">
                                        <p:cTn id="68" dur="1000" fill="hold"/>
                                        <p:tgtEl>
                                          <p:spTgt spid="22"/>
                                        </p:tgtEl>
                                        <p:attrNameLst>
                                          <p:attrName>ppt_x</p:attrName>
                                        </p:attrNameLst>
                                      </p:cBhvr>
                                      <p:tavLst>
                                        <p:tav tm="0">
                                          <p:val>
                                            <p:strVal val="1+#ppt_w/2"/>
                                          </p:val>
                                        </p:tav>
                                        <p:tav tm="100000">
                                          <p:val>
                                            <p:strVal val="#ppt_x"/>
                                          </p:val>
                                        </p:tav>
                                      </p:tavLst>
                                    </p:anim>
                                    <p:anim calcmode="lin" valueType="num">
                                      <p:cBhvr additive="base">
                                        <p:cTn id="69" dur="1000" fill="hold"/>
                                        <p:tgtEl>
                                          <p:spTgt spid="22"/>
                                        </p:tgtEl>
                                        <p:attrNameLst>
                                          <p:attrName>ppt_y</p:attrName>
                                        </p:attrNameLst>
                                      </p:cBhvr>
                                      <p:tavLst>
                                        <p:tav tm="0">
                                          <p:val>
                                            <p:strVal val="#ppt_y"/>
                                          </p:val>
                                        </p:tav>
                                        <p:tav tm="100000">
                                          <p:val>
                                            <p:strVal val="#ppt_y"/>
                                          </p:val>
                                        </p:tav>
                                      </p:tavLst>
                                    </p:anim>
                                  </p:childTnLst>
                                </p:cTn>
                              </p:par>
                              <p:par>
                                <p:cTn id="70" presetID="2" presetClass="entr" presetSubtype="2" fill="hold" nodeType="withEffect">
                                  <p:stCondLst>
                                    <p:cond delay="0"/>
                                  </p:stCondLst>
                                  <p:childTnLst>
                                    <p:set>
                                      <p:cBhvr>
                                        <p:cTn id="71" dur="1" fill="hold">
                                          <p:stCondLst>
                                            <p:cond delay="0"/>
                                          </p:stCondLst>
                                        </p:cTn>
                                        <p:tgtEl>
                                          <p:spTgt spid="96260"/>
                                        </p:tgtEl>
                                        <p:attrNameLst>
                                          <p:attrName>style.visibility</p:attrName>
                                        </p:attrNameLst>
                                      </p:cBhvr>
                                      <p:to>
                                        <p:strVal val="visible"/>
                                      </p:to>
                                    </p:set>
                                    <p:anim calcmode="lin" valueType="num">
                                      <p:cBhvr additive="base">
                                        <p:cTn id="72" dur="1000" fill="hold"/>
                                        <p:tgtEl>
                                          <p:spTgt spid="96260"/>
                                        </p:tgtEl>
                                        <p:attrNameLst>
                                          <p:attrName>ppt_x</p:attrName>
                                        </p:attrNameLst>
                                      </p:cBhvr>
                                      <p:tavLst>
                                        <p:tav tm="0">
                                          <p:val>
                                            <p:strVal val="1+#ppt_w/2"/>
                                          </p:val>
                                        </p:tav>
                                        <p:tav tm="100000">
                                          <p:val>
                                            <p:strVal val="#ppt_x"/>
                                          </p:val>
                                        </p:tav>
                                      </p:tavLst>
                                    </p:anim>
                                    <p:anim calcmode="lin" valueType="num">
                                      <p:cBhvr additive="base">
                                        <p:cTn id="73" dur="1000" fill="hold"/>
                                        <p:tgtEl>
                                          <p:spTgt spid="96260"/>
                                        </p:tgtEl>
                                        <p:attrNameLst>
                                          <p:attrName>ppt_y</p:attrName>
                                        </p:attrNameLst>
                                      </p:cBhvr>
                                      <p:tavLst>
                                        <p:tav tm="0">
                                          <p:val>
                                            <p:strVal val="#ppt_y"/>
                                          </p:val>
                                        </p:tav>
                                        <p:tav tm="100000">
                                          <p:val>
                                            <p:strVal val="#ppt_y"/>
                                          </p:val>
                                        </p:tav>
                                      </p:tavLst>
                                    </p:anim>
                                  </p:childTnLst>
                                </p:cTn>
                              </p:par>
                              <p:par>
                                <p:cTn id="74" presetID="2" presetClass="entr" presetSubtype="2" fill="hold" grpId="0" nodeType="withEffect">
                                  <p:stCondLst>
                                    <p:cond delay="0"/>
                                  </p:stCondLst>
                                  <p:childTnLst>
                                    <p:set>
                                      <p:cBhvr>
                                        <p:cTn id="75" dur="1" fill="hold">
                                          <p:stCondLst>
                                            <p:cond delay="0"/>
                                          </p:stCondLst>
                                        </p:cTn>
                                        <p:tgtEl>
                                          <p:spTgt spid="29"/>
                                        </p:tgtEl>
                                        <p:attrNameLst>
                                          <p:attrName>style.visibility</p:attrName>
                                        </p:attrNameLst>
                                      </p:cBhvr>
                                      <p:to>
                                        <p:strVal val="visible"/>
                                      </p:to>
                                    </p:set>
                                    <p:anim calcmode="lin" valueType="num">
                                      <p:cBhvr additive="base">
                                        <p:cTn id="76" dur="1000" fill="hold"/>
                                        <p:tgtEl>
                                          <p:spTgt spid="29"/>
                                        </p:tgtEl>
                                        <p:attrNameLst>
                                          <p:attrName>ppt_x</p:attrName>
                                        </p:attrNameLst>
                                      </p:cBhvr>
                                      <p:tavLst>
                                        <p:tav tm="0">
                                          <p:val>
                                            <p:strVal val="1+#ppt_w/2"/>
                                          </p:val>
                                        </p:tav>
                                        <p:tav tm="100000">
                                          <p:val>
                                            <p:strVal val="#ppt_x"/>
                                          </p:val>
                                        </p:tav>
                                      </p:tavLst>
                                    </p:anim>
                                    <p:anim calcmode="lin" valueType="num">
                                      <p:cBhvr additive="base">
                                        <p:cTn id="77" dur="10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2" presetClass="entr" presetSubtype="2"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 calcmode="lin" valueType="num">
                                      <p:cBhvr additive="base">
                                        <p:cTn id="82" dur="1000" fill="hold"/>
                                        <p:tgtEl>
                                          <p:spTgt spid="20"/>
                                        </p:tgtEl>
                                        <p:attrNameLst>
                                          <p:attrName>ppt_x</p:attrName>
                                        </p:attrNameLst>
                                      </p:cBhvr>
                                      <p:tavLst>
                                        <p:tav tm="0">
                                          <p:val>
                                            <p:strVal val="1+#ppt_w/2"/>
                                          </p:val>
                                        </p:tav>
                                        <p:tav tm="100000">
                                          <p:val>
                                            <p:strVal val="#ppt_x"/>
                                          </p:val>
                                        </p:tav>
                                      </p:tavLst>
                                    </p:anim>
                                    <p:anim calcmode="lin" valueType="num">
                                      <p:cBhvr additive="base">
                                        <p:cTn id="83" dur="1000" fill="hold"/>
                                        <p:tgtEl>
                                          <p:spTgt spid="20"/>
                                        </p:tgtEl>
                                        <p:attrNameLst>
                                          <p:attrName>ppt_y</p:attrName>
                                        </p:attrNameLst>
                                      </p:cBhvr>
                                      <p:tavLst>
                                        <p:tav tm="0">
                                          <p:val>
                                            <p:strVal val="#ppt_y"/>
                                          </p:val>
                                        </p:tav>
                                        <p:tav tm="100000">
                                          <p:val>
                                            <p:strVal val="#ppt_y"/>
                                          </p:val>
                                        </p:tav>
                                      </p:tavLst>
                                    </p:anim>
                                  </p:childTnLst>
                                </p:cTn>
                              </p:par>
                              <p:par>
                                <p:cTn id="84" presetID="2" presetClass="entr" presetSubtype="2" fill="hold" nodeType="withEffect">
                                  <p:stCondLst>
                                    <p:cond delay="0"/>
                                  </p:stCondLst>
                                  <p:childTnLst>
                                    <p:set>
                                      <p:cBhvr>
                                        <p:cTn id="85" dur="1" fill="hold">
                                          <p:stCondLst>
                                            <p:cond delay="0"/>
                                          </p:stCondLst>
                                        </p:cTn>
                                        <p:tgtEl>
                                          <p:spTgt spid="96264"/>
                                        </p:tgtEl>
                                        <p:attrNameLst>
                                          <p:attrName>style.visibility</p:attrName>
                                        </p:attrNameLst>
                                      </p:cBhvr>
                                      <p:to>
                                        <p:strVal val="visible"/>
                                      </p:to>
                                    </p:set>
                                    <p:anim calcmode="lin" valueType="num">
                                      <p:cBhvr additive="base">
                                        <p:cTn id="86" dur="1000" fill="hold"/>
                                        <p:tgtEl>
                                          <p:spTgt spid="96264"/>
                                        </p:tgtEl>
                                        <p:attrNameLst>
                                          <p:attrName>ppt_x</p:attrName>
                                        </p:attrNameLst>
                                      </p:cBhvr>
                                      <p:tavLst>
                                        <p:tav tm="0">
                                          <p:val>
                                            <p:strVal val="1+#ppt_w/2"/>
                                          </p:val>
                                        </p:tav>
                                        <p:tav tm="100000">
                                          <p:val>
                                            <p:strVal val="#ppt_x"/>
                                          </p:val>
                                        </p:tav>
                                      </p:tavLst>
                                    </p:anim>
                                    <p:anim calcmode="lin" valueType="num">
                                      <p:cBhvr additive="base">
                                        <p:cTn id="87" dur="1000" fill="hold"/>
                                        <p:tgtEl>
                                          <p:spTgt spid="96264"/>
                                        </p:tgtEl>
                                        <p:attrNameLst>
                                          <p:attrName>ppt_y</p:attrName>
                                        </p:attrNameLst>
                                      </p:cBhvr>
                                      <p:tavLst>
                                        <p:tav tm="0">
                                          <p:val>
                                            <p:strVal val="#ppt_y"/>
                                          </p:val>
                                        </p:tav>
                                        <p:tav tm="100000">
                                          <p:val>
                                            <p:strVal val="#ppt_y"/>
                                          </p:val>
                                        </p:tav>
                                      </p:tavLst>
                                    </p:anim>
                                  </p:childTnLst>
                                </p:cTn>
                              </p:par>
                              <p:par>
                                <p:cTn id="88" presetID="2" presetClass="entr" presetSubtype="2" fill="hold" grpId="0" nodeType="withEffect">
                                  <p:stCondLst>
                                    <p:cond delay="0"/>
                                  </p:stCondLst>
                                  <p:childTnLst>
                                    <p:set>
                                      <p:cBhvr>
                                        <p:cTn id="89" dur="1" fill="hold">
                                          <p:stCondLst>
                                            <p:cond delay="0"/>
                                          </p:stCondLst>
                                        </p:cTn>
                                        <p:tgtEl>
                                          <p:spTgt spid="28"/>
                                        </p:tgtEl>
                                        <p:attrNameLst>
                                          <p:attrName>style.visibility</p:attrName>
                                        </p:attrNameLst>
                                      </p:cBhvr>
                                      <p:to>
                                        <p:strVal val="visible"/>
                                      </p:to>
                                    </p:set>
                                    <p:anim calcmode="lin" valueType="num">
                                      <p:cBhvr additive="base">
                                        <p:cTn id="90" dur="1000" fill="hold"/>
                                        <p:tgtEl>
                                          <p:spTgt spid="28"/>
                                        </p:tgtEl>
                                        <p:attrNameLst>
                                          <p:attrName>ppt_x</p:attrName>
                                        </p:attrNameLst>
                                      </p:cBhvr>
                                      <p:tavLst>
                                        <p:tav tm="0">
                                          <p:val>
                                            <p:strVal val="1+#ppt_w/2"/>
                                          </p:val>
                                        </p:tav>
                                        <p:tav tm="100000">
                                          <p:val>
                                            <p:strVal val="#ppt_x"/>
                                          </p:val>
                                        </p:tav>
                                      </p:tavLst>
                                    </p:anim>
                                    <p:anim calcmode="lin" valueType="num">
                                      <p:cBhvr additive="base">
                                        <p:cTn id="91" dur="10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P spid="20" grpId="0"/>
      <p:bldP spid="21" grpId="0"/>
      <p:bldP spid="22" grpId="0"/>
      <p:bldP spid="23" grpId="0"/>
      <p:bldP spid="24" grpId="0"/>
      <p:bldP spid="26" grpId="0"/>
      <p:bldP spid="27" grpId="0"/>
      <p:bldP spid="28" grpId="0"/>
      <p:bldP spid="29" grpId="0"/>
      <p:bldP spid="3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Default Design">
  <a:themeElements>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1499</TotalTime>
  <Words>2857</Words>
  <Application>Microsoft Office PowerPoint</Application>
  <PresentationFormat>Custom</PresentationFormat>
  <Paragraphs>512</Paragraphs>
  <Slides>54</Slides>
  <Notes>54</Notes>
  <HiddenSlides>0</HiddenSlides>
  <MMClips>1</MMClips>
  <ScaleCrop>false</ScaleCrop>
  <HeadingPairs>
    <vt:vector size="6" baseType="variant">
      <vt:variant>
        <vt:lpstr>Fonts Used</vt:lpstr>
      </vt:variant>
      <vt:variant>
        <vt:i4>20</vt:i4>
      </vt:variant>
      <vt:variant>
        <vt:lpstr>Theme</vt:lpstr>
      </vt:variant>
      <vt:variant>
        <vt:i4>4</vt:i4>
      </vt:variant>
      <vt:variant>
        <vt:lpstr>Slide Titles</vt:lpstr>
      </vt:variant>
      <vt:variant>
        <vt:i4>54</vt:i4>
      </vt:variant>
    </vt:vector>
  </HeadingPairs>
  <TitlesOfParts>
    <vt:vector size="78" baseType="lpstr">
      <vt:lpstr>Arial</vt:lpstr>
      <vt:lpstr>#9Slide03 Cabin Condensed Bold</vt:lpstr>
      <vt:lpstr>#9Slide04 SVNSwashington</vt:lpstr>
      <vt:lpstr>#9Slide03 Inconsolata Bold</vt:lpstr>
      <vt:lpstr>Batang</vt:lpstr>
      <vt:lpstr>Calibri</vt:lpstr>
      <vt:lpstr>#9Slide04 AdrianeSwash</vt:lpstr>
      <vt:lpstr>等线</vt:lpstr>
      <vt:lpstr>#9Slide03 FS Neusa Bold</vt:lpstr>
      <vt:lpstr>Wingdings</vt:lpstr>
      <vt:lpstr>#9Slide03 Arima Madurai Black</vt:lpstr>
      <vt:lpstr>Times New Roman</vt:lpstr>
      <vt:lpstr>#9Slide05 Fourth Light</vt:lpstr>
      <vt:lpstr>#9Slide05 Braxton Regular</vt:lpstr>
      <vt:lpstr>Calibri Light</vt:lpstr>
      <vt:lpstr>Wingdings 3</vt:lpstr>
      <vt:lpstr>#9Slide05 Edwardian</vt:lpstr>
      <vt:lpstr>VNI-Times</vt:lpstr>
      <vt:lpstr>Verdana</vt:lpstr>
      <vt:lpstr>#9Slide03 Arima Madurai</vt:lpstr>
      <vt:lpstr>1_Office Theme</vt:lpstr>
      <vt:lpstr>2_Default Design</vt:lpstr>
      <vt:lpstr>3_Default Design</vt:lpstr>
      <vt:lpstr>4_Default Design</vt:lpstr>
      <vt:lpstr>PowerPoint Presentation</vt:lpstr>
      <vt:lpstr>PowerPoint Presentation</vt:lpstr>
      <vt:lpstr>PowerPoint Presentation</vt:lpstr>
      <vt:lpstr>Huy Cận (trái) và Xuân Diệu năm 1940 tại Sài Gòn </vt:lpstr>
      <vt:lpstr>PowerPoint Presentation</vt:lpstr>
      <vt:lpstr>Thơ Huy Cận</vt:lpstr>
      <vt:lpstr>PowerPoint Presentation</vt:lpstr>
      <vt:lpstr>PowerPoint Presentation</vt:lpstr>
      <vt:lpstr>PowerPoint Presentation</vt:lpstr>
      <vt:lpstr>PowerPoint Presentation</vt:lpstr>
      <vt:lpstr>3. BỐ CỤC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NGUỒN NĂNG LƯỢNG DẦU MỎ</vt:lpstr>
      <vt:lpstr>PowerPoint Presentation</vt:lpstr>
      <vt:lpstr>Du lịch biển mang lại giá trị kinh tế cao</vt:lpstr>
      <vt:lpstr>PowerPoint Presentation</vt:lpstr>
      <vt:lpstr>Giữ vững chủ quyền biển đảo</vt:lpstr>
      <vt:lpstr>Biển đảo vừa là chiến trường vừa là quê hương</vt:lpstr>
      <vt:lpstr>Tình yêu biển đảo quê hương</vt:lpstr>
      <vt:lpstr>PowerPoint Presentation</vt:lpstr>
      <vt:lpstr>LUẬT CHƠI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Học thuộc lòng diễn cảm bài thơ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Nguyen Thi Anh Nguyet</dc:creator>
  <cp:lastModifiedBy>Nguyen</cp:lastModifiedBy>
  <cp:revision>79</cp:revision>
  <dcterms:created xsi:type="dcterms:W3CDTF">2020-08-05T02:22:58Z</dcterms:created>
  <dcterms:modified xsi:type="dcterms:W3CDTF">2022-11-11T11:25:50Z</dcterms:modified>
</cp:coreProperties>
</file>