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9" r:id="rId2"/>
    <p:sldId id="299" r:id="rId3"/>
    <p:sldId id="258" r:id="rId4"/>
    <p:sldId id="306" r:id="rId5"/>
    <p:sldId id="308" r:id="rId6"/>
    <p:sldId id="307" r:id="rId7"/>
    <p:sldId id="260" r:id="rId8"/>
    <p:sldId id="261" r:id="rId9"/>
    <p:sldId id="302" r:id="rId10"/>
    <p:sldId id="264" r:id="rId11"/>
    <p:sldId id="265" r:id="rId12"/>
    <p:sldId id="273" r:id="rId13"/>
    <p:sldId id="275" r:id="rId14"/>
    <p:sldId id="276" r:id="rId15"/>
    <p:sldId id="266" r:id="rId16"/>
    <p:sldId id="267" r:id="rId17"/>
    <p:sldId id="304" r:id="rId18"/>
    <p:sldId id="269" r:id="rId19"/>
    <p:sldId id="270" r:id="rId20"/>
    <p:sldId id="271" r:id="rId21"/>
    <p:sldId id="305" r:id="rId22"/>
    <p:sldId id="301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5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DB38B-6999-4905-AC0B-C78A291E30D6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850A93-D32C-419C-A1DE-056DA5251114}">
      <dgm:prSet phldrT="[Text]" phldr="1"/>
      <dgm:spPr/>
      <dgm:t>
        <a:bodyPr/>
        <a:lstStyle/>
        <a:p>
          <a:endParaRPr lang="en-US" dirty="0"/>
        </a:p>
      </dgm:t>
    </dgm:pt>
    <dgm:pt modelId="{D12090BF-3815-4102-B9CA-86578DDEE69D}" type="parTrans" cxnId="{AED0D59E-4A69-4DBA-8E90-0DF91C0158BA}">
      <dgm:prSet/>
      <dgm:spPr/>
      <dgm:t>
        <a:bodyPr/>
        <a:lstStyle/>
        <a:p>
          <a:endParaRPr lang="en-US"/>
        </a:p>
      </dgm:t>
    </dgm:pt>
    <dgm:pt modelId="{DAC56D96-9919-430F-B94E-BC925A27B4AC}" type="sibTrans" cxnId="{AED0D59E-4A69-4DBA-8E90-0DF91C0158BA}">
      <dgm:prSet/>
      <dgm:spPr/>
      <dgm:t>
        <a:bodyPr/>
        <a:lstStyle/>
        <a:p>
          <a:endParaRPr lang="en-US"/>
        </a:p>
      </dgm:t>
    </dgm:pt>
    <dgm:pt modelId="{0391E605-B5E9-4F67-89E1-171ACF83F561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1. TẢI VỀ PHẦN MỀM DIỆT VIRUS</a:t>
          </a:r>
        </a:p>
      </dgm:t>
    </dgm:pt>
    <dgm:pt modelId="{CD46600F-9AA5-44AC-ABEC-3E669A8544F9}" type="parTrans" cxnId="{D1E4D611-DABA-46C6-87EC-44D8C08BF0E0}">
      <dgm:prSet/>
      <dgm:spPr/>
      <dgm:t>
        <a:bodyPr/>
        <a:lstStyle/>
        <a:p>
          <a:endParaRPr lang="en-US"/>
        </a:p>
      </dgm:t>
    </dgm:pt>
    <dgm:pt modelId="{6B3E392B-E3C7-4A27-9E9A-D57A6A77A48C}" type="sibTrans" cxnId="{D1E4D611-DABA-46C6-87EC-44D8C08BF0E0}">
      <dgm:prSet/>
      <dgm:spPr/>
      <dgm:t>
        <a:bodyPr/>
        <a:lstStyle/>
        <a:p>
          <a:endParaRPr lang="en-US"/>
        </a:p>
      </dgm:t>
    </dgm:pt>
    <dgm:pt modelId="{AF3541D0-10FA-441B-A6FE-CF28F7561917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CÀI ĐẶT </a:t>
          </a:r>
          <a:r>
            <a:rPr lang="en-US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PHẦN MỀM DIỆT </a:t>
          </a:r>
          <a:r>
            <a: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VIRUS</a:t>
          </a:r>
        </a:p>
      </dgm:t>
    </dgm:pt>
    <dgm:pt modelId="{F18047EB-4F29-4A87-B44C-9F7EFFBD2BCA}" type="parTrans" cxnId="{2EA21367-0D9A-42B2-8780-EF96B70A1D5E}">
      <dgm:prSet/>
      <dgm:spPr/>
      <dgm:t>
        <a:bodyPr/>
        <a:lstStyle/>
        <a:p>
          <a:endParaRPr lang="en-US"/>
        </a:p>
      </dgm:t>
    </dgm:pt>
    <dgm:pt modelId="{BF52644A-7C46-4030-AE2A-DA21BDC0A526}" type="sibTrans" cxnId="{2EA21367-0D9A-42B2-8780-EF96B70A1D5E}">
      <dgm:prSet/>
      <dgm:spPr/>
      <dgm:t>
        <a:bodyPr/>
        <a:lstStyle/>
        <a:p>
          <a:endParaRPr lang="en-US"/>
        </a:p>
      </dgm:t>
    </dgm:pt>
    <dgm:pt modelId="{E470DB8B-0B83-44F5-9ECF-5EC191174C6A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3. QUÉT VIRUS</a:t>
          </a:r>
        </a:p>
      </dgm:t>
    </dgm:pt>
    <dgm:pt modelId="{AD6ED7F7-6D15-49D3-961E-CC88FD7EEF92}" type="parTrans" cxnId="{0BB4030B-FE40-4021-A996-C5D81C63FF69}">
      <dgm:prSet/>
      <dgm:spPr/>
      <dgm:t>
        <a:bodyPr/>
        <a:lstStyle/>
        <a:p>
          <a:endParaRPr lang="en-US"/>
        </a:p>
      </dgm:t>
    </dgm:pt>
    <dgm:pt modelId="{8A121141-377C-4D19-8374-29B8B51CB434}" type="sibTrans" cxnId="{0BB4030B-FE40-4021-A996-C5D81C63FF69}">
      <dgm:prSet/>
      <dgm:spPr/>
      <dgm:t>
        <a:bodyPr/>
        <a:lstStyle/>
        <a:p>
          <a:endParaRPr lang="en-US"/>
        </a:p>
      </dgm:t>
    </dgm:pt>
    <dgm:pt modelId="{A6940C5F-46EC-4207-AC13-AF47D0AA8A90}" type="pres">
      <dgm:prSet presAssocID="{B1CDB38B-6999-4905-AC0B-C78A291E30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E6FABF-B784-4C24-9049-A6FF58B89108}" type="pres">
      <dgm:prSet presAssocID="{E5850A93-D32C-419C-A1DE-056DA5251114}" presName="centerShape" presStyleLbl="node0" presStyleIdx="0" presStyleCnt="1"/>
      <dgm:spPr/>
    </dgm:pt>
    <dgm:pt modelId="{4FB1A90E-B87E-44A6-A914-3D8E5C587E7B}" type="pres">
      <dgm:prSet presAssocID="{0391E605-B5E9-4F67-89E1-171ACF83F561}" presName="node" presStyleLbl="node1" presStyleIdx="0" presStyleCnt="3">
        <dgm:presLayoutVars>
          <dgm:bulletEnabled val="1"/>
        </dgm:presLayoutVars>
      </dgm:prSet>
      <dgm:spPr/>
    </dgm:pt>
    <dgm:pt modelId="{E4466C0B-197D-4E54-9D24-2F2D71DE8EDE}" type="pres">
      <dgm:prSet presAssocID="{0391E605-B5E9-4F67-89E1-171ACF83F561}" presName="dummy" presStyleCnt="0"/>
      <dgm:spPr/>
    </dgm:pt>
    <dgm:pt modelId="{17BDCE04-7FC4-4E0D-83E4-92A99A948F57}" type="pres">
      <dgm:prSet presAssocID="{6B3E392B-E3C7-4A27-9E9A-D57A6A77A48C}" presName="sibTrans" presStyleLbl="sibTrans2D1" presStyleIdx="0" presStyleCnt="3" custScaleX="111558" custScaleY="104293"/>
      <dgm:spPr/>
    </dgm:pt>
    <dgm:pt modelId="{D24B1245-19C7-43C6-9071-B3DEFF454FD8}" type="pres">
      <dgm:prSet presAssocID="{AF3541D0-10FA-441B-A6FE-CF28F7561917}" presName="node" presStyleLbl="node1" presStyleIdx="1" presStyleCnt="3">
        <dgm:presLayoutVars>
          <dgm:bulletEnabled val="1"/>
        </dgm:presLayoutVars>
      </dgm:prSet>
      <dgm:spPr/>
    </dgm:pt>
    <dgm:pt modelId="{760E96A1-EDBB-4540-AEC2-418D9CCE2E82}" type="pres">
      <dgm:prSet presAssocID="{AF3541D0-10FA-441B-A6FE-CF28F7561917}" presName="dummy" presStyleCnt="0"/>
      <dgm:spPr/>
    </dgm:pt>
    <dgm:pt modelId="{05652D7B-944A-433B-9C9D-021D919493C1}" type="pres">
      <dgm:prSet presAssocID="{BF52644A-7C46-4030-AE2A-DA21BDC0A526}" presName="sibTrans" presStyleLbl="sibTrans2D1" presStyleIdx="1" presStyleCnt="3" custScaleY="110242"/>
      <dgm:spPr/>
    </dgm:pt>
    <dgm:pt modelId="{5D5BA207-4DF5-4791-9479-57A6713CB8F1}" type="pres">
      <dgm:prSet presAssocID="{E470DB8B-0B83-44F5-9ECF-5EC191174C6A}" presName="node" presStyleLbl="node1" presStyleIdx="2" presStyleCnt="3">
        <dgm:presLayoutVars>
          <dgm:bulletEnabled val="1"/>
        </dgm:presLayoutVars>
      </dgm:prSet>
      <dgm:spPr/>
    </dgm:pt>
    <dgm:pt modelId="{A3F740E1-9883-4A73-A1FE-640A8F1D2A66}" type="pres">
      <dgm:prSet presAssocID="{E470DB8B-0B83-44F5-9ECF-5EC191174C6A}" presName="dummy" presStyleCnt="0"/>
      <dgm:spPr/>
    </dgm:pt>
    <dgm:pt modelId="{33758D99-0C39-49FD-9A3D-0639869826E9}" type="pres">
      <dgm:prSet presAssocID="{8A121141-377C-4D19-8374-29B8B51CB434}" presName="sibTrans" presStyleLbl="sibTrans2D1" presStyleIdx="2" presStyleCnt="3" custScaleX="117279" custScaleY="107153"/>
      <dgm:spPr/>
    </dgm:pt>
  </dgm:ptLst>
  <dgm:cxnLst>
    <dgm:cxn modelId="{0BB4030B-FE40-4021-A996-C5D81C63FF69}" srcId="{E5850A93-D32C-419C-A1DE-056DA5251114}" destId="{E470DB8B-0B83-44F5-9ECF-5EC191174C6A}" srcOrd="2" destOrd="0" parTransId="{AD6ED7F7-6D15-49D3-961E-CC88FD7EEF92}" sibTransId="{8A121141-377C-4D19-8374-29B8B51CB434}"/>
    <dgm:cxn modelId="{D1E4D611-DABA-46C6-87EC-44D8C08BF0E0}" srcId="{E5850A93-D32C-419C-A1DE-056DA5251114}" destId="{0391E605-B5E9-4F67-89E1-171ACF83F561}" srcOrd="0" destOrd="0" parTransId="{CD46600F-9AA5-44AC-ABEC-3E669A8544F9}" sibTransId="{6B3E392B-E3C7-4A27-9E9A-D57A6A77A48C}"/>
    <dgm:cxn modelId="{3856C51D-CCD2-4062-A8BB-F5CBFC767790}" type="presOf" srcId="{0391E605-B5E9-4F67-89E1-171ACF83F561}" destId="{4FB1A90E-B87E-44A6-A914-3D8E5C587E7B}" srcOrd="0" destOrd="0" presId="urn:microsoft.com/office/officeart/2005/8/layout/radial6"/>
    <dgm:cxn modelId="{687BFB27-48B6-40D3-84CB-1D6562530646}" type="presOf" srcId="{B1CDB38B-6999-4905-AC0B-C78A291E30D6}" destId="{A6940C5F-46EC-4207-AC13-AF47D0AA8A90}" srcOrd="0" destOrd="0" presId="urn:microsoft.com/office/officeart/2005/8/layout/radial6"/>
    <dgm:cxn modelId="{91E8EC2E-5FC0-4CAE-AA89-AD781B3F6078}" type="presOf" srcId="{AF3541D0-10FA-441B-A6FE-CF28F7561917}" destId="{D24B1245-19C7-43C6-9071-B3DEFF454FD8}" srcOrd="0" destOrd="0" presId="urn:microsoft.com/office/officeart/2005/8/layout/radial6"/>
    <dgm:cxn modelId="{2EA21367-0D9A-42B2-8780-EF96B70A1D5E}" srcId="{E5850A93-D32C-419C-A1DE-056DA5251114}" destId="{AF3541D0-10FA-441B-A6FE-CF28F7561917}" srcOrd="1" destOrd="0" parTransId="{F18047EB-4F29-4A87-B44C-9F7EFFBD2BCA}" sibTransId="{BF52644A-7C46-4030-AE2A-DA21BDC0A526}"/>
    <dgm:cxn modelId="{6A9DE450-A54A-4AE5-9FD8-F29F7D92D411}" type="presOf" srcId="{E5850A93-D32C-419C-A1DE-056DA5251114}" destId="{08E6FABF-B784-4C24-9049-A6FF58B89108}" srcOrd="0" destOrd="0" presId="urn:microsoft.com/office/officeart/2005/8/layout/radial6"/>
    <dgm:cxn modelId="{1A482F78-E05F-473A-9935-3F662E7D34F1}" type="presOf" srcId="{BF52644A-7C46-4030-AE2A-DA21BDC0A526}" destId="{05652D7B-944A-433B-9C9D-021D919493C1}" srcOrd="0" destOrd="0" presId="urn:microsoft.com/office/officeart/2005/8/layout/radial6"/>
    <dgm:cxn modelId="{AED0D59E-4A69-4DBA-8E90-0DF91C0158BA}" srcId="{B1CDB38B-6999-4905-AC0B-C78A291E30D6}" destId="{E5850A93-D32C-419C-A1DE-056DA5251114}" srcOrd="0" destOrd="0" parTransId="{D12090BF-3815-4102-B9CA-86578DDEE69D}" sibTransId="{DAC56D96-9919-430F-B94E-BC925A27B4AC}"/>
    <dgm:cxn modelId="{35971BB1-22B9-4B32-BC50-7175637C24C6}" type="presOf" srcId="{E470DB8B-0B83-44F5-9ECF-5EC191174C6A}" destId="{5D5BA207-4DF5-4791-9479-57A6713CB8F1}" srcOrd="0" destOrd="0" presId="urn:microsoft.com/office/officeart/2005/8/layout/radial6"/>
    <dgm:cxn modelId="{316D73B5-BA0E-43AE-A70D-4905BA277FE7}" type="presOf" srcId="{8A121141-377C-4D19-8374-29B8B51CB434}" destId="{33758D99-0C39-49FD-9A3D-0639869826E9}" srcOrd="0" destOrd="0" presId="urn:microsoft.com/office/officeart/2005/8/layout/radial6"/>
    <dgm:cxn modelId="{92BD8DB7-E515-40A2-A783-0A9328BF8516}" type="presOf" srcId="{6B3E392B-E3C7-4A27-9E9A-D57A6A77A48C}" destId="{17BDCE04-7FC4-4E0D-83E4-92A99A948F57}" srcOrd="0" destOrd="0" presId="urn:microsoft.com/office/officeart/2005/8/layout/radial6"/>
    <dgm:cxn modelId="{4B308877-3B61-43DE-8011-82237F369F94}" type="presParOf" srcId="{A6940C5F-46EC-4207-AC13-AF47D0AA8A90}" destId="{08E6FABF-B784-4C24-9049-A6FF58B89108}" srcOrd="0" destOrd="0" presId="urn:microsoft.com/office/officeart/2005/8/layout/radial6"/>
    <dgm:cxn modelId="{8172EB8A-149F-4A43-B786-1879DBFDE055}" type="presParOf" srcId="{A6940C5F-46EC-4207-AC13-AF47D0AA8A90}" destId="{4FB1A90E-B87E-44A6-A914-3D8E5C587E7B}" srcOrd="1" destOrd="0" presId="urn:microsoft.com/office/officeart/2005/8/layout/radial6"/>
    <dgm:cxn modelId="{72AC669F-8A7B-4111-9D6B-96F4E948B617}" type="presParOf" srcId="{A6940C5F-46EC-4207-AC13-AF47D0AA8A90}" destId="{E4466C0B-197D-4E54-9D24-2F2D71DE8EDE}" srcOrd="2" destOrd="0" presId="urn:microsoft.com/office/officeart/2005/8/layout/radial6"/>
    <dgm:cxn modelId="{99911F3A-5E00-4DBE-9571-3049BA3FEA8E}" type="presParOf" srcId="{A6940C5F-46EC-4207-AC13-AF47D0AA8A90}" destId="{17BDCE04-7FC4-4E0D-83E4-92A99A948F57}" srcOrd="3" destOrd="0" presId="urn:microsoft.com/office/officeart/2005/8/layout/radial6"/>
    <dgm:cxn modelId="{0FD6857B-4C92-48F5-932C-B6B7C2743F29}" type="presParOf" srcId="{A6940C5F-46EC-4207-AC13-AF47D0AA8A90}" destId="{D24B1245-19C7-43C6-9071-B3DEFF454FD8}" srcOrd="4" destOrd="0" presId="urn:microsoft.com/office/officeart/2005/8/layout/radial6"/>
    <dgm:cxn modelId="{869115B6-87EC-4AA5-9B10-28D8487BC3C9}" type="presParOf" srcId="{A6940C5F-46EC-4207-AC13-AF47D0AA8A90}" destId="{760E96A1-EDBB-4540-AEC2-418D9CCE2E82}" srcOrd="5" destOrd="0" presId="urn:microsoft.com/office/officeart/2005/8/layout/radial6"/>
    <dgm:cxn modelId="{2A469117-58B6-4FC5-957E-4132629961F8}" type="presParOf" srcId="{A6940C5F-46EC-4207-AC13-AF47D0AA8A90}" destId="{05652D7B-944A-433B-9C9D-021D919493C1}" srcOrd="6" destOrd="0" presId="urn:microsoft.com/office/officeart/2005/8/layout/radial6"/>
    <dgm:cxn modelId="{9F484CD6-6B98-4E8E-B07D-AFD3DC935C97}" type="presParOf" srcId="{A6940C5F-46EC-4207-AC13-AF47D0AA8A90}" destId="{5D5BA207-4DF5-4791-9479-57A6713CB8F1}" srcOrd="7" destOrd="0" presId="urn:microsoft.com/office/officeart/2005/8/layout/radial6"/>
    <dgm:cxn modelId="{CB4F60E7-6D90-4060-9450-C02D031C837D}" type="presParOf" srcId="{A6940C5F-46EC-4207-AC13-AF47D0AA8A90}" destId="{A3F740E1-9883-4A73-A1FE-640A8F1D2A66}" srcOrd="8" destOrd="0" presId="urn:microsoft.com/office/officeart/2005/8/layout/radial6"/>
    <dgm:cxn modelId="{A77E2AA9-5126-4D86-A432-7F808F4B5766}" type="presParOf" srcId="{A6940C5F-46EC-4207-AC13-AF47D0AA8A90}" destId="{33758D99-0C39-49FD-9A3D-0639869826E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58D99-0C39-49FD-9A3D-0639869826E9}">
      <dsp:nvSpPr>
        <dsp:cNvPr id="0" name=""/>
        <dsp:cNvSpPr/>
      </dsp:nvSpPr>
      <dsp:spPr>
        <a:xfrm>
          <a:off x="1619667" y="576066"/>
          <a:ext cx="5904665" cy="5394849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52D7B-944A-433B-9C9D-021D919493C1}">
      <dsp:nvSpPr>
        <dsp:cNvPr id="0" name=""/>
        <dsp:cNvSpPr/>
      </dsp:nvSpPr>
      <dsp:spPr>
        <a:xfrm>
          <a:off x="2054641" y="498304"/>
          <a:ext cx="5034716" cy="5550372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DCE04-7FC4-4E0D-83E4-92A99A948F57}">
      <dsp:nvSpPr>
        <dsp:cNvPr id="0" name=""/>
        <dsp:cNvSpPr/>
      </dsp:nvSpPr>
      <dsp:spPr>
        <a:xfrm>
          <a:off x="1763685" y="648062"/>
          <a:ext cx="5616628" cy="5250856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6FABF-B784-4C24-9049-A6FF58B89108}">
      <dsp:nvSpPr>
        <dsp:cNvPr id="0" name=""/>
        <dsp:cNvSpPr/>
      </dsp:nvSpPr>
      <dsp:spPr>
        <a:xfrm>
          <a:off x="3413373" y="2114863"/>
          <a:ext cx="2317253" cy="23172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3752727" y="2454217"/>
        <a:ext cx="1638545" cy="1638545"/>
      </dsp:txXfrm>
    </dsp:sp>
    <dsp:sp modelId="{4FB1A90E-B87E-44A6-A914-3D8E5C587E7B}">
      <dsp:nvSpPr>
        <dsp:cNvPr id="0" name=""/>
        <dsp:cNvSpPr/>
      </dsp:nvSpPr>
      <dsp:spPr>
        <a:xfrm>
          <a:off x="3760961" y="3488"/>
          <a:ext cx="1622077" cy="16220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1. TẢI VỀ PHẦN MỀM DIỆT VIRUS</a:t>
          </a:r>
        </a:p>
      </dsp:txBody>
      <dsp:txXfrm>
        <a:off x="3998509" y="241036"/>
        <a:ext cx="1146981" cy="1146981"/>
      </dsp:txXfrm>
    </dsp:sp>
    <dsp:sp modelId="{D24B1245-19C7-43C6-9071-B3DEFF454FD8}">
      <dsp:nvSpPr>
        <dsp:cNvPr id="0" name=""/>
        <dsp:cNvSpPr/>
      </dsp:nvSpPr>
      <dsp:spPr>
        <a:xfrm>
          <a:off x="5890485" y="3691933"/>
          <a:ext cx="1622077" cy="1622077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CÀI ĐẶT </a:t>
          </a:r>
          <a:r>
            <a:rPr lang="en-US" sz="1600" b="1" kern="1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PHẦN MỀM DIỆT </a:t>
          </a:r>
          <a:r>
            <a:rPr lang="en-US" sz="16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VIRUS</a:t>
          </a:r>
        </a:p>
      </dsp:txBody>
      <dsp:txXfrm>
        <a:off x="6128033" y="3929481"/>
        <a:ext cx="1146981" cy="1146981"/>
      </dsp:txXfrm>
    </dsp:sp>
    <dsp:sp modelId="{5D5BA207-4DF5-4791-9479-57A6713CB8F1}">
      <dsp:nvSpPr>
        <dsp:cNvPr id="0" name=""/>
        <dsp:cNvSpPr/>
      </dsp:nvSpPr>
      <dsp:spPr>
        <a:xfrm>
          <a:off x="1631436" y="3691933"/>
          <a:ext cx="1622077" cy="1622077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QUÉT VIRUS</a:t>
          </a:r>
        </a:p>
      </dsp:txBody>
      <dsp:txXfrm>
        <a:off x="1868984" y="3929481"/>
        <a:ext cx="1146981" cy="114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60DD-AD3D-469A-A213-E6A6F6DD8F69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FF70-CE5C-43C4-B0B0-514B42933F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014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75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806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402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7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1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6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9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87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53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048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412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048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23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65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758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1648-74B4-4E39-9758-8C8F094E94B1}" type="datetimeFigureOut">
              <a:rPr lang="vi-VN" smtClean="0"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48AC-5184-40F7-ACD6-5B06C1EF76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03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6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313" y="4510776"/>
            <a:ext cx="3169484" cy="2434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312" y="-176459"/>
            <a:ext cx="3255176" cy="26555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241" y="3731568"/>
            <a:ext cx="2604555" cy="32361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512186" y="-68744"/>
            <a:ext cx="3595325" cy="2331036"/>
          </a:xfrm>
          <a:prstGeom prst="rect">
            <a:avLst/>
          </a:prstGeom>
        </p:spPr>
      </p:pic>
      <p:sp>
        <p:nvSpPr>
          <p:cNvPr id="20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1775791" y="3080149"/>
            <a:ext cx="8640418" cy="1388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19,20: BÀI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 HÀNH 4: </a:t>
            </a:r>
          </a:p>
          <a:p>
            <a:pPr marL="0" lvl="1"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SAO LƯU DỰ PHÒNG VÀ QUÉT VIRUS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343">
            <a:extLst>
              <a:ext uri="{FF2B5EF4-FFF2-40B4-BE49-F238E27FC236}">
                <a16:creationId xmlns:a16="http://schemas.microsoft.com/office/drawing/2014/main" id="{786FC5AC-0B12-46B8-A526-2605E42A2D73}"/>
              </a:ext>
            </a:extLst>
          </p:cNvPr>
          <p:cNvSpPr txBox="1"/>
          <p:nvPr/>
        </p:nvSpPr>
        <p:spPr>
          <a:xfrm>
            <a:off x="1102593" y="1498254"/>
            <a:ext cx="9817239" cy="132318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067"/>
            <a:r>
              <a:rPr lang="en-US" altLang="zh-CN" sz="3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CHƯƠNG 2. </a:t>
            </a:r>
          </a:p>
          <a:p>
            <a:pPr algn="ctr" defTabSz="457067"/>
            <a:r>
              <a:rPr lang="en-US" altLang="zh-CN" sz="3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MỘT SỐ VẤN ĐỀ XÃ HỘI CỦA TIN HỌC</a:t>
            </a:r>
            <a:endParaRPr lang="zh-CN" altLang="en-US" sz="3999" b="1" dirty="0">
              <a:solidFill>
                <a:srgbClr val="0033CC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93434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C:\Users\Administrator\Desktop\Các dạng tệp tin\bkav-home-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16" y="1828800"/>
            <a:ext cx="5102037" cy="452019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 Box 564"/>
          <p:cNvSpPr txBox="1">
            <a:spLocks noChangeArrowheads="1"/>
          </p:cNvSpPr>
          <p:nvPr/>
        </p:nvSpPr>
        <p:spPr bwMode="auto">
          <a:xfrm>
            <a:off x="6288832" y="1828800"/>
            <a:ext cx="5172269" cy="4457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Bkav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Nam, 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Bkav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Home 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Bkav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BkavEngine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(Auto Protect)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Windows.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4F83980-840E-4F51-B543-8F34ECF2E155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87320953-61C3-49C2-9CA8-C2E63A216CFC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64"/>
          <p:cNvSpPr txBox="1">
            <a:spLocks noChangeArrowheads="1"/>
          </p:cNvSpPr>
          <p:nvPr/>
        </p:nvSpPr>
        <p:spPr bwMode="auto">
          <a:xfrm>
            <a:off x="1622865" y="1290062"/>
            <a:ext cx="8908319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BKAV,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BKAV HOME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https://www.bkav.com.vn/bkav-home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07" y="3306286"/>
            <a:ext cx="9012474" cy="3528392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E62D3EC4-C365-44A5-9AEC-C17F1278FCE0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20" name="9">
            <a:extLst>
              <a:ext uri="{FF2B5EF4-FFF2-40B4-BE49-F238E27FC236}">
                <a16:creationId xmlns:a16="http://schemas.microsoft.com/office/drawing/2014/main" id="{F9E5C625-AB4A-4B9C-9532-B7AEFE280496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phần mềm diệt virus Bkav - Bkav Corporation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3800" r="1642" b="643"/>
          <a:stretch/>
        </p:blipFill>
        <p:spPr>
          <a:xfrm>
            <a:off x="1775520" y="1418254"/>
            <a:ext cx="9131966" cy="539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890993" y="4614394"/>
            <a:ext cx="792088" cy="64807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ownload phần mềm diệt virus Bkav - Bkav Corporation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3" t="55211" r="34231" b="42135"/>
          <a:stretch/>
        </p:blipFill>
        <p:spPr>
          <a:xfrm>
            <a:off x="6721151" y="4237988"/>
            <a:ext cx="1080120" cy="37640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837B145-8BB0-4526-9AED-D2E71E241EEB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7" name="9">
            <a:extLst>
              <a:ext uri="{FF2B5EF4-FFF2-40B4-BE49-F238E27FC236}">
                <a16:creationId xmlns:a16="http://schemas.microsoft.com/office/drawing/2014/main" id="{E5E30611-43A9-4339-B73D-F3E3D25989B0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5" dur="19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phần mềm diệt virus Bkav - Bkav Corporation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59449" r="43288" b="651"/>
          <a:stretch/>
        </p:blipFill>
        <p:spPr>
          <a:xfrm>
            <a:off x="2319195" y="1362282"/>
            <a:ext cx="8348807" cy="5264291"/>
          </a:xfrm>
          <a:prstGeom prst="rect">
            <a:avLst/>
          </a:prstGeom>
        </p:spPr>
      </p:pic>
      <p:pic>
        <p:nvPicPr>
          <p:cNvPr id="6" name="Picture 5" descr="Download phần mềm diệt virus Bkav - Bkav Corporation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79485" r="82245" b="9585"/>
          <a:stretch/>
        </p:blipFill>
        <p:spPr>
          <a:xfrm>
            <a:off x="2319192" y="3602238"/>
            <a:ext cx="2664296" cy="17281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AE62907-1287-499E-993F-C5773CAC36AC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FB0C472F-30CA-4882-8099-973CE9415766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 File - Security War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37" y="1101012"/>
            <a:ext cx="8280920" cy="57569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6318719" y="2388585"/>
            <a:ext cx="3384376" cy="1654307"/>
          </a:xfrm>
          <a:prstGeom prst="cloudCallou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Click </a:t>
            </a:r>
            <a:r>
              <a:rPr lang="en-US" sz="2400" b="1" dirty="0" err="1">
                <a:solidFill>
                  <a:srgbClr val="FF0000"/>
                </a:solidFill>
              </a:rPr>
              <a:t>vào</a:t>
            </a:r>
            <a:r>
              <a:rPr lang="en-US" sz="2400" b="1" dirty="0">
                <a:solidFill>
                  <a:srgbClr val="FF0000"/>
                </a:solidFill>
              </a:rPr>
              <a:t> RUN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đặt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797D21-AF69-42ED-8422-B98DF120A55A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827A9FA6-185B-473B-8558-57E80B5B1981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64"/>
          <p:cNvSpPr txBox="1">
            <a:spLocks noChangeArrowheads="1"/>
          </p:cNvSpPr>
          <p:nvPr/>
        </p:nvSpPr>
        <p:spPr bwMode="auto">
          <a:xfrm>
            <a:off x="820993" y="1201576"/>
            <a:ext cx="4752528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Bkav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Bkav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Home Setup 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&gt;&gt; 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Bkav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1575"/>
            <a:ext cx="4752528" cy="5632311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2F178367-985F-435C-9049-8C572D3403CA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20" name="9">
            <a:extLst>
              <a:ext uri="{FF2B5EF4-FFF2-40B4-BE49-F238E27FC236}">
                <a16:creationId xmlns:a16="http://schemas.microsoft.com/office/drawing/2014/main" id="{91BC537F-EF79-4270-9107-1155FA8A7A41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64"/>
          <p:cNvSpPr txBox="1">
            <a:spLocks noChangeArrowheads="1"/>
          </p:cNvSpPr>
          <p:nvPr/>
        </p:nvSpPr>
        <p:spPr bwMode="auto">
          <a:xfrm>
            <a:off x="1641840" y="1213998"/>
            <a:ext cx="8908319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99" y="3158214"/>
            <a:ext cx="6955044" cy="3672408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94FEC20F-9D3D-4ED3-A228-F430B7885161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E638A85A-7EFF-449B-8FE9-D2BC8A425CA7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64"/>
          <p:cNvSpPr txBox="1">
            <a:spLocks noChangeArrowheads="1"/>
          </p:cNvSpPr>
          <p:nvPr/>
        </p:nvSpPr>
        <p:spPr bwMode="auto">
          <a:xfrm>
            <a:off x="830089" y="1846051"/>
            <a:ext cx="4824535" cy="50119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dở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 descr="C:\Users\Administrator\Desktop\Các dạng tệp tin\b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87" y="2353575"/>
            <a:ext cx="4824536" cy="31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FEEA7802-2897-4EC7-8B7E-6135B1EB82BB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20" name="9">
            <a:extLst>
              <a:ext uri="{FF2B5EF4-FFF2-40B4-BE49-F238E27FC236}">
                <a16:creationId xmlns:a16="http://schemas.microsoft.com/office/drawing/2014/main" id="{1E344D5A-EC18-423E-A099-267D7C61E733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64"/>
          <p:cNvSpPr txBox="1">
            <a:spLocks noChangeArrowheads="1"/>
          </p:cNvSpPr>
          <p:nvPr/>
        </p:nvSpPr>
        <p:spPr bwMode="auto">
          <a:xfrm>
            <a:off x="1662377" y="1476682"/>
            <a:ext cx="8908319" cy="11339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BKAV.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7" name="Picture 16" descr="C:\Users\Administrator\Desktop\Các dạng tệp tin\giao di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56" y="2916839"/>
            <a:ext cx="785588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5B5D39CC-BCF1-4DA1-BD1B-5E4BC355FAD7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32C72850-B1AF-4C88-9E9D-32DD9794C387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64"/>
          <p:cNvSpPr txBox="1">
            <a:spLocks noChangeArrowheads="1"/>
          </p:cNvSpPr>
          <p:nvPr/>
        </p:nvSpPr>
        <p:spPr bwMode="auto">
          <a:xfrm>
            <a:off x="1617351" y="1139352"/>
            <a:ext cx="8908319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USB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flash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macro.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8" name="Picture 17" descr="C:\Users\Administrator\Desktop\Các dạng tệp tin\qu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90" y="2893678"/>
            <a:ext cx="7621820" cy="393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FE9CA25B-1C81-4305-A354-DEF4B33637BD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47567CF7-D9CE-4698-94FE-83FF2F3EA2D1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3">
            <a:extLst>
              <a:ext uri="{FF2B5EF4-FFF2-40B4-BE49-F238E27FC236}">
                <a16:creationId xmlns:a16="http://schemas.microsoft.com/office/drawing/2014/main" id="{A2071160-E30E-45C1-AD69-51F27A04B569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47314" y="1966941"/>
            <a:ext cx="3355966" cy="3228974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2">
            <a:extLst>
              <a:ext uri="{FF2B5EF4-FFF2-40B4-BE49-F238E27FC236}">
                <a16:creationId xmlns:a16="http://schemas.microsoft.com/office/drawing/2014/main" id="{4FFDA3E4-DFC3-4FDF-AEA0-A6C84F7FB03F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280131" y="1603893"/>
            <a:ext cx="3834883" cy="3986122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C723F471-6C3B-4AFD-8130-98E3CF5F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07" y="2774345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16" name="9">
            <a:extLst>
              <a:ext uri="{FF2B5EF4-FFF2-40B4-BE49-F238E27FC236}">
                <a16:creationId xmlns:a16="http://schemas.microsoft.com/office/drawing/2014/main" id="{AACE7AEC-0AC6-42F7-A52D-D922D43D8A8E}"/>
              </a:ext>
            </a:extLst>
          </p:cNvPr>
          <p:cNvSpPr txBox="1"/>
          <p:nvPr/>
        </p:nvSpPr>
        <p:spPr>
          <a:xfrm>
            <a:off x="0" y="119268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AutoShape 27" descr="Bouquet">
            <a:extLst>
              <a:ext uri="{FF2B5EF4-FFF2-40B4-BE49-F238E27FC236}">
                <a16:creationId xmlns:a16="http://schemas.microsoft.com/office/drawing/2014/main" id="{27A18DC2-6940-42CA-8555-0B423C896E6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806345" y="2251158"/>
            <a:ext cx="6579087" cy="833438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altLang="en-US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endParaRPr lang="en-US" altLang="en-US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43" descr="Bouquet">
            <a:extLst>
              <a:ext uri="{FF2B5EF4-FFF2-40B4-BE49-F238E27FC236}">
                <a16:creationId xmlns:a16="http://schemas.microsoft.com/office/drawing/2014/main" id="{5030085A-8151-477D-AABE-4AA24ADF283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943150" y="3773405"/>
            <a:ext cx="6442282" cy="838200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38" descr="Bouquet">
            <a:extLst>
              <a:ext uri="{FF2B5EF4-FFF2-40B4-BE49-F238E27FC236}">
                <a16:creationId xmlns:a16="http://schemas.microsoft.com/office/drawing/2014/main" id="{6CC169DA-C3A3-429A-A815-220853391F4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3104728" y="2364152"/>
            <a:ext cx="692468" cy="649408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rgbClr val="009900"/>
            </a:solidFill>
            <a:round/>
            <a:headEnd/>
            <a:tailEnd/>
          </a:ln>
        </p:spPr>
        <p:txBody>
          <a:bodyPr rot="10800000" vert="eaVert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23" name="Oval 38" descr="Bouquet">
            <a:extLst>
              <a:ext uri="{FF2B5EF4-FFF2-40B4-BE49-F238E27FC236}">
                <a16:creationId xmlns:a16="http://schemas.microsoft.com/office/drawing/2014/main" id="{BB0FD54E-811E-40E9-ACC1-D1A78BB16E8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5400000">
            <a:off x="3272211" y="3844441"/>
            <a:ext cx="692468" cy="649408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rgbClr val="009900"/>
            </a:solidFill>
            <a:round/>
            <a:headEnd/>
            <a:tailEnd/>
          </a:ln>
        </p:spPr>
        <p:txBody>
          <a:bodyPr rot="10800000" vert="eaVert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6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1"/>
    </mc:Choice>
    <mc:Fallback xmlns="">
      <p:transition spd="slow" advTm="15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64"/>
          <p:cNvSpPr txBox="1">
            <a:spLocks noChangeArrowheads="1"/>
          </p:cNvSpPr>
          <p:nvPr/>
        </p:nvSpPr>
        <p:spPr bwMode="auto">
          <a:xfrm>
            <a:off x="1617351" y="1223326"/>
            <a:ext cx="8908319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Quan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90" y="3311561"/>
            <a:ext cx="7621820" cy="34956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816080" y="5538828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>
            <a:extLst>
              <a:ext uri="{FF2B5EF4-FFF2-40B4-BE49-F238E27FC236}">
                <a16:creationId xmlns:a16="http://schemas.microsoft.com/office/drawing/2014/main" id="{258F1AA4-D79E-41FA-9D41-AEFFF9A034FB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20" name="9">
            <a:extLst>
              <a:ext uri="{FF2B5EF4-FFF2-40B4-BE49-F238E27FC236}">
                <a16:creationId xmlns:a16="http://schemas.microsoft.com/office/drawing/2014/main" id="{BFBB30FD-F6DA-4E6D-8308-F59927FBCB20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620688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Káº¿t quáº£ hÃ¬nh áº£nh cho mÃ¡y tÃ­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2636912"/>
            <a:ext cx="2847975" cy="244827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769"/>
            <a:ext cx="12325980" cy="6901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7263" y="220719"/>
            <a:ext cx="728821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alatino Linotype" panose="02040502050505030304" pitchFamily="18" charset="0"/>
              </a:rPr>
              <a:t>HƯỚNG DẪN VỀ NHÀ</a:t>
            </a:r>
            <a:r>
              <a:rPr lang="en-US" sz="4800" b="1" dirty="0">
                <a:ln w="3810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1543" y="1975954"/>
            <a:ext cx="9282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virus.</a:t>
            </a:r>
            <a:endParaRPr lang="vi-V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Tin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vi-V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9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075CE9D-7FA5-423E-876D-8BBFC6A8B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993" y="625672"/>
            <a:ext cx="9984659" cy="10668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2AB8E942-06F6-48B3-B4D8-08ED2101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5562600" cy="1905000"/>
          </a:xfrm>
          <a:prstGeom prst="cloudCallout">
            <a:avLst>
              <a:gd name="adj1" fmla="val -85074"/>
              <a:gd name="adj2" fmla="val -747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 dirty="0" err="1">
                <a:solidFill>
                  <a:srgbClr val="F63D1E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F63D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63D1E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63D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63D1E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63D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63D1E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63D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63D1E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63D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63D1E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rgbClr val="F63D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63D1E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2800" b="1" dirty="0">
                <a:solidFill>
                  <a:srgbClr val="F63D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63D1E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F63D1E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C3FC6165-9559-47F9-B623-496C5364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57912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=&gt; </a:t>
            </a:r>
            <a:r>
              <a:rPr lang="en-US" altLang="en-US" sz="32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32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2709D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3FA15CF1-922B-46C9-9721-BFA802584762}"/>
              </a:ext>
            </a:extLst>
          </p:cNvPr>
          <p:cNvSpPr txBox="1"/>
          <p:nvPr/>
        </p:nvSpPr>
        <p:spPr>
          <a:xfrm>
            <a:off x="0" y="119268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Kevin\Desktop\virus\zashita_ot_komp_virusov_2.jpg">
            <a:extLst>
              <a:ext uri="{FF2B5EF4-FFF2-40B4-BE49-F238E27FC236}">
                <a16:creationId xmlns:a16="http://schemas.microsoft.com/office/drawing/2014/main" id="{739CE644-E978-4CB9-BA3C-67FB7BCA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4" y="1803842"/>
            <a:ext cx="3276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 animBg="1"/>
      <p:bldP spid="194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28F97B37-F0C7-4031-B3A2-C9E4CA1DE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294" y="1730572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0ED7A380-3E62-45A6-A691-FC099DA9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21" y="2493995"/>
            <a:ext cx="10319758" cy="403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 u="sng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solidFill>
                  <a:srgbClr val="2709D9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Windows Explorer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Document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Tailieu_hoctap</a:t>
            </a: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Sao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, </a:t>
            </a:r>
          </a:p>
          <a:p>
            <a:pPr algn="just"/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Tailieu_hoctap</a:t>
            </a: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ý: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Tailieu_hoctap</a:t>
            </a: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).</a:t>
            </a:r>
            <a:endParaRPr lang="en-US" altLang="en-US" sz="1000" dirty="0">
              <a:solidFill>
                <a:srgbClr val="2709D9"/>
              </a:solidFill>
              <a:latin typeface="Times New Roman" panose="02020603050405020304" pitchFamily="18" charset="0"/>
            </a:endParaRPr>
          </a:p>
          <a:p>
            <a:pPr algn="just"/>
            <a:endParaRPr lang="en-US" altLang="en-US" sz="1200" dirty="0">
              <a:solidFill>
                <a:srgbClr val="2709D9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800" u="sng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solidFill>
                  <a:srgbClr val="2709D9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ổ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đĩa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D:\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Sao_luu</a:t>
            </a: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800" dirty="0">
              <a:solidFill>
                <a:srgbClr val="CC00CC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en-US" sz="1000" dirty="0">
                <a:solidFill>
                  <a:srgbClr val="CC00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1200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1000" dirty="0">
              <a:solidFill>
                <a:srgbClr val="CC00CC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800" u="sng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solidFill>
                  <a:srgbClr val="2709D9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Sao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Tailieu_hoctap</a:t>
            </a: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mục</a:t>
            </a:r>
            <a:endParaRPr lang="en-US" altLang="en-US" sz="2800" dirty="0">
              <a:solidFill>
                <a:srgbClr val="2709D9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Sao_luu</a:t>
            </a:r>
            <a:r>
              <a:rPr lang="en-US" altLang="en-US" sz="2800" dirty="0">
                <a:solidFill>
                  <a:srgbClr val="2709D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4D721F-0A22-4E08-AC37-5BB7A3105267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74309"/>
            <a:ext cx="9984659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9">
            <a:extLst>
              <a:ext uri="{FF2B5EF4-FFF2-40B4-BE49-F238E27FC236}">
                <a16:creationId xmlns:a16="http://schemas.microsoft.com/office/drawing/2014/main" id="{BC04605F-4B59-479C-8852-17108D6F2162}"/>
              </a:ext>
            </a:extLst>
          </p:cNvPr>
          <p:cNvSpPr txBox="1"/>
          <p:nvPr/>
        </p:nvSpPr>
        <p:spPr>
          <a:xfrm>
            <a:off x="0" y="894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2F9036-8CA5-43CF-ACF8-3D98A524A6ED}"/>
              </a:ext>
            </a:extLst>
          </p:cNvPr>
          <p:cNvCxnSpPr>
            <a:cxnSpLocks/>
          </p:cNvCxnSpPr>
          <p:nvPr/>
        </p:nvCxnSpPr>
        <p:spPr>
          <a:xfrm>
            <a:off x="5302745" y="4044819"/>
            <a:ext cx="120195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AE9165-6005-4136-8583-F4FCFF1A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298" y="2171052"/>
            <a:ext cx="4396417" cy="3750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201D0-BE66-4E77-A0E8-7C4B9A19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0" y="2171052"/>
            <a:ext cx="4301412" cy="3747537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C6DA033-B0A9-4E8F-AE6B-7BBDD39CD9C2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74309"/>
            <a:ext cx="9984659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9">
            <a:extLst>
              <a:ext uri="{FF2B5EF4-FFF2-40B4-BE49-F238E27FC236}">
                <a16:creationId xmlns:a16="http://schemas.microsoft.com/office/drawing/2014/main" id="{B912D3B2-A81D-43F4-AFF4-6E3283FD1F31}"/>
              </a:ext>
            </a:extLst>
          </p:cNvPr>
          <p:cNvSpPr txBox="1"/>
          <p:nvPr/>
        </p:nvSpPr>
        <p:spPr>
          <a:xfrm>
            <a:off x="0" y="894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>
            <a:extLst>
              <a:ext uri="{FF2B5EF4-FFF2-40B4-BE49-F238E27FC236}">
                <a16:creationId xmlns:a16="http://schemas.microsoft.com/office/drawing/2014/main" id="{90FCA3C6-4A43-4F69-8E04-4A4C7296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607" y="1398639"/>
            <a:ext cx="5638800" cy="1600200"/>
          </a:xfrm>
          <a:prstGeom prst="cloudCallout">
            <a:avLst>
              <a:gd name="adj1" fmla="val -52303"/>
              <a:gd name="adj2" fmla="val 842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Virus máy tính có những tác hại nào ?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3784A461-C0EB-4C17-AB99-87C8DD93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29000"/>
            <a:ext cx="655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Tiêu tốn tài nguyên hệ thống</a:t>
            </a:r>
          </a:p>
          <a:p>
            <a:pPr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Phá hủy dữ liệu</a:t>
            </a:r>
          </a:p>
          <a:p>
            <a:pPr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Phá hủy hệ thống</a:t>
            </a:r>
          </a:p>
          <a:p>
            <a:pPr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Đánh cắp dữ liệu</a:t>
            </a:r>
          </a:p>
          <a:p>
            <a:pPr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Mã hóa dữ liệu để tống tiền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A82E486F-6622-4277-8BD5-4794E2771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150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CC00CC"/>
                </a:solidFill>
                <a:latin typeface="Times New Roman" panose="02020603050405020304" pitchFamily="18" charset="0"/>
              </a:rPr>
              <a:t>=&gt; Chúng ta cần phải phòng chống virus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4F15C29-79AC-4C0B-BE50-1C7D4CC12729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600746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0139D620-4B22-4183-A162-5A749F86FE46}"/>
              </a:ext>
            </a:extLst>
          </p:cNvPr>
          <p:cNvSpPr txBox="1"/>
          <p:nvPr/>
        </p:nvSpPr>
        <p:spPr>
          <a:xfrm>
            <a:off x="0" y="115849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7639" y="4130725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16" name="Text Box 564"/>
          <p:cNvSpPr txBox="1">
            <a:spLocks noChangeArrowheads="1"/>
          </p:cNvSpPr>
          <p:nvPr/>
        </p:nvSpPr>
        <p:spPr bwMode="auto">
          <a:xfrm>
            <a:off x="1631577" y="1058915"/>
            <a:ext cx="8991738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 err="1">
                <a:solidFill>
                  <a:srgbClr val="0070C0"/>
                </a:solidFill>
                <a:latin typeface="Times New Roman" pitchFamily="18" charset="0"/>
              </a:rPr>
              <a:t>Nói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itchFamily="18" charset="0"/>
              </a:rPr>
              <a:t>phần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itchFamily="18" charset="0"/>
              </a:rPr>
              <a:t>mềm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itchFamily="18" charset="0"/>
              </a:rPr>
              <a:t>diệt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</a:rPr>
              <a:t> virus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5" name="Picture 5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20" y="5553018"/>
            <a:ext cx="2209800" cy="1237649"/>
          </a:xfrm>
          <a:prstGeom prst="rect">
            <a:avLst/>
          </a:prstGeom>
        </p:spPr>
      </p:pic>
      <p:sp>
        <p:nvSpPr>
          <p:cNvPr id="566" name="Cloud Callout 565"/>
          <p:cNvSpPr/>
          <p:nvPr/>
        </p:nvSpPr>
        <p:spPr>
          <a:xfrm>
            <a:off x="1524000" y="2990694"/>
            <a:ext cx="5046286" cy="2135958"/>
          </a:xfrm>
          <a:prstGeom prst="cloudCallout">
            <a:avLst>
              <a:gd name="adj1" fmla="val -19016"/>
              <a:gd name="adj2" fmla="val 712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Theo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em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trên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thế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giới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một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hay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nhiều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phần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mềm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quét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</a:rPr>
              <a:t> virus?</a:t>
            </a:r>
          </a:p>
          <a:p>
            <a:pPr algn="ctr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86" name="Rectangle 2">
            <a:extLst>
              <a:ext uri="{FF2B5EF4-FFF2-40B4-BE49-F238E27FC236}">
                <a16:creationId xmlns:a16="http://schemas.microsoft.com/office/drawing/2014/main" id="{05BC8392-8D41-49DA-8496-0186C9DBEE6C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600746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287" name="9">
            <a:extLst>
              <a:ext uri="{FF2B5EF4-FFF2-40B4-BE49-F238E27FC236}">
                <a16:creationId xmlns:a16="http://schemas.microsoft.com/office/drawing/2014/main" id="{1792F241-9B40-4A42-B03C-B7AAB7D0DA80}"/>
              </a:ext>
            </a:extLst>
          </p:cNvPr>
          <p:cNvSpPr txBox="1"/>
          <p:nvPr/>
        </p:nvSpPr>
        <p:spPr>
          <a:xfrm>
            <a:off x="0" y="115849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7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16" grpId="0" animBg="1"/>
      <p:bldP spid="5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91" y="2035974"/>
            <a:ext cx="3449134" cy="235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39" y="1944460"/>
            <a:ext cx="3024591" cy="235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Administrator\Desktop\Các dạng tệp tin\bkav-home-ne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19" y="4567549"/>
            <a:ext cx="3998965" cy="229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567549"/>
            <a:ext cx="3912502" cy="223318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WordArt 2"/>
          <p:cNvSpPr>
            <a:spLocks noChangeArrowheads="1" noChangeShapeType="1" noTextEdit="1"/>
          </p:cNvSpPr>
          <p:nvPr/>
        </p:nvSpPr>
        <p:spPr bwMode="auto">
          <a:xfrm>
            <a:off x="3312372" y="1018955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Một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số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phần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mềm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diệt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VNI-Goudy"/>
              </a:rPr>
              <a:t> virus</a:t>
            </a:r>
          </a:p>
        </p:txBody>
      </p:sp>
      <p:sp>
        <p:nvSpPr>
          <p:cNvPr id="568" name="Rectangle 2">
            <a:extLst>
              <a:ext uri="{FF2B5EF4-FFF2-40B4-BE49-F238E27FC236}">
                <a16:creationId xmlns:a16="http://schemas.microsoft.com/office/drawing/2014/main" id="{C4D6623F-F07B-4B20-887D-1D4CF72969EF}"/>
              </a:ext>
            </a:extLst>
          </p:cNvPr>
          <p:cNvSpPr txBox="1">
            <a:spLocks noChangeArrowheads="1"/>
          </p:cNvSpPr>
          <p:nvPr/>
        </p:nvSpPr>
        <p:spPr>
          <a:xfrm>
            <a:off x="410496" y="587596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569" name="9">
            <a:extLst>
              <a:ext uri="{FF2B5EF4-FFF2-40B4-BE49-F238E27FC236}">
                <a16:creationId xmlns:a16="http://schemas.microsoft.com/office/drawing/2014/main" id="{49430831-0559-4558-AB99-7419234FE0EA}"/>
              </a:ext>
            </a:extLst>
          </p:cNvPr>
          <p:cNvSpPr txBox="1"/>
          <p:nvPr/>
        </p:nvSpPr>
        <p:spPr>
          <a:xfrm>
            <a:off x="0" y="104809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16" name="Text Box 564"/>
          <p:cNvSpPr txBox="1">
            <a:spLocks noChangeArrowheads="1"/>
          </p:cNvSpPr>
          <p:nvPr/>
        </p:nvSpPr>
        <p:spPr bwMode="auto">
          <a:xfrm>
            <a:off x="1635717" y="1077700"/>
            <a:ext cx="8908319" cy="11339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BKAV HOME.</a:t>
            </a:r>
          </a:p>
        </p:txBody>
      </p:sp>
      <p:pic>
        <p:nvPicPr>
          <p:cNvPr id="567" name="Picture 566" descr="C:\Users\Administrator\Desktop\Các dạng tệp tin\bkav-home-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31" y="2428456"/>
            <a:ext cx="7866822" cy="435306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Rectangle 2">
            <a:extLst>
              <a:ext uri="{FF2B5EF4-FFF2-40B4-BE49-F238E27FC236}">
                <a16:creationId xmlns:a16="http://schemas.microsoft.com/office/drawing/2014/main" id="{63279C1C-362D-4C2B-B5DB-B0EA51EB3C25}"/>
              </a:ext>
            </a:extLst>
          </p:cNvPr>
          <p:cNvSpPr txBox="1">
            <a:spLocks noChangeArrowheads="1"/>
          </p:cNvSpPr>
          <p:nvPr/>
        </p:nvSpPr>
        <p:spPr>
          <a:xfrm>
            <a:off x="820993" y="509009"/>
            <a:ext cx="9984659" cy="56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2709D9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3600" b="1" dirty="0">
                <a:solidFill>
                  <a:srgbClr val="2709D9"/>
                </a:solidFill>
                <a:latin typeface="Times New Roman" panose="02020603050405020304" pitchFamily="18" charset="0"/>
              </a:rPr>
              <a:t> virus</a:t>
            </a:r>
          </a:p>
        </p:txBody>
      </p:sp>
      <p:sp>
        <p:nvSpPr>
          <p:cNvPr id="565" name="9">
            <a:extLst>
              <a:ext uri="{FF2B5EF4-FFF2-40B4-BE49-F238E27FC236}">
                <a16:creationId xmlns:a16="http://schemas.microsoft.com/office/drawing/2014/main" id="{69917F40-E40D-4410-86EA-8851B2DF1E51}"/>
              </a:ext>
            </a:extLst>
          </p:cNvPr>
          <p:cNvSpPr txBox="1"/>
          <p:nvPr/>
        </p:nvSpPr>
        <p:spPr>
          <a:xfrm>
            <a:off x="0" y="24112"/>
            <a:ext cx="1080565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THỰC HÀNH 4: SAO LƯU DỰ PHÒNG VÀ QUÉT VIRUS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3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734FA32-33C2-4E55-AE38-F9F812CC072E}" vid="{C4160039-7F21-4FAA-86B8-C49F84A1C1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4626</TotalTime>
  <Words>1152</Words>
  <Application>Microsoft Office PowerPoint</Application>
  <PresentationFormat>Widescreen</PresentationFormat>
  <Paragraphs>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Palatino Linotype</vt:lpstr>
      <vt:lpstr>Times New Roman</vt:lpstr>
      <vt:lpstr>VNI-Goudy</vt:lpstr>
      <vt:lpstr>Theme1</vt:lpstr>
      <vt:lpstr>PowerPoint Presentation</vt:lpstr>
      <vt:lpstr>PowerPoint Presentation</vt:lpstr>
      <vt:lpstr> 1. Chuẩn bị sao lưu và sao lưu bằng phương pháp sao chép thông thường.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Administrator</cp:lastModifiedBy>
  <cp:revision>93</cp:revision>
  <dcterms:created xsi:type="dcterms:W3CDTF">2021-09-02T02:29:42Z</dcterms:created>
  <dcterms:modified xsi:type="dcterms:W3CDTF">2022-11-07T20:50:30Z</dcterms:modified>
</cp:coreProperties>
</file>