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2.wmf"/><Relationship Id="rId5" Type="http://schemas.openxmlformats.org/officeDocument/2006/relationships/slide" Target="slide2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wmf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slide" Target="slide2.xm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2.wav"/><Relationship Id="rId9" Type="http://schemas.openxmlformats.org/officeDocument/2006/relationships/image" Target="../media/image10.jpeg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90335" progId="Equation.DSMT4">
                  <p:embed/>
                </p:oleObj>
              </mc:Choice>
              <mc:Fallback>
                <p:oleObj name="Equation" r:id="rId8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190417" progId="Equation.DSMT4">
                  <p:embed/>
                </p:oleObj>
              </mc:Choice>
              <mc:Fallback>
                <p:oleObj name="Equation" r:id="rId10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190335" progId="Equation.DSMT4">
                  <p:embed/>
                </p:oleObj>
              </mc:Choice>
              <mc:Fallback>
                <p:oleObj name="Equation" r:id="rId6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190335" progId="Equation.DSMT4">
                  <p:embed/>
                </p:oleObj>
              </mc:Choice>
              <mc:Fallback>
                <p:oleObj name="Equation" r:id="rId10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190335" progId="Equation.DSMT4">
                  <p:embed/>
                </p:oleObj>
              </mc:Choice>
              <mc:Fallback>
                <p:oleObj name="Equation" r:id="rId12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139" kern="0"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</TotalTime>
  <Words>1874</Words>
  <Application>Microsoft Office PowerPoint</Application>
  <PresentationFormat>On-screen Show (4:3)</PresentationFormat>
  <Paragraphs>162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VNI-Times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205</cp:revision>
  <dcterms:created xsi:type="dcterms:W3CDTF">2020-01-30T08:17:02Z</dcterms:created>
  <dcterms:modified xsi:type="dcterms:W3CDTF">2022-11-23T01:31:36Z</dcterms:modified>
</cp:coreProperties>
</file>