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0"/>
  </p:notesMasterIdLst>
  <p:sldIdLst>
    <p:sldId id="303" r:id="rId5"/>
    <p:sldId id="263" r:id="rId6"/>
    <p:sldId id="277" r:id="rId7"/>
    <p:sldId id="289" r:id="rId8"/>
    <p:sldId id="279" r:id="rId9"/>
    <p:sldId id="280" r:id="rId10"/>
    <p:sldId id="290" r:id="rId11"/>
    <p:sldId id="282" r:id="rId12"/>
    <p:sldId id="284" r:id="rId13"/>
    <p:sldId id="291" r:id="rId14"/>
    <p:sldId id="286" r:id="rId15"/>
    <p:sldId id="270" r:id="rId16"/>
    <p:sldId id="287" r:id="rId17"/>
    <p:sldId id="274" r:id="rId18"/>
    <p:sldId id="304" r:id="rId19"/>
    <p:sldId id="305" r:id="rId20"/>
    <p:sldId id="306" r:id="rId21"/>
    <p:sldId id="310" r:id="rId22"/>
    <p:sldId id="474" r:id="rId23"/>
    <p:sldId id="309" r:id="rId24"/>
    <p:sldId id="476" r:id="rId25"/>
    <p:sldId id="311" r:id="rId26"/>
    <p:sldId id="475" r:id="rId27"/>
    <p:sldId id="312" r:id="rId28"/>
    <p:sldId id="308" r:id="rId29"/>
    <p:sldId id="315" r:id="rId30"/>
    <p:sldId id="316" r:id="rId31"/>
    <p:sldId id="256" r:id="rId32"/>
    <p:sldId id="318" r:id="rId33"/>
    <p:sldId id="317" r:id="rId34"/>
    <p:sldId id="319" r:id="rId35"/>
    <p:sldId id="321" r:id="rId36"/>
    <p:sldId id="260" r:id="rId37"/>
    <p:sldId id="323" r:id="rId38"/>
    <p:sldId id="47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FA500"/>
    <a:srgbClr val="D60093"/>
    <a:srgbClr val="CC0000"/>
    <a:srgbClr val="4647FF"/>
    <a:srgbClr val="FFFC60"/>
    <a:srgbClr val="7576E4"/>
    <a:srgbClr val="FFFEF6"/>
    <a:srgbClr val="7867E3"/>
    <a:srgbClr val="C5D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E6B74-BC79-412A-8852-C3A130704872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6F3B2-6113-4B18-BA9A-F618CF6E4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8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747B0-7513-411E-8F8E-B1DCB054D3B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227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950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676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213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254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02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984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146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553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123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935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880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368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570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5ABC1-A2F3-445D-ACAA-3B096B6AD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2EACFF-BE3D-4FA6-A191-CA8EB131D3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4E03F-8872-40FC-BF3F-390A45AFE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84E4E-67A6-46D6-9D49-52F3D0869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7D615-BD81-4181-A277-D778B498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80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A4CFD-3671-4E53-8957-0EE257E42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FAF052-7061-4D68-BC41-FE6D5B5893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220F4-A488-45C6-B29A-6F9FE4E0F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A49B9-7E46-4593-85FA-B5E7E94D0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B0746-0C04-493E-B84F-1D4AD80C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04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FD980A-5E3D-4440-8B30-114284AA6E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5ABEF-C863-462F-ACBB-781DBE823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C8FBF-4F38-4E2E-9B34-8561391F7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43718-CFBF-4B0C-B20F-ED97968BF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A92BE-D34E-4557-B57F-D25DEBAC2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77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04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83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42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09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32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58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07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29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251D6-DD04-420C-90E1-44B99A74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AE730-05A6-4B1A-A38C-94F96B2DA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4AB5D-750C-4AD0-AD11-AE63B273C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1C219-DAD7-4C12-AE9A-66A5846FE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2CE3C-D422-4F3D-AABF-D683994BF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98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1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24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29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C5EC-9E60-47F4-A4DD-F68B6541A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210C9A-1939-459F-B52E-F49DC0C57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496EF-09E3-43F0-9DF6-E50CA0EA6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FCA93-AF08-4B83-BB34-8403E3808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7C967-22F7-4433-9638-07C901BA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65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A7504-9A8D-4197-B556-2AF76C288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305FD-FDA9-472B-9351-BCAFBBEED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2F405-DD2D-4EF6-88DF-8D05372E6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24EDA-BDFE-4B74-902C-8FEB9C342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B099D-4303-4D17-A6C8-E0798EFB8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46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415D5-6C06-4460-AE80-CD48F9744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DEE2E-396A-4A9B-9525-8E1A6A804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61CCB-12AE-419E-A177-869444B7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28507-E2DC-47BE-8E87-D21192180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CAB76-275A-4FBF-9BB3-D45C1B697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5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EE29A-1668-45AD-A745-CE0635D71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D5840-14B8-4E34-9D9C-D5B79F1DE9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3730D-1A6B-4935-9D80-072F9D5E2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C3ADA-2173-48C3-BF76-1CA570ED8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AFF96-5F19-4F0F-8F65-9DEC08160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5EC10-456B-4DC0-B1C2-33D8A825C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30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042DA-E085-4C8F-8F65-E90F999F5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0D3C6-A2AB-4A3C-BB3F-564DD9ED7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E79B2-803D-4147-AF95-DB94FA622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674A5-CA13-446D-9DB3-C15976677D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92EFA-21E9-47D5-9954-430150AB95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06ABD9-B779-4C9F-B362-448B6FAB5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132B9B-607E-40B0-AAD6-F24B02357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9F42A4-26F6-4B22-B41C-8B1581FFE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2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A799B-2379-4F6B-89F2-EA43DD49E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D6E496-7EA0-4B02-AB76-63336878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E299B-ED32-4244-AF0D-5E9859F6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5DF39B-DB16-42FF-9E7C-D80A6DC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45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785252-6BB9-4C21-8C83-A98C373E7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9CBD3-53AC-428D-A677-E995221FB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07AC7-059A-4219-9CDD-66838FAA0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19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F5FC9-5DB7-44E7-AB7E-3A5706687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DB95D-45D2-4045-8E16-7DB1A8B47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6076E-96D0-43EE-9298-014EB2B1B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B66E3-51C1-4244-9DE0-1D3D1C611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C1DEA-56A4-4079-A347-95CA3A3B9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5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7FE08-A7B8-4502-89FE-D0EE90F32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37717-4731-4BB6-8A68-6A90A2504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5B9F3E-30B7-4C4B-A50E-15A81AEB1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CCBAC-36D7-41CB-840F-F27649B6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57697-ED09-474E-9303-872ED2CF0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458B2-7843-4791-9190-5F71DF94D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631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5566E-9496-42F7-AB40-09FE9AF2C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BA9F30-E9AA-4661-9347-EB99AA948B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00B45A-39F9-44C5-ABC0-0763E2632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F6261-5F36-4B68-A830-F392B59E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341C9-5962-4580-B28A-B4BF1D613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5AD909-CE05-4C56-8A31-079680E3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655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3A5F2-4B51-4973-98BA-9A8A9AD16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F38C4B-8763-4521-9032-6E447E767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571A7-E359-4C9A-A2AC-5EA87842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9D723-8C84-42DB-82B8-DC652D267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70807-0F89-476E-8832-DDDC6476C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20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7434D9-6716-433C-9E67-124EC5AD6C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4F04E-B627-4162-98D4-F897E2592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885C7-B01D-451F-93EC-8BC0014CC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42EAF-0901-48B9-85C1-7017AD109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5C5C4-992B-4D07-A19C-25B600FF9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7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61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07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63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415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33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47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1E83-7D39-4D15-A095-864AF21F5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E07A4-0C25-4374-834A-0612FBCE9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28000-33BB-4BE4-BA40-B5137AEDC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37BFD-2630-45CF-A0A4-0533D20B0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DB38A-2BA9-4AF2-AFD8-DA8EBF81B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E86515-C035-4250-8B8B-A2CF6AD1F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97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621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470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665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017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621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vi-VN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BCE57-8E12-44FC-A2B4-B8373700D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20812"/>
      </p:ext>
    </p:extLst>
  </p:cSld>
  <p:clrMapOvr>
    <a:masterClrMapping/>
  </p:clrMapOvr>
  <p:transition spd="med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210D9-9D59-41A1-B2FF-D231ED47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BB3AF-6C97-48D8-83DE-709A4B83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A1A54E-81B2-488A-BF27-ADE7583DD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C6377-D575-42EB-9524-C25A9151B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D5C236-2F07-4A4C-8B28-EE295C2914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285654-C794-43C3-A555-93C288AAF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01FCBE-339A-4B66-AEC2-16592DC71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27E4E5-00F1-4308-BA1F-D6A158372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67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9337D-43AB-419C-A6A1-D8E281FBD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FD40E-9073-44F7-95FE-48A4503F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A7CFB-F995-47C2-96B7-ACA336A49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1D74F-AF2D-4C2F-BB48-2198492B5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51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CAA71-51BE-42A3-8DDA-8E5ECFC91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EDCCC-4868-481A-92D2-667F0068F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01B3B-FF05-4239-A8B6-0579A519E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B07481-62CA-43F2-8025-507123D91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3F1AB-EFE9-461D-97B8-4335DC93C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D66E5E-00BE-4B45-832B-B85B44FA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32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1275-3038-42A1-B617-52F6CEFB5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E1F4E8-ED67-45B0-A30D-E262824A8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29E73-8CFA-4F39-82FF-79596A3EA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F6B1FA-3773-4CB0-B798-B41BE9A38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32FC1-C655-407E-BF42-7229C5577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7E445-2CDF-42D1-BEA2-86E466C5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5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00210D-ED7F-4727-87F4-ABF4DE28E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D0432-7B14-45C5-9BD2-B0D788D5F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568E4-86F9-426D-8C4F-485A563D0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BC832-A033-43C6-8A04-4C4FAE99409D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9D481-A56C-4044-89B8-64C88D298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6CCD9-3372-4FF5-8754-C21CA7EB3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2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5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324737-913F-4F59-8D98-974A58A02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8B8D0-81B1-4B02-BA29-1354740B0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A18CF-EF20-45C5-87E6-61789F12B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7CC22-86CA-46B0-A99F-D84065DF07E4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F329B-2C01-457B-B5C2-EAD41241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16D8-5D4F-4C2D-A5A6-5D1C5CBC3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7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55B15-60B1-4DF6-B0CA-89876D1A7FD9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56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9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12.xml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6" Type="http://schemas.openxmlformats.org/officeDocument/2006/relationships/image" Target="../media/image18.png"/><Relationship Id="rId1" Type="http://schemas.microsoft.com/office/2007/relationships/media" Target="../media/media4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media5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slide" Target="slide13.xml"/><Relationship Id="rId5" Type="http://schemas.openxmlformats.org/officeDocument/2006/relationships/image" Target="../media/image12.jp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12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15.xml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6" Type="http://schemas.openxmlformats.org/officeDocument/2006/relationships/image" Target="../media/image18.png"/><Relationship Id="rId1" Type="http://schemas.microsoft.com/office/2007/relationships/media" Target="../media/media4.mp3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media5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9" Type="http://schemas.openxmlformats.org/officeDocument/2006/relationships/tags" Target="../tags/tag40.xml"/><Relationship Id="rId21" Type="http://schemas.openxmlformats.org/officeDocument/2006/relationships/tags" Target="../tags/tag22.xml"/><Relationship Id="rId34" Type="http://schemas.openxmlformats.org/officeDocument/2006/relationships/tags" Target="../tags/tag35.xml"/><Relationship Id="rId42" Type="http://schemas.openxmlformats.org/officeDocument/2006/relationships/tags" Target="../tags/tag43.xml"/><Relationship Id="rId47" Type="http://schemas.openxmlformats.org/officeDocument/2006/relationships/tags" Target="../tags/tag48.xml"/><Relationship Id="rId50" Type="http://schemas.openxmlformats.org/officeDocument/2006/relationships/tags" Target="../tags/tag51.xml"/><Relationship Id="rId55" Type="http://schemas.openxmlformats.org/officeDocument/2006/relationships/tags" Target="../tags/tag56.xml"/><Relationship Id="rId63" Type="http://schemas.openxmlformats.org/officeDocument/2006/relationships/image" Target="../media/image30.png"/><Relationship Id="rId68" Type="http://schemas.openxmlformats.org/officeDocument/2006/relationships/hyperlink" Target="file:///G:\tin%208\Ngoai%20kh&#243;a1\TT3.ppt" TargetMode="External"/><Relationship Id="rId7" Type="http://schemas.openxmlformats.org/officeDocument/2006/relationships/tags" Target="../tags/tag8.xml"/><Relationship Id="rId71" Type="http://schemas.openxmlformats.org/officeDocument/2006/relationships/image" Target="../media/image34.emf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9" Type="http://schemas.openxmlformats.org/officeDocument/2006/relationships/tags" Target="../tags/tag30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32" Type="http://schemas.openxmlformats.org/officeDocument/2006/relationships/tags" Target="../tags/tag33.xml"/><Relationship Id="rId37" Type="http://schemas.openxmlformats.org/officeDocument/2006/relationships/tags" Target="../tags/tag38.xml"/><Relationship Id="rId40" Type="http://schemas.openxmlformats.org/officeDocument/2006/relationships/tags" Target="../tags/tag41.xml"/><Relationship Id="rId45" Type="http://schemas.openxmlformats.org/officeDocument/2006/relationships/tags" Target="../tags/tag46.xml"/><Relationship Id="rId53" Type="http://schemas.openxmlformats.org/officeDocument/2006/relationships/tags" Target="../tags/tag54.xml"/><Relationship Id="rId58" Type="http://schemas.openxmlformats.org/officeDocument/2006/relationships/tags" Target="../tags/tag59.xml"/><Relationship Id="rId66" Type="http://schemas.openxmlformats.org/officeDocument/2006/relationships/hyperlink" Target="file:///G:\tin%208\TTDD1.ppt" TargetMode="Externa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tags" Target="../tags/tag29.xml"/><Relationship Id="rId36" Type="http://schemas.openxmlformats.org/officeDocument/2006/relationships/tags" Target="../tags/tag37.xml"/><Relationship Id="rId49" Type="http://schemas.openxmlformats.org/officeDocument/2006/relationships/tags" Target="../tags/tag50.xml"/><Relationship Id="rId57" Type="http://schemas.openxmlformats.org/officeDocument/2006/relationships/tags" Target="../tags/tag58.xml"/><Relationship Id="rId61" Type="http://schemas.openxmlformats.org/officeDocument/2006/relationships/tags" Target="../tags/tag62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31" Type="http://schemas.openxmlformats.org/officeDocument/2006/relationships/tags" Target="../tags/tag32.xml"/><Relationship Id="rId44" Type="http://schemas.openxmlformats.org/officeDocument/2006/relationships/tags" Target="../tags/tag45.xml"/><Relationship Id="rId52" Type="http://schemas.openxmlformats.org/officeDocument/2006/relationships/tags" Target="../tags/tag53.xml"/><Relationship Id="rId60" Type="http://schemas.openxmlformats.org/officeDocument/2006/relationships/tags" Target="../tags/tag61.xml"/><Relationship Id="rId65" Type="http://schemas.openxmlformats.org/officeDocument/2006/relationships/image" Target="../media/image32.jpe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tags" Target="../tags/tag28.xml"/><Relationship Id="rId30" Type="http://schemas.openxmlformats.org/officeDocument/2006/relationships/tags" Target="../tags/tag31.xml"/><Relationship Id="rId35" Type="http://schemas.openxmlformats.org/officeDocument/2006/relationships/tags" Target="../tags/tag36.xml"/><Relationship Id="rId43" Type="http://schemas.openxmlformats.org/officeDocument/2006/relationships/tags" Target="../tags/tag44.xml"/><Relationship Id="rId48" Type="http://schemas.openxmlformats.org/officeDocument/2006/relationships/tags" Target="../tags/tag49.xml"/><Relationship Id="rId56" Type="http://schemas.openxmlformats.org/officeDocument/2006/relationships/tags" Target="../tags/tag57.xml"/><Relationship Id="rId64" Type="http://schemas.openxmlformats.org/officeDocument/2006/relationships/image" Target="../media/image31.jpeg"/><Relationship Id="rId69" Type="http://schemas.openxmlformats.org/officeDocument/2006/relationships/hyperlink" Target="file:///G:\tin%208\TTDD3.ppt" TargetMode="External"/><Relationship Id="rId8" Type="http://schemas.openxmlformats.org/officeDocument/2006/relationships/tags" Target="../tags/tag9.xml"/><Relationship Id="rId51" Type="http://schemas.openxmlformats.org/officeDocument/2006/relationships/tags" Target="../tags/tag52.xml"/><Relationship Id="rId72" Type="http://schemas.openxmlformats.org/officeDocument/2006/relationships/slide" Target="slide5.xml"/><Relationship Id="rId3" Type="http://schemas.openxmlformats.org/officeDocument/2006/relationships/tags" Target="../tags/tag4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33" Type="http://schemas.openxmlformats.org/officeDocument/2006/relationships/tags" Target="../tags/tag34.xml"/><Relationship Id="rId38" Type="http://schemas.openxmlformats.org/officeDocument/2006/relationships/tags" Target="../tags/tag39.xml"/><Relationship Id="rId46" Type="http://schemas.openxmlformats.org/officeDocument/2006/relationships/tags" Target="../tags/tag47.xml"/><Relationship Id="rId59" Type="http://schemas.openxmlformats.org/officeDocument/2006/relationships/tags" Target="../tags/tag60.xml"/><Relationship Id="rId67" Type="http://schemas.openxmlformats.org/officeDocument/2006/relationships/hyperlink" Target="file:///G:\tin%208\TTDD2.ppt" TargetMode="External"/><Relationship Id="rId20" Type="http://schemas.openxmlformats.org/officeDocument/2006/relationships/tags" Target="../tags/tag21.xml"/><Relationship Id="rId41" Type="http://schemas.openxmlformats.org/officeDocument/2006/relationships/tags" Target="../tags/tag42.xml"/><Relationship Id="rId54" Type="http://schemas.openxmlformats.org/officeDocument/2006/relationships/tags" Target="../tags/tag55.xml"/><Relationship Id="rId62" Type="http://schemas.openxmlformats.org/officeDocument/2006/relationships/slideLayout" Target="../slideLayouts/slideLayout7.xml"/><Relationship Id="rId70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4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slide" Target="slide5.xml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gif"/><Relationship Id="rId12" Type="http://schemas.openxmlformats.org/officeDocument/2006/relationships/image" Target="../media/image4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1.png"/><Relationship Id="rId11" Type="http://schemas.openxmlformats.org/officeDocument/2006/relationships/image" Target="../media/image44.gif"/><Relationship Id="rId5" Type="http://schemas.openxmlformats.org/officeDocument/2006/relationships/audio" Target="../media/audio4.wav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jpg"/><Relationship Id="rId15" Type="http://schemas.openxmlformats.org/officeDocument/2006/relationships/image" Target="../media/image18.pn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vtv7.vn/" TargetMode="External"/><Relationship Id="rId4" Type="http://schemas.openxmlformats.org/officeDocument/2006/relationships/hyperlink" Target="https://hoahoctro.tienphong.vn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9.xml"/><Relationship Id="rId6" Type="http://schemas.openxmlformats.org/officeDocument/2006/relationships/slide" Target="slide5.xml"/><Relationship Id="rId5" Type="http://schemas.openxmlformats.org/officeDocument/2006/relationships/image" Target="../media/image48.gif"/><Relationship Id="rId4" Type="http://schemas.openxmlformats.org/officeDocument/2006/relationships/image" Target="../media/image47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3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6.xml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6" Type="http://schemas.openxmlformats.org/officeDocument/2006/relationships/image" Target="../media/image18.png"/><Relationship Id="rId1" Type="http://schemas.microsoft.com/office/2007/relationships/media" Target="../media/media4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media5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jpg"/><Relationship Id="rId10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6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9.xml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6" Type="http://schemas.openxmlformats.org/officeDocument/2006/relationships/image" Target="../media/image18.png"/><Relationship Id="rId1" Type="http://schemas.microsoft.com/office/2007/relationships/media" Target="../media/media4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media5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jpg"/><Relationship Id="rId15" Type="http://schemas.openxmlformats.org/officeDocument/2006/relationships/slide" Target="slide3.xml"/><Relationship Id="rId10" Type="http://schemas.openxmlformats.org/officeDocument/2006/relationships/slide" Target="slide10.xml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1999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"/>
          <a:stretch>
            <a:fillRect/>
          </a:stretch>
        </p:blipFill>
        <p:spPr bwMode="auto">
          <a:xfrm>
            <a:off x="106181" y="4267200"/>
            <a:ext cx="2331565" cy="125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604" y="821790"/>
            <a:ext cx="1681894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208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2618" y="384907"/>
            <a:ext cx="1884344" cy="873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WordArt 5"/>
          <p:cNvSpPr>
            <a:spLocks noChangeArrowheads="1" noChangeShapeType="1" noTextEdit="1"/>
          </p:cNvSpPr>
          <p:nvPr/>
        </p:nvSpPr>
        <p:spPr bwMode="auto">
          <a:xfrm>
            <a:off x="1142089" y="1765700"/>
            <a:ext cx="9745263" cy="437959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0" cap="none" spc="0" normalizeH="0" baseline="0" noProof="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CHÀO MỪNG CÁC THẦY CÔ GIÁO VỀ DỰ GIỜ !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DEAA69E-BFC7-4EFB-83AB-6E34BDAF9DCD}"/>
              </a:ext>
            </a:extLst>
          </p:cNvPr>
          <p:cNvSpPr txBox="1">
            <a:spLocks noChangeArrowheads="1"/>
          </p:cNvSpPr>
          <p:nvPr/>
        </p:nvSpPr>
        <p:spPr>
          <a:xfrm>
            <a:off x="844420" y="122602"/>
            <a:ext cx="10244667" cy="1017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TRƯỜNG THCS PHAN BỘI CHÂU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pic>
        <p:nvPicPr>
          <p:cNvPr id="11" name="Picture 8" descr="Kết quả hình ảnh cho mạng internet">
            <a:extLst>
              <a:ext uri="{FF2B5EF4-FFF2-40B4-BE49-F238E27FC236}">
                <a16:creationId xmlns:a16="http://schemas.microsoft.com/office/drawing/2014/main" id="{DFA17964-5FFF-4228-ACA6-75D6DDF64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" r="1"/>
          <a:stretch/>
        </p:blipFill>
        <p:spPr bwMode="auto">
          <a:xfrm>
            <a:off x="4174573" y="2053925"/>
            <a:ext cx="3584360" cy="2364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5388FA-5617-462F-BBCA-421FC194172F}"/>
              </a:ext>
            </a:extLst>
          </p:cNvPr>
          <p:cNvSpPr txBox="1"/>
          <p:nvPr/>
        </p:nvSpPr>
        <p:spPr>
          <a:xfrm>
            <a:off x="3657599" y="4397722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TIN – LỚP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83CD96-E041-44AA-BE9D-8C57C3D50954}"/>
              </a:ext>
            </a:extLst>
          </p:cNvPr>
          <p:cNvSpPr txBox="1"/>
          <p:nvPr/>
        </p:nvSpPr>
        <p:spPr>
          <a:xfrm>
            <a:off x="2895600" y="5077239"/>
            <a:ext cx="680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GV:NGUYỄN THỊ MỸ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339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355095"/>
            <a:ext cx="4336026" cy="2099949"/>
            <a:chOff x="7132139" y="369844"/>
            <a:chExt cx="4336026" cy="2099949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369844"/>
              <a:ext cx="4336026" cy="2099949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282226" y="1044366"/>
              <a:ext cx="38918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duyệt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web.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742054" y="533462"/>
            <a:ext cx="5832501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4000" b="1" i="1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4000" b="1" i="1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duyệt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web?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922379" y="4686364"/>
            <a:ext cx="4356741" cy="1825831"/>
            <a:chOff x="6922379" y="4686364"/>
            <a:chExt cx="4356741" cy="1825831"/>
          </a:xfrm>
        </p:grpSpPr>
        <p:pic>
          <p:nvPicPr>
            <p:cNvPr id="24" name="Picture 23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479" y="5089756"/>
              <a:ext cx="3660641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922379" y="4686364"/>
              <a:ext cx="1041706" cy="1486209"/>
              <a:chOff x="6922379" y="4686364"/>
              <a:chExt cx="1041706" cy="1486209"/>
            </a:xfrm>
          </p:grpSpPr>
          <p:pic>
            <p:nvPicPr>
              <p:cNvPr id="27" name="Picture 26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62201" y="5070690"/>
                <a:ext cx="1162061" cy="1041706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8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8" action="ppaction://hlinksldjump"/>
            </p:cNvPr>
            <p:cNvSpPr txBox="1"/>
            <p:nvPr/>
          </p:nvSpPr>
          <p:spPr>
            <a:xfrm>
              <a:off x="7836087" y="5425033"/>
              <a:ext cx="33596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32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Windows Explorer.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175437" cy="1837719"/>
            <a:chOff x="935980" y="4683256"/>
            <a:chExt cx="4175437" cy="1837719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4031984" y="4683256"/>
              <a:ext cx="1079433" cy="1527724"/>
              <a:chOff x="4031984" y="4683256"/>
              <a:chExt cx="1079433" cy="1527724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69627" y="5069190"/>
                <a:ext cx="1204147" cy="1079433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071350" y="5486403"/>
              <a:ext cx="29209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32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Google Chrome.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298630" cy="1842018"/>
            <a:chOff x="6897095" y="2964459"/>
            <a:chExt cx="4298630" cy="1842018"/>
          </a:xfrm>
        </p:grpSpPr>
        <p:pic>
          <p:nvPicPr>
            <p:cNvPr id="23" name="Picture 2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3384038"/>
              <a:ext cx="3600347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1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1" action="ppaction://hlinksldjump"/>
            </p:cNvPr>
            <p:cNvSpPr txBox="1"/>
            <p:nvPr/>
          </p:nvSpPr>
          <p:spPr>
            <a:xfrm>
              <a:off x="7958298" y="3857779"/>
              <a:ext cx="28745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32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Mozilla Firefox.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1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1056410" y="3795456"/>
              <a:ext cx="30778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32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Internet Explorer.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619367"/>
            <a:ext cx="4336026" cy="1835678"/>
            <a:chOff x="7132139" y="634116"/>
            <a:chExt cx="4336026" cy="1835678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634116"/>
              <a:ext cx="4336026" cy="1835678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149671" y="1148942"/>
              <a:ext cx="43130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Windows Explorer.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B66D54-DCBF-4142-9A2A-F704EA783AB6}"/>
              </a:ext>
            </a:extLst>
          </p:cNvPr>
          <p:cNvSpPr txBox="1"/>
          <p:nvPr/>
        </p:nvSpPr>
        <p:spPr>
          <a:xfrm>
            <a:off x="625642" y="1258216"/>
            <a:ext cx="10908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 TỔ CHỨC LƯU TRỮ, TÌM KIẾM           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VÀ TRAO ĐỔI THÔNG TIN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BC98C9-56F1-47DC-A91D-A0CAB7380357}"/>
              </a:ext>
            </a:extLst>
          </p:cNvPr>
          <p:cNvSpPr txBox="1"/>
          <p:nvPr/>
        </p:nvSpPr>
        <p:spPr>
          <a:xfrm>
            <a:off x="1852862" y="2581655"/>
            <a:ext cx="10186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  MẠNG THÔNG TIN TOÀN CẦU (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64379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extLst>
              <a:ext uri="{FF2B5EF4-FFF2-40B4-BE49-F238E27FC236}">
                <a16:creationId xmlns:a16="http://schemas.microsoft.com/office/drawing/2014/main" id="{9F2D6FD6-15E3-4701-929A-8F9AB55939FE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800121" y="2861847"/>
            <a:ext cx="6631142" cy="8334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</a:t>
            </a:r>
          </a:p>
        </p:txBody>
      </p:sp>
      <p:sp>
        <p:nvSpPr>
          <p:cNvPr id="3" name="AutoShape 43" descr="Bouquet">
            <a:extLst>
              <a:ext uri="{FF2B5EF4-FFF2-40B4-BE49-F238E27FC236}">
                <a16:creationId xmlns:a16="http://schemas.microsoft.com/office/drawing/2014/main" id="{C8C86752-1B2A-44FC-86A9-19602092B6C5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755672" y="5421620"/>
            <a:ext cx="6675592" cy="107312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defRPr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</a:t>
            </a:r>
          </a:p>
        </p:txBody>
      </p:sp>
      <p:sp>
        <p:nvSpPr>
          <p:cNvPr id="4" name="AutoShape 43" descr="Bouquet">
            <a:extLst>
              <a:ext uri="{FF2B5EF4-FFF2-40B4-BE49-F238E27FC236}">
                <a16:creationId xmlns:a16="http://schemas.microsoft.com/office/drawing/2014/main" id="{447C5848-CCF3-4423-A7AE-CD77F51B45C3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755671" y="4220747"/>
            <a:ext cx="6675592" cy="83820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CBDCFE90-EB3A-4049-8FBB-F29AEB3D56C2}"/>
              </a:ext>
            </a:extLst>
          </p:cNvPr>
          <p:cNvGrpSpPr>
            <a:grpSpLocks/>
          </p:cNvGrpSpPr>
          <p:nvPr/>
        </p:nvGrpSpPr>
        <p:grpSpPr bwMode="auto">
          <a:xfrm>
            <a:off x="2001483" y="3122197"/>
            <a:ext cx="1563688" cy="203200"/>
            <a:chOff x="0" y="1896"/>
            <a:chExt cx="5760" cy="120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1D665A1D-871F-446D-8899-8B231D031BFF}"/>
                </a:ext>
              </a:extLst>
            </p:cNvPr>
            <p:cNvSpPr>
              <a:spLocks noChangeArrowheads="1"/>
            </p:cNvSpPr>
            <p:nvPr>
              <p:custDataLst>
                <p:tags r:id="rId60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20DA690F-8EFE-4D2E-B2C7-B4BD883AEBE1}"/>
                </a:ext>
              </a:extLst>
            </p:cNvPr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id="{6DD0ABE1-4EE5-442C-A765-C4CF2B77588A}"/>
              </a:ext>
            </a:extLst>
          </p:cNvPr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1287108" y="2403060"/>
            <a:ext cx="720725" cy="1219200"/>
            <a:chOff x="1474" y="2341"/>
            <a:chExt cx="454" cy="679"/>
          </a:xfrm>
        </p:grpSpPr>
        <p:grpSp>
          <p:nvGrpSpPr>
            <p:cNvPr id="9" name="Group 11">
              <a:extLst>
                <a:ext uri="{FF2B5EF4-FFF2-40B4-BE49-F238E27FC236}">
                  <a16:creationId xmlns:a16="http://schemas.microsoft.com/office/drawing/2014/main" id="{3A556E13-3283-43AB-B230-8E621B2FED9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456" y="2517"/>
              <a:ext cx="537" cy="185"/>
              <a:chOff x="0" y="1896"/>
              <a:chExt cx="5760" cy="120"/>
            </a:xfrm>
          </p:grpSpPr>
          <p:sp>
            <p:nvSpPr>
              <p:cNvPr id="20" name="Rectangle 12">
                <a:extLst>
                  <a:ext uri="{FF2B5EF4-FFF2-40B4-BE49-F238E27FC236}">
                    <a16:creationId xmlns:a16="http://schemas.microsoft.com/office/drawing/2014/main" id="{EBA00E57-93DB-4DD3-9D59-A6D96AA43E89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8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39ACB750-D331-41F0-89DE-504E4E85E1A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9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oup 14">
              <a:extLst>
                <a:ext uri="{FF2B5EF4-FFF2-40B4-BE49-F238E27FC236}">
                  <a16:creationId xmlns:a16="http://schemas.microsoft.com/office/drawing/2014/main" id="{5AB437E3-B4D6-4936-A0DC-B4623ED9271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474" y="2567"/>
              <a:ext cx="453" cy="454"/>
              <a:chOff x="1843" y="1824"/>
              <a:chExt cx="2018" cy="1823"/>
            </a:xfrm>
          </p:grpSpPr>
          <p:sp>
            <p:nvSpPr>
              <p:cNvPr id="11" name="AutoShape 15">
                <a:extLst>
                  <a:ext uri="{FF2B5EF4-FFF2-40B4-BE49-F238E27FC236}">
                    <a16:creationId xmlns:a16="http://schemas.microsoft.com/office/drawing/2014/main" id="{B956BC96-70AD-416A-8F37-7F0A3104CB9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gray">
              <a:xfrm rot="16200000" flipH="1">
                <a:off x="1790" y="2601"/>
                <a:ext cx="309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12" name="AutoShape 16">
                <a:extLst>
                  <a:ext uri="{FF2B5EF4-FFF2-40B4-BE49-F238E27FC236}">
                    <a16:creationId xmlns:a16="http://schemas.microsoft.com/office/drawing/2014/main" id="{F8192FD5-1E95-4E10-87FE-8CC3C79DFE58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gray">
              <a:xfrm rot="5400000" flipH="1">
                <a:off x="3610" y="2514"/>
                <a:ext cx="309" cy="1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AutoShape 17">
                <a:extLst>
                  <a:ext uri="{FF2B5EF4-FFF2-40B4-BE49-F238E27FC236}">
                    <a16:creationId xmlns:a16="http://schemas.microsoft.com/office/drawing/2014/main" id="{18643758-0207-45A3-B64D-480011E14054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1"/>
                </p:custDataLst>
              </p:nvPr>
            </p:nvSpPr>
            <p:spPr bwMode="gray">
              <a:xfrm rot="10800000" flipH="1">
                <a:off x="2697" y="3442"/>
                <a:ext cx="310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Oval 18">
                <a:extLst>
                  <a:ext uri="{FF2B5EF4-FFF2-40B4-BE49-F238E27FC236}">
                    <a16:creationId xmlns:a16="http://schemas.microsoft.com/office/drawing/2014/main" id="{09A9893B-158D-4F99-B993-232338D5104C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2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Oval 19">
                <a:extLst>
                  <a:ext uri="{FF2B5EF4-FFF2-40B4-BE49-F238E27FC236}">
                    <a16:creationId xmlns:a16="http://schemas.microsoft.com/office/drawing/2014/main" id="{1E9ECA92-0036-486B-AC27-A6366AC87742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3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Oval 20">
                <a:extLst>
                  <a:ext uri="{FF2B5EF4-FFF2-40B4-BE49-F238E27FC236}">
                    <a16:creationId xmlns:a16="http://schemas.microsoft.com/office/drawing/2014/main" id="{729968DD-1F9C-4FBD-96F0-CFE834E57BF6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gray">
              <a:xfrm>
                <a:off x="2224" y="2372"/>
                <a:ext cx="457" cy="126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17" name="Oval 21">
                <a:extLst>
                  <a:ext uri="{FF2B5EF4-FFF2-40B4-BE49-F238E27FC236}">
                    <a16:creationId xmlns:a16="http://schemas.microsoft.com/office/drawing/2014/main" id="{AC7EF3AC-EB3E-4391-9D85-281A51271935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5"/>
                </p:custDataLst>
              </p:nvPr>
            </p:nvSpPr>
            <p:spPr bwMode="gray">
              <a:xfrm>
                <a:off x="2253" y="2394"/>
                <a:ext cx="457" cy="121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" name="Oval 22">
                <a:extLst>
                  <a:ext uri="{FF2B5EF4-FFF2-40B4-BE49-F238E27FC236}">
                    <a16:creationId xmlns:a16="http://schemas.microsoft.com/office/drawing/2014/main" id="{87CFB8D4-8011-4548-A1C6-9787296BA58E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6"/>
                </p:custDataLst>
              </p:nvPr>
            </p:nvSpPr>
            <p:spPr bwMode="gray">
              <a:xfrm>
                <a:off x="2055" y="2083"/>
                <a:ext cx="1611" cy="1221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19" name="Oval 23" descr="Pink tissue paper">
                <a:extLst>
                  <a:ext uri="{FF2B5EF4-FFF2-40B4-BE49-F238E27FC236}">
                    <a16:creationId xmlns:a16="http://schemas.microsoft.com/office/drawing/2014/main" id="{8ABA3736-8A8C-47AB-99CA-92DA03899979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7"/>
                </p:custDataLst>
              </p:nvPr>
            </p:nvSpPr>
            <p:spPr bwMode="gray">
              <a:xfrm>
                <a:off x="2084" y="2029"/>
                <a:ext cx="1612" cy="1216"/>
              </a:xfrm>
              <a:prstGeom prst="ellipse">
                <a:avLst/>
              </a:prstGeom>
              <a:blipFill dpi="0" rotWithShape="1">
                <a:blip r:embed="rId6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2" name="Group 24">
            <a:extLst>
              <a:ext uri="{FF2B5EF4-FFF2-40B4-BE49-F238E27FC236}">
                <a16:creationId xmlns:a16="http://schemas.microsoft.com/office/drawing/2014/main" id="{75B30698-89EB-47BE-B2C7-B77BE49FCCC9}"/>
              </a:ext>
            </a:extLst>
          </p:cNvPr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rot="5400000">
            <a:off x="2858733" y="3579397"/>
            <a:ext cx="1173163" cy="144463"/>
            <a:chOff x="0" y="1896"/>
            <a:chExt cx="5760" cy="120"/>
          </a:xfrm>
        </p:grpSpPr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C0764233-2266-4851-85BE-FDE382BDB5E6}"/>
                </a:ext>
              </a:extLst>
            </p:cNvPr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" name="Rectangle 26">
              <a:extLst>
                <a:ext uri="{FF2B5EF4-FFF2-40B4-BE49-F238E27FC236}">
                  <a16:creationId xmlns:a16="http://schemas.microsoft.com/office/drawing/2014/main" id="{5C1252FF-A628-4048-9681-F362BA131704}"/>
                </a:ext>
              </a:extLst>
            </p:cNvPr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5" name="Group 28">
            <a:extLst>
              <a:ext uri="{FF2B5EF4-FFF2-40B4-BE49-F238E27FC236}">
                <a16:creationId xmlns:a16="http://schemas.microsoft.com/office/drawing/2014/main" id="{AED3A0B4-03F3-4BBE-963E-32A738E81CDB}"/>
              </a:ext>
            </a:extLst>
          </p:cNvPr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2831746" y="2738022"/>
            <a:ext cx="1066800" cy="989013"/>
            <a:chOff x="3257" y="860"/>
            <a:chExt cx="581" cy="623"/>
          </a:xfrm>
        </p:grpSpPr>
        <p:grpSp>
          <p:nvGrpSpPr>
            <p:cNvPr id="26" name="Group 29">
              <a:extLst>
                <a:ext uri="{FF2B5EF4-FFF2-40B4-BE49-F238E27FC236}">
                  <a16:creationId xmlns:a16="http://schemas.microsoft.com/office/drawing/2014/main" id="{C5613D89-9778-4088-B3D6-0256D437155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28" name="AutoShape 30" descr="Bouquet">
                <a:extLst>
                  <a:ext uri="{FF2B5EF4-FFF2-40B4-BE49-F238E27FC236}">
                    <a16:creationId xmlns:a16="http://schemas.microsoft.com/office/drawing/2014/main" id="{A65FD9DB-694A-4191-B9A8-6A414C7D840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" name="AutoShape 31" descr="Bouquet">
                <a:extLst>
                  <a:ext uri="{FF2B5EF4-FFF2-40B4-BE49-F238E27FC236}">
                    <a16:creationId xmlns:a16="http://schemas.microsoft.com/office/drawing/2014/main" id="{1D762C94-7D3D-408C-850F-54FF4E0B58AF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" name="AutoShape 32" descr="Bouquet">
                <a:extLst>
                  <a:ext uri="{FF2B5EF4-FFF2-40B4-BE49-F238E27FC236}">
                    <a16:creationId xmlns:a16="http://schemas.microsoft.com/office/drawing/2014/main" id="{6245D64F-4F59-41BA-B31C-AAB20FDDA7C6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Oval 33" descr="Bouquet">
                <a:extLst>
                  <a:ext uri="{FF2B5EF4-FFF2-40B4-BE49-F238E27FC236}">
                    <a16:creationId xmlns:a16="http://schemas.microsoft.com/office/drawing/2014/main" id="{531E6C82-FAF2-40DA-8B0E-8A7A3A27633B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" name="Oval 34" descr="Bouquet">
                <a:hlinkClick r:id="rId66" action="ppaction://hlinkpres?slideindex=1&amp;slidetitle="/>
                <a:extLst>
                  <a:ext uri="{FF2B5EF4-FFF2-40B4-BE49-F238E27FC236}">
                    <a16:creationId xmlns:a16="http://schemas.microsoft.com/office/drawing/2014/main" id="{37599E0D-4859-4A8A-82CE-F7585AC2C011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solidFill>
                <a:srgbClr val="FFFF99"/>
              </a:solid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3" name="Oval 35" descr="Bouquet">
                <a:extLst>
                  <a:ext uri="{FF2B5EF4-FFF2-40B4-BE49-F238E27FC236}">
                    <a16:creationId xmlns:a16="http://schemas.microsoft.com/office/drawing/2014/main" id="{AA9BF524-BD1A-41AD-A65C-2921A169CAE2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2374" y="2585"/>
                <a:ext cx="451" cy="879"/>
              </a:xfrm>
              <a:prstGeom prst="ellipse">
                <a:avLst/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" name="Oval 36" descr="Bouquet">
                <a:extLst>
                  <a:ext uri="{FF2B5EF4-FFF2-40B4-BE49-F238E27FC236}">
                    <a16:creationId xmlns:a16="http://schemas.microsoft.com/office/drawing/2014/main" id="{F29FCBAD-6312-4A27-9E43-5EBCA06F7C1C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2374" y="2585"/>
                <a:ext cx="451" cy="879"/>
              </a:xfrm>
              <a:prstGeom prst="ellipse">
                <a:avLst/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" name="Oval 37" descr="Bouquet">
                <a:extLst>
                  <a:ext uri="{FF2B5EF4-FFF2-40B4-BE49-F238E27FC236}">
                    <a16:creationId xmlns:a16="http://schemas.microsoft.com/office/drawing/2014/main" id="{834F3E26-3B7E-4581-924E-433D99052FA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2232" y="2174"/>
                <a:ext cx="1317" cy="879"/>
              </a:xfrm>
              <a:prstGeom prst="ellipse">
                <a:avLst/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" name="Oval 38" descr="Bouquet">
                <a:extLst>
                  <a:ext uri="{FF2B5EF4-FFF2-40B4-BE49-F238E27FC236}">
                    <a16:creationId xmlns:a16="http://schemas.microsoft.com/office/drawing/2014/main" id="{26A0BB5F-5086-4847-8A83-DF62AFDEA80C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2235" y="2192"/>
                <a:ext cx="1318" cy="880"/>
              </a:xfrm>
              <a:prstGeom prst="ellipse">
                <a:avLst/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7" name="WordArt 39">
              <a:hlinkClick r:id="rId66" action="ppaction://hlinkpres?slideindex=1&amp;slidetitle="/>
              <a:extLst>
                <a:ext uri="{FF2B5EF4-FFF2-40B4-BE49-F238E27FC236}">
                  <a16:creationId xmlns:a16="http://schemas.microsoft.com/office/drawing/2014/main" id="{632792A6-3D5A-4969-99A8-192DFAAE16C4}"/>
                </a:ext>
              </a:extLst>
            </p:cNvPr>
            <p:cNvSpPr>
              <a:spLocks noChangeArrowheads="1" noChangeShapeType="1" noTextEdit="1"/>
            </p:cNvSpPr>
            <p:nvPr>
              <p:custDataLst>
                <p:tags r:id="rId37"/>
              </p:custDataLst>
            </p:nvPr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7" name="Group 40">
            <a:extLst>
              <a:ext uri="{FF2B5EF4-FFF2-40B4-BE49-F238E27FC236}">
                <a16:creationId xmlns:a16="http://schemas.microsoft.com/office/drawing/2014/main" id="{E5DEAECF-2832-439C-9AEC-5D47CF77FDDA}"/>
              </a:ext>
            </a:extLst>
          </p:cNvPr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 rot="5400000">
            <a:off x="2871433" y="5179597"/>
            <a:ext cx="1173163" cy="144463"/>
            <a:chOff x="0" y="1896"/>
            <a:chExt cx="5760" cy="120"/>
          </a:xfrm>
        </p:grpSpPr>
        <p:sp>
          <p:nvSpPr>
            <p:cNvPr id="38" name="Rectangle 41">
              <a:extLst>
                <a:ext uri="{FF2B5EF4-FFF2-40B4-BE49-F238E27FC236}">
                  <a16:creationId xmlns:a16="http://schemas.microsoft.com/office/drawing/2014/main" id="{A0DA0F5D-C9BA-4BF5-B6FA-AA20F15C115E}"/>
                </a:ext>
              </a:extLst>
            </p:cNvPr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9" name="Rectangle 42">
              <a:extLst>
                <a:ext uri="{FF2B5EF4-FFF2-40B4-BE49-F238E27FC236}">
                  <a16:creationId xmlns:a16="http://schemas.microsoft.com/office/drawing/2014/main" id="{EE1D47D3-8C63-4E6E-A355-5549E2D06A08}"/>
                </a:ext>
              </a:extLst>
            </p:cNvPr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0" name="Group 44">
            <a:extLst>
              <a:ext uri="{FF2B5EF4-FFF2-40B4-BE49-F238E27FC236}">
                <a16:creationId xmlns:a16="http://schemas.microsoft.com/office/drawing/2014/main" id="{A09DCCE7-D469-48C4-947A-EB0DF5646D0A}"/>
              </a:ext>
            </a:extLst>
          </p:cNvPr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947633" y="4100097"/>
            <a:ext cx="908050" cy="989013"/>
            <a:chOff x="3260" y="1700"/>
            <a:chExt cx="581" cy="623"/>
          </a:xfrm>
        </p:grpSpPr>
        <p:grpSp>
          <p:nvGrpSpPr>
            <p:cNvPr id="41" name="Group 45">
              <a:extLst>
                <a:ext uri="{FF2B5EF4-FFF2-40B4-BE49-F238E27FC236}">
                  <a16:creationId xmlns:a16="http://schemas.microsoft.com/office/drawing/2014/main" id="{11BAEF43-AD6D-46C1-9600-F421FFB7B9F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43" name="AutoShape 46" descr="Bouquet">
                <a:extLst>
                  <a:ext uri="{FF2B5EF4-FFF2-40B4-BE49-F238E27FC236}">
                    <a16:creationId xmlns:a16="http://schemas.microsoft.com/office/drawing/2014/main" id="{63A0CD47-66B2-47AC-BF71-4FC97E8AB4E8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4" name="AutoShape 47" descr="Bouquet">
                <a:extLst>
                  <a:ext uri="{FF2B5EF4-FFF2-40B4-BE49-F238E27FC236}">
                    <a16:creationId xmlns:a16="http://schemas.microsoft.com/office/drawing/2014/main" id="{FDF45AAB-BD7F-4A39-AC5C-70551D512D72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" name="AutoShape 48" descr="Bouquet">
                <a:extLst>
                  <a:ext uri="{FF2B5EF4-FFF2-40B4-BE49-F238E27FC236}">
                    <a16:creationId xmlns:a16="http://schemas.microsoft.com/office/drawing/2014/main" id="{9A3783DF-3ACD-4BB8-A631-CE7AA7E7E90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6" name="Oval 49" descr="Bouquet">
                <a:extLst>
                  <a:ext uri="{FF2B5EF4-FFF2-40B4-BE49-F238E27FC236}">
                    <a16:creationId xmlns:a16="http://schemas.microsoft.com/office/drawing/2014/main" id="{29F09793-E661-45A7-8275-EFD69C304089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7" name="Oval 50" descr="Bouquet">
                <a:extLst>
                  <a:ext uri="{FF2B5EF4-FFF2-40B4-BE49-F238E27FC236}">
                    <a16:creationId xmlns:a16="http://schemas.microsoft.com/office/drawing/2014/main" id="{191757DA-7B61-4744-99FF-B68C5559245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solidFill>
                <a:srgbClr val="FFFF99"/>
              </a:solid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" name="Oval 51" descr="Bouquet">
                <a:extLst>
                  <a:ext uri="{FF2B5EF4-FFF2-40B4-BE49-F238E27FC236}">
                    <a16:creationId xmlns:a16="http://schemas.microsoft.com/office/drawing/2014/main" id="{1BF654BD-ED5E-4A2B-9D1B-741BBD46654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367" y="2497"/>
                <a:ext cx="451" cy="1033"/>
              </a:xfrm>
              <a:prstGeom prst="ellipse">
                <a:avLst/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9" name="Oval 52" descr="Bouquet">
                <a:hlinkClick r:id="rId67" action="ppaction://hlinkpres?slideindex=1&amp;slidetitle="/>
                <a:extLst>
                  <a:ext uri="{FF2B5EF4-FFF2-40B4-BE49-F238E27FC236}">
                    <a16:creationId xmlns:a16="http://schemas.microsoft.com/office/drawing/2014/main" id="{F14ED134-DD75-451D-88D0-CFD7095B750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2367" y="2497"/>
                <a:ext cx="451" cy="1033"/>
              </a:xfrm>
              <a:prstGeom prst="ellipse">
                <a:avLst/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0" name="Oval 53" descr="Bouquet">
                <a:extLst>
                  <a:ext uri="{FF2B5EF4-FFF2-40B4-BE49-F238E27FC236}">
                    <a16:creationId xmlns:a16="http://schemas.microsoft.com/office/drawing/2014/main" id="{CB593D5F-B274-484C-A676-B4B30720BC3C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2232" y="2096"/>
                <a:ext cx="1317" cy="1033"/>
              </a:xfrm>
              <a:prstGeom prst="ellipse">
                <a:avLst/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" name="Oval 54" descr="Bouquet">
                <a:extLst>
                  <a:ext uri="{FF2B5EF4-FFF2-40B4-BE49-F238E27FC236}">
                    <a16:creationId xmlns:a16="http://schemas.microsoft.com/office/drawing/2014/main" id="{3628664C-18D3-40B8-83BC-9491EAF03FD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2235" y="2111"/>
                <a:ext cx="1318" cy="1034"/>
              </a:xfrm>
              <a:prstGeom prst="ellipse">
                <a:avLst/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42" name="WordArt 55">
              <a:hlinkClick r:id="rId67" action="ppaction://hlinkpres?slideindex=1&amp;slidetitle="/>
              <a:extLst>
                <a:ext uri="{FF2B5EF4-FFF2-40B4-BE49-F238E27FC236}">
                  <a16:creationId xmlns:a16="http://schemas.microsoft.com/office/drawing/2014/main" id="{C2D79177-DA74-434B-8B13-9D896748794D}"/>
                </a:ext>
              </a:extLst>
            </p:cNvPr>
            <p:cNvSpPr>
              <a:spLocks noChangeArrowheads="1" noChangeShapeType="1" noTextEdit="1"/>
            </p:cNvSpPr>
            <p:nvPr>
              <p:custDataLst>
                <p:tags r:id="rId25"/>
              </p:custDataLst>
            </p:nvPr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2" name="Group 57">
            <a:extLst>
              <a:ext uri="{FF2B5EF4-FFF2-40B4-BE49-F238E27FC236}">
                <a16:creationId xmlns:a16="http://schemas.microsoft.com/office/drawing/2014/main" id="{E710465C-957B-4355-BF83-362670EAC83B}"/>
              </a:ext>
            </a:extLst>
          </p:cNvPr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915883" y="5473285"/>
            <a:ext cx="922338" cy="989012"/>
            <a:chOff x="3247" y="2515"/>
            <a:chExt cx="581" cy="623"/>
          </a:xfrm>
        </p:grpSpPr>
        <p:grpSp>
          <p:nvGrpSpPr>
            <p:cNvPr id="53" name="Group 58">
              <a:extLst>
                <a:ext uri="{FF2B5EF4-FFF2-40B4-BE49-F238E27FC236}">
                  <a16:creationId xmlns:a16="http://schemas.microsoft.com/office/drawing/2014/main" id="{50054177-484C-4317-95A4-7664D4C79F0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226" y="2536"/>
              <a:ext cx="623" cy="581"/>
              <a:chOff x="1871" y="1824"/>
              <a:chExt cx="2007" cy="1807"/>
            </a:xfrm>
          </p:grpSpPr>
          <p:sp>
            <p:nvSpPr>
              <p:cNvPr id="55" name="AutoShape 59">
                <a:extLst>
                  <a:ext uri="{FF2B5EF4-FFF2-40B4-BE49-F238E27FC236}">
                    <a16:creationId xmlns:a16="http://schemas.microsoft.com/office/drawing/2014/main" id="{658B0F5D-D942-4732-A1C1-9F14E1F48D9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6" name="AutoShape 60">
                <a:extLst>
                  <a:ext uri="{FF2B5EF4-FFF2-40B4-BE49-F238E27FC236}">
                    <a16:creationId xmlns:a16="http://schemas.microsoft.com/office/drawing/2014/main" id="{1089227A-CC7F-48B8-9FF1-8A2A990A1F5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7" name="AutoShape 61">
                <a:extLst>
                  <a:ext uri="{FF2B5EF4-FFF2-40B4-BE49-F238E27FC236}">
                    <a16:creationId xmlns:a16="http://schemas.microsoft.com/office/drawing/2014/main" id="{A013A5F6-749F-44DC-931E-A5DB5C3FF576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8" name="Oval 62">
                <a:extLst>
                  <a:ext uri="{FF2B5EF4-FFF2-40B4-BE49-F238E27FC236}">
                    <a16:creationId xmlns:a16="http://schemas.microsoft.com/office/drawing/2014/main" id="{C8B3D38C-FB8D-497B-8EB7-078A9970A07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" name="Oval 63" descr="Bouquet">
                <a:extLst>
                  <a:ext uri="{FF2B5EF4-FFF2-40B4-BE49-F238E27FC236}">
                    <a16:creationId xmlns:a16="http://schemas.microsoft.com/office/drawing/2014/main" id="{C8E4A8DE-3890-4CEE-BA55-C1A40C8FF456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solidFill>
                <a:srgbClr val="FFFF99"/>
              </a:solid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0" name="Oval 64">
                <a:extLst>
                  <a:ext uri="{FF2B5EF4-FFF2-40B4-BE49-F238E27FC236}">
                    <a16:creationId xmlns:a16="http://schemas.microsoft.com/office/drawing/2014/main" id="{52999449-DB92-4CFF-A544-D435AFAF3F92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2367" y="2493"/>
                <a:ext cx="451" cy="101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61" name="Oval 65">
                <a:hlinkClick r:id="rId68" action="ppaction://hlinkpres?slideindex=1&amp;slidetitle="/>
                <a:extLst>
                  <a:ext uri="{FF2B5EF4-FFF2-40B4-BE49-F238E27FC236}">
                    <a16:creationId xmlns:a16="http://schemas.microsoft.com/office/drawing/2014/main" id="{4647A784-1F82-460B-A051-4298E984447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2367" y="2505"/>
                <a:ext cx="451" cy="1017"/>
              </a:xfrm>
              <a:prstGeom prst="ellipse">
                <a:avLst/>
              </a:prstGeom>
              <a:solidFill>
                <a:srgbClr val="C5D6F8"/>
              </a:soli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2" name="Oval 66">
                <a:extLst>
                  <a:ext uri="{FF2B5EF4-FFF2-40B4-BE49-F238E27FC236}">
                    <a16:creationId xmlns:a16="http://schemas.microsoft.com/office/drawing/2014/main" id="{BB159F14-3CB0-4A26-B9FA-87E6B83BB77B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2232" y="2091"/>
                <a:ext cx="1318" cy="1017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63" name="Oval 67" descr="Bouquet">
                <a:extLst>
                  <a:ext uri="{FF2B5EF4-FFF2-40B4-BE49-F238E27FC236}">
                    <a16:creationId xmlns:a16="http://schemas.microsoft.com/office/drawing/2014/main" id="{4EB33BCF-CC0F-4963-B5C9-713CA8D7FC9B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2235" y="2119"/>
                <a:ext cx="1318" cy="1017"/>
              </a:xfrm>
              <a:prstGeom prst="ellipse">
                <a:avLst/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54" name="WordArt 68">
              <a:hlinkClick r:id="rId69" action="ppaction://hlinkpres?slideindex=1&amp;slidetitle="/>
              <a:extLst>
                <a:ext uri="{FF2B5EF4-FFF2-40B4-BE49-F238E27FC236}">
                  <a16:creationId xmlns:a16="http://schemas.microsoft.com/office/drawing/2014/main" id="{0F947E7E-4507-4715-BDC7-CEC92CDD46DC}"/>
                </a:ext>
              </a:extLst>
            </p:cNvPr>
            <p:cNvSpPr>
              <a:spLocks noChangeArrowheads="1" noChangeShapeType="1" noTextEdit="1"/>
            </p:cNvSpPr>
            <p:nvPr>
              <p:custDataLst>
                <p:tags r:id="rId15"/>
              </p:custDataLst>
            </p:nvPr>
          </p:nvSpPr>
          <p:spPr bwMode="auto">
            <a:xfrm>
              <a:off x="3460" y="2679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64" name="Group 69">
            <a:extLst>
              <a:ext uri="{FF2B5EF4-FFF2-40B4-BE49-F238E27FC236}">
                <a16:creationId xmlns:a16="http://schemas.microsoft.com/office/drawing/2014/main" id="{AD9DF0B3-5275-4115-85E3-5FD4CF3798BB}"/>
              </a:ext>
            </a:extLst>
          </p:cNvPr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1093433" y="1290222"/>
            <a:ext cx="1143000" cy="1219200"/>
            <a:chOff x="196" y="292"/>
            <a:chExt cx="616" cy="507"/>
          </a:xfrm>
        </p:grpSpPr>
        <p:grpSp>
          <p:nvGrpSpPr>
            <p:cNvPr id="65" name="Group 70">
              <a:extLst>
                <a:ext uri="{FF2B5EF4-FFF2-40B4-BE49-F238E27FC236}">
                  <a16:creationId xmlns:a16="http://schemas.microsoft.com/office/drawing/2014/main" id="{CD99DA8F-3416-4C90-A6D5-BEF59EEB28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" y="300"/>
              <a:ext cx="608" cy="499"/>
              <a:chOff x="204" y="300"/>
              <a:chExt cx="608" cy="499"/>
            </a:xfrm>
          </p:grpSpPr>
          <p:sp>
            <p:nvSpPr>
              <p:cNvPr id="69" name="Oval 19" descr="Oak">
                <a:extLst>
                  <a:ext uri="{FF2B5EF4-FFF2-40B4-BE49-F238E27FC236}">
                    <a16:creationId xmlns:a16="http://schemas.microsoft.com/office/drawing/2014/main" id="{E253F9CD-B599-4B72-9B8D-B0650F5FFC12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 rot="1758052">
                <a:off x="204" y="300"/>
                <a:ext cx="592" cy="482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0" name="Oval 24" descr="Oak">
                <a:extLst>
                  <a:ext uri="{FF2B5EF4-FFF2-40B4-BE49-F238E27FC236}">
                    <a16:creationId xmlns:a16="http://schemas.microsoft.com/office/drawing/2014/main" id="{4A566B09-8CD7-4709-9A41-99A997BF80E4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 rot="1758052">
                <a:off x="220" y="317"/>
                <a:ext cx="592" cy="482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6" name="Group 73">
              <a:extLst>
                <a:ext uri="{FF2B5EF4-FFF2-40B4-BE49-F238E27FC236}">
                  <a16:creationId xmlns:a16="http://schemas.microsoft.com/office/drawing/2014/main" id="{9FCF4E58-E7CD-42B1-A006-DE3A9F9524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" y="292"/>
              <a:ext cx="592" cy="482"/>
              <a:chOff x="204" y="300"/>
              <a:chExt cx="592" cy="482"/>
            </a:xfrm>
          </p:grpSpPr>
          <p:sp>
            <p:nvSpPr>
              <p:cNvPr id="67" name="Oval 25" descr="Oak">
                <a:extLst>
                  <a:ext uri="{FF2B5EF4-FFF2-40B4-BE49-F238E27FC236}">
                    <a16:creationId xmlns:a16="http://schemas.microsoft.com/office/drawing/2014/main" id="{9F65D32A-6838-487C-ACF9-5F212E52D9B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gray">
              <a:xfrm rot="1758052">
                <a:off x="204" y="300"/>
                <a:ext cx="592" cy="482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>
                  <a:latin typeface="Arial" panose="020B0604020202020204" pitchFamily="34" charset="0"/>
                </a:endParaRPr>
              </a:p>
            </p:txBody>
          </p:sp>
          <p:pic>
            <p:nvPicPr>
              <p:cNvPr id="68" name="Picture 27" descr="Picture1">
                <a:extLst>
                  <a:ext uri="{FF2B5EF4-FFF2-40B4-BE49-F238E27FC236}">
                    <a16:creationId xmlns:a16="http://schemas.microsoft.com/office/drawing/2014/main" id="{F88694A1-C086-4E50-BCBC-B35AF7C6C0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" y="328"/>
                <a:ext cx="276" cy="280"/>
              </a:xfrm>
              <a:prstGeom prst="rect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71" name="AutoShape 27" descr="Bouquet">
            <a:hlinkClick r:id="rId72" action="ppaction://hlinksldjump"/>
            <a:extLst>
              <a:ext uri="{FF2B5EF4-FFF2-40B4-BE49-F238E27FC236}">
                <a16:creationId xmlns:a16="http://schemas.microsoft.com/office/drawing/2014/main" id="{8F2E816B-3DD6-4ED2-ADBD-C58807FB3134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1127464" y="441964"/>
            <a:ext cx="9969624" cy="93440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MẠNG THÔNG TIN TOÀN CẦU (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193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4" action="ppaction://hlinksldjump"/>
            <a:extLst>
              <a:ext uri="{FF2B5EF4-FFF2-40B4-BE49-F238E27FC236}">
                <a16:creationId xmlns:a16="http://schemas.microsoft.com/office/drawing/2014/main" id="{FDCD8B16-2DA7-4263-B565-591632723B2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491916" y="309315"/>
            <a:ext cx="8706814" cy="64135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MẠNG THÔNG TIN TOÀN CẦU (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7F383-C7B3-456E-AF13-5BBCEEC4ED93}"/>
              </a:ext>
            </a:extLst>
          </p:cNvPr>
          <p:cNvSpPr txBox="1"/>
          <p:nvPr/>
        </p:nvSpPr>
        <p:spPr>
          <a:xfrm>
            <a:off x="-577518" y="1133623"/>
            <a:ext cx="9593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web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C244AFD-7FE3-412B-A66A-AE95BD8DD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0677" y="2095703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vi-V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31A0DF6F-5111-4B1A-94FF-444857AB6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020" y="2971295"/>
            <a:ext cx="110048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web?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B8C1C869-4815-4955-BD0F-A09EC93753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"/>
          <a:stretch>
            <a:fillRect/>
          </a:stretch>
        </p:blipFill>
        <p:spPr bwMode="auto">
          <a:xfrm>
            <a:off x="8747419" y="4957011"/>
            <a:ext cx="3193903" cy="17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48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4" action="ppaction://hlinksldjump"/>
            <a:extLst>
              <a:ext uri="{FF2B5EF4-FFF2-40B4-BE49-F238E27FC236}">
                <a16:creationId xmlns:a16="http://schemas.microsoft.com/office/drawing/2014/main" id="{FDCD8B16-2DA7-4263-B565-591632723B2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491916" y="309315"/>
            <a:ext cx="8706814" cy="64135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MẠNG THÔNG TIN TOÀN CẦU (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7F383-C7B3-456E-AF13-5BBCEEC4ED93}"/>
              </a:ext>
            </a:extLst>
          </p:cNvPr>
          <p:cNvSpPr txBox="1"/>
          <p:nvPr/>
        </p:nvSpPr>
        <p:spPr>
          <a:xfrm>
            <a:off x="-577518" y="1133623"/>
            <a:ext cx="9593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web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32B78B-F6A3-4BE3-A9FF-72F119E5254C}"/>
              </a:ext>
            </a:extLst>
          </p:cNvPr>
          <p:cNvGrpSpPr/>
          <p:nvPr/>
        </p:nvGrpSpPr>
        <p:grpSpPr>
          <a:xfrm>
            <a:off x="-2790376" y="1133623"/>
            <a:ext cx="13394207" cy="5949676"/>
            <a:chOff x="-2421407" y="1252031"/>
            <a:chExt cx="13394207" cy="5949676"/>
          </a:xfrm>
        </p:grpSpPr>
        <p:sp>
          <p:nvSpPr>
            <p:cNvPr id="5" name="Block Arc 4">
              <a:extLst>
                <a:ext uri="{FF2B5EF4-FFF2-40B4-BE49-F238E27FC236}">
                  <a16:creationId xmlns:a16="http://schemas.microsoft.com/office/drawing/2014/main" id="{961B4424-3078-4D86-BEA6-17E60083B36B}"/>
                </a:ext>
              </a:extLst>
            </p:cNvPr>
            <p:cNvSpPr/>
            <p:nvPr/>
          </p:nvSpPr>
          <p:spPr>
            <a:xfrm>
              <a:off x="-2421407" y="1252031"/>
              <a:ext cx="5949676" cy="5949676"/>
            </a:xfrm>
            <a:prstGeom prst="blockArc">
              <a:avLst>
                <a:gd name="adj1" fmla="val 18900000"/>
                <a:gd name="adj2" fmla="val 2700000"/>
                <a:gd name="adj3" fmla="val 363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30A8FEE-500C-466A-BD38-779433D3D16E}"/>
                </a:ext>
              </a:extLst>
            </p:cNvPr>
            <p:cNvSpPr/>
            <p:nvPr/>
          </p:nvSpPr>
          <p:spPr>
            <a:xfrm>
              <a:off x="3481986" y="2505768"/>
              <a:ext cx="7490814" cy="883761"/>
            </a:xfrm>
            <a:custGeom>
              <a:avLst/>
              <a:gdLst>
                <a:gd name="connsiteX0" fmla="*/ 0 w 6702415"/>
                <a:gd name="connsiteY0" fmla="*/ 0 h 883761"/>
                <a:gd name="connsiteX1" fmla="*/ 6702415 w 6702415"/>
                <a:gd name="connsiteY1" fmla="*/ 0 h 883761"/>
                <a:gd name="connsiteX2" fmla="*/ 6702415 w 6702415"/>
                <a:gd name="connsiteY2" fmla="*/ 883761 h 883761"/>
                <a:gd name="connsiteX3" fmla="*/ 0 w 6702415"/>
                <a:gd name="connsiteY3" fmla="*/ 883761 h 883761"/>
                <a:gd name="connsiteX4" fmla="*/ 0 w 6702415"/>
                <a:gd name="connsiteY4" fmla="*/ 0 h 883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2415" h="883761">
                  <a:moveTo>
                    <a:pt x="0" y="0"/>
                  </a:moveTo>
                  <a:lnTo>
                    <a:pt x="6702415" y="0"/>
                  </a:lnTo>
                  <a:lnTo>
                    <a:pt x="6702415" y="883761"/>
                  </a:lnTo>
                  <a:lnTo>
                    <a:pt x="0" y="883761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701486" tIns="71120" rIns="71120" bIns="7112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Nhấn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đúp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duyệt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A9300C0-3CF7-48B2-AF18-BA702F20A8DC}"/>
                </a:ext>
              </a:extLst>
            </p:cNvPr>
            <p:cNvSpPr/>
            <p:nvPr/>
          </p:nvSpPr>
          <p:spPr>
            <a:xfrm>
              <a:off x="2635519" y="2348875"/>
              <a:ext cx="1104701" cy="1104701"/>
            </a:xfrm>
            <a:prstGeom prst="ellipse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C606C1B-FBE8-4544-B298-F4EC033A04C0}"/>
                </a:ext>
              </a:extLst>
            </p:cNvPr>
            <p:cNvSpPr/>
            <p:nvPr/>
          </p:nvSpPr>
          <p:spPr>
            <a:xfrm>
              <a:off x="3394838" y="3784987"/>
              <a:ext cx="7577962" cy="883761"/>
            </a:xfrm>
            <a:custGeom>
              <a:avLst/>
              <a:gdLst>
                <a:gd name="connsiteX0" fmla="*/ 0 w 6395800"/>
                <a:gd name="connsiteY0" fmla="*/ 0 h 883761"/>
                <a:gd name="connsiteX1" fmla="*/ 6395800 w 6395800"/>
                <a:gd name="connsiteY1" fmla="*/ 0 h 883761"/>
                <a:gd name="connsiteX2" fmla="*/ 6395800 w 6395800"/>
                <a:gd name="connsiteY2" fmla="*/ 883761 h 883761"/>
                <a:gd name="connsiteX3" fmla="*/ 0 w 6395800"/>
                <a:gd name="connsiteY3" fmla="*/ 883761 h 883761"/>
                <a:gd name="connsiteX4" fmla="*/ 0 w 6395800"/>
                <a:gd name="connsiteY4" fmla="*/ 0 h 883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5800" h="883761">
                  <a:moveTo>
                    <a:pt x="0" y="0"/>
                  </a:moveTo>
                  <a:lnTo>
                    <a:pt x="6395800" y="0"/>
                  </a:lnTo>
                  <a:lnTo>
                    <a:pt x="6395800" y="883761"/>
                  </a:lnTo>
                  <a:lnTo>
                    <a:pt x="0" y="883761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701486" tIns="71120" rIns="71120" bIns="7112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rgbClr val="4647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Nhập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web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3A39F01-9624-412F-82DD-24509DBEDD0C}"/>
                </a:ext>
              </a:extLst>
            </p:cNvPr>
            <p:cNvSpPr/>
            <p:nvPr/>
          </p:nvSpPr>
          <p:spPr>
            <a:xfrm>
              <a:off x="2956766" y="3674517"/>
              <a:ext cx="1104701" cy="1104701"/>
            </a:xfrm>
            <a:prstGeom prst="ellipse">
              <a:avLst/>
            </a:pr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BC62BE2-8E16-40BB-93EA-CB43412819E7}"/>
                </a:ext>
              </a:extLst>
            </p:cNvPr>
            <p:cNvSpPr/>
            <p:nvPr/>
          </p:nvSpPr>
          <p:spPr>
            <a:xfrm>
              <a:off x="3095506" y="5110629"/>
              <a:ext cx="7877294" cy="883761"/>
            </a:xfrm>
            <a:custGeom>
              <a:avLst/>
              <a:gdLst>
                <a:gd name="connsiteX0" fmla="*/ 0 w 6673217"/>
                <a:gd name="connsiteY0" fmla="*/ 0 h 883761"/>
                <a:gd name="connsiteX1" fmla="*/ 6673217 w 6673217"/>
                <a:gd name="connsiteY1" fmla="*/ 0 h 883761"/>
                <a:gd name="connsiteX2" fmla="*/ 6673217 w 6673217"/>
                <a:gd name="connsiteY2" fmla="*/ 883761 h 883761"/>
                <a:gd name="connsiteX3" fmla="*/ 0 w 6673217"/>
                <a:gd name="connsiteY3" fmla="*/ 883761 h 883761"/>
                <a:gd name="connsiteX4" fmla="*/ 0 w 6673217"/>
                <a:gd name="connsiteY4" fmla="*/ 0 h 883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3217" h="883761">
                  <a:moveTo>
                    <a:pt x="0" y="0"/>
                  </a:moveTo>
                  <a:lnTo>
                    <a:pt x="6673217" y="0"/>
                  </a:lnTo>
                  <a:lnTo>
                    <a:pt x="6673217" y="883761"/>
                  </a:lnTo>
                  <a:lnTo>
                    <a:pt x="0" y="883761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701486" tIns="71120" rIns="71120" bIns="7112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rgbClr val="7867E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Nhấn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phím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Enter.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D407D30-865F-4186-B4BD-CC8A22727F64}"/>
                </a:ext>
              </a:extLst>
            </p:cNvPr>
            <p:cNvSpPr/>
            <p:nvPr/>
          </p:nvSpPr>
          <p:spPr>
            <a:xfrm>
              <a:off x="2635519" y="5000159"/>
              <a:ext cx="1104701" cy="1104701"/>
            </a:xfrm>
            <a:prstGeom prst="ellipse">
              <a:avLst/>
            </a:pr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A997F064-9763-4577-94FF-26AC8B211011}"/>
              </a:ext>
            </a:extLst>
          </p:cNvPr>
          <p:cNvSpPr/>
          <p:nvPr/>
        </p:nvSpPr>
        <p:spPr>
          <a:xfrm>
            <a:off x="980437" y="1899057"/>
            <a:ext cx="1375489" cy="4377208"/>
          </a:xfrm>
          <a:prstGeom prst="roundRect">
            <a:avLst/>
          </a:prstGeom>
          <a:solidFill>
            <a:srgbClr val="FFFF66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2D9F6A-0BEE-4FCB-B1D6-3A88AA846AC1}"/>
              </a:ext>
            </a:extLst>
          </p:cNvPr>
          <p:cNvSpPr txBox="1"/>
          <p:nvPr/>
        </p:nvSpPr>
        <p:spPr>
          <a:xfrm>
            <a:off x="2262521" y="2356485"/>
            <a:ext cx="1155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37112A-06FC-415F-9F3D-C90D07AE1DC4}"/>
              </a:ext>
            </a:extLst>
          </p:cNvPr>
          <p:cNvSpPr txBox="1"/>
          <p:nvPr/>
        </p:nvSpPr>
        <p:spPr>
          <a:xfrm>
            <a:off x="2262521" y="4994539"/>
            <a:ext cx="1155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83C1F9-210E-401A-9F52-8BFB76A25886}"/>
              </a:ext>
            </a:extLst>
          </p:cNvPr>
          <p:cNvSpPr txBox="1"/>
          <p:nvPr/>
        </p:nvSpPr>
        <p:spPr>
          <a:xfrm>
            <a:off x="2581377" y="3671214"/>
            <a:ext cx="1155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685125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4" action="ppaction://hlinksldjump"/>
            <a:extLst>
              <a:ext uri="{FF2B5EF4-FFF2-40B4-BE49-F238E27FC236}">
                <a16:creationId xmlns:a16="http://schemas.microsoft.com/office/drawing/2014/main" id="{FDCD8B16-2DA7-4263-B565-591632723B2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491916" y="309315"/>
            <a:ext cx="8706814" cy="64135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MẠNG THÔNG TIN TOÀN CẦU (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7F383-C7B3-456E-AF13-5BBCEEC4ED93}"/>
              </a:ext>
            </a:extLst>
          </p:cNvPr>
          <p:cNvSpPr txBox="1"/>
          <p:nvPr/>
        </p:nvSpPr>
        <p:spPr>
          <a:xfrm>
            <a:off x="-577518" y="1133623"/>
            <a:ext cx="9593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web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C244AFD-7FE3-412B-A66A-AE95BD8DD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66387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vi-V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173B31E2-377E-4987-920E-2497F6635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611" y="3060706"/>
            <a:ext cx="1100488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vi.wikipedia.com</a:t>
            </a:r>
          </a:p>
          <a:p>
            <a:pPr eaLnBrk="1" hangingPunct="1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6C80B26A-5A0B-40ED-BB13-54886B801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"/>
          <a:stretch>
            <a:fillRect/>
          </a:stretch>
        </p:blipFill>
        <p:spPr bwMode="auto">
          <a:xfrm>
            <a:off x="8747419" y="4957011"/>
            <a:ext cx="3193903" cy="17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43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7B0074-2658-4983-BC7E-3876241FE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754" y="1534344"/>
            <a:ext cx="11572491" cy="4248289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B3C253B5-E07A-43A2-961C-974261834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79" y="553444"/>
            <a:ext cx="103742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vi-VN" altLang="en-US" sz="3200" b="1" dirty="0">
              <a:solidFill>
                <a:srgbClr val="4647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F863EA26-4B47-462D-AA63-F4FC67F89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232" y="5990108"/>
            <a:ext cx="101034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Google Chrome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vi-VN" altLang="en-US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03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4" action="ppaction://hlinksldjump"/>
            <a:extLst>
              <a:ext uri="{FF2B5EF4-FFF2-40B4-BE49-F238E27FC236}">
                <a16:creationId xmlns:a16="http://schemas.microsoft.com/office/drawing/2014/main" id="{FDCD8B16-2DA7-4263-B565-591632723B2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491916" y="309315"/>
            <a:ext cx="8706814" cy="64135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MẠNG THÔNG TIN TOÀN CẦU (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7F383-C7B3-456E-AF13-5BBCEEC4ED93}"/>
              </a:ext>
            </a:extLst>
          </p:cNvPr>
          <p:cNvSpPr txBox="1"/>
          <p:nvPr/>
        </p:nvSpPr>
        <p:spPr>
          <a:xfrm>
            <a:off x="-577518" y="1133623"/>
            <a:ext cx="9593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web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C244AFD-7FE3-412B-A66A-AE95BD8DD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37262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vi-V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FD882FD7-9858-4CE3-A3BF-7D95C9EE0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79" y="2602456"/>
            <a:ext cx="11004884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khituongvietnam.gov.vn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FEF165B7-198B-4A24-94FD-33ACEB246A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"/>
          <a:stretch>
            <a:fillRect/>
          </a:stretch>
        </p:blipFill>
        <p:spPr bwMode="auto">
          <a:xfrm>
            <a:off x="8747419" y="4957011"/>
            <a:ext cx="3193903" cy="17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06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3C253B5-E07A-43A2-961C-974261834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30" y="248945"/>
            <a:ext cx="109209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vi-VN" altLang="en-US" sz="3200" b="1" dirty="0">
              <a:solidFill>
                <a:srgbClr val="4647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F863EA26-4B47-462D-AA63-F4FC67F89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792" y="5850367"/>
            <a:ext cx="101034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Google Chrome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vi-VN" altLang="en-US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FA93C63-297A-403E-A59B-20B80EA1E662}"/>
              </a:ext>
            </a:extLst>
          </p:cNvPr>
          <p:cNvGrpSpPr/>
          <p:nvPr/>
        </p:nvGrpSpPr>
        <p:grpSpPr>
          <a:xfrm>
            <a:off x="496824" y="1007633"/>
            <a:ext cx="11033760" cy="4458686"/>
            <a:chOff x="496824" y="1007633"/>
            <a:chExt cx="11033760" cy="44586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80822F-21A5-4224-A0E7-B21EB1CDF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6824" y="1007633"/>
              <a:ext cx="11033760" cy="445868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F942F44-0F46-4B91-8B23-CCA841966DCE}"/>
                </a:ext>
              </a:extLst>
            </p:cNvPr>
            <p:cNvSpPr/>
            <p:nvPr/>
          </p:nvSpPr>
          <p:spPr>
            <a:xfrm>
              <a:off x="585216" y="1179576"/>
              <a:ext cx="3502152" cy="384048"/>
            </a:xfrm>
            <a:prstGeom prst="rect">
              <a:avLst/>
            </a:prstGeom>
            <a:solidFill>
              <a:srgbClr val="FF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6994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4" action="ppaction://hlinksldjump"/>
            <a:extLst>
              <a:ext uri="{FF2B5EF4-FFF2-40B4-BE49-F238E27FC236}">
                <a16:creationId xmlns:a16="http://schemas.microsoft.com/office/drawing/2014/main" id="{FDCD8B16-2DA7-4263-B565-591632723B2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491916" y="309315"/>
            <a:ext cx="8706814" cy="64135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MẠNG THÔNG TIN TOÀN CẦU (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7F383-C7B3-456E-AF13-5BBCEEC4ED93}"/>
              </a:ext>
            </a:extLst>
          </p:cNvPr>
          <p:cNvSpPr txBox="1"/>
          <p:nvPr/>
        </p:nvSpPr>
        <p:spPr>
          <a:xfrm>
            <a:off x="-577518" y="1133623"/>
            <a:ext cx="9593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web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C244AFD-7FE3-412B-A66A-AE95BD8DD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37262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vi-V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6EEDE58F-4488-4BF3-919B-9CA67B876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557" y="2602456"/>
            <a:ext cx="11004884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tin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vtvgo.vn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A118CCE8-9B6C-4A32-A102-43408F929F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"/>
          <a:stretch>
            <a:fillRect/>
          </a:stretch>
        </p:blipFill>
        <p:spPr bwMode="auto">
          <a:xfrm>
            <a:off x="8747419" y="4957011"/>
            <a:ext cx="3193903" cy="17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47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3C253B5-E07A-43A2-961C-974261834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754" y="616539"/>
            <a:ext cx="109209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vi-VN" altLang="en-US" sz="3200" b="1" dirty="0">
              <a:solidFill>
                <a:srgbClr val="4647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F863EA26-4B47-462D-AA63-F4FC67F89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1936" y="5779796"/>
            <a:ext cx="101034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Google Chrome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vi-VN" altLang="en-US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CF306-F03A-4A82-BDD9-1B6E306A2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754" y="1570771"/>
            <a:ext cx="11593867" cy="371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31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961675-83C8-469E-B560-2D87FD246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7200" y="4242967"/>
            <a:ext cx="7421530" cy="2305718"/>
          </a:xfrm>
          <a:prstGeom prst="rect">
            <a:avLst/>
          </a:prstGeom>
        </p:spPr>
      </p:pic>
      <p:sp>
        <p:nvSpPr>
          <p:cNvPr id="4" name="AutoShape 27" descr="Bouquet">
            <a:hlinkClick r:id="rId6" action="ppaction://hlinksldjump"/>
            <a:extLst>
              <a:ext uri="{FF2B5EF4-FFF2-40B4-BE49-F238E27FC236}">
                <a16:creationId xmlns:a16="http://schemas.microsoft.com/office/drawing/2014/main" id="{F9F4890B-EBD2-408D-A4C4-24310E1A247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491916" y="309315"/>
            <a:ext cx="8706814" cy="64135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MẠNG THÔNG TIN TOÀN CẦU (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BE967A-7D39-4DBD-893D-A3B6B13E7DE1}"/>
              </a:ext>
            </a:extLst>
          </p:cNvPr>
          <p:cNvSpPr txBox="1"/>
          <p:nvPr/>
        </p:nvSpPr>
        <p:spPr>
          <a:xfrm>
            <a:off x="-577518" y="1133623"/>
            <a:ext cx="9593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web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96B4D2-86E6-4A47-8D48-BDA1E9071829}"/>
              </a:ext>
            </a:extLst>
          </p:cNvPr>
          <p:cNvSpPr txBox="1"/>
          <p:nvPr/>
        </p:nvSpPr>
        <p:spPr>
          <a:xfrm>
            <a:off x="422781" y="1839800"/>
            <a:ext cx="3534078" cy="523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222F83-688C-4730-871A-0DEEF4AC27A7}"/>
              </a:ext>
            </a:extLst>
          </p:cNvPr>
          <p:cNvSpPr txBox="1"/>
          <p:nvPr/>
        </p:nvSpPr>
        <p:spPr>
          <a:xfrm>
            <a:off x="733267" y="2363021"/>
            <a:ext cx="110359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(Bookmarks bar)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>
              <a:buFontTx/>
              <a:buChar char="-"/>
              <a:defRPr/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web,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04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F3AF0E-090A-4CFC-A682-698B56D7DBE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422" y="1196620"/>
            <a:ext cx="8196903" cy="4861279"/>
          </a:xfrm>
          <a:prstGeom prst="rect">
            <a:avLst/>
          </a:prstGeom>
          <a:noFill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7900C3-F2E9-4DC6-A66E-721DEE7200F5}"/>
              </a:ext>
            </a:extLst>
          </p:cNvPr>
          <p:cNvSpPr/>
          <p:nvPr/>
        </p:nvSpPr>
        <p:spPr>
          <a:xfrm>
            <a:off x="-996696" y="547396"/>
            <a:ext cx="5934456" cy="758952"/>
          </a:xfrm>
          <a:prstGeom prst="roundRect">
            <a:avLst>
              <a:gd name="adj" fmla="val 50000"/>
            </a:avLst>
          </a:prstGeom>
          <a:solidFill>
            <a:srgbClr val="FFFC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vi-VN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D59B6D-77AC-44FE-92DC-DE2D2C88B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7992" y="594096"/>
            <a:ext cx="5752629" cy="4808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BD2E8B-0446-4023-A72A-2ED8071D2F73}"/>
              </a:ext>
            </a:extLst>
          </p:cNvPr>
          <p:cNvSpPr txBox="1"/>
          <p:nvPr/>
        </p:nvSpPr>
        <p:spPr>
          <a:xfrm>
            <a:off x="2867992" y="5402448"/>
            <a:ext cx="57526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088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4" y="139147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0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2079" y="6043834"/>
            <a:ext cx="67700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7952" y="5993103"/>
            <a:ext cx="710786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070" y="173588"/>
            <a:ext cx="9524187" cy="179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95" y="720718"/>
            <a:ext cx="881448" cy="88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4000749" y="3105576"/>
            <a:ext cx="7506801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4014677" y="5213983"/>
            <a:ext cx="7492873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3378894" y="2240957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3361163" y="5332507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3395382" y="4324965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3383765" y="324996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2" cy="91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749411" y="483645"/>
            <a:ext cx="750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Internet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2" y="139148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7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7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8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89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48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4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88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1" y="808573"/>
            <a:ext cx="1073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49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5" y="776538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5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48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09" y="835726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4000749" y="2112487"/>
            <a:ext cx="7506801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4014677" y="4073681"/>
            <a:ext cx="7492873" cy="101366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bởi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6796" y="5975996"/>
            <a:ext cx="72865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6796" y="6026727"/>
            <a:ext cx="73353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523" y="1853182"/>
            <a:ext cx="3546118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98" y="5669461"/>
            <a:ext cx="956899" cy="95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0" y="4417927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49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"/>
                            </p:stCondLst>
                            <p:childTnLst>
                              <p:par>
                                <p:cTn id="94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ung viền PowerPoint đẹp">
            <a:extLst>
              <a:ext uri="{FF2B5EF4-FFF2-40B4-BE49-F238E27FC236}">
                <a16:creationId xmlns:a16="http://schemas.microsoft.com/office/drawing/2014/main" id="{5B43539E-807D-48DA-B8CB-F55905390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764" y="168448"/>
            <a:ext cx="9524187" cy="179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6" descr="Picture1">
            <a:extLst>
              <a:ext uri="{FF2B5EF4-FFF2-40B4-BE49-F238E27FC236}">
                <a16:creationId xmlns:a16="http://schemas.microsoft.com/office/drawing/2014/main" id="{A6B0E8CE-C1E8-4B5D-BF9A-415A1D7CF8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819" y="763704"/>
            <a:ext cx="854169" cy="85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E7F85A-5EC0-492B-8956-AD9AEABE3D4E}"/>
              </a:ext>
            </a:extLst>
          </p:cNvPr>
          <p:cNvSpPr txBox="1"/>
          <p:nvPr/>
        </p:nvSpPr>
        <p:spPr>
          <a:xfrm>
            <a:off x="2467567" y="529068"/>
            <a:ext cx="8001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2: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1463DFB-751F-43B4-A361-71075BAE82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768012"/>
              </p:ext>
            </p:extLst>
          </p:nvPr>
        </p:nvGraphicFramePr>
        <p:xfrm>
          <a:off x="434477" y="2087143"/>
          <a:ext cx="10034164" cy="432018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017082">
                  <a:extLst>
                    <a:ext uri="{9D8B030D-6E8A-4147-A177-3AD203B41FA5}">
                      <a16:colId xmlns:a16="http://schemas.microsoft.com/office/drawing/2014/main" val="1689956808"/>
                    </a:ext>
                  </a:extLst>
                </a:gridCol>
                <a:gridCol w="5017082">
                  <a:extLst>
                    <a:ext uri="{9D8B030D-6E8A-4147-A177-3AD203B41FA5}">
                      <a16:colId xmlns:a16="http://schemas.microsoft.com/office/drawing/2014/main" val="672864816"/>
                    </a:ext>
                  </a:extLst>
                </a:gridCol>
              </a:tblGrid>
              <a:tr h="66790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079072"/>
                  </a:ext>
                </a:extLst>
              </a:tr>
              <a:tr h="667903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Website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duyệt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web.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683691"/>
                  </a:ext>
                </a:extLst>
              </a:tr>
              <a:tr h="667903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Khi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duyệt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web,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web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nháy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chuột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website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Internet.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537418"/>
                  </a:ext>
                </a:extLst>
              </a:tr>
              <a:tr h="667903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web ta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web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734839"/>
                  </a:ext>
                </a:extLst>
              </a:tr>
              <a:tr h="667903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WWW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trỏ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988571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733C514-CDEB-4594-9E86-85806E434A33}"/>
              </a:ext>
            </a:extLst>
          </p:cNvPr>
          <p:cNvSpPr txBox="1"/>
          <p:nvPr/>
        </p:nvSpPr>
        <p:spPr>
          <a:xfrm>
            <a:off x="10573305" y="2208773"/>
            <a:ext cx="1500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FDF519-7CD2-4807-86C9-DA519E401709}"/>
              </a:ext>
            </a:extLst>
          </p:cNvPr>
          <p:cNvSpPr txBox="1"/>
          <p:nvPr/>
        </p:nvSpPr>
        <p:spPr>
          <a:xfrm>
            <a:off x="10850414" y="2782159"/>
            <a:ext cx="118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BC526-1792-41B3-9B80-C1F44139A3B2}"/>
              </a:ext>
            </a:extLst>
          </p:cNvPr>
          <p:cNvSpPr txBox="1"/>
          <p:nvPr/>
        </p:nvSpPr>
        <p:spPr>
          <a:xfrm>
            <a:off x="10889413" y="3792934"/>
            <a:ext cx="118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2 -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2E22DA-2FE8-435B-A466-862487BE0B69}"/>
              </a:ext>
            </a:extLst>
          </p:cNvPr>
          <p:cNvSpPr txBox="1"/>
          <p:nvPr/>
        </p:nvSpPr>
        <p:spPr>
          <a:xfrm>
            <a:off x="10889413" y="4950749"/>
            <a:ext cx="118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CF1145-2916-421A-ADA1-130F6E1DC235}"/>
              </a:ext>
            </a:extLst>
          </p:cNvPr>
          <p:cNvSpPr txBox="1"/>
          <p:nvPr/>
        </p:nvSpPr>
        <p:spPr>
          <a:xfrm>
            <a:off x="10889413" y="5724586"/>
            <a:ext cx="118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4 -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787B75-BC36-40E7-BB56-DDDB7780D029}"/>
              </a:ext>
            </a:extLst>
          </p:cNvPr>
          <p:cNvSpPr txBox="1"/>
          <p:nvPr/>
        </p:nvSpPr>
        <p:spPr>
          <a:xfrm>
            <a:off x="11399980" y="2731993"/>
            <a:ext cx="64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AFDC8A-89A8-4E1B-AF71-95D3BE9B4B39}"/>
              </a:ext>
            </a:extLst>
          </p:cNvPr>
          <p:cNvSpPr txBox="1"/>
          <p:nvPr/>
        </p:nvSpPr>
        <p:spPr>
          <a:xfrm>
            <a:off x="11425561" y="3747276"/>
            <a:ext cx="64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95EAA3-D509-4206-A81F-82EB4AFA9DF4}"/>
              </a:ext>
            </a:extLst>
          </p:cNvPr>
          <p:cNvSpPr txBox="1"/>
          <p:nvPr/>
        </p:nvSpPr>
        <p:spPr>
          <a:xfrm>
            <a:off x="11425561" y="4919971"/>
            <a:ext cx="64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F6126-688E-4ADA-B22E-08133ADA8351}"/>
              </a:ext>
            </a:extLst>
          </p:cNvPr>
          <p:cNvSpPr txBox="1"/>
          <p:nvPr/>
        </p:nvSpPr>
        <p:spPr>
          <a:xfrm>
            <a:off x="11421223" y="5696911"/>
            <a:ext cx="64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23084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1" y="3306176"/>
            <a:ext cx="4860465" cy="1500301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3" y="5098536"/>
            <a:ext cx="4860465" cy="15322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13164" y="586715"/>
            <a:ext cx="952260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World Wide Web </a:t>
            </a: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17" y="3231793"/>
            <a:ext cx="4756411" cy="1412705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218" y="5098536"/>
            <a:ext cx="4604609" cy="151054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66435" y="2823907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716501" y="4769536"/>
            <a:ext cx="1134331" cy="1407493"/>
            <a:chOff x="3901682" y="4683256"/>
            <a:chExt cx="1333064" cy="1859147"/>
          </a:xfrm>
        </p:grpSpPr>
        <p:pic>
          <p:nvPicPr>
            <p:cNvPr id="25" name="Picture 2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0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491956" y="2823633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8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11552" y="4669997"/>
            <a:ext cx="866159" cy="1593481"/>
            <a:chOff x="6780706" y="4686364"/>
            <a:chExt cx="1333064" cy="1866931"/>
          </a:xfrm>
        </p:grpSpPr>
        <p:pic>
          <p:nvPicPr>
            <p:cNvPr id="27" name="Picture 26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8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10" action="ppaction://hlinksldjump"/>
          </p:cNvPr>
          <p:cNvSpPr txBox="1"/>
          <p:nvPr/>
        </p:nvSpPr>
        <p:spPr>
          <a:xfrm>
            <a:off x="375131" y="5068885"/>
            <a:ext cx="44053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</a:t>
            </a:r>
          </a:p>
          <a:p>
            <a:pPr lvl="0" algn="ctr">
              <a:defRPr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Internet,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>
            <a:hlinkClick r:id="rId8" action="ppaction://hlinksldjump"/>
          </p:cNvPr>
          <p:cNvSpPr txBox="1"/>
          <p:nvPr/>
        </p:nvSpPr>
        <p:spPr>
          <a:xfrm>
            <a:off x="7565518" y="5517367"/>
            <a:ext cx="4471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</a:p>
        </p:txBody>
      </p:sp>
      <p:sp>
        <p:nvSpPr>
          <p:cNvPr id="33" name="TextBox 32">
            <a:hlinkClick r:id="rId8" action="ppaction://hlinksldjump"/>
          </p:cNvPr>
          <p:cNvSpPr txBox="1"/>
          <p:nvPr/>
        </p:nvSpPr>
        <p:spPr>
          <a:xfrm>
            <a:off x="7432218" y="3645757"/>
            <a:ext cx="4604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TextBox 33">
            <a:hlinkClick r:id="rId8" action="ppaction://hlinksldjump"/>
          </p:cNvPr>
          <p:cNvSpPr txBox="1"/>
          <p:nvPr/>
        </p:nvSpPr>
        <p:spPr>
          <a:xfrm>
            <a:off x="246280" y="3710535"/>
            <a:ext cx="467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3200" b="0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bài tập hiệu quả giúp bạn cải thiện sự sáng tạo ngay tại nhà, cực">
            <a:extLst>
              <a:ext uri="{FF2B5EF4-FFF2-40B4-BE49-F238E27FC236}">
                <a16:creationId xmlns:a16="http://schemas.microsoft.com/office/drawing/2014/main" id="{029F4745-4DE2-48DB-8EE9-15C71222C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669" y="2039815"/>
            <a:ext cx="6812571" cy="425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2F44C6-5525-4AF1-A3DD-B3DA5D8A8B33}"/>
              </a:ext>
            </a:extLst>
          </p:cNvPr>
          <p:cNvSpPr txBox="1"/>
          <p:nvPr/>
        </p:nvSpPr>
        <p:spPr>
          <a:xfrm>
            <a:off x="3219685" y="783555"/>
            <a:ext cx="57526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792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ung viền PowerPoint đẹp">
            <a:extLst>
              <a:ext uri="{FF2B5EF4-FFF2-40B4-BE49-F238E27FC236}">
                <a16:creationId xmlns:a16="http://schemas.microsoft.com/office/drawing/2014/main" id="{EA5C401B-C33F-4B38-BBDC-873C498E6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2" y="152407"/>
            <a:ext cx="12031578" cy="162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6" descr="Picture1">
            <a:extLst>
              <a:ext uri="{FF2B5EF4-FFF2-40B4-BE49-F238E27FC236}">
                <a16:creationId xmlns:a16="http://schemas.microsoft.com/office/drawing/2014/main" id="{9E45DCFF-D262-4BB7-B945-5FC6184AE9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18" y="737451"/>
            <a:ext cx="791273" cy="66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8AF763-7091-44EF-9B5E-06B345EEBE58}"/>
              </a:ext>
            </a:extLst>
          </p:cNvPr>
          <p:cNvSpPr txBox="1"/>
          <p:nvPr/>
        </p:nvSpPr>
        <p:spPr>
          <a:xfrm>
            <a:off x="1258957" y="490569"/>
            <a:ext cx="10197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Internet?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CD2F0B-8624-4D26-8659-9613D6F1D8BD}"/>
              </a:ext>
            </a:extLst>
          </p:cNvPr>
          <p:cNvGrpSpPr/>
          <p:nvPr/>
        </p:nvGrpSpPr>
        <p:grpSpPr>
          <a:xfrm>
            <a:off x="1157763" y="1780675"/>
            <a:ext cx="5018448" cy="4716793"/>
            <a:chOff x="1556084" y="1900278"/>
            <a:chExt cx="5018448" cy="471679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48D9C54-E1D2-4FDD-9F68-D5F04CFA7471}"/>
                </a:ext>
              </a:extLst>
            </p:cNvPr>
            <p:cNvSpPr/>
            <p:nvPr/>
          </p:nvSpPr>
          <p:spPr>
            <a:xfrm>
              <a:off x="1556084" y="1900278"/>
              <a:ext cx="5018448" cy="4716793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229577-0C50-457C-BEFF-67EB851F2E47}"/>
                </a:ext>
              </a:extLst>
            </p:cNvPr>
            <p:cNvSpPr txBox="1"/>
            <p:nvPr/>
          </p:nvSpPr>
          <p:spPr>
            <a:xfrm>
              <a:off x="1657278" y="1918490"/>
              <a:ext cx="4917253" cy="4265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 sách</a:t>
              </a:r>
              <a:endPara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Thông tin được tổ chức tuần tự theo chủ đề hoặc chương trình, bài, phần, nội dung từng  phần. </a:t>
              </a:r>
              <a:endParaRPr lang="en-US" sz="26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 người dùng tìm kiếm thông tin thì phải theo tuần tự, xem nội dung đó thuộc các bài, mấy chương, ở mọi trang trong sách. </a:t>
              </a:r>
              <a:endParaRPr lang="en-US" sz="26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Đây là cách tổ chức tuyến tính.  </a:t>
              </a:r>
              <a:endParaRPr lang="en-US" sz="26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EBB345-790A-4C3E-970D-A61CDFFA2A9C}"/>
              </a:ext>
            </a:extLst>
          </p:cNvPr>
          <p:cNvGrpSpPr/>
          <p:nvPr/>
        </p:nvGrpSpPr>
        <p:grpSpPr>
          <a:xfrm>
            <a:off x="6441440" y="1771082"/>
            <a:ext cx="5618480" cy="4736539"/>
            <a:chOff x="6543040" y="1880532"/>
            <a:chExt cx="5484899" cy="473653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8698DD8-D7DD-4A7E-9798-37E32300157D}"/>
                </a:ext>
              </a:extLst>
            </p:cNvPr>
            <p:cNvSpPr/>
            <p:nvPr/>
          </p:nvSpPr>
          <p:spPr>
            <a:xfrm>
              <a:off x="6543040" y="1900278"/>
              <a:ext cx="5405120" cy="4716793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DAFE81-781F-4E77-8A3C-0D11EF8507B9}"/>
                </a:ext>
              </a:extLst>
            </p:cNvPr>
            <p:cNvSpPr txBox="1"/>
            <p:nvPr/>
          </p:nvSpPr>
          <p:spPr>
            <a:xfrm>
              <a:off x="6622819" y="1880532"/>
              <a:ext cx="5405120" cy="4693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 Internet </a:t>
              </a:r>
              <a:endPara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Tổ chức thông tin dưới </a:t>
              </a: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ạng siêu văn bản.</a:t>
              </a: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 sử dụng có thể dễ dàng truy cập để xem nội dung các trang web khi </a:t>
              </a:r>
              <a:r>
                <a:rPr lang="en-US" sz="2600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Internet. Các liên kết giúp người </a:t>
              </a:r>
              <a:r>
                <a:rPr lang="en-US" sz="2600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dễ dàng di chuyển đến trang web cụ thể liên quan đến nội dung cần quan tâm, không theo tuần tự. </a:t>
              </a:r>
              <a:endParaRPr lang="en-US" sz="26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Đây là cách tổ chức phi tuyến tính.   </a:t>
              </a:r>
              <a:endParaRPr lang="en-US" sz="26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685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FB956C8-6FBB-413B-8A62-74EE39635C9F}"/>
              </a:ext>
            </a:extLst>
          </p:cNvPr>
          <p:cNvGrpSpPr/>
          <p:nvPr/>
        </p:nvGrpSpPr>
        <p:grpSpPr>
          <a:xfrm>
            <a:off x="343302" y="1161014"/>
            <a:ext cx="12031578" cy="4535972"/>
            <a:chOff x="160422" y="152407"/>
            <a:chExt cx="12031578" cy="4535972"/>
          </a:xfrm>
        </p:grpSpPr>
        <p:pic>
          <p:nvPicPr>
            <p:cNvPr id="2" name="Picture 2" descr="Khung viền PowerPoint đẹp">
              <a:extLst>
                <a:ext uri="{FF2B5EF4-FFF2-40B4-BE49-F238E27FC236}">
                  <a16:creationId xmlns:a16="http://schemas.microsoft.com/office/drawing/2014/main" id="{F56E9909-0321-457F-809D-C63756147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22" y="152407"/>
              <a:ext cx="12031578" cy="4535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6D0B3D-415B-437C-925C-A233ED27156F}"/>
                </a:ext>
              </a:extLst>
            </p:cNvPr>
            <p:cNvSpPr txBox="1"/>
            <p:nvPr/>
          </p:nvSpPr>
          <p:spPr>
            <a:xfrm>
              <a:off x="1064030" y="1118209"/>
              <a:ext cx="1034103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 2: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duyệt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web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web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https://hoahoctro.tienphong.vn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http://vtv7.vn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web (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…)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web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web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 Box 5">
            <a:extLst>
              <a:ext uri="{FF2B5EF4-FFF2-40B4-BE49-F238E27FC236}">
                <a16:creationId xmlns:a16="http://schemas.microsoft.com/office/drawing/2014/main" id="{3AE38345-842B-4AEB-8200-99353B07E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97133" y="576239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vi-V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08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0051D83-1CDB-482F-A3DE-F02A7D133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914131"/>
              </p:ext>
            </p:extLst>
          </p:nvPr>
        </p:nvGraphicFramePr>
        <p:xfrm>
          <a:off x="5881919" y="1266817"/>
          <a:ext cx="1371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D741696-2E7F-4EC4-BC91-8B4490B5EF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109291"/>
              </p:ext>
            </p:extLst>
          </p:nvPr>
        </p:nvGraphicFramePr>
        <p:xfrm>
          <a:off x="4967519" y="1757491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426560374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00792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47704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48577615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E3F729B-940A-4DB0-83B7-7455D5C72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235907"/>
              </p:ext>
            </p:extLst>
          </p:nvPr>
        </p:nvGraphicFramePr>
        <p:xfrm>
          <a:off x="5881919" y="2202651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00792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551237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87566797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8B22C6D-EA53-46C2-AB4F-63A041716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272196"/>
              </p:ext>
            </p:extLst>
          </p:nvPr>
        </p:nvGraphicFramePr>
        <p:xfrm>
          <a:off x="5881918" y="2685866"/>
          <a:ext cx="455822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822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2300792691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1551237861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287566797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85409084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988126102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4076956228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129418976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EC99EE9-9D10-452A-A512-B59F56108E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018738"/>
              </p:ext>
            </p:extLst>
          </p:nvPr>
        </p:nvGraphicFramePr>
        <p:xfrm>
          <a:off x="4967518" y="3178628"/>
          <a:ext cx="455822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822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2300792691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1551237861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287566797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85409084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4180871243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1011037120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398298467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49AA67E-804E-4EE8-BCCD-BFA57FEC3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474445"/>
              </p:ext>
            </p:extLst>
          </p:nvPr>
        </p:nvGraphicFramePr>
        <p:xfrm>
          <a:off x="5881918" y="3652787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59308428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8393917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557392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79752645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00041EC-0A4C-4C3B-9450-7BB1AADEAB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793613"/>
              </p:ext>
            </p:extLst>
          </p:nvPr>
        </p:nvGraphicFramePr>
        <p:xfrm>
          <a:off x="4506847" y="4126636"/>
          <a:ext cx="366107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634">
                  <a:extLst>
                    <a:ext uri="{9D8B030D-6E8A-4147-A177-3AD203B41FA5}">
                      <a16:colId xmlns:a16="http://schemas.microsoft.com/office/drawing/2014/main" val="367016436"/>
                    </a:ext>
                  </a:extLst>
                </a:gridCol>
                <a:gridCol w="457634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7634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7634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  <a:gridCol w="457634">
                  <a:extLst>
                    <a:ext uri="{9D8B030D-6E8A-4147-A177-3AD203B41FA5}">
                      <a16:colId xmlns:a16="http://schemas.microsoft.com/office/drawing/2014/main" val="2300792691"/>
                    </a:ext>
                  </a:extLst>
                </a:gridCol>
                <a:gridCol w="457634">
                  <a:extLst>
                    <a:ext uri="{9D8B030D-6E8A-4147-A177-3AD203B41FA5}">
                      <a16:colId xmlns:a16="http://schemas.microsoft.com/office/drawing/2014/main" val="1445642876"/>
                    </a:ext>
                  </a:extLst>
                </a:gridCol>
                <a:gridCol w="457634">
                  <a:extLst>
                    <a:ext uri="{9D8B030D-6E8A-4147-A177-3AD203B41FA5}">
                      <a16:colId xmlns:a16="http://schemas.microsoft.com/office/drawing/2014/main" val="1097170693"/>
                    </a:ext>
                  </a:extLst>
                </a:gridCol>
                <a:gridCol w="457634">
                  <a:extLst>
                    <a:ext uri="{9D8B030D-6E8A-4147-A177-3AD203B41FA5}">
                      <a16:colId xmlns:a16="http://schemas.microsoft.com/office/drawing/2014/main" val="102468374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sp>
        <p:nvSpPr>
          <p:cNvPr id="14" name="SO 1">
            <a:extLst>
              <a:ext uri="{FF2B5EF4-FFF2-40B4-BE49-F238E27FC236}">
                <a16:creationId xmlns:a16="http://schemas.microsoft.com/office/drawing/2014/main" id="{9481C498-5C4B-42E3-A512-C63A20699680}"/>
              </a:ext>
            </a:extLst>
          </p:cNvPr>
          <p:cNvSpPr/>
          <p:nvPr/>
        </p:nvSpPr>
        <p:spPr>
          <a:xfrm>
            <a:off x="2421661" y="1282897"/>
            <a:ext cx="4572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BANG CAU HOI">
            <a:extLst>
              <a:ext uri="{FF2B5EF4-FFF2-40B4-BE49-F238E27FC236}">
                <a16:creationId xmlns:a16="http://schemas.microsoft.com/office/drawing/2014/main" id="{0ADCE57C-0D95-465E-A443-14F65C707071}"/>
              </a:ext>
            </a:extLst>
          </p:cNvPr>
          <p:cNvSpPr/>
          <p:nvPr/>
        </p:nvSpPr>
        <p:spPr>
          <a:xfrm>
            <a:off x="2526436" y="4871965"/>
            <a:ext cx="8667750" cy="177165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 1: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World Wide Web,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 cái)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O 1">
            <a:extLst>
              <a:ext uri="{FF2B5EF4-FFF2-40B4-BE49-F238E27FC236}">
                <a16:creationId xmlns:a16="http://schemas.microsoft.com/office/drawing/2014/main" id="{1D33F037-C28B-4E1E-A3EF-BEB8B1D85450}"/>
              </a:ext>
            </a:extLst>
          </p:cNvPr>
          <p:cNvSpPr/>
          <p:nvPr/>
        </p:nvSpPr>
        <p:spPr>
          <a:xfrm>
            <a:off x="2421661" y="1751583"/>
            <a:ext cx="4572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BANG CAU HOI">
            <a:extLst>
              <a:ext uri="{FF2B5EF4-FFF2-40B4-BE49-F238E27FC236}">
                <a16:creationId xmlns:a16="http://schemas.microsoft.com/office/drawing/2014/main" id="{769B24B0-2995-4B14-B68B-68E09B471FA8}"/>
              </a:ext>
            </a:extLst>
          </p:cNvPr>
          <p:cNvSpPr/>
          <p:nvPr/>
        </p:nvSpPr>
        <p:spPr>
          <a:xfrm>
            <a:off x="2526436" y="4871965"/>
            <a:ext cx="9023772" cy="177165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SO 1">
            <a:extLst>
              <a:ext uri="{FF2B5EF4-FFF2-40B4-BE49-F238E27FC236}">
                <a16:creationId xmlns:a16="http://schemas.microsoft.com/office/drawing/2014/main" id="{BBCF5F42-A4D3-480F-90D5-E92A468C1E32}"/>
              </a:ext>
            </a:extLst>
          </p:cNvPr>
          <p:cNvSpPr/>
          <p:nvPr/>
        </p:nvSpPr>
        <p:spPr>
          <a:xfrm>
            <a:off x="2421661" y="2220269"/>
            <a:ext cx="4572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BANG CAU HOI">
            <a:extLst>
              <a:ext uri="{FF2B5EF4-FFF2-40B4-BE49-F238E27FC236}">
                <a16:creationId xmlns:a16="http://schemas.microsoft.com/office/drawing/2014/main" id="{3CEA3445-5BFD-4D20-8243-F1C9A3DCCAC0}"/>
              </a:ext>
            </a:extLst>
          </p:cNvPr>
          <p:cNvSpPr/>
          <p:nvPr/>
        </p:nvSpPr>
        <p:spPr>
          <a:xfrm>
            <a:off x="2526436" y="4871965"/>
            <a:ext cx="8804020" cy="177165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di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(có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chữ cái)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O 1">
            <a:extLst>
              <a:ext uri="{FF2B5EF4-FFF2-40B4-BE49-F238E27FC236}">
                <a16:creationId xmlns:a16="http://schemas.microsoft.com/office/drawing/2014/main" id="{DC8E29FB-25FA-4026-9584-5B271CEC0B79}"/>
              </a:ext>
            </a:extLst>
          </p:cNvPr>
          <p:cNvSpPr/>
          <p:nvPr/>
        </p:nvSpPr>
        <p:spPr>
          <a:xfrm>
            <a:off x="2421661" y="2688955"/>
            <a:ext cx="4572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BANG CAU HOI">
            <a:extLst>
              <a:ext uri="{FF2B5EF4-FFF2-40B4-BE49-F238E27FC236}">
                <a16:creationId xmlns:a16="http://schemas.microsoft.com/office/drawing/2014/main" id="{6B3846DD-5E39-46C1-A283-DA1E2B3460E8}"/>
              </a:ext>
            </a:extLst>
          </p:cNvPr>
          <p:cNvSpPr/>
          <p:nvPr/>
        </p:nvSpPr>
        <p:spPr>
          <a:xfrm>
            <a:off x="2526436" y="4871965"/>
            <a:ext cx="8667750" cy="177165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 4: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 web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(có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chữ cái)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O 1">
            <a:extLst>
              <a:ext uri="{FF2B5EF4-FFF2-40B4-BE49-F238E27FC236}">
                <a16:creationId xmlns:a16="http://schemas.microsoft.com/office/drawing/2014/main" id="{F9A7A82C-2ACE-41B7-B1D4-7B2D084475AA}"/>
              </a:ext>
            </a:extLst>
          </p:cNvPr>
          <p:cNvSpPr/>
          <p:nvPr/>
        </p:nvSpPr>
        <p:spPr>
          <a:xfrm>
            <a:off x="2421661" y="3157641"/>
            <a:ext cx="4572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BANG CAU HOI">
            <a:extLst>
              <a:ext uri="{FF2B5EF4-FFF2-40B4-BE49-F238E27FC236}">
                <a16:creationId xmlns:a16="http://schemas.microsoft.com/office/drawing/2014/main" id="{53D9CBA9-4747-457A-BC3C-5A1C60F568E3}"/>
              </a:ext>
            </a:extLst>
          </p:cNvPr>
          <p:cNvSpPr/>
          <p:nvPr/>
        </p:nvSpPr>
        <p:spPr>
          <a:xfrm>
            <a:off x="2526436" y="4871965"/>
            <a:ext cx="8667750" cy="177165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 5: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web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(có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chữ cái)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O 1">
            <a:extLst>
              <a:ext uri="{FF2B5EF4-FFF2-40B4-BE49-F238E27FC236}">
                <a16:creationId xmlns:a16="http://schemas.microsoft.com/office/drawing/2014/main" id="{B2C15E0F-5B9E-46F3-98E3-2C66B42D6EEB}"/>
              </a:ext>
            </a:extLst>
          </p:cNvPr>
          <p:cNvSpPr/>
          <p:nvPr/>
        </p:nvSpPr>
        <p:spPr>
          <a:xfrm>
            <a:off x="2421661" y="3626327"/>
            <a:ext cx="4572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BANG CAU HOI">
            <a:extLst>
              <a:ext uri="{FF2B5EF4-FFF2-40B4-BE49-F238E27FC236}">
                <a16:creationId xmlns:a16="http://schemas.microsoft.com/office/drawing/2014/main" id="{724293B8-C45B-4B72-998A-5F78D9227563}"/>
              </a:ext>
            </a:extLst>
          </p:cNvPr>
          <p:cNvSpPr/>
          <p:nvPr/>
        </p:nvSpPr>
        <p:spPr>
          <a:xfrm>
            <a:off x="2526436" y="4871965"/>
            <a:ext cx="8667750" cy="177165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 6: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(có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chữ cái)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O 1">
            <a:extLst>
              <a:ext uri="{FF2B5EF4-FFF2-40B4-BE49-F238E27FC236}">
                <a16:creationId xmlns:a16="http://schemas.microsoft.com/office/drawing/2014/main" id="{D1FF461F-27DF-4886-BCCD-D6B494FE9075}"/>
              </a:ext>
            </a:extLst>
          </p:cNvPr>
          <p:cNvSpPr/>
          <p:nvPr/>
        </p:nvSpPr>
        <p:spPr>
          <a:xfrm>
            <a:off x="2421661" y="4095013"/>
            <a:ext cx="4572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8" name="BANG CAU HOI">
            <a:extLst>
              <a:ext uri="{FF2B5EF4-FFF2-40B4-BE49-F238E27FC236}">
                <a16:creationId xmlns:a16="http://schemas.microsoft.com/office/drawing/2014/main" id="{B6093A53-3305-482A-A70F-22A8E4BFE8F9}"/>
              </a:ext>
            </a:extLst>
          </p:cNvPr>
          <p:cNvSpPr/>
          <p:nvPr/>
        </p:nvSpPr>
        <p:spPr>
          <a:xfrm>
            <a:off x="2526436" y="4871965"/>
            <a:ext cx="8667750" cy="177165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 7: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(có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chữ cái)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A3969910-3E7B-4BBE-AFC8-387C40E83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496951"/>
              </p:ext>
            </p:extLst>
          </p:nvPr>
        </p:nvGraphicFramePr>
        <p:xfrm>
          <a:off x="5881919" y="1274857"/>
          <a:ext cx="1371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61548F70-A63A-474C-AF78-525FFBDB0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991305"/>
              </p:ext>
            </p:extLst>
          </p:nvPr>
        </p:nvGraphicFramePr>
        <p:xfrm>
          <a:off x="4967519" y="1736716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098405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00792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54947859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56341051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A23EA23F-848A-4C7C-B6C3-C10C29325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895894"/>
              </p:ext>
            </p:extLst>
          </p:nvPr>
        </p:nvGraphicFramePr>
        <p:xfrm>
          <a:off x="5881919" y="2214691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00792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551237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87566797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8BE67180-47FA-4817-940E-F8DF1289F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347287"/>
              </p:ext>
            </p:extLst>
          </p:nvPr>
        </p:nvGraphicFramePr>
        <p:xfrm>
          <a:off x="5881918" y="2692802"/>
          <a:ext cx="455822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822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2300792691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1551237861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287566797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85409084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988126102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1968653447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108646032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DF3E1DE1-3E2E-490B-8356-B73A8135A9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359948"/>
              </p:ext>
            </p:extLst>
          </p:nvPr>
        </p:nvGraphicFramePr>
        <p:xfrm>
          <a:off x="4967518" y="3166588"/>
          <a:ext cx="455822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822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2300792691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1551237861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287566797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85409084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1655951178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409003107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413924308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804F42DD-5135-4B46-81C7-3F49316C7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246733"/>
              </p:ext>
            </p:extLst>
          </p:nvPr>
        </p:nvGraphicFramePr>
        <p:xfrm>
          <a:off x="5881918" y="3640818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74100995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3486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1643673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1154276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71E332DB-431F-4D54-B62D-E11CFECAED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938828"/>
              </p:ext>
            </p:extLst>
          </p:nvPr>
        </p:nvGraphicFramePr>
        <p:xfrm>
          <a:off x="4426487" y="4118661"/>
          <a:ext cx="3741432" cy="499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348">
                  <a:extLst>
                    <a:ext uri="{9D8B030D-6E8A-4147-A177-3AD203B41FA5}">
                      <a16:colId xmlns:a16="http://schemas.microsoft.com/office/drawing/2014/main" val="1584492053"/>
                    </a:ext>
                  </a:extLst>
                </a:gridCol>
                <a:gridCol w="460012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60012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60012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  <a:gridCol w="460012">
                  <a:extLst>
                    <a:ext uri="{9D8B030D-6E8A-4147-A177-3AD203B41FA5}">
                      <a16:colId xmlns:a16="http://schemas.microsoft.com/office/drawing/2014/main" val="2300792691"/>
                    </a:ext>
                  </a:extLst>
                </a:gridCol>
                <a:gridCol w="460012">
                  <a:extLst>
                    <a:ext uri="{9D8B030D-6E8A-4147-A177-3AD203B41FA5}">
                      <a16:colId xmlns:a16="http://schemas.microsoft.com/office/drawing/2014/main" val="620138955"/>
                    </a:ext>
                  </a:extLst>
                </a:gridCol>
                <a:gridCol w="460012">
                  <a:extLst>
                    <a:ext uri="{9D8B030D-6E8A-4147-A177-3AD203B41FA5}">
                      <a16:colId xmlns:a16="http://schemas.microsoft.com/office/drawing/2014/main" val="1593491508"/>
                    </a:ext>
                  </a:extLst>
                </a:gridCol>
                <a:gridCol w="460012">
                  <a:extLst>
                    <a:ext uri="{9D8B030D-6E8A-4147-A177-3AD203B41FA5}">
                      <a16:colId xmlns:a16="http://schemas.microsoft.com/office/drawing/2014/main" val="910119715"/>
                    </a:ext>
                  </a:extLst>
                </a:gridCol>
              </a:tblGrid>
              <a:tr h="4996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sp>
        <p:nvSpPr>
          <p:cNvPr id="39" name="SO 1">
            <a:extLst>
              <a:ext uri="{FF2B5EF4-FFF2-40B4-BE49-F238E27FC236}">
                <a16:creationId xmlns:a16="http://schemas.microsoft.com/office/drawing/2014/main" id="{4A20E550-B7DC-4BD0-A2B7-A8E53D50887C}"/>
              </a:ext>
            </a:extLst>
          </p:cNvPr>
          <p:cNvSpPr/>
          <p:nvPr/>
        </p:nvSpPr>
        <p:spPr>
          <a:xfrm>
            <a:off x="5881919" y="729268"/>
            <a:ext cx="4572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F5D32D8-874D-4431-BCF9-B9B8EC6C9F08}"/>
              </a:ext>
            </a:extLst>
          </p:cNvPr>
          <p:cNvSpPr/>
          <p:nvPr/>
        </p:nvSpPr>
        <p:spPr>
          <a:xfrm>
            <a:off x="204891" y="308143"/>
            <a:ext cx="53479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kumimoji="0" lang="vi-VN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GIẢI Ô CHỮ</a:t>
            </a:r>
          </a:p>
        </p:txBody>
      </p:sp>
    </p:spTree>
    <p:extLst>
      <p:ext uri="{BB962C8B-B14F-4D97-AF65-F5344CB8AC3E}">
        <p14:creationId xmlns:p14="http://schemas.microsoft.com/office/powerpoint/2010/main" val="124543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1.85185E-6 L 2.2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4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CK027">
            <a:extLst>
              <a:ext uri="{FF2B5EF4-FFF2-40B4-BE49-F238E27FC236}">
                <a16:creationId xmlns:a16="http://schemas.microsoft.com/office/drawing/2014/main" id="{346F510D-0346-438A-B083-93B99E066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74273"/>
            <a:ext cx="9144000" cy="642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9">
            <a:extLst>
              <a:ext uri="{FF2B5EF4-FFF2-40B4-BE49-F238E27FC236}">
                <a16:creationId xmlns:a16="http://schemas.microsoft.com/office/drawing/2014/main" id="{08E63DC9-A916-4B9B-9975-D59C97773B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08175" y="1567030"/>
            <a:ext cx="3548063" cy="500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Hướng dẫn về nhà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960E32AC-1441-47C6-A098-7498A4D0D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35929"/>
            <a:ext cx="8534400" cy="395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@"/>
              <a:tabLst/>
              <a:defRPr/>
            </a:pPr>
            <a:r>
              <a:rPr kumimoji="0" lang="en-US" alt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website,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(link), WWW,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vi-VN" sz="24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@"/>
              <a:tabLst/>
              <a:defRPr/>
            </a:pPr>
            <a:r>
              <a:rPr kumimoji="0" lang="en-US" alt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alt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web,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website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kumimoji="0" lang="en-US" alt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alt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alt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@"/>
              <a:tabLst/>
              <a:defRPr/>
            </a:pP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alt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22, 23, 24, 25 SBT.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@"/>
              <a:tabLst/>
              <a:defRPr/>
            </a:pPr>
            <a:r>
              <a:rPr kumimoji="0" lang="en-US" alt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400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400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@"/>
              <a:tabLst/>
              <a:defRPr/>
            </a:pPr>
            <a:endParaRPr kumimoji="0" lang="en-US" alt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66D50EB-095A-4AF8-BF5A-32316E7BFEF4}"/>
              </a:ext>
            </a:extLst>
          </p:cNvPr>
          <p:cNvGrpSpPr/>
          <p:nvPr/>
        </p:nvGrpSpPr>
        <p:grpSpPr>
          <a:xfrm>
            <a:off x="8844600" y="4213393"/>
            <a:ext cx="1518600" cy="1124750"/>
            <a:chOff x="10438918" y="5354865"/>
            <a:chExt cx="1671964" cy="1230419"/>
          </a:xfrm>
        </p:grpSpPr>
        <p:pic>
          <p:nvPicPr>
            <p:cNvPr id="5" name="Picture 5" descr="jlgbook">
              <a:extLst>
                <a:ext uri="{FF2B5EF4-FFF2-40B4-BE49-F238E27FC236}">
                  <a16:creationId xmlns:a16="http://schemas.microsoft.com/office/drawing/2014/main" id="{0C3B771C-1E40-4031-B22B-EC8561AD5C5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8918" y="5622508"/>
              <a:ext cx="1671964" cy="96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1401DFF0-1E5E-4867-AB5B-4FEE27428C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8756" y="5354865"/>
              <a:ext cx="858214" cy="535286"/>
            </a:xfrm>
            <a:prstGeom prst="star32">
              <a:avLst>
                <a:gd name="adj" fmla="val 4259"/>
              </a:avLst>
            </a:prstGeom>
            <a:noFill/>
            <a:ln w="9525" algn="ctr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66CC"/>
                </a:buClr>
                <a:buSzTx/>
                <a:buFontTx/>
                <a:buNone/>
                <a:tabLst/>
                <a:defRPr/>
              </a:pPr>
              <a:endParaRPr kumimoji="1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AutoShape 27" descr="Bouquet">
            <a:hlinkClick r:id="rId6" action="ppaction://hlinksldjump"/>
            <a:extLst>
              <a:ext uri="{FF2B5EF4-FFF2-40B4-BE49-F238E27FC236}">
                <a16:creationId xmlns:a16="http://schemas.microsoft.com/office/drawing/2014/main" id="{0A0DECFA-F6BC-45EB-851E-9995CCA4525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513511" y="314325"/>
            <a:ext cx="8706814" cy="64135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MẠNG THÔNG TIN TOÀN CẦU (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36476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ckground-don-gian-dep-16.jpg (1600Ã1067) | HÃ¬nh ná»n, HÃ¬nh áº£nh,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F07B10-DE8D-447B-A97E-5AF3CF22672E}"/>
              </a:ext>
            </a:extLst>
          </p:cNvPr>
          <p:cNvSpPr/>
          <p:nvPr/>
        </p:nvSpPr>
        <p:spPr>
          <a:xfrm>
            <a:off x="1070852" y="3013501"/>
            <a:ext cx="951574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FC062A-B630-4B7B-8913-8ABFF37613D8}"/>
              </a:ext>
            </a:extLst>
          </p:cNvPr>
          <p:cNvSpPr/>
          <p:nvPr/>
        </p:nvSpPr>
        <p:spPr>
          <a:xfrm>
            <a:off x="390752" y="4154961"/>
            <a:ext cx="114104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6669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926300" y="258924"/>
            <a:ext cx="5490680" cy="2770174"/>
            <a:chOff x="7132139" y="154298"/>
            <a:chExt cx="4688569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323296" y="541185"/>
              <a:ext cx="4497412" cy="1604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lvl="0">
                <a:defRPr/>
              </a:pP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website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Internet,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endParaRPr 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>
                <a:defRPr/>
              </a:pP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mạng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709" y="1976646"/>
            <a:ext cx="855566" cy="76695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7 -0.33502 -0.23958 -0.33086 -0.23958 C -0.30521 -0.23958 -0.27877 0.08426 -0.27877 0.4081 C -0.27877 0.24468 -0.26562 0.08426 -0.25325 0.08426 C -0.2401 0.08426 -0.22773 0.24722 -0.22773 0.4081 C -0.22773 0.32755 -0.22122 0.24468 -0.21445 0.24468 C -0.20794 0.24468 -0.2013 0.32523 -0.2013 0.4081 C -0.2013 0.36667 -0.19791 0.32755 -0.19479 0.32755 C -0.1914 0.32755 -0.18815 0.36898 -0.18815 0.4081 C -0.18815 0.38681 -0.18659 0.36667 -0.18489 0.36667 C -0.18398 0.36667 -0.18151 0.3875 -0.18151 0.4081 C -0.18151 0.39769 -0.18073 0.38681 -0.17994 0.38681 C -0.17994 0.38935 -0.17825 0.39676 -0.17825 0.4081 C -0.17825 0.40255 -0.17825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04" y="3384038"/>
            <a:ext cx="3989766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413148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001043" y="556238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website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buộc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4" y="5098536"/>
            <a:ext cx="3989766" cy="1422439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8" y="5098536"/>
            <a:ext cx="4055083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330854" y="2965164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758376" y="297104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0" action="ppaction://hlinksldjump"/>
            </p:cNvPr>
            <p:cNvSpPr txBox="1"/>
            <p:nvPr/>
          </p:nvSpPr>
          <p:spPr>
            <a:xfrm>
              <a:off x="4256412" y="4683256"/>
              <a:ext cx="73434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4311222" y="4660480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8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849503" y="4777755"/>
            <a:ext cx="852084" cy="1500301"/>
            <a:chOff x="6780706" y="4686364"/>
            <a:chExt cx="1333064" cy="1866931"/>
          </a:xfrm>
        </p:grpSpPr>
        <p:pic>
          <p:nvPicPr>
            <p:cNvPr id="27" name="Picture 26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8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10" action="ppaction://hlinksldjump"/>
          </p:cNvPr>
          <p:cNvSpPr txBox="1"/>
          <p:nvPr/>
        </p:nvSpPr>
        <p:spPr>
          <a:xfrm>
            <a:off x="7575316" y="3566139"/>
            <a:ext cx="4131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>
            <a:hlinkClick r:id="rId8" action="ppaction://hlinksldjump"/>
          </p:cNvPr>
          <p:cNvSpPr txBox="1"/>
          <p:nvPr/>
        </p:nvSpPr>
        <p:spPr>
          <a:xfrm>
            <a:off x="7637167" y="5480010"/>
            <a:ext cx="4013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>
            <a:hlinkClick r:id="rId8" action="ppaction://hlinksldjump"/>
          </p:cNvPr>
          <p:cNvSpPr txBox="1"/>
          <p:nvPr/>
        </p:nvSpPr>
        <p:spPr>
          <a:xfrm>
            <a:off x="643097" y="5233789"/>
            <a:ext cx="3989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TextBox 33">
            <a:hlinkClick r:id="rId8" action="ppaction://hlinksldjump"/>
          </p:cNvPr>
          <p:cNvSpPr txBox="1"/>
          <p:nvPr/>
        </p:nvSpPr>
        <p:spPr>
          <a:xfrm>
            <a:off x="739029" y="3514051"/>
            <a:ext cx="3708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oặc</a:t>
            </a: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783425" y="619367"/>
            <a:ext cx="4975438" cy="1835678"/>
            <a:chOff x="7034147" y="154298"/>
            <a:chExt cx="4532010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034147" y="840037"/>
              <a:ext cx="45320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208547"/>
            <a:ext cx="10265420" cy="2204453"/>
            <a:chOff x="935980" y="208547"/>
            <a:chExt cx="10265420" cy="2204453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208547"/>
              <a:ext cx="2243717" cy="2204453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8" y="3366628"/>
            <a:ext cx="3838975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8" y="5081126"/>
            <a:ext cx="3838975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067004" y="586454"/>
            <a:ext cx="717341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mềm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cập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web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Internet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884" y="3366628"/>
            <a:ext cx="3826600" cy="1422439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883" y="5081126"/>
            <a:ext cx="3826599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177942" y="292434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53066" y="4692309"/>
            <a:ext cx="1051364" cy="1473863"/>
            <a:chOff x="3901682" y="4683256"/>
            <a:chExt cx="1333064" cy="1859147"/>
          </a:xfrm>
        </p:grpSpPr>
        <p:pic>
          <p:nvPicPr>
            <p:cNvPr id="25" name="Picture 2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0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089600" y="294704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5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042245" y="4665872"/>
            <a:ext cx="952506" cy="1579418"/>
            <a:chOff x="6780706" y="4686364"/>
            <a:chExt cx="1333064" cy="1866931"/>
          </a:xfrm>
        </p:grpSpPr>
        <p:pic>
          <p:nvPicPr>
            <p:cNvPr id="27" name="Picture 26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0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785279" y="3801289"/>
            <a:ext cx="3416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web.</a:t>
            </a:r>
          </a:p>
        </p:txBody>
      </p:sp>
      <p:sp>
        <p:nvSpPr>
          <p:cNvPr id="32" name="TextBox 31">
            <a:hlinkClick r:id="rId10" action="ppaction://hlinksldjump"/>
          </p:cNvPr>
          <p:cNvSpPr txBox="1"/>
          <p:nvPr/>
        </p:nvSpPr>
        <p:spPr>
          <a:xfrm>
            <a:off x="8240755" y="5418512"/>
            <a:ext cx="3239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98609" y="3755340"/>
            <a:ext cx="2271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web.</a:t>
            </a:r>
          </a:p>
        </p:txBody>
      </p:sp>
      <p:sp>
        <p:nvSpPr>
          <p:cNvPr id="34" name="TextBox 33">
            <a:hlinkClick r:id="rId10" action="ppaction://hlinksldjump"/>
          </p:cNvPr>
          <p:cNvSpPr txBox="1"/>
          <p:nvPr/>
        </p:nvSpPr>
        <p:spPr>
          <a:xfrm>
            <a:off x="1693319" y="5532133"/>
            <a:ext cx="1600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Website.</a:t>
            </a:r>
          </a:p>
        </p:txBody>
      </p:sp>
    </p:spTree>
    <p:extLst>
      <p:ext uri="{BB962C8B-B14F-4D97-AF65-F5344CB8AC3E}">
        <p14:creationId xmlns:p14="http://schemas.microsoft.com/office/powerpoint/2010/main" val="355144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DANGTHU2013-2014\ELERNING\Guitar - Nhac khong Loi.mp3"/>
  <p:tag name="PPSNARRATION" val="1,127468168,D:\DANGTHU2013-2014\ELERNING_THCS_MUN_CHUNG\elerning\TONG BA GOC CUA MOT TAM GIAC\Media.ppcx"/>
  <p:tag name="ISPRING_CUSTOM_TIMING_USED" val="1"/>
  <p:tag name="GENSWF_ADVANCE_TIME" val="196.18"/>
  <p:tag name="ISPRING_SLIDE_ID_2" val="{7F86BB03-5715-4E59-A40E-2320C8BD2FAB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D46105C-A421-44C4-BFFC-AE0F2ABF1E73}&quot;/&gt;&lt;isInvalidForFieldText val=&quot;0&quot;/&gt;&lt;Image&gt;&lt;filename val=&quot;C:\Users\ASUS\AppData\Local\Temp\~CaABFC\data\asimages\{DD46105C-A421-44C4-BFFC-AE0F2ABF1E73}_5.png&quot;/&gt;&lt;left val=&quot;156&quot;/&gt;&lt;top val=&quot;340&quot;/&gt;&lt;width val=&quot;76&quot;/&gt;&lt;height val=&quot;80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B80AC45-C14A-4C8A-A561-B02726A73CB4}&quot;/&gt;&lt;isInvalidForFieldText val=&quot;0&quot;/&gt;&lt;Image&gt;&lt;filename val=&quot;C:\Users\ASUS\Desktop\btc\data\asimages\{CB80AC45-C14A-4C8A-A561-B02726A73CB4}.png&quot;/&gt;&lt;left val=&quot;10&quot;/&gt;&lt;top val=&quot;13&quot;/&gt;&lt;width val=&quot;92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4FEF6085-518E-4B04-90BA-16F9DC246047}&quot;/&gt;&lt;isInvalidForFieldText val=&quot;0&quot;/&gt;&lt;Image&gt;&lt;filename val=&quot;C:\Users\ASUS\AppData\Local\Temp\~CaABFC\data\asimages\{4FEF6085-518E-4B04-90BA-16F9DC246047}_5.png&quot;/&gt;&lt;left val=&quot;217&quot;/&gt;&lt;top val=&quot;343&quot;/&gt;&lt;width val=&quot;458&quot;/&gt;&lt;height val=&quot;75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086FA04-20D7-4D52-9C4B-2F318FBE395D}&quot;/&gt;&lt;isInvalidForFieldText val=&quot;0&quot;/&gt;&lt;Image&gt;&lt;filename val=&quot;C:\Users\ASUS\AppData\Local\Temp\~CaABFC\data\asimages\{9086FA04-20D7-4D52-9C4B-2F318FBE395D}_5.png&quot;/&gt;&lt;left val=&quot;26&quot;/&gt;&lt;top val=&quot;100&quot;/&gt;&lt;width val=&quot;60&quot;/&gt;&lt;height val=&quot;97&quot;/&gt;&lt;hasText val=&quot;1&quot;/&gt;&lt;/Image&gt;&lt;/ThreeDShape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C62EAD-0D53-46FD-9C55-E0128D23A61B}&quot;/&gt;&lt;isInvalidForFieldText val=&quot;0&quot;/&gt;&lt;Image&gt;&lt;filename val=&quot;C:\Users\ASUS\AppData\Local\Temp\~CaABFC\data\asimages\{BBC62EAD-0D53-46FD-9C55-E0128D23A61B}_5.png&quot;/&gt;&lt;left val=&quot;191&quot;/&gt;&lt;top val=&quot;152&quot;/&gt;&lt;width val=&quot;12&quot;/&gt;&lt;height val=&quot;93&quot;/&gt;&lt;hasText val=&quot;1&quot;/&gt;&lt;/Image&gt;&lt;/ThreeDShape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101017C-3D8B-4C9F-B632-65A596513CD9}&quot;/&gt;&lt;isInvalidForFieldText val=&quot;0&quot;/&gt;&lt;Image&gt;&lt;filename val=&quot;C:\Users\ASUS\AppData\Local\Temp\~CaABFC\data\asimages\{2101017C-3D8B-4C9F-B632-65A596513CD9}_5.png&quot;/&gt;&lt;left val=&quot;147&quot;/&gt;&lt;top val=&quot;126&quot;/&gt;&lt;width val=&quot;88&quot;/&gt;&lt;height val=&quot;8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2E776B3-23DF-4471-950A-251470F41E06}&quot;/&gt;&lt;isInvalidForFieldText val=&quot;0&quot;/&gt;&lt;Image&gt;&lt;filename val=&quot;C:\Users\ASUS\AppData\Local\Temp\~CaABFC\data\asimages\{52E776B3-23DF-4471-950A-251470F41E06}_5.png&quot;/&gt;&lt;left val=&quot;192&quot;/&gt;&lt;top val=&quot;278&quot;/&gt;&lt;width val=&quot;12&quot;/&gt;&lt;height val=&quot;93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7A968A-E951-4190-9C1F-58063F781BBB}&quot;/&gt;&lt;isInvalidForFieldText val=&quot;0&quot;/&gt;&lt;Image&gt;&lt;filename val=&quot;C:\Users\ASUS\AppData\Local\Temp\~CaABFC\data\asimages\{627A968A-E951-4190-9C1F-58063F781BBB}_5.png&quot;/&gt;&lt;left val=&quot;156&quot;/&gt;&lt;top val=&quot;233&quot;/&gt;&lt;width val=&quot;75&quot;/&gt;&lt;height val=&quot;80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1605</Words>
  <Application>Microsoft Office PowerPoint</Application>
  <PresentationFormat>Widescreen</PresentationFormat>
  <Paragraphs>268</Paragraphs>
  <Slides>35</Slides>
  <Notes>14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Aharoni</vt:lpstr>
      <vt:lpstr>Arial</vt:lpstr>
      <vt:lpstr>Calibri</vt:lpstr>
      <vt:lpstr>Calibri Light</vt:lpstr>
      <vt:lpstr>iCiel Cadena</vt:lpstr>
      <vt:lpstr>Times New Roman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</dc:creator>
  <cp:lastModifiedBy>Administrator</cp:lastModifiedBy>
  <cp:revision>69</cp:revision>
  <dcterms:created xsi:type="dcterms:W3CDTF">2021-08-01T03:18:10Z</dcterms:created>
  <dcterms:modified xsi:type="dcterms:W3CDTF">2022-11-15T06:09:22Z</dcterms:modified>
</cp:coreProperties>
</file>