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71" r:id="rId2"/>
    <p:sldId id="256" r:id="rId3"/>
    <p:sldId id="275" r:id="rId4"/>
    <p:sldId id="342" r:id="rId5"/>
    <p:sldId id="279" r:id="rId6"/>
    <p:sldId id="338" r:id="rId7"/>
    <p:sldId id="339" r:id="rId8"/>
    <p:sldId id="309" r:id="rId9"/>
    <p:sldId id="281" r:id="rId10"/>
    <p:sldId id="315" r:id="rId11"/>
    <p:sldId id="316" r:id="rId12"/>
    <p:sldId id="340" r:id="rId13"/>
    <p:sldId id="341" r:id="rId14"/>
    <p:sldId id="343" r:id="rId15"/>
    <p:sldId id="283" r:id="rId16"/>
    <p:sldId id="276" r:id="rId17"/>
    <p:sldId id="337" r:id="rId18"/>
    <p:sldId id="298" r:id="rId19"/>
    <p:sldId id="318" r:id="rId20"/>
    <p:sldId id="331" r:id="rId21"/>
    <p:sldId id="313" r:id="rId22"/>
    <p:sldId id="314" r:id="rId23"/>
    <p:sldId id="330" r:id="rId24"/>
    <p:sldId id="2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770F"/>
    <a:srgbClr val="359513"/>
    <a:srgbClr val="F7941E"/>
    <a:srgbClr val="00A9A5"/>
    <a:srgbClr val="FFDAAB"/>
    <a:srgbClr val="CBEAF0"/>
    <a:srgbClr val="48C0B6"/>
    <a:srgbClr val="FBB040"/>
    <a:srgbClr val="00B2A5"/>
    <a:srgbClr val="FF9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09E909-388D-42DF-BA9E-881B9DCED4F6}" v="271" dt="2022-01-20T02:11:28.5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-9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7009E909-388D-42DF-BA9E-881B9DCED4F6}"/>
    <pc:docChg chg="custSel addSld delSld modSld">
      <pc:chgData name="Thuy Linh Do" userId="f60f9f76584ec879" providerId="LiveId" clId="{7009E909-388D-42DF-BA9E-881B9DCED4F6}" dt="2022-01-20T02:11:32.996" v="2419" actId="1076"/>
      <pc:docMkLst>
        <pc:docMk/>
      </pc:docMkLst>
      <pc:sldChg chg="addSp delSp modSp mod">
        <pc:chgData name="Thuy Linh Do" userId="f60f9f76584ec879" providerId="LiveId" clId="{7009E909-388D-42DF-BA9E-881B9DCED4F6}" dt="2022-01-14T01:08:24.804" v="31" actId="1076"/>
        <pc:sldMkLst>
          <pc:docMk/>
          <pc:sldMk cId="252621157" sldId="256"/>
        </pc:sldMkLst>
        <pc:spChg chg="mod">
          <ac:chgData name="Thuy Linh Do" userId="f60f9f76584ec879" providerId="LiveId" clId="{7009E909-388D-42DF-BA9E-881B9DCED4F6}" dt="2022-01-14T01:07:03.640" v="28"/>
          <ac:spMkLst>
            <pc:docMk/>
            <pc:sldMk cId="252621157" sldId="256"/>
            <ac:spMk id="14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06:46.955" v="2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06:36.547" v="1" actId="20577"/>
          <ac:spMkLst>
            <pc:docMk/>
            <pc:sldMk cId="252621157" sldId="256"/>
            <ac:spMk id="18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08:18.531" v="29" actId="478"/>
          <ac:picMkLst>
            <pc:docMk/>
            <pc:sldMk cId="252621157" sldId="256"/>
            <ac:picMk id="2" creationId="{EB95E02B-453B-47F3-836B-50E674D6B0E6}"/>
          </ac:picMkLst>
        </pc:picChg>
        <pc:picChg chg="add mod">
          <ac:chgData name="Thuy Linh Do" userId="f60f9f76584ec879" providerId="LiveId" clId="{7009E909-388D-42DF-BA9E-881B9DCED4F6}" dt="2022-01-14T01:08:24.804" v="31" actId="1076"/>
          <ac:picMkLst>
            <pc:docMk/>
            <pc:sldMk cId="252621157" sldId="256"/>
            <ac:picMk id="1026" creationId="{548F6424-389E-485F-81C5-193B882F59FF}"/>
          </ac:picMkLst>
        </pc:picChg>
      </pc:sldChg>
      <pc:sldChg chg="modSp mod">
        <pc:chgData name="Thuy Linh Do" userId="f60f9f76584ec879" providerId="LiveId" clId="{7009E909-388D-42DF-BA9E-881B9DCED4F6}" dt="2022-01-14T01:08:56.456" v="34" actId="20577"/>
        <pc:sldMkLst>
          <pc:docMk/>
          <pc:sldMk cId="2021924275" sldId="275"/>
        </pc:sldMkLst>
        <pc:spChg chg="mod">
          <ac:chgData name="Thuy Linh Do" userId="f60f9f76584ec879" providerId="LiveId" clId="{7009E909-388D-42DF-BA9E-881B9DCED4F6}" dt="2022-01-14T01:08:56.456" v="34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">
        <pc:chgData name="Thuy Linh Do" userId="f60f9f76584ec879" providerId="LiveId" clId="{7009E909-388D-42DF-BA9E-881B9DCED4F6}" dt="2022-01-20T01:13:47.312" v="552" actId="1076"/>
        <pc:sldMkLst>
          <pc:docMk/>
          <pc:sldMk cId="1529224504" sldId="276"/>
        </pc:sldMkLst>
        <pc:picChg chg="del">
          <ac:chgData name="Thuy Linh Do" userId="f60f9f76584ec879" providerId="LiveId" clId="{7009E909-388D-42DF-BA9E-881B9DCED4F6}" dt="2022-01-20T01:13:38.605" v="549" actId="478"/>
          <ac:picMkLst>
            <pc:docMk/>
            <pc:sldMk cId="1529224504" sldId="276"/>
            <ac:picMk id="3" creationId="{8391EA28-1440-48F0-AC22-6C7A252E0320}"/>
          </ac:picMkLst>
        </pc:picChg>
        <pc:picChg chg="add mod">
          <ac:chgData name="Thuy Linh Do" userId="f60f9f76584ec879" providerId="LiveId" clId="{7009E909-388D-42DF-BA9E-881B9DCED4F6}" dt="2022-01-20T01:13:47.312" v="552" actId="1076"/>
          <ac:picMkLst>
            <pc:docMk/>
            <pc:sldMk cId="1529224504" sldId="276"/>
            <ac:picMk id="1026" creationId="{325206B0-DDD6-4098-AFFC-A6E987D5618C}"/>
          </ac:picMkLst>
        </pc:picChg>
      </pc:sldChg>
      <pc:sldChg chg="addSp delSp modSp mod">
        <pc:chgData name="Thuy Linh Do" userId="f60f9f76584ec879" providerId="LiveId" clId="{7009E909-388D-42DF-BA9E-881B9DCED4F6}" dt="2022-01-14T01:14:40.195" v="71" actId="1076"/>
        <pc:sldMkLst>
          <pc:docMk/>
          <pc:sldMk cId="3404845292" sldId="279"/>
        </pc:sldMkLst>
        <pc:spChg chg="del">
          <ac:chgData name="Thuy Linh Do" userId="f60f9f76584ec879" providerId="LiveId" clId="{7009E909-388D-42DF-BA9E-881B9DCED4F6}" dt="2022-01-14T01:13:33.156" v="69" actId="478"/>
          <ac:spMkLst>
            <pc:docMk/>
            <pc:sldMk cId="3404845292" sldId="279"/>
            <ac:spMk id="2" creationId="{A1402D27-7BE4-4EEE-A543-D57A59BA7D62}"/>
          </ac:spMkLst>
        </pc:spChg>
        <pc:spChg chg="mod">
          <ac:chgData name="Thuy Linh Do" userId="f60f9f76584ec879" providerId="LiveId" clId="{7009E909-388D-42DF-BA9E-881B9DCED4F6}" dt="2022-01-14T01:13:30.302" v="68" actId="20577"/>
          <ac:spMkLst>
            <pc:docMk/>
            <pc:sldMk cId="3404845292" sldId="279"/>
            <ac:spMk id="13" creationId="{00000000-0000-0000-0000-000000000000}"/>
          </ac:spMkLst>
        </pc:spChg>
        <pc:picChg chg="add mod">
          <ac:chgData name="Thuy Linh Do" userId="f60f9f76584ec879" providerId="LiveId" clId="{7009E909-388D-42DF-BA9E-881B9DCED4F6}" dt="2022-01-14T01:14:40.195" v="71" actId="1076"/>
          <ac:picMkLst>
            <pc:docMk/>
            <pc:sldMk cId="3404845292" sldId="279"/>
            <ac:picMk id="3074" creationId="{8AB20D29-76CC-4588-9FEE-F1DF61554D01}"/>
          </ac:picMkLst>
        </pc:picChg>
      </pc:sldChg>
      <pc:sldChg chg="addSp delSp modSp mod">
        <pc:chgData name="Thuy Linh Do" userId="f60f9f76584ec879" providerId="LiveId" clId="{7009E909-388D-42DF-BA9E-881B9DCED4F6}" dt="2022-01-14T01:25:22.192" v="121" actId="1076"/>
        <pc:sldMkLst>
          <pc:docMk/>
          <pc:sldMk cId="3563799751" sldId="281"/>
        </pc:sldMkLst>
        <pc:spChg chg="mod">
          <ac:chgData name="Thuy Linh Do" userId="f60f9f76584ec879" providerId="LiveId" clId="{7009E909-388D-42DF-BA9E-881B9DCED4F6}" dt="2022-01-14T01:23:51.624" v="103"/>
          <ac:spMkLst>
            <pc:docMk/>
            <pc:sldMk cId="3563799751" sldId="281"/>
            <ac:spMk id="2" creationId="{00000000-0000-0000-0000-000000000000}"/>
          </ac:spMkLst>
        </pc:spChg>
        <pc:spChg chg="add mod">
          <ac:chgData name="Thuy Linh Do" userId="f60f9f76584ec879" providerId="LiveId" clId="{7009E909-388D-42DF-BA9E-881B9DCED4F6}" dt="2022-01-14T01:25:22.192" v="121" actId="1076"/>
          <ac:spMkLst>
            <pc:docMk/>
            <pc:sldMk cId="3563799751" sldId="281"/>
            <ac:spMk id="4" creationId="{F3AE1C73-00CF-4A99-B33C-E7CFA2765C3D}"/>
          </ac:spMkLst>
        </pc:spChg>
        <pc:spChg chg="mod">
          <ac:chgData name="Thuy Linh Do" userId="f60f9f76584ec879" providerId="LiveId" clId="{7009E909-388D-42DF-BA9E-881B9DCED4F6}" dt="2022-01-14T01:23:02.446" v="102"/>
          <ac:spMkLst>
            <pc:docMk/>
            <pc:sldMk cId="3563799751" sldId="281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24:09.699" v="104"/>
          <ac:spMkLst>
            <pc:docMk/>
            <pc:sldMk cId="3563799751" sldId="281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24:22.119" v="105" actId="478"/>
          <ac:picMkLst>
            <pc:docMk/>
            <pc:sldMk cId="3563799751" sldId="281"/>
            <ac:picMk id="3" creationId="{043FDCC6-1B2B-48DF-8283-20E112EEC193}"/>
          </ac:picMkLst>
        </pc:picChg>
        <pc:picChg chg="add mod">
          <ac:chgData name="Thuy Linh Do" userId="f60f9f76584ec879" providerId="LiveId" clId="{7009E909-388D-42DF-BA9E-881B9DCED4F6}" dt="2022-01-14T01:24:32.864" v="110" actId="14100"/>
          <ac:picMkLst>
            <pc:docMk/>
            <pc:sldMk cId="3563799751" sldId="281"/>
            <ac:picMk id="8" creationId="{55B93CBE-D1A0-4C10-90D2-82667C8CF229}"/>
          </ac:picMkLst>
        </pc:picChg>
      </pc:sldChg>
      <pc:sldChg chg="modSp mod">
        <pc:chgData name="Thuy Linh Do" userId="f60f9f76584ec879" providerId="LiveId" clId="{7009E909-388D-42DF-BA9E-881B9DCED4F6}" dt="2022-01-20T01:05:27.546" v="546" actId="20577"/>
        <pc:sldMkLst>
          <pc:docMk/>
          <pc:sldMk cId="1769986107" sldId="283"/>
        </pc:sldMkLst>
        <pc:graphicFrameChg chg="mod modGraphic">
          <ac:chgData name="Thuy Linh Do" userId="f60f9f76584ec879" providerId="LiveId" clId="{7009E909-388D-42DF-BA9E-881B9DCED4F6}" dt="2022-01-20T01:05:27.546" v="546" actId="20577"/>
          <ac:graphicFrameMkLst>
            <pc:docMk/>
            <pc:sldMk cId="1769986107" sldId="283"/>
            <ac:graphicFrameMk id="11" creationId="{00000000-0000-0000-0000-000000000000}"/>
          </ac:graphicFrameMkLst>
        </pc:graphicFrameChg>
      </pc:sldChg>
      <pc:sldChg chg="addSp delSp modSp mod">
        <pc:chgData name="Thuy Linh Do" userId="f60f9f76584ec879" providerId="LiveId" clId="{7009E909-388D-42DF-BA9E-881B9DCED4F6}" dt="2022-01-20T01:33:58.605" v="1492" actId="1076"/>
        <pc:sldMkLst>
          <pc:docMk/>
          <pc:sldMk cId="3633158301" sldId="298"/>
        </pc:sldMkLst>
        <pc:spChg chg="mod">
          <ac:chgData name="Thuy Linh Do" userId="f60f9f76584ec879" providerId="LiveId" clId="{7009E909-388D-42DF-BA9E-881B9DCED4F6}" dt="2022-01-20T01:31:42.397" v="1483" actId="20577"/>
          <ac:spMkLst>
            <pc:docMk/>
            <pc:sldMk cId="3633158301" sldId="298"/>
            <ac:spMk id="3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32:37.620" v="1486"/>
          <ac:spMkLst>
            <pc:docMk/>
            <pc:sldMk cId="3633158301" sldId="298"/>
            <ac:spMk id="6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31:55.480" v="1484" actId="1076"/>
          <ac:spMkLst>
            <pc:docMk/>
            <pc:sldMk cId="3633158301" sldId="298"/>
            <ac:spMk id="18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1:33:46.291" v="1489" actId="478"/>
          <ac:picMkLst>
            <pc:docMk/>
            <pc:sldMk cId="3633158301" sldId="298"/>
            <ac:picMk id="4" creationId="{12C2ACB0-E920-40C6-BA83-BD9DFF3B87F8}"/>
          </ac:picMkLst>
        </pc:picChg>
        <pc:picChg chg="add mod">
          <ac:chgData name="Thuy Linh Do" userId="f60f9f76584ec879" providerId="LiveId" clId="{7009E909-388D-42DF-BA9E-881B9DCED4F6}" dt="2022-01-20T01:33:58.605" v="1492" actId="1076"/>
          <ac:picMkLst>
            <pc:docMk/>
            <pc:sldMk cId="3633158301" sldId="298"/>
            <ac:picMk id="3074" creationId="{FF78E8C5-7C8F-4F75-9D7B-B2CE47C51187}"/>
          </ac:picMkLst>
        </pc:picChg>
        <pc:cxnChg chg="mod">
          <ac:chgData name="Thuy Linh Do" userId="f60f9f76584ec879" providerId="LiveId" clId="{7009E909-388D-42DF-BA9E-881B9DCED4F6}" dt="2022-01-20T01:32:45.845" v="1487" actId="1076"/>
          <ac:cxnSpMkLst>
            <pc:docMk/>
            <pc:sldMk cId="3633158301" sldId="298"/>
            <ac:cxnSpMk id="14" creationId="{00000000-0000-0000-0000-000000000000}"/>
          </ac:cxnSpMkLst>
        </pc:cxnChg>
      </pc:sldChg>
      <pc:sldChg chg="modSp mod">
        <pc:chgData name="Thuy Linh Do" userId="f60f9f76584ec879" providerId="LiveId" clId="{7009E909-388D-42DF-BA9E-881B9DCED4F6}" dt="2022-01-14T01:10:18.885" v="45"/>
        <pc:sldMkLst>
          <pc:docMk/>
          <pc:sldMk cId="658201877" sldId="302"/>
        </pc:sldMkLst>
        <pc:spChg chg="mod">
          <ac:chgData name="Thuy Linh Do" userId="f60f9f76584ec879" providerId="LiveId" clId="{7009E909-388D-42DF-BA9E-881B9DCED4F6}" dt="2022-01-14T01:09:11.515" v="42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10:00.686" v="44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10:18.885" v="45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7009E909-388D-42DF-BA9E-881B9DCED4F6}" dt="2022-01-14T01:13:08.421" v="60" actId="14100"/>
        <pc:sldMkLst>
          <pc:docMk/>
          <pc:sldMk cId="1899537031" sldId="308"/>
        </pc:sldMkLst>
        <pc:spChg chg="add">
          <ac:chgData name="Thuy Linh Do" userId="f60f9f76584ec879" providerId="LiveId" clId="{7009E909-388D-42DF-BA9E-881B9DCED4F6}" dt="2022-01-14T01:12:09.325" v="55"/>
          <ac:spMkLst>
            <pc:docMk/>
            <pc:sldMk cId="1899537031" sldId="308"/>
            <ac:spMk id="2" creationId="{587D19F5-152B-4FDA-92B4-9E7D3DB5E8BE}"/>
          </ac:spMkLst>
        </pc:spChg>
        <pc:spChg chg="add del mod">
          <ac:chgData name="Thuy Linh Do" userId="f60f9f76584ec879" providerId="LiveId" clId="{7009E909-388D-42DF-BA9E-881B9DCED4F6}" dt="2022-01-14T01:12:35.790" v="57" actId="478"/>
          <ac:spMkLst>
            <pc:docMk/>
            <pc:sldMk cId="1899537031" sldId="308"/>
            <ac:spMk id="5" creationId="{A9E5FDE4-A093-4281-95DB-72ADCB3D4E58}"/>
          </ac:spMkLst>
        </pc:spChg>
        <pc:spChg chg="mod">
          <ac:chgData name="Thuy Linh Do" userId="f60f9f76584ec879" providerId="LiveId" clId="{7009E909-388D-42DF-BA9E-881B9DCED4F6}" dt="2022-01-14T01:10:50.124" v="53" actId="20577"/>
          <ac:spMkLst>
            <pc:docMk/>
            <pc:sldMk cId="1899537031" sldId="308"/>
            <ac:spMk id="20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12:06.372" v="54" actId="478"/>
          <ac:picMkLst>
            <pc:docMk/>
            <pc:sldMk cId="1899537031" sldId="308"/>
            <ac:picMk id="4" creationId="{53F451B1-E309-41B3-AA9A-DAEC53373B90}"/>
          </ac:picMkLst>
        </pc:picChg>
        <pc:picChg chg="add mod">
          <ac:chgData name="Thuy Linh Do" userId="f60f9f76584ec879" providerId="LiveId" clId="{7009E909-388D-42DF-BA9E-881B9DCED4F6}" dt="2022-01-14T01:13:08.421" v="60" actId="14100"/>
          <ac:picMkLst>
            <pc:docMk/>
            <pc:sldMk cId="1899537031" sldId="308"/>
            <ac:picMk id="2054" creationId="{F834E8F8-CB60-4177-A1C7-D55AB8E61117}"/>
          </ac:picMkLst>
        </pc:picChg>
      </pc:sldChg>
      <pc:sldChg chg="modSp mod">
        <pc:chgData name="Thuy Linh Do" userId="f60f9f76584ec879" providerId="LiveId" clId="{7009E909-388D-42DF-BA9E-881B9DCED4F6}" dt="2022-01-14T01:21:20.186" v="101" actId="20577"/>
        <pc:sldMkLst>
          <pc:docMk/>
          <pc:sldMk cId="3326368629" sldId="309"/>
        </pc:sldMkLst>
        <pc:spChg chg="mod">
          <ac:chgData name="Thuy Linh Do" userId="f60f9f76584ec879" providerId="LiveId" clId="{7009E909-388D-42DF-BA9E-881B9DCED4F6}" dt="2022-01-14T01:21:20.186" v="101" actId="20577"/>
          <ac:spMkLst>
            <pc:docMk/>
            <pc:sldMk cId="3326368629" sldId="309"/>
            <ac:spMk id="20" creationId="{00000000-0000-0000-0000-000000000000}"/>
          </ac:spMkLst>
        </pc:spChg>
      </pc:sldChg>
      <pc:sldChg chg="addSp delSp modSp mod">
        <pc:chgData name="Thuy Linh Do" userId="f60f9f76584ec879" providerId="LiveId" clId="{7009E909-388D-42DF-BA9E-881B9DCED4F6}" dt="2022-01-20T01:06:17.050" v="548"/>
        <pc:sldMkLst>
          <pc:docMk/>
          <pc:sldMk cId="2954983036" sldId="310"/>
        </pc:sldMkLst>
        <pc:spChg chg="del">
          <ac:chgData name="Thuy Linh Do" userId="f60f9f76584ec879" providerId="LiveId" clId="{7009E909-388D-42DF-BA9E-881B9DCED4F6}" dt="2022-01-20T01:06:14.870" v="547" actId="478"/>
          <ac:spMkLst>
            <pc:docMk/>
            <pc:sldMk cId="2954983036" sldId="310"/>
            <ac:spMk id="20" creationId="{62F3C4DD-1C41-4341-89D9-84F1C10FCAA9}"/>
          </ac:spMkLst>
        </pc:spChg>
        <pc:spChg chg="add mod">
          <ac:chgData name="Thuy Linh Do" userId="f60f9f76584ec879" providerId="LiveId" clId="{7009E909-388D-42DF-BA9E-881B9DCED4F6}" dt="2022-01-20T01:06:17.050" v="548"/>
          <ac:spMkLst>
            <pc:docMk/>
            <pc:sldMk cId="2954983036" sldId="310"/>
            <ac:spMk id="21" creationId="{22E04400-8250-4CDD-87E2-224BB6DB3FC1}"/>
          </ac:spMkLst>
        </pc:spChg>
      </pc:sldChg>
      <pc:sldChg chg="addSp delSp modSp mod">
        <pc:chgData name="Thuy Linh Do" userId="f60f9f76584ec879" providerId="LiveId" clId="{7009E909-388D-42DF-BA9E-881B9DCED4F6}" dt="2022-01-20T02:06:32.639" v="2389"/>
        <pc:sldMkLst>
          <pc:docMk/>
          <pc:sldMk cId="3194032739" sldId="311"/>
        </pc:sldMkLst>
        <pc:spChg chg="add mod">
          <ac:chgData name="Thuy Linh Do" userId="f60f9f76584ec879" providerId="LiveId" clId="{7009E909-388D-42DF-BA9E-881B9DCED4F6}" dt="2022-01-20T02:06:32.639" v="2389"/>
          <ac:spMkLst>
            <pc:docMk/>
            <pc:sldMk cId="3194032739" sldId="311"/>
            <ac:spMk id="18" creationId="{3B834E5D-9976-4F02-B145-973D06C035C1}"/>
          </ac:spMkLst>
        </pc:spChg>
        <pc:spChg chg="del mod">
          <ac:chgData name="Thuy Linh Do" userId="f60f9f76584ec879" providerId="LiveId" clId="{7009E909-388D-42DF-BA9E-881B9DCED4F6}" dt="2022-01-20T02:06:26.794" v="2385" actId="478"/>
          <ac:spMkLst>
            <pc:docMk/>
            <pc:sldMk cId="3194032739" sldId="311"/>
            <ac:spMk id="19" creationId="{97EA85F7-A424-482A-AB14-B372C2DEDB8C}"/>
          </ac:spMkLst>
        </pc:spChg>
        <pc:spChg chg="del mod">
          <ac:chgData name="Thuy Linh Do" userId="f60f9f76584ec879" providerId="LiveId" clId="{7009E909-388D-42DF-BA9E-881B9DCED4F6}" dt="2022-01-20T02:06:30.701" v="2388" actId="478"/>
          <ac:spMkLst>
            <pc:docMk/>
            <pc:sldMk cId="3194032739" sldId="311"/>
            <ac:spMk id="20" creationId="{A7B3848D-87D1-442B-8FAB-3BB07B5033E5}"/>
          </ac:spMkLst>
        </pc:spChg>
        <pc:spChg chg="add mod">
          <ac:chgData name="Thuy Linh Do" userId="f60f9f76584ec879" providerId="LiveId" clId="{7009E909-388D-42DF-BA9E-881B9DCED4F6}" dt="2022-01-20T02:06:32.639" v="2389"/>
          <ac:spMkLst>
            <pc:docMk/>
            <pc:sldMk cId="3194032739" sldId="311"/>
            <ac:spMk id="21" creationId="{ACCB9FBB-E5CF-45CB-92CE-CBCB2AD18E26}"/>
          </ac:spMkLst>
        </pc:spChg>
      </pc:sldChg>
      <pc:sldChg chg="addSp delSp modSp mod">
        <pc:chgData name="Thuy Linh Do" userId="f60f9f76584ec879" providerId="LiveId" clId="{7009E909-388D-42DF-BA9E-881B9DCED4F6}" dt="2022-01-20T02:07:57.095" v="2394" actId="1076"/>
        <pc:sldMkLst>
          <pc:docMk/>
          <pc:sldMk cId="626516812" sldId="313"/>
        </pc:sldMkLst>
        <pc:spChg chg="del">
          <ac:chgData name="Thuy Linh Do" userId="f60f9f76584ec879" providerId="LiveId" clId="{7009E909-388D-42DF-BA9E-881B9DCED4F6}" dt="2022-01-20T02:07:19.138" v="2391" actId="478"/>
          <ac:spMkLst>
            <pc:docMk/>
            <pc:sldMk cId="626516812" sldId="313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20T02:07:00.650" v="2390"/>
          <ac:spMkLst>
            <pc:docMk/>
            <pc:sldMk cId="626516812" sldId="313"/>
            <ac:spMk id="12" creationId="{00000000-0000-0000-0000-000000000000}"/>
          </ac:spMkLst>
        </pc:spChg>
        <pc:picChg chg="add mod">
          <ac:chgData name="Thuy Linh Do" userId="f60f9f76584ec879" providerId="LiveId" clId="{7009E909-388D-42DF-BA9E-881B9DCED4F6}" dt="2022-01-20T02:07:57.095" v="2394" actId="1076"/>
          <ac:picMkLst>
            <pc:docMk/>
            <pc:sldMk cId="626516812" sldId="313"/>
            <ac:picMk id="7170" creationId="{A0D6EBAB-2202-4662-8D71-93B47B06B29F}"/>
          </ac:picMkLst>
        </pc:picChg>
      </pc:sldChg>
      <pc:sldChg chg="modSp">
        <pc:chgData name="Thuy Linh Do" userId="f60f9f76584ec879" providerId="LiveId" clId="{7009E909-388D-42DF-BA9E-881B9DCED4F6}" dt="2022-01-20T02:10:24.997" v="2417" actId="20577"/>
        <pc:sldMkLst>
          <pc:docMk/>
          <pc:sldMk cId="2275727840" sldId="314"/>
        </pc:sldMkLst>
        <pc:graphicFrameChg chg="mod">
          <ac:chgData name="Thuy Linh Do" userId="f60f9f76584ec879" providerId="LiveId" clId="{7009E909-388D-42DF-BA9E-881B9DCED4F6}" dt="2022-01-20T02:10:24.997" v="2417" actId="20577"/>
          <ac:graphicFrameMkLst>
            <pc:docMk/>
            <pc:sldMk cId="2275727840" sldId="314"/>
            <ac:graphicFrameMk id="2" creationId="{00000000-0000-0000-0000-000000000000}"/>
          </ac:graphicFrameMkLst>
        </pc:graphicFrameChg>
      </pc:sldChg>
      <pc:sldChg chg="addSp delSp modSp mod">
        <pc:chgData name="Thuy Linh Do" userId="f60f9f76584ec879" providerId="LiveId" clId="{7009E909-388D-42DF-BA9E-881B9DCED4F6}" dt="2022-01-14T01:26:55.461" v="132"/>
        <pc:sldMkLst>
          <pc:docMk/>
          <pc:sldMk cId="3342496260" sldId="315"/>
        </pc:sldMkLst>
        <pc:spChg chg="mod">
          <ac:chgData name="Thuy Linh Do" userId="f60f9f76584ec879" providerId="LiveId" clId="{7009E909-388D-42DF-BA9E-881B9DCED4F6}" dt="2022-01-14T01:26:39.289" v="131"/>
          <ac:spMkLst>
            <pc:docMk/>
            <pc:sldMk cId="3342496260" sldId="315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26:09.543" v="130" actId="20577"/>
          <ac:spMkLst>
            <pc:docMk/>
            <pc:sldMk cId="3342496260" sldId="315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26:55.461" v="132"/>
          <ac:spMkLst>
            <pc:docMk/>
            <pc:sldMk cId="3342496260" sldId="315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14T01:25:40.695" v="122" actId="478"/>
          <ac:picMkLst>
            <pc:docMk/>
            <pc:sldMk cId="3342496260" sldId="315"/>
            <ac:picMk id="3" creationId="{F7956E88-CC4D-4814-B89E-12D318B3F9A0}"/>
          </ac:picMkLst>
        </pc:picChg>
        <pc:picChg chg="add mod">
          <ac:chgData name="Thuy Linh Do" userId="f60f9f76584ec879" providerId="LiveId" clId="{7009E909-388D-42DF-BA9E-881B9DCED4F6}" dt="2022-01-14T01:25:51.054" v="127" actId="14100"/>
          <ac:picMkLst>
            <pc:docMk/>
            <pc:sldMk cId="3342496260" sldId="315"/>
            <ac:picMk id="8" creationId="{CF72C368-2612-4606-A8C2-A31DBD444000}"/>
          </ac:picMkLst>
        </pc:picChg>
      </pc:sldChg>
      <pc:sldChg chg="addSp delSp modSp mod">
        <pc:chgData name="Thuy Linh Do" userId="f60f9f76584ec879" providerId="LiveId" clId="{7009E909-388D-42DF-BA9E-881B9DCED4F6}" dt="2022-01-20T00:57:40.196" v="155" actId="1076"/>
        <pc:sldMkLst>
          <pc:docMk/>
          <pc:sldMk cId="2817977460" sldId="316"/>
        </pc:sldMkLst>
        <pc:spChg chg="mod">
          <ac:chgData name="Thuy Linh Do" userId="f60f9f76584ec879" providerId="LiveId" clId="{7009E909-388D-42DF-BA9E-881B9DCED4F6}" dt="2022-01-20T00:57:00.503" v="137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14T01:30:26.664" v="136" actId="1076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20T00:57:11.965" v="150" actId="20577"/>
          <ac:spMkLst>
            <pc:docMk/>
            <pc:sldMk cId="2817977460" sldId="316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0:57:25.072" v="151" actId="478"/>
          <ac:picMkLst>
            <pc:docMk/>
            <pc:sldMk cId="2817977460" sldId="316"/>
            <ac:picMk id="3" creationId="{EB44FFF4-4B72-484C-866E-52C421924F70}"/>
          </ac:picMkLst>
        </pc:picChg>
        <pc:picChg chg="add mod">
          <ac:chgData name="Thuy Linh Do" userId="f60f9f76584ec879" providerId="LiveId" clId="{7009E909-388D-42DF-BA9E-881B9DCED4F6}" dt="2022-01-20T00:57:40.196" v="155" actId="1076"/>
          <ac:picMkLst>
            <pc:docMk/>
            <pc:sldMk cId="2817977460" sldId="316"/>
            <ac:picMk id="8" creationId="{30F1A15E-87C4-4A65-98EA-6F7B2DD95923}"/>
          </ac:picMkLst>
        </pc:picChg>
      </pc:sldChg>
      <pc:sldChg chg="addSp delSp modSp mod delAnim modAnim">
        <pc:chgData name="Thuy Linh Do" userId="f60f9f76584ec879" providerId="LiveId" clId="{7009E909-388D-42DF-BA9E-881B9DCED4F6}" dt="2022-01-20T01:43:51.863" v="1993"/>
        <pc:sldMkLst>
          <pc:docMk/>
          <pc:sldMk cId="1165419856" sldId="318"/>
        </pc:sldMkLst>
        <pc:spChg chg="add mod">
          <ac:chgData name="Thuy Linh Do" userId="f60f9f76584ec879" providerId="LiveId" clId="{7009E909-388D-42DF-BA9E-881B9DCED4F6}" dt="2022-01-20T01:39:34.394" v="1883" actId="255"/>
          <ac:spMkLst>
            <pc:docMk/>
            <pc:sldMk cId="1165419856" sldId="318"/>
            <ac:spMk id="2" creationId="{687D5984-A99D-4C38-A53B-2D4A558351BD}"/>
          </ac:spMkLst>
        </pc:spChg>
        <pc:spChg chg="add mod">
          <ac:chgData name="Thuy Linh Do" userId="f60f9f76584ec879" providerId="LiveId" clId="{7009E909-388D-42DF-BA9E-881B9DCED4F6}" dt="2022-01-20T01:40:49.091" v="1907" actId="1076"/>
          <ac:spMkLst>
            <pc:docMk/>
            <pc:sldMk cId="1165419856" sldId="318"/>
            <ac:spMk id="4" creationId="{BD7D74CE-13F0-47E2-94ED-22C10670DF52}"/>
          </ac:spMkLst>
        </pc:spChg>
        <pc:spChg chg="mod">
          <ac:chgData name="Thuy Linh Do" userId="f60f9f76584ec879" providerId="LiveId" clId="{7009E909-388D-42DF-BA9E-881B9DCED4F6}" dt="2022-01-20T01:33:16.617" v="1488"/>
          <ac:spMkLst>
            <pc:docMk/>
            <pc:sldMk cId="1165419856" sldId="318"/>
            <ac:spMk id="12" creationId="{00000000-0000-0000-0000-000000000000}"/>
          </ac:spMkLst>
        </pc:spChg>
        <pc:spChg chg="del mod">
          <ac:chgData name="Thuy Linh Do" userId="f60f9f76584ec879" providerId="LiveId" clId="{7009E909-388D-42DF-BA9E-881B9DCED4F6}" dt="2022-01-20T01:35:00.533" v="1498" actId="478"/>
          <ac:spMkLst>
            <pc:docMk/>
            <pc:sldMk cId="1165419856" sldId="318"/>
            <ac:spMk id="13" creationId="{303DA216-9E57-49BF-B700-500D9FA6A97F}"/>
          </ac:spMkLst>
        </pc:spChg>
        <pc:spChg chg="add mod">
          <ac:chgData name="Thuy Linh Do" userId="f60f9f76584ec879" providerId="LiveId" clId="{7009E909-388D-42DF-BA9E-881B9DCED4F6}" dt="2022-01-20T01:43:08.659" v="1987" actId="1076"/>
          <ac:spMkLst>
            <pc:docMk/>
            <pc:sldMk cId="1165419856" sldId="318"/>
            <ac:spMk id="18" creationId="{934E9F33-16C2-4B1A-AD2A-28F25A0FC8F0}"/>
          </ac:spMkLst>
        </pc:spChg>
        <pc:spChg chg="del">
          <ac:chgData name="Thuy Linh Do" userId="f60f9f76584ec879" providerId="LiveId" clId="{7009E909-388D-42DF-BA9E-881B9DCED4F6}" dt="2022-01-20T01:35:02.913" v="1499" actId="478"/>
          <ac:spMkLst>
            <pc:docMk/>
            <pc:sldMk cId="1165419856" sldId="318"/>
            <ac:spMk id="19" creationId="{596B3408-8A1F-4E01-A833-152673DA6EDF}"/>
          </ac:spMkLst>
        </pc:spChg>
        <pc:spChg chg="del">
          <ac:chgData name="Thuy Linh Do" userId="f60f9f76584ec879" providerId="LiveId" clId="{7009E909-388D-42DF-BA9E-881B9DCED4F6}" dt="2022-01-20T01:35:04.536" v="1500" actId="478"/>
          <ac:spMkLst>
            <pc:docMk/>
            <pc:sldMk cId="1165419856" sldId="318"/>
            <ac:spMk id="20" creationId="{07BC6398-54FD-40F6-9554-4CFB8449DD8A}"/>
          </ac:spMkLst>
        </pc:spChg>
        <pc:spChg chg="del">
          <ac:chgData name="Thuy Linh Do" userId="f60f9f76584ec879" providerId="LiveId" clId="{7009E909-388D-42DF-BA9E-881B9DCED4F6}" dt="2022-01-20T01:35:06.916" v="1501" actId="478"/>
          <ac:spMkLst>
            <pc:docMk/>
            <pc:sldMk cId="1165419856" sldId="318"/>
            <ac:spMk id="21" creationId="{F4603F95-E544-4B6D-940E-FCA445F2FB92}"/>
          </ac:spMkLst>
        </pc:spChg>
        <pc:spChg chg="del">
          <ac:chgData name="Thuy Linh Do" userId="f60f9f76584ec879" providerId="LiveId" clId="{7009E909-388D-42DF-BA9E-881B9DCED4F6}" dt="2022-01-20T01:35:08.610" v="1502" actId="478"/>
          <ac:spMkLst>
            <pc:docMk/>
            <pc:sldMk cId="1165419856" sldId="318"/>
            <ac:spMk id="22" creationId="{76000C63-53CF-48EC-B4D1-1B18195265E5}"/>
          </ac:spMkLst>
        </pc:spChg>
        <pc:spChg chg="add mod">
          <ac:chgData name="Thuy Linh Do" userId="f60f9f76584ec879" providerId="LiveId" clId="{7009E909-388D-42DF-BA9E-881B9DCED4F6}" dt="2022-01-20T01:41:33.332" v="1949" actId="14100"/>
          <ac:spMkLst>
            <pc:docMk/>
            <pc:sldMk cId="1165419856" sldId="318"/>
            <ac:spMk id="23" creationId="{161FDF4D-D4D4-45FC-BF65-B8DB785B48CD}"/>
          </ac:spMkLst>
        </pc:spChg>
        <pc:spChg chg="add mod">
          <ac:chgData name="Thuy Linh Do" userId="f60f9f76584ec879" providerId="LiveId" clId="{7009E909-388D-42DF-BA9E-881B9DCED4F6}" dt="2022-01-20T01:42:14.876" v="1958" actId="14100"/>
          <ac:spMkLst>
            <pc:docMk/>
            <pc:sldMk cId="1165419856" sldId="318"/>
            <ac:spMk id="24" creationId="{C71B246F-77A2-42C7-8694-25315A246CFA}"/>
          </ac:spMkLst>
        </pc:spChg>
        <pc:spChg chg="add mod">
          <ac:chgData name="Thuy Linh Do" userId="f60f9f76584ec879" providerId="LiveId" clId="{7009E909-388D-42DF-BA9E-881B9DCED4F6}" dt="2022-01-20T01:42:43.769" v="1983" actId="1076"/>
          <ac:spMkLst>
            <pc:docMk/>
            <pc:sldMk cId="1165419856" sldId="318"/>
            <ac:spMk id="25" creationId="{68A910BF-6C6D-4299-892B-87E64356F1B5}"/>
          </ac:spMkLst>
        </pc:spChg>
        <pc:graphicFrameChg chg="mod modGraphic">
          <ac:chgData name="Thuy Linh Do" userId="f60f9f76584ec879" providerId="LiveId" clId="{7009E909-388D-42DF-BA9E-881B9DCED4F6}" dt="2022-01-20T01:36:21.532" v="1598" actId="122"/>
          <ac:graphicFrameMkLst>
            <pc:docMk/>
            <pc:sldMk cId="1165419856" sldId="318"/>
            <ac:graphicFrameMk id="7" creationId="{BA464EEC-70F4-4172-83E0-577C652E284A}"/>
          </ac:graphicFrameMkLst>
        </pc:graphicFrameChg>
        <pc:picChg chg="del">
          <ac:chgData name="Thuy Linh Do" userId="f60f9f76584ec879" providerId="LiveId" clId="{7009E909-388D-42DF-BA9E-881B9DCED4F6}" dt="2022-01-20T01:34:41.568" v="1493" actId="478"/>
          <ac:picMkLst>
            <pc:docMk/>
            <pc:sldMk cId="1165419856" sldId="318"/>
            <ac:picMk id="3" creationId="{ECC9A945-AD28-4058-9CF6-7A85DECE9B2C}"/>
          </ac:picMkLst>
        </pc:picChg>
        <pc:picChg chg="del">
          <ac:chgData name="Thuy Linh Do" userId="f60f9f76584ec879" providerId="LiveId" clId="{7009E909-388D-42DF-BA9E-881B9DCED4F6}" dt="2022-01-20T01:34:54.184" v="1496" actId="478"/>
          <ac:picMkLst>
            <pc:docMk/>
            <pc:sldMk cId="1165419856" sldId="318"/>
            <ac:picMk id="10" creationId="{123307D3-0ADA-4502-A351-3B887EB4D5E3}"/>
          </ac:picMkLst>
        </pc:picChg>
        <pc:picChg chg="add mod">
          <ac:chgData name="Thuy Linh Do" userId="f60f9f76584ec879" providerId="LiveId" clId="{7009E909-388D-42DF-BA9E-881B9DCED4F6}" dt="2022-01-20T01:34:47.903" v="1495" actId="1076"/>
          <ac:picMkLst>
            <pc:docMk/>
            <pc:sldMk cId="1165419856" sldId="318"/>
            <ac:picMk id="4098" creationId="{7EE2892B-65D2-4A63-ADB6-9014987F39AF}"/>
          </ac:picMkLst>
        </pc:picChg>
      </pc:sldChg>
      <pc:sldChg chg="addSp delSp modSp mod">
        <pc:chgData name="Thuy Linh Do" userId="f60f9f76584ec879" providerId="LiveId" clId="{7009E909-388D-42DF-BA9E-881B9DCED4F6}" dt="2022-01-20T01:29:39.967" v="1423" actId="14100"/>
        <pc:sldMkLst>
          <pc:docMk/>
          <pc:sldMk cId="3280264759" sldId="326"/>
        </pc:sldMkLst>
        <pc:picChg chg="del">
          <ac:chgData name="Thuy Linh Do" userId="f60f9f76584ec879" providerId="LiveId" clId="{7009E909-388D-42DF-BA9E-881B9DCED4F6}" dt="2022-01-20T01:29:22.610" v="1417" actId="478"/>
          <ac:picMkLst>
            <pc:docMk/>
            <pc:sldMk cId="3280264759" sldId="326"/>
            <ac:picMk id="3" creationId="{76CE5B2B-92B5-4E74-B9AD-109A48532E1E}"/>
          </ac:picMkLst>
        </pc:picChg>
        <pc:picChg chg="add mod">
          <ac:chgData name="Thuy Linh Do" userId="f60f9f76584ec879" providerId="LiveId" clId="{7009E909-388D-42DF-BA9E-881B9DCED4F6}" dt="2022-01-20T01:29:39.967" v="1423" actId="14100"/>
          <ac:picMkLst>
            <pc:docMk/>
            <pc:sldMk cId="3280264759" sldId="326"/>
            <ac:picMk id="2050" creationId="{BD8DC478-BCF3-47D3-BFFB-C172856FE65E}"/>
          </ac:picMkLst>
        </pc:picChg>
      </pc:sldChg>
      <pc:sldChg chg="addSp delSp modSp mod">
        <pc:chgData name="Thuy Linh Do" userId="f60f9f76584ec879" providerId="LiveId" clId="{7009E909-388D-42DF-BA9E-881B9DCED4F6}" dt="2022-01-20T01:46:24.907" v="2036" actId="1076"/>
        <pc:sldMkLst>
          <pc:docMk/>
          <pc:sldMk cId="2138508035" sldId="327"/>
        </pc:sldMkLst>
        <pc:spChg chg="mod">
          <ac:chgData name="Thuy Linh Do" userId="f60f9f76584ec879" providerId="LiveId" clId="{7009E909-388D-42DF-BA9E-881B9DCED4F6}" dt="2022-01-20T01:45:54.606" v="2033"/>
          <ac:spMkLst>
            <pc:docMk/>
            <pc:sldMk cId="2138508035" sldId="327"/>
            <ac:spMk id="13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1:46:17.629" v="2034" actId="478"/>
          <ac:picMkLst>
            <pc:docMk/>
            <pc:sldMk cId="2138508035" sldId="327"/>
            <ac:picMk id="2" creationId="{A332D554-AB3A-4124-B23E-D21716860B3A}"/>
          </ac:picMkLst>
        </pc:picChg>
        <pc:picChg chg="add mod">
          <ac:chgData name="Thuy Linh Do" userId="f60f9f76584ec879" providerId="LiveId" clId="{7009E909-388D-42DF-BA9E-881B9DCED4F6}" dt="2022-01-20T01:46:24.907" v="2036" actId="1076"/>
          <ac:picMkLst>
            <pc:docMk/>
            <pc:sldMk cId="2138508035" sldId="327"/>
            <ac:picMk id="5122" creationId="{3F6B5FB8-3AC7-4DC5-B362-C3AD0692D242}"/>
          </ac:picMkLst>
        </pc:picChg>
      </pc:sldChg>
      <pc:sldChg chg="addSp delSp modSp mod">
        <pc:chgData name="Thuy Linh Do" userId="f60f9f76584ec879" providerId="LiveId" clId="{7009E909-388D-42DF-BA9E-881B9DCED4F6}" dt="2022-01-20T02:08:29.250" v="2399"/>
        <pc:sldMkLst>
          <pc:docMk/>
          <pc:sldMk cId="1480562979" sldId="329"/>
        </pc:sldMkLst>
        <pc:spChg chg="add mod">
          <ac:chgData name="Thuy Linh Do" userId="f60f9f76584ec879" providerId="LiveId" clId="{7009E909-388D-42DF-BA9E-881B9DCED4F6}" dt="2022-01-20T02:08:29.250" v="2399"/>
          <ac:spMkLst>
            <pc:docMk/>
            <pc:sldMk cId="1480562979" sldId="329"/>
            <ac:spMk id="21" creationId="{10A3F4B6-29DB-4570-9265-DD867B485FE7}"/>
          </ac:spMkLst>
        </pc:spChg>
        <pc:spChg chg="add mod">
          <ac:chgData name="Thuy Linh Do" userId="f60f9f76584ec879" providerId="LiveId" clId="{7009E909-388D-42DF-BA9E-881B9DCED4F6}" dt="2022-01-20T02:08:29.250" v="2399"/>
          <ac:spMkLst>
            <pc:docMk/>
            <pc:sldMk cId="1480562979" sldId="329"/>
            <ac:spMk id="22" creationId="{11FEDFAB-DCA6-4321-96B6-B9FACF32F7BA}"/>
          </ac:spMkLst>
        </pc:spChg>
        <pc:spChg chg="del mod">
          <ac:chgData name="Thuy Linh Do" userId="f60f9f76584ec879" providerId="LiveId" clId="{7009E909-388D-42DF-BA9E-881B9DCED4F6}" dt="2022-01-20T02:08:25.607" v="2397" actId="478"/>
          <ac:spMkLst>
            <pc:docMk/>
            <pc:sldMk cId="1480562979" sldId="329"/>
            <ac:spMk id="31" creationId="{386EF3F7-08A2-4C91-9423-410AC4170B6D}"/>
          </ac:spMkLst>
        </pc:spChg>
        <pc:spChg chg="del">
          <ac:chgData name="Thuy Linh Do" userId="f60f9f76584ec879" providerId="LiveId" clId="{7009E909-388D-42DF-BA9E-881B9DCED4F6}" dt="2022-01-20T02:08:27.748" v="2398" actId="478"/>
          <ac:spMkLst>
            <pc:docMk/>
            <pc:sldMk cId="1480562979" sldId="329"/>
            <ac:spMk id="32" creationId="{F44AE588-9FB3-426F-B3E3-8EF4C38DF8CF}"/>
          </ac:spMkLst>
        </pc:spChg>
      </pc:sldChg>
      <pc:sldChg chg="addSp delSp modSp mod delAnim modAnim">
        <pc:chgData name="Thuy Linh Do" userId="f60f9f76584ec879" providerId="LiveId" clId="{7009E909-388D-42DF-BA9E-881B9DCED4F6}" dt="2022-01-20T02:11:32.996" v="2419" actId="1076"/>
        <pc:sldMkLst>
          <pc:docMk/>
          <pc:sldMk cId="305804402" sldId="331"/>
        </pc:sldMkLst>
        <pc:spChg chg="add mod">
          <ac:chgData name="Thuy Linh Do" userId="f60f9f76584ec879" providerId="LiveId" clId="{7009E909-388D-42DF-BA9E-881B9DCED4F6}" dt="2022-01-20T01:51:37.822" v="2180" actId="14100"/>
          <ac:spMkLst>
            <pc:docMk/>
            <pc:sldMk cId="305804402" sldId="331"/>
            <ac:spMk id="3" creationId="{C62A4732-B9E1-4BC6-8A58-97A9179BF36B}"/>
          </ac:spMkLst>
        </pc:spChg>
        <pc:spChg chg="del">
          <ac:chgData name="Thuy Linh Do" userId="f60f9f76584ec879" providerId="LiveId" clId="{7009E909-388D-42DF-BA9E-881B9DCED4F6}" dt="2022-01-20T01:47:19.401" v="2044" actId="478"/>
          <ac:spMkLst>
            <pc:docMk/>
            <pc:sldMk cId="305804402" sldId="331"/>
            <ac:spMk id="5" creationId="{BB7BB10E-9FF0-403E-ADDD-BC6A8E3FD539}"/>
          </ac:spMkLst>
        </pc:spChg>
        <pc:spChg chg="mod">
          <ac:chgData name="Thuy Linh Do" userId="f60f9f76584ec879" providerId="LiveId" clId="{7009E909-388D-42DF-BA9E-881B9DCED4F6}" dt="2022-01-20T01:44:54.783" v="2032" actId="20577"/>
          <ac:spMkLst>
            <pc:docMk/>
            <pc:sldMk cId="305804402" sldId="331"/>
            <ac:spMk id="12" creationId="{00000000-0000-0000-0000-000000000000}"/>
          </ac:spMkLst>
        </pc:spChg>
        <pc:spChg chg="del">
          <ac:chgData name="Thuy Linh Do" userId="f60f9f76584ec879" providerId="LiveId" clId="{7009E909-388D-42DF-BA9E-881B9DCED4F6}" dt="2022-01-20T01:47:14.819" v="2042" actId="478"/>
          <ac:spMkLst>
            <pc:docMk/>
            <pc:sldMk cId="305804402" sldId="331"/>
            <ac:spMk id="13" creationId="{D868C929-ADC7-4EF9-81C6-D55E7CDC9584}"/>
          </ac:spMkLst>
        </pc:spChg>
        <pc:spChg chg="del">
          <ac:chgData name="Thuy Linh Do" userId="f60f9f76584ec879" providerId="LiveId" clId="{7009E909-388D-42DF-BA9E-881B9DCED4F6}" dt="2022-01-20T01:47:17.224" v="2043" actId="478"/>
          <ac:spMkLst>
            <pc:docMk/>
            <pc:sldMk cId="305804402" sldId="331"/>
            <ac:spMk id="14" creationId="{CB6FDE05-F242-4F7C-82F3-5F3D2E9CA046}"/>
          </ac:spMkLst>
        </pc:spChg>
        <pc:spChg chg="add mod">
          <ac:chgData name="Thuy Linh Do" userId="f60f9f76584ec879" providerId="LiveId" clId="{7009E909-388D-42DF-BA9E-881B9DCED4F6}" dt="2022-01-20T02:00:07.782" v="2249" actId="20577"/>
          <ac:spMkLst>
            <pc:docMk/>
            <pc:sldMk cId="305804402" sldId="331"/>
            <ac:spMk id="25" creationId="{AFB8C26B-0CB8-44F5-ABD1-ECF9F7C3BDAF}"/>
          </ac:spMkLst>
        </pc:spChg>
        <pc:spChg chg="add mod">
          <ac:chgData name="Thuy Linh Do" userId="f60f9f76584ec879" providerId="LiveId" clId="{7009E909-388D-42DF-BA9E-881B9DCED4F6}" dt="2022-01-20T02:04:17.722" v="2370" actId="1076"/>
          <ac:spMkLst>
            <pc:docMk/>
            <pc:sldMk cId="305804402" sldId="331"/>
            <ac:spMk id="26" creationId="{C55EA469-7907-423B-834D-DEDAE76CA273}"/>
          </ac:spMkLst>
        </pc:spChg>
        <pc:spChg chg="add mod">
          <ac:chgData name="Thuy Linh Do" userId="f60f9f76584ec879" providerId="LiveId" clId="{7009E909-388D-42DF-BA9E-881B9DCED4F6}" dt="2022-01-20T02:01:05.721" v="2269" actId="20577"/>
          <ac:spMkLst>
            <pc:docMk/>
            <pc:sldMk cId="305804402" sldId="331"/>
            <ac:spMk id="28" creationId="{6F90A789-CE38-4A30-927F-D2AB1AF27DB5}"/>
          </ac:spMkLst>
        </pc:spChg>
        <pc:spChg chg="add mod">
          <ac:chgData name="Thuy Linh Do" userId="f60f9f76584ec879" providerId="LiveId" clId="{7009E909-388D-42DF-BA9E-881B9DCED4F6}" dt="2022-01-20T02:03:16.760" v="2336" actId="1076"/>
          <ac:spMkLst>
            <pc:docMk/>
            <pc:sldMk cId="305804402" sldId="331"/>
            <ac:spMk id="29" creationId="{5696B91C-7187-4FFD-90BC-A6C29E4D6CD5}"/>
          </ac:spMkLst>
        </pc:spChg>
        <pc:spChg chg="add mod">
          <ac:chgData name="Thuy Linh Do" userId="f60f9f76584ec879" providerId="LiveId" clId="{7009E909-388D-42DF-BA9E-881B9DCED4F6}" dt="2022-01-20T02:00:59.513" v="2265" actId="20577"/>
          <ac:spMkLst>
            <pc:docMk/>
            <pc:sldMk cId="305804402" sldId="331"/>
            <ac:spMk id="30" creationId="{45C185CC-2A00-4635-9694-DDE358874B3A}"/>
          </ac:spMkLst>
        </pc:spChg>
        <pc:spChg chg="add mod">
          <ac:chgData name="Thuy Linh Do" userId="f60f9f76584ec879" providerId="LiveId" clId="{7009E909-388D-42DF-BA9E-881B9DCED4F6}" dt="2022-01-20T02:00:56.042" v="2263" actId="20577"/>
          <ac:spMkLst>
            <pc:docMk/>
            <pc:sldMk cId="305804402" sldId="331"/>
            <ac:spMk id="31" creationId="{7EEF4210-FB9A-4906-ACEC-F1380AD5CEA4}"/>
          </ac:spMkLst>
        </pc:spChg>
        <pc:spChg chg="add mod">
          <ac:chgData name="Thuy Linh Do" userId="f60f9f76584ec879" providerId="LiveId" clId="{7009E909-388D-42DF-BA9E-881B9DCED4F6}" dt="2022-01-20T02:00:52.059" v="2261" actId="20577"/>
          <ac:spMkLst>
            <pc:docMk/>
            <pc:sldMk cId="305804402" sldId="331"/>
            <ac:spMk id="32" creationId="{25574297-7745-4DA8-9C3A-676C74E0E668}"/>
          </ac:spMkLst>
        </pc:spChg>
        <pc:spChg chg="add mod">
          <ac:chgData name="Thuy Linh Do" userId="f60f9f76584ec879" providerId="LiveId" clId="{7009E909-388D-42DF-BA9E-881B9DCED4F6}" dt="2022-01-20T02:04:39.582" v="2373" actId="1076"/>
          <ac:spMkLst>
            <pc:docMk/>
            <pc:sldMk cId="305804402" sldId="331"/>
            <ac:spMk id="34" creationId="{5B33C5EC-909E-433C-B916-BE26B956B4F7}"/>
          </ac:spMkLst>
        </pc:spChg>
        <pc:spChg chg="add mod">
          <ac:chgData name="Thuy Linh Do" userId="f60f9f76584ec879" providerId="LiveId" clId="{7009E909-388D-42DF-BA9E-881B9DCED4F6}" dt="2022-01-20T02:04:48.291" v="2374" actId="207"/>
          <ac:spMkLst>
            <pc:docMk/>
            <pc:sldMk cId="305804402" sldId="331"/>
            <ac:spMk id="35" creationId="{60E6ED09-5501-4C2E-BAD6-9DF1A582CD0C}"/>
          </ac:spMkLst>
        </pc:spChg>
        <pc:spChg chg="add mod">
          <ac:chgData name="Thuy Linh Do" userId="f60f9f76584ec879" providerId="LiveId" clId="{7009E909-388D-42DF-BA9E-881B9DCED4F6}" dt="2022-01-20T02:04:58.433" v="2375" actId="207"/>
          <ac:spMkLst>
            <pc:docMk/>
            <pc:sldMk cId="305804402" sldId="331"/>
            <ac:spMk id="36" creationId="{BF118D8A-CA15-4B00-BC36-F43B3597A53A}"/>
          </ac:spMkLst>
        </pc:spChg>
        <pc:spChg chg="add mod">
          <ac:chgData name="Thuy Linh Do" userId="f60f9f76584ec879" providerId="LiveId" clId="{7009E909-388D-42DF-BA9E-881B9DCED4F6}" dt="2022-01-20T02:05:08.876" v="2376" actId="207"/>
          <ac:spMkLst>
            <pc:docMk/>
            <pc:sldMk cId="305804402" sldId="331"/>
            <ac:spMk id="37" creationId="{BB183589-0135-4C9D-994C-EBF13AB337A2}"/>
          </ac:spMkLst>
        </pc:spChg>
        <pc:spChg chg="add mod">
          <ac:chgData name="Thuy Linh Do" userId="f60f9f76584ec879" providerId="LiveId" clId="{7009E909-388D-42DF-BA9E-881B9DCED4F6}" dt="2022-01-20T02:05:14.780" v="2377" actId="207"/>
          <ac:spMkLst>
            <pc:docMk/>
            <pc:sldMk cId="305804402" sldId="331"/>
            <ac:spMk id="38" creationId="{B6FEE535-5498-4434-ACDF-73FD063F430D}"/>
          </ac:spMkLst>
        </pc:spChg>
        <pc:graphicFrameChg chg="add del mod modGraphic">
          <ac:chgData name="Thuy Linh Do" userId="f60f9f76584ec879" providerId="LiveId" clId="{7009E909-388D-42DF-BA9E-881B9DCED4F6}" dt="2022-01-20T01:53:24.989" v="2202" actId="478"/>
          <ac:graphicFrameMkLst>
            <pc:docMk/>
            <pc:sldMk cId="305804402" sldId="331"/>
            <ac:graphicFrameMk id="4" creationId="{EC3CFAC2-B491-45EA-BF9C-CF3CB5DA288C}"/>
          </ac:graphicFrameMkLst>
        </pc:graphicFrameChg>
        <pc:picChg chg="del">
          <ac:chgData name="Thuy Linh Do" userId="f60f9f76584ec879" providerId="LiveId" clId="{7009E909-388D-42DF-BA9E-881B9DCED4F6}" dt="2022-01-20T01:47:00.815" v="2038" actId="478"/>
          <ac:picMkLst>
            <pc:docMk/>
            <pc:sldMk cId="305804402" sldId="331"/>
            <ac:picMk id="2" creationId="{A332D554-AB3A-4124-B23E-D21716860B3A}"/>
          </ac:picMkLst>
        </pc:picChg>
        <pc:picChg chg="add mod">
          <ac:chgData name="Thuy Linh Do" userId="f60f9f76584ec879" providerId="LiveId" clId="{7009E909-388D-42DF-BA9E-881B9DCED4F6}" dt="2022-01-20T01:56:02.374" v="2208" actId="1076"/>
          <ac:picMkLst>
            <pc:docMk/>
            <pc:sldMk cId="305804402" sldId="331"/>
            <ac:picMk id="7" creationId="{03510113-D6B7-477D-9DE4-A75CEDD6AA50}"/>
          </ac:picMkLst>
        </pc:picChg>
        <pc:picChg chg="add mod">
          <ac:chgData name="Thuy Linh Do" userId="f60f9f76584ec879" providerId="LiveId" clId="{7009E909-388D-42DF-BA9E-881B9DCED4F6}" dt="2022-01-20T01:56:36.602" v="2212" actId="14100"/>
          <ac:picMkLst>
            <pc:docMk/>
            <pc:sldMk cId="305804402" sldId="331"/>
            <ac:picMk id="10" creationId="{D8BB65AC-1C96-4D8F-95A2-ABFD8976C77A}"/>
          </ac:picMkLst>
        </pc:picChg>
        <pc:picChg chg="add mod">
          <ac:chgData name="Thuy Linh Do" userId="f60f9f76584ec879" providerId="LiveId" clId="{7009E909-388D-42DF-BA9E-881B9DCED4F6}" dt="2022-01-20T01:57:16.275" v="2217" actId="1076"/>
          <ac:picMkLst>
            <pc:docMk/>
            <pc:sldMk cId="305804402" sldId="331"/>
            <ac:picMk id="18" creationId="{FC5B40B8-D0AA-473D-80C3-C5B0BCDF8F8D}"/>
          </ac:picMkLst>
        </pc:picChg>
        <pc:picChg chg="add mod">
          <ac:chgData name="Thuy Linh Do" userId="f60f9f76584ec879" providerId="LiveId" clId="{7009E909-388D-42DF-BA9E-881B9DCED4F6}" dt="2022-01-20T01:57:53.435" v="2220" actId="14100"/>
          <ac:picMkLst>
            <pc:docMk/>
            <pc:sldMk cId="305804402" sldId="331"/>
            <ac:picMk id="20" creationId="{BE2B3717-6411-4874-AD9F-075F7B547D9D}"/>
          </ac:picMkLst>
        </pc:picChg>
        <pc:picChg chg="add mod">
          <ac:chgData name="Thuy Linh Do" userId="f60f9f76584ec879" providerId="LiveId" clId="{7009E909-388D-42DF-BA9E-881B9DCED4F6}" dt="2022-01-20T01:58:24.574" v="2223" actId="14100"/>
          <ac:picMkLst>
            <pc:docMk/>
            <pc:sldMk cId="305804402" sldId="331"/>
            <ac:picMk id="22" creationId="{4858E3A0-40B3-4BA2-8F50-2C69EB0E560C}"/>
          </ac:picMkLst>
        </pc:picChg>
        <pc:picChg chg="add mod">
          <ac:chgData name="Thuy Linh Do" userId="f60f9f76584ec879" providerId="LiveId" clId="{7009E909-388D-42DF-BA9E-881B9DCED4F6}" dt="2022-01-20T01:58:50.318" v="2226" actId="14100"/>
          <ac:picMkLst>
            <pc:docMk/>
            <pc:sldMk cId="305804402" sldId="331"/>
            <ac:picMk id="24" creationId="{7CB674C6-2412-46BE-BD77-ECA0A9434BA1}"/>
          </ac:picMkLst>
        </pc:picChg>
        <pc:picChg chg="add mod">
          <ac:chgData name="Thuy Linh Do" userId="f60f9f76584ec879" providerId="LiveId" clId="{7009E909-388D-42DF-BA9E-881B9DCED4F6}" dt="2022-01-20T02:11:32.996" v="2419" actId="1076"/>
          <ac:picMkLst>
            <pc:docMk/>
            <pc:sldMk cId="305804402" sldId="331"/>
            <ac:picMk id="27" creationId="{DC9D2ED3-3A8E-4083-AE6B-528271A4DB3C}"/>
          </ac:picMkLst>
        </pc:picChg>
        <pc:picChg chg="add del mod">
          <ac:chgData name="Thuy Linh Do" userId="f60f9f76584ec879" providerId="LiveId" clId="{7009E909-388D-42DF-BA9E-881B9DCED4F6}" dt="2022-01-20T01:59:16.881" v="2227" actId="478"/>
          <ac:picMkLst>
            <pc:docMk/>
            <pc:sldMk cId="305804402" sldId="331"/>
            <ac:picMk id="6146" creationId="{C42C518D-3DF0-4F58-AAC3-BC1A7F36A405}"/>
          </ac:picMkLst>
        </pc:picChg>
        <pc:picChg chg="add mod">
          <ac:chgData name="Thuy Linh Do" userId="f60f9f76584ec879" providerId="LiveId" clId="{7009E909-388D-42DF-BA9E-881B9DCED4F6}" dt="2022-01-20T01:59:40.598" v="2231" actId="1076"/>
          <ac:picMkLst>
            <pc:docMk/>
            <pc:sldMk cId="305804402" sldId="331"/>
            <ac:picMk id="6148" creationId="{FE3D3DB6-3F40-41B5-94F3-F104E47F3133}"/>
          </ac:picMkLst>
        </pc:picChg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1629807324" sldId="332"/>
        </pc:sldMkLst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2945247612" sldId="333"/>
        </pc:sldMkLst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2907520819" sldId="334"/>
        </pc:sldMkLst>
      </pc:sldChg>
      <pc:sldChg chg="del">
        <pc:chgData name="Thuy Linh Do" userId="f60f9f76584ec879" providerId="LiveId" clId="{7009E909-388D-42DF-BA9E-881B9DCED4F6}" dt="2022-01-20T01:46:41.763" v="2037" actId="2696"/>
        <pc:sldMkLst>
          <pc:docMk/>
          <pc:sldMk cId="2615542125" sldId="335"/>
        </pc:sldMkLst>
      </pc:sldChg>
      <pc:sldChg chg="del">
        <pc:chgData name="Thuy Linh Do" userId="f60f9f76584ec879" providerId="LiveId" clId="{7009E909-388D-42DF-BA9E-881B9DCED4F6}" dt="2022-01-20T02:08:06.286" v="2395" actId="2696"/>
        <pc:sldMkLst>
          <pc:docMk/>
          <pc:sldMk cId="3562743205" sldId="336"/>
        </pc:sldMkLst>
      </pc:sldChg>
      <pc:sldChg chg="addSp delSp modSp mod delAnim modAnim">
        <pc:chgData name="Thuy Linh Do" userId="f60f9f76584ec879" providerId="LiveId" clId="{7009E909-388D-42DF-BA9E-881B9DCED4F6}" dt="2022-01-20T01:28:37.170" v="1416" actId="20577"/>
        <pc:sldMkLst>
          <pc:docMk/>
          <pc:sldMk cId="1072969023" sldId="337"/>
        </pc:sldMkLst>
        <pc:spChg chg="mod">
          <ac:chgData name="Thuy Linh Do" userId="f60f9f76584ec879" providerId="LiveId" clId="{7009E909-388D-42DF-BA9E-881B9DCED4F6}" dt="2022-01-20T01:28:37.170" v="1416" actId="20577"/>
          <ac:spMkLst>
            <pc:docMk/>
            <pc:sldMk cId="1072969023" sldId="337"/>
            <ac:spMk id="9" creationId="{35C20020-642B-4EDF-BE02-FE9C4B9F36F5}"/>
          </ac:spMkLst>
        </pc:spChg>
        <pc:picChg chg="del">
          <ac:chgData name="Thuy Linh Do" userId="f60f9f76584ec879" providerId="LiveId" clId="{7009E909-388D-42DF-BA9E-881B9DCED4F6}" dt="2022-01-20T01:14:16.831" v="553" actId="478"/>
          <ac:picMkLst>
            <pc:docMk/>
            <pc:sldMk cId="1072969023" sldId="337"/>
            <ac:picMk id="3" creationId="{8391EA28-1440-48F0-AC22-6C7A252E0320}"/>
          </ac:picMkLst>
        </pc:picChg>
        <pc:picChg chg="add mod">
          <ac:chgData name="Thuy Linh Do" userId="f60f9f76584ec879" providerId="LiveId" clId="{7009E909-388D-42DF-BA9E-881B9DCED4F6}" dt="2022-01-20T01:14:38.321" v="556" actId="1076"/>
          <ac:picMkLst>
            <pc:docMk/>
            <pc:sldMk cId="1072969023" sldId="337"/>
            <ac:picMk id="4" creationId="{43B23297-4F5D-47DA-80C0-80DD84A6814C}"/>
          </ac:picMkLst>
        </pc:picChg>
        <pc:picChg chg="del">
          <ac:chgData name="Thuy Linh Do" userId="f60f9f76584ec879" providerId="LiveId" clId="{7009E909-388D-42DF-BA9E-881B9DCED4F6}" dt="2022-01-20T01:14:49.697" v="557" actId="478"/>
          <ac:picMkLst>
            <pc:docMk/>
            <pc:sldMk cId="1072969023" sldId="337"/>
            <ac:picMk id="5" creationId="{B02356BB-864D-44F6-8881-6723A1363D97}"/>
          </ac:picMkLst>
        </pc:picChg>
        <pc:picChg chg="add mod">
          <ac:chgData name="Thuy Linh Do" userId="f60f9f76584ec879" providerId="LiveId" clId="{7009E909-388D-42DF-BA9E-881B9DCED4F6}" dt="2022-01-20T01:17:07.837" v="559" actId="1076"/>
          <ac:picMkLst>
            <pc:docMk/>
            <pc:sldMk cId="1072969023" sldId="337"/>
            <ac:picMk id="6" creationId="{30297EF7-E7ED-4DAD-8CE4-5245D2262867}"/>
          </ac:picMkLst>
        </pc:picChg>
      </pc:sldChg>
      <pc:sldChg chg="addSp delSp modSp add mod modAnim">
        <pc:chgData name="Thuy Linh Do" userId="f60f9f76584ec879" providerId="LiveId" clId="{7009E909-388D-42DF-BA9E-881B9DCED4F6}" dt="2022-01-14T01:18:11.608" v="77" actId="1076"/>
        <pc:sldMkLst>
          <pc:docMk/>
          <pc:sldMk cId="1940285194" sldId="338"/>
        </pc:sldMkLst>
        <pc:picChg chg="add mod">
          <ac:chgData name="Thuy Linh Do" userId="f60f9f76584ec879" providerId="LiveId" clId="{7009E909-388D-42DF-BA9E-881B9DCED4F6}" dt="2022-01-14T01:18:11.608" v="77" actId="1076"/>
          <ac:picMkLst>
            <pc:docMk/>
            <pc:sldMk cId="1940285194" sldId="338"/>
            <ac:picMk id="2" creationId="{BCFA7BA6-2C7B-41BB-B865-6B20F993525F}"/>
          </ac:picMkLst>
        </pc:picChg>
        <pc:picChg chg="del">
          <ac:chgData name="Thuy Linh Do" userId="f60f9f76584ec879" providerId="LiveId" clId="{7009E909-388D-42DF-BA9E-881B9DCED4F6}" dt="2022-01-14T01:15:19.319" v="73" actId="478"/>
          <ac:picMkLst>
            <pc:docMk/>
            <pc:sldMk cId="1940285194" sldId="338"/>
            <ac:picMk id="3074" creationId="{8AB20D29-76CC-4588-9FEE-F1DF61554D01}"/>
          </ac:picMkLst>
        </pc:picChg>
      </pc:sldChg>
      <pc:sldChg chg="addSp delSp modSp add mod delAnim">
        <pc:chgData name="Thuy Linh Do" userId="f60f9f76584ec879" providerId="LiveId" clId="{7009E909-388D-42DF-BA9E-881B9DCED4F6}" dt="2022-01-14T01:20:50.492" v="89" actId="207"/>
        <pc:sldMkLst>
          <pc:docMk/>
          <pc:sldMk cId="1225828804" sldId="339"/>
        </pc:sldMkLst>
        <pc:spChg chg="add mod">
          <ac:chgData name="Thuy Linh Do" userId="f60f9f76584ec879" providerId="LiveId" clId="{7009E909-388D-42DF-BA9E-881B9DCED4F6}" dt="2022-01-14T01:20:50.492" v="89" actId="207"/>
          <ac:spMkLst>
            <pc:docMk/>
            <pc:sldMk cId="1225828804" sldId="339"/>
            <ac:spMk id="7" creationId="{C88042BA-7BB8-4312-9693-598D75B2EFBC}"/>
          </ac:spMkLst>
        </pc:spChg>
        <pc:picChg chg="del">
          <ac:chgData name="Thuy Linh Do" userId="f60f9f76584ec879" providerId="LiveId" clId="{7009E909-388D-42DF-BA9E-881B9DCED4F6}" dt="2022-01-14T01:18:39.658" v="79" actId="478"/>
          <ac:picMkLst>
            <pc:docMk/>
            <pc:sldMk cId="1225828804" sldId="339"/>
            <ac:picMk id="2" creationId="{BCFA7BA6-2C7B-41BB-B865-6B20F993525F}"/>
          </ac:picMkLst>
        </pc:picChg>
      </pc:sldChg>
      <pc:sldChg chg="addSp delSp modSp add mod">
        <pc:chgData name="Thuy Linh Do" userId="f60f9f76584ec879" providerId="LiveId" clId="{7009E909-388D-42DF-BA9E-881B9DCED4F6}" dt="2022-01-20T00:59:33.896" v="180"/>
        <pc:sldMkLst>
          <pc:docMk/>
          <pc:sldMk cId="1934387094" sldId="340"/>
        </pc:sldMkLst>
        <pc:spChg chg="mod">
          <ac:chgData name="Thuy Linh Do" userId="f60f9f76584ec879" providerId="LiveId" clId="{7009E909-388D-42DF-BA9E-881B9DCED4F6}" dt="2022-01-20T00:59:33.896" v="180"/>
          <ac:spMkLst>
            <pc:docMk/>
            <pc:sldMk cId="1934387094" sldId="340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20T00:58:44.521" v="161"/>
          <ac:spMkLst>
            <pc:docMk/>
            <pc:sldMk cId="1934387094" sldId="340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20T00:59:07.667" v="179" actId="20577"/>
          <ac:spMkLst>
            <pc:docMk/>
            <pc:sldMk cId="1934387094" sldId="340"/>
            <ac:spMk id="12" creationId="{00000000-0000-0000-0000-000000000000}"/>
          </ac:spMkLst>
        </pc:spChg>
        <pc:picChg chg="del">
          <ac:chgData name="Thuy Linh Do" userId="f60f9f76584ec879" providerId="LiveId" clId="{7009E909-388D-42DF-BA9E-881B9DCED4F6}" dt="2022-01-20T00:58:07.106" v="157" actId="478"/>
          <ac:picMkLst>
            <pc:docMk/>
            <pc:sldMk cId="1934387094" sldId="340"/>
            <ac:picMk id="8" creationId="{30F1A15E-87C4-4A65-98EA-6F7B2DD95923}"/>
          </ac:picMkLst>
        </pc:picChg>
        <pc:picChg chg="add mod">
          <ac:chgData name="Thuy Linh Do" userId="f60f9f76584ec879" providerId="LiveId" clId="{7009E909-388D-42DF-BA9E-881B9DCED4F6}" dt="2022-01-20T00:58:16.828" v="160" actId="14100"/>
          <ac:picMkLst>
            <pc:docMk/>
            <pc:sldMk cId="1934387094" sldId="340"/>
            <ac:picMk id="9" creationId="{3D33638E-0648-447E-99C0-8D2914616B03}"/>
          </ac:picMkLst>
        </pc:picChg>
      </pc:sldChg>
      <pc:sldChg chg="addSp delSp modSp add mod">
        <pc:chgData name="Thuy Linh Do" userId="f60f9f76584ec879" providerId="LiveId" clId="{7009E909-388D-42DF-BA9E-881B9DCED4F6}" dt="2022-01-20T01:01:03.849" v="241" actId="1076"/>
        <pc:sldMkLst>
          <pc:docMk/>
          <pc:sldMk cId="291852260" sldId="341"/>
        </pc:sldMkLst>
        <pc:spChg chg="mod">
          <ac:chgData name="Thuy Linh Do" userId="f60f9f76584ec879" providerId="LiveId" clId="{7009E909-388D-42DF-BA9E-881B9DCED4F6}" dt="2022-01-20T01:00:09.037" v="182"/>
          <ac:spMkLst>
            <pc:docMk/>
            <pc:sldMk cId="291852260" sldId="341"/>
            <ac:spMk id="2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00:44.382" v="236"/>
          <ac:spMkLst>
            <pc:docMk/>
            <pc:sldMk cId="291852260" sldId="341"/>
            <ac:spMk id="7" creationId="{00000000-0000-0000-0000-000000000000}"/>
          </ac:spMkLst>
        </pc:spChg>
        <pc:spChg chg="mod">
          <ac:chgData name="Thuy Linh Do" userId="f60f9f76584ec879" providerId="LiveId" clId="{7009E909-388D-42DF-BA9E-881B9DCED4F6}" dt="2022-01-20T01:00:28.811" v="235" actId="20577"/>
          <ac:spMkLst>
            <pc:docMk/>
            <pc:sldMk cId="291852260" sldId="341"/>
            <ac:spMk id="12" creationId="{00000000-0000-0000-0000-000000000000}"/>
          </ac:spMkLst>
        </pc:spChg>
        <pc:picChg chg="add mod">
          <ac:chgData name="Thuy Linh Do" userId="f60f9f76584ec879" providerId="LiveId" clId="{7009E909-388D-42DF-BA9E-881B9DCED4F6}" dt="2022-01-20T01:01:03.849" v="241" actId="1076"/>
          <ac:picMkLst>
            <pc:docMk/>
            <pc:sldMk cId="291852260" sldId="341"/>
            <ac:picMk id="8" creationId="{B7BD69C2-0B8B-4883-97AC-D951629C4C2F}"/>
          </ac:picMkLst>
        </pc:picChg>
        <pc:picChg chg="del">
          <ac:chgData name="Thuy Linh Do" userId="f60f9f76584ec879" providerId="LiveId" clId="{7009E909-388D-42DF-BA9E-881B9DCED4F6}" dt="2022-01-20T01:00:54.127" v="237" actId="478"/>
          <ac:picMkLst>
            <pc:docMk/>
            <pc:sldMk cId="291852260" sldId="341"/>
            <ac:picMk id="9" creationId="{3D33638E-0648-447E-99C0-8D2914616B0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MUSIC AND ARTS</a:t>
          </a:r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/>
            <a:t>ABOUT MUSIC</a:t>
          </a:r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4D34579A-D08A-4E9D-B0CA-6D1F986E7460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mtClean="0"/>
            <a:t>ABOUT ARTS</a:t>
          </a:r>
          <a:endParaRPr lang="en-US" dirty="0"/>
        </a:p>
      </dgm:t>
    </dgm:pt>
    <dgm:pt modelId="{3767878D-9188-4EDE-B794-72364805D09D}" type="parTrans" cxnId="{BB3C0FA3-C3DB-4E00-BBDB-FA07DC035DB4}">
      <dgm:prSet/>
      <dgm:spPr/>
      <dgm:t>
        <a:bodyPr/>
        <a:lstStyle/>
        <a:p>
          <a:endParaRPr lang="en-US"/>
        </a:p>
      </dgm:t>
    </dgm:pt>
    <dgm:pt modelId="{03C441E1-2E66-4223-BDC5-7A7459FED054}" type="sibTrans" cxnId="{BB3C0FA3-C3DB-4E00-BBDB-FA07DC035DB4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2"/>
      <dgm:spPr/>
      <dgm:t>
        <a:bodyPr/>
        <a:lstStyle/>
        <a:p>
          <a:endParaRPr lang="en-US"/>
        </a:p>
      </dgm:t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2"/>
      <dgm:spPr/>
      <dgm:t>
        <a:bodyPr/>
        <a:lstStyle/>
        <a:p>
          <a:endParaRPr lang="en-US"/>
        </a:p>
      </dgm:t>
    </dgm:pt>
    <dgm:pt modelId="{EE8BFEBA-4E6C-40E1-B342-40D339E029FF}" type="pres">
      <dgm:prSet presAssocID="{AFB6757D-97B1-4663-A950-106220254434}" presName="hierChild3" presStyleCnt="0"/>
      <dgm:spPr/>
    </dgm:pt>
    <dgm:pt modelId="{4C2B9838-41FE-4EE2-9A9D-BC6DCDD3E863}" type="pres">
      <dgm:prSet presAssocID="{3767878D-9188-4EDE-B794-72364805D09D}" presName="Name19" presStyleLbl="parChTrans1D2" presStyleIdx="1" presStyleCnt="2"/>
      <dgm:spPr/>
      <dgm:t>
        <a:bodyPr/>
        <a:lstStyle/>
        <a:p>
          <a:endParaRPr lang="en-US"/>
        </a:p>
      </dgm:t>
    </dgm:pt>
    <dgm:pt modelId="{CC28B766-D66F-479F-A521-8ED68EAC9F59}" type="pres">
      <dgm:prSet presAssocID="{4D34579A-D08A-4E9D-B0CA-6D1F986E7460}" presName="Name21" presStyleCnt="0"/>
      <dgm:spPr/>
    </dgm:pt>
    <dgm:pt modelId="{0DCA6F82-B375-4D77-8B4B-7D3A033CD767}" type="pres">
      <dgm:prSet presAssocID="{4D34579A-D08A-4E9D-B0CA-6D1F986E7460}" presName="level2Shape" presStyleLbl="node2" presStyleIdx="1" presStyleCnt="2"/>
      <dgm:spPr/>
      <dgm:t>
        <a:bodyPr/>
        <a:lstStyle/>
        <a:p>
          <a:endParaRPr lang="en-US"/>
        </a:p>
      </dgm:t>
    </dgm:pt>
    <dgm:pt modelId="{8C68B5F7-6840-4E78-828F-43F0C96BF673}" type="pres">
      <dgm:prSet presAssocID="{4D34579A-D08A-4E9D-B0CA-6D1F986E7460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  <dgm:t>
        <a:bodyPr/>
        <a:lstStyle/>
        <a:p>
          <a:endParaRPr lang="en-US"/>
        </a:p>
      </dgm:t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  <dgm:t>
        <a:bodyPr/>
        <a:lstStyle/>
        <a:p>
          <a:endParaRPr lang="en-US"/>
        </a:p>
      </dgm:t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040F6C0-C1CE-4C72-8EEF-5ADAA1E5955F}" type="presOf" srcId="{4D34579A-D08A-4E9D-B0CA-6D1F986E7460}" destId="{0DCA6F82-B375-4D77-8B4B-7D3A033CD767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CA601583-C0E3-438D-8BC3-73D26F7578F7}" type="presOf" srcId="{3767878D-9188-4EDE-B794-72364805D09D}" destId="{4C2B9838-41FE-4EE2-9A9D-BC6DCDD3E863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BB3C0FA3-C3DB-4E00-BBDB-FA07DC035DB4}" srcId="{66138440-8C7F-42A6-AFCE-20CD97ADA595}" destId="{4D34579A-D08A-4E9D-B0CA-6D1F986E7460}" srcOrd="1" destOrd="0" parTransId="{3767878D-9188-4EDE-B794-72364805D09D}" sibTransId="{03C441E1-2E66-4223-BDC5-7A7459FED054}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7B37724C-A2F4-40BE-BA2D-FB85233D9F45}" type="presParOf" srcId="{EF41AB95-AFCD-4378-B7AC-90EEB91AAC91}" destId="{4C2B9838-41FE-4EE2-9A9D-BC6DCDD3E863}" srcOrd="2" destOrd="0" presId="urn:microsoft.com/office/officeart/2005/8/layout/hierarchy6"/>
    <dgm:cxn modelId="{D568473C-9113-4E86-B990-53CEB35904C3}" type="presParOf" srcId="{EF41AB95-AFCD-4378-B7AC-90EEB91AAC91}" destId="{CC28B766-D66F-479F-A521-8ED68EAC9F59}" srcOrd="3" destOrd="0" presId="urn:microsoft.com/office/officeart/2005/8/layout/hierarchy6"/>
    <dgm:cxn modelId="{507C4E78-2379-4376-AA34-3DA7A007A2C9}" type="presParOf" srcId="{CC28B766-D66F-479F-A521-8ED68EAC9F59}" destId="{0DCA6F82-B375-4D77-8B4B-7D3A033CD767}" srcOrd="0" destOrd="0" presId="urn:microsoft.com/office/officeart/2005/8/layout/hierarchy6"/>
    <dgm:cxn modelId="{57261D60-382C-4E8B-91FE-AE949F81F16E}" type="presParOf" srcId="{CC28B766-D66F-479F-A521-8ED68EAC9F59}" destId="{8C68B5F7-6840-4E78-828F-43F0C96BF673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0" y="2169375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Vocabulary</a:t>
          </a:r>
        </a:p>
      </dsp:txBody>
      <dsp:txXfrm>
        <a:off x="0" y="2169375"/>
        <a:ext cx="2121962" cy="1671597"/>
      </dsp:txXfrm>
    </dsp:sp>
    <dsp:sp modelId="{F88AC81A-2BC5-4E80-A859-27A859164080}">
      <dsp:nvSpPr>
        <dsp:cNvPr id="0" name=""/>
        <dsp:cNvSpPr/>
      </dsp:nvSpPr>
      <dsp:spPr>
        <a:xfrm>
          <a:off x="0" y="219177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Topic of the unit</a:t>
          </a:r>
        </a:p>
      </dsp:txBody>
      <dsp:txXfrm>
        <a:off x="0" y="219177"/>
        <a:ext cx="2121962" cy="1671597"/>
      </dsp:txXfrm>
    </dsp:sp>
    <dsp:sp modelId="{900A6C8C-2B7C-4F16-8523-B2C8E70FE539}">
      <dsp:nvSpPr>
        <dsp:cNvPr id="0" name=""/>
        <dsp:cNvSpPr/>
      </dsp:nvSpPr>
      <dsp:spPr>
        <a:xfrm>
          <a:off x="3482103" y="358477"/>
          <a:ext cx="2089497" cy="1392998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/>
            <a:t>MUSIC AND ARTS</a:t>
          </a:r>
        </a:p>
      </dsp:txBody>
      <dsp:txXfrm>
        <a:off x="3522903" y="399277"/>
        <a:ext cx="2007897" cy="1311398"/>
      </dsp:txXfrm>
    </dsp:sp>
    <dsp:sp modelId="{4F25D1CD-CD2D-4831-80B6-B15A0B4A4043}">
      <dsp:nvSpPr>
        <dsp:cNvPr id="0" name=""/>
        <dsp:cNvSpPr/>
      </dsp:nvSpPr>
      <dsp:spPr>
        <a:xfrm>
          <a:off x="3168679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1358173" y="0"/>
              </a:moveTo>
              <a:lnTo>
                <a:pt x="1358173" y="278599"/>
              </a:lnTo>
              <a:lnTo>
                <a:pt x="0" y="278599"/>
              </a:lnTo>
              <a:lnTo>
                <a:pt x="0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123930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smtClean="0"/>
            <a:t>ABOUT MUSIC</a:t>
          </a:r>
          <a:endParaRPr lang="en-US" sz="3300" kern="1200" dirty="0"/>
        </a:p>
      </dsp:txBody>
      <dsp:txXfrm>
        <a:off x="2164730" y="2349475"/>
        <a:ext cx="2007897" cy="1311398"/>
      </dsp:txXfrm>
    </dsp:sp>
    <dsp:sp modelId="{4C2B9838-41FE-4EE2-9A9D-BC6DCDD3E863}">
      <dsp:nvSpPr>
        <dsp:cNvPr id="0" name=""/>
        <dsp:cNvSpPr/>
      </dsp:nvSpPr>
      <dsp:spPr>
        <a:xfrm>
          <a:off x="4526852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599"/>
              </a:lnTo>
              <a:lnTo>
                <a:pt x="1358173" y="278599"/>
              </a:lnTo>
              <a:lnTo>
                <a:pt x="1358173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CA6F82-B375-4D77-8B4B-7D3A033CD767}">
      <dsp:nvSpPr>
        <dsp:cNvPr id="0" name=""/>
        <dsp:cNvSpPr/>
      </dsp:nvSpPr>
      <dsp:spPr>
        <a:xfrm>
          <a:off x="4840277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smtClean="0"/>
            <a:t>ABOUT ARTS</a:t>
          </a:r>
          <a:endParaRPr lang="en-US" sz="3300" kern="1200" dirty="0"/>
        </a:p>
      </dsp:txBody>
      <dsp:txXfrm>
        <a:off x="4881077" y="2349475"/>
        <a:ext cx="2007897" cy="1311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36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76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31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72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51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13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2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5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864872" y="168313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spare time </a:t>
            </a:r>
            <a:r>
              <a:rPr lang="en-US" sz="4400" dirty="0">
                <a:solidFill>
                  <a:srgbClr val="F7941E"/>
                </a:solidFill>
              </a:rPr>
              <a:t>(n)</a:t>
            </a:r>
            <a:endParaRPr lang="en-US" sz="44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3" y="4486773"/>
            <a:ext cx="51621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 smtClean="0"/>
              <a:t>thời</a:t>
            </a:r>
            <a:r>
              <a:rPr lang="en-US" sz="4400" b="1" dirty="0" smtClean="0"/>
              <a:t> </a:t>
            </a:r>
            <a:r>
              <a:rPr lang="en-US" sz="4400" b="1" dirty="0" err="1"/>
              <a:t>gian</a:t>
            </a:r>
            <a:r>
              <a:rPr lang="en-US" sz="4400" b="1" dirty="0"/>
              <a:t> </a:t>
            </a:r>
            <a:r>
              <a:rPr lang="en-US" sz="4400" b="1" dirty="0" err="1"/>
              <a:t>rảnh</a:t>
            </a:r>
            <a:r>
              <a:rPr lang="en-US" sz="4400" b="1" dirty="0"/>
              <a:t> </a:t>
            </a:r>
            <a:r>
              <a:rPr lang="en-US" sz="4400" b="1" dirty="0" err="1"/>
              <a:t>rỗi</a:t>
            </a:r>
            <a:endParaRPr lang="en-US" sz="4400" b="1" dirty="0"/>
          </a:p>
        </p:txBody>
      </p:sp>
      <p:sp>
        <p:nvSpPr>
          <p:cNvPr id="2" name="Rectangle 1"/>
          <p:cNvSpPr/>
          <p:nvPr/>
        </p:nvSpPr>
        <p:spPr>
          <a:xfrm>
            <a:off x="2081308" y="3252092"/>
            <a:ext cx="26444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speər</a:t>
            </a:r>
            <a:r>
              <a:rPr lang="en-US" sz="3600" b="1" dirty="0">
                <a:solidFill>
                  <a:srgbClr val="0FB7BD"/>
                </a:solidFill>
              </a:rPr>
              <a:t> </a:t>
            </a:r>
            <a:r>
              <a:rPr lang="en-US" sz="3600" b="1" dirty="0" err="1">
                <a:solidFill>
                  <a:srgbClr val="0FB7BD"/>
                </a:solidFill>
              </a:rPr>
              <a:t>taɪm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83" y="1334378"/>
            <a:ext cx="2699705" cy="26997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183" y="4076709"/>
            <a:ext cx="2584347" cy="2584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488" y="4265340"/>
            <a:ext cx="2135460" cy="2135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488" y="1478587"/>
            <a:ext cx="2105940" cy="21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87067" y="1368807"/>
            <a:ext cx="68120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F7941E"/>
                </a:solidFill>
              </a:rPr>
              <a:t>musical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5400" b="1" dirty="0">
                <a:solidFill>
                  <a:srgbClr val="F7941E"/>
                </a:solidFill>
              </a:rPr>
              <a:t>instruments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800" dirty="0">
                <a:solidFill>
                  <a:srgbClr val="F7941E"/>
                </a:solidFill>
              </a:rPr>
              <a:t>(n)</a:t>
            </a:r>
            <a:endParaRPr lang="en-US" sz="40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66933" y="427447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 smtClean="0"/>
              <a:t>nhạc</a:t>
            </a:r>
            <a:r>
              <a:rPr lang="en-US" sz="4800" b="1" dirty="0" smtClean="0"/>
              <a:t> </a:t>
            </a:r>
            <a:r>
              <a:rPr lang="en-US" sz="4800" b="1" dirty="0" err="1"/>
              <a:t>cụ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974116" y="3065501"/>
            <a:ext cx="5054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 smtClean="0">
                <a:solidFill>
                  <a:srgbClr val="0FB7BD"/>
                </a:solidFill>
              </a:rPr>
              <a:t>mjuːzɪkəl</a:t>
            </a:r>
            <a:r>
              <a:rPr lang="en-US" sz="3600" b="1" dirty="0" smtClean="0">
                <a:solidFill>
                  <a:srgbClr val="0FB7BD"/>
                </a:solidFill>
              </a:rPr>
              <a:t> </a:t>
            </a:r>
            <a:r>
              <a:rPr lang="en-US" sz="3600" b="1" dirty="0">
                <a:solidFill>
                  <a:srgbClr val="0FB7BD"/>
                </a:solidFill>
              </a:rPr>
              <a:t>ˈ</a:t>
            </a:r>
            <a:r>
              <a:rPr lang="en-US" sz="3600" b="1" dirty="0" err="1" smtClean="0">
                <a:solidFill>
                  <a:srgbClr val="0FB7BD"/>
                </a:solidFill>
              </a:rPr>
              <a:t>ɪnstrəmənts</a:t>
            </a:r>
            <a:r>
              <a:rPr lang="en-US" sz="3600" b="1" dirty="0" smtClean="0">
                <a:solidFill>
                  <a:srgbClr val="0FB7BD"/>
                </a:solidFill>
              </a:rPr>
              <a:t>/</a:t>
            </a:r>
            <a:endParaRPr lang="en-US" sz="3600" b="1" dirty="0">
              <a:solidFill>
                <a:srgbClr val="0FB7BD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t="6906" r="31785" b="6336"/>
          <a:stretch/>
        </p:blipFill>
        <p:spPr>
          <a:xfrm>
            <a:off x="6444342" y="2641210"/>
            <a:ext cx="5500915" cy="37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99431" y="1727968"/>
            <a:ext cx="5596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landscape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dirty="0">
                <a:solidFill>
                  <a:srgbClr val="F7941E"/>
                </a:solidFill>
              </a:rPr>
              <a:t>(n)</a:t>
            </a:r>
            <a:endParaRPr lang="en-US" sz="44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72269" y="4567363"/>
            <a:ext cx="40508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 smtClean="0"/>
              <a:t>cảnh</a:t>
            </a:r>
            <a:r>
              <a:rPr lang="en-US" sz="4400" b="1" dirty="0" smtClean="0"/>
              <a:t> </a:t>
            </a:r>
            <a:r>
              <a:rPr lang="en-US" sz="4400" b="1" dirty="0" err="1"/>
              <a:t>quan</a:t>
            </a:r>
            <a:endParaRPr lang="en-US" sz="4400" b="1" dirty="0"/>
          </a:p>
        </p:txBody>
      </p:sp>
      <p:sp>
        <p:nvSpPr>
          <p:cNvPr id="2" name="Rectangle 1"/>
          <p:cNvSpPr/>
          <p:nvPr/>
        </p:nvSpPr>
        <p:spPr>
          <a:xfrm>
            <a:off x="2049538" y="3252092"/>
            <a:ext cx="27079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>
                <a:solidFill>
                  <a:srgbClr val="0FB7BD"/>
                </a:solidFill>
              </a:rPr>
              <a:t>ˈ</a:t>
            </a:r>
            <a:r>
              <a:rPr lang="en-US" sz="3600" b="1" smtClean="0">
                <a:solidFill>
                  <a:srgbClr val="0FB7BD"/>
                </a:solidFill>
              </a:rPr>
              <a:t>lændskeɪp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486" y="1275662"/>
            <a:ext cx="4876190" cy="4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8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66153" y="1513819"/>
            <a:ext cx="5596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art gallery </a:t>
            </a:r>
            <a:r>
              <a:rPr lang="en-US" sz="4400" dirty="0">
                <a:solidFill>
                  <a:srgbClr val="F7941E"/>
                </a:solidFill>
              </a:rPr>
              <a:t>(n)</a:t>
            </a:r>
            <a:endParaRPr lang="en-US" sz="40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7377" y="3791574"/>
            <a:ext cx="51815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 err="1" smtClean="0"/>
              <a:t>phòng</a:t>
            </a:r>
            <a:r>
              <a:rPr lang="en-US" sz="4400" b="1" dirty="0" smtClean="0"/>
              <a:t> </a:t>
            </a:r>
            <a:r>
              <a:rPr lang="en-US" sz="4400" b="1" dirty="0" err="1"/>
              <a:t>trưng</a:t>
            </a:r>
            <a:r>
              <a:rPr lang="en-US" sz="4400" b="1" dirty="0"/>
              <a:t> </a:t>
            </a:r>
            <a:r>
              <a:rPr lang="en-US" sz="4400" b="1" dirty="0" err="1"/>
              <a:t>bày</a:t>
            </a:r>
            <a:r>
              <a:rPr lang="en-US" sz="4400" b="1" dirty="0"/>
              <a:t> </a:t>
            </a:r>
            <a:endParaRPr lang="en-US" sz="4400" b="1" dirty="0" smtClean="0"/>
          </a:p>
          <a:p>
            <a:pPr lvl="0" algn="ctr"/>
            <a:r>
              <a:rPr lang="en-US" sz="4400" b="1" dirty="0" err="1" smtClean="0"/>
              <a:t>nghệ</a:t>
            </a:r>
            <a:r>
              <a:rPr lang="en-US" sz="4400" b="1" dirty="0" smtClean="0"/>
              <a:t> </a:t>
            </a:r>
            <a:r>
              <a:rPr lang="en-US" sz="4400" b="1" dirty="0" err="1"/>
              <a:t>thuật</a:t>
            </a:r>
            <a:endParaRPr lang="en-US" sz="4400" b="1" dirty="0"/>
          </a:p>
        </p:txBody>
      </p:sp>
      <p:sp>
        <p:nvSpPr>
          <p:cNvPr id="2" name="Rectangle 1"/>
          <p:cNvSpPr/>
          <p:nvPr/>
        </p:nvSpPr>
        <p:spPr>
          <a:xfrm>
            <a:off x="1479471" y="2985597"/>
            <a:ext cx="2717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>
                <a:solidFill>
                  <a:srgbClr val="0FB7BD"/>
                </a:solidFill>
              </a:rPr>
              <a:t>ɑːt</a:t>
            </a:r>
            <a:r>
              <a:rPr lang="en-US" sz="3600" b="1" dirty="0">
                <a:solidFill>
                  <a:srgbClr val="0FB7BD"/>
                </a:solidFill>
              </a:rPr>
              <a:t> </a:t>
            </a:r>
            <a:r>
              <a:rPr lang="en-US" sz="3600" b="1">
                <a:solidFill>
                  <a:srgbClr val="0FB7BD"/>
                </a:solidFill>
              </a:rPr>
              <a:t>ˌ</a:t>
            </a:r>
            <a:r>
              <a:rPr lang="en-US" sz="3600" b="1" smtClean="0">
                <a:solidFill>
                  <a:srgbClr val="0FB7BD"/>
                </a:solidFill>
              </a:rPr>
              <a:t>ɡæləri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29,647 Art Gallery Illustrations &amp;amp; Clip Art - iStock">
            <a:extLst>
              <a:ext uri="{FF2B5EF4-FFF2-40B4-BE49-F238E27FC236}">
                <a16:creationId xmlns:a16="http://schemas.microsoft.com/office/drawing/2014/main" xmlns="" id="{B7BD69C2-0B8B-4883-97AC-D951629C4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942" y="2061027"/>
            <a:ext cx="6369960" cy="35787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85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7382"/>
            <a:ext cx="770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</a:rPr>
              <a:t>Unit 4</a:t>
            </a:r>
            <a:r>
              <a:rPr lang="en-US" sz="3200" b="1" dirty="0" smtClean="0">
                <a:solidFill>
                  <a:srgbClr val="FF0000"/>
                </a:solidFill>
              </a:rPr>
              <a:t>: Getting started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094" y="690406"/>
            <a:ext cx="121158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- classical music (n): </a:t>
            </a:r>
            <a:r>
              <a:rPr lang="en-US" sz="3200" b="1" dirty="0" err="1" smtClean="0"/>
              <a:t>nhạc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cổ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điển</a:t>
            </a:r>
            <a:r>
              <a:rPr lang="en-US" sz="3200" b="1" dirty="0"/>
              <a:t> /ˈ</a:t>
            </a:r>
            <a:r>
              <a:rPr lang="en-US" sz="3200" b="1" dirty="0" err="1"/>
              <a:t>klæsɪkəl</a:t>
            </a:r>
            <a:r>
              <a:rPr lang="en-US" sz="3200" b="1" dirty="0"/>
              <a:t> ˈ</a:t>
            </a:r>
            <a:r>
              <a:rPr lang="en-US" sz="3200" b="1" dirty="0" err="1"/>
              <a:t>mjuːzɪk</a:t>
            </a:r>
            <a:r>
              <a:rPr lang="en-US" sz="3200" b="1" dirty="0" smtClean="0"/>
              <a:t>/</a:t>
            </a:r>
            <a:br>
              <a:rPr lang="en-US" sz="3200" b="1" dirty="0" smtClean="0"/>
            </a:br>
            <a:r>
              <a:rPr lang="en-US" sz="3200" b="1" dirty="0" smtClean="0"/>
              <a:t>- musical </a:t>
            </a:r>
            <a:r>
              <a:rPr lang="en-US" sz="3200" b="1" dirty="0" smtClean="0"/>
              <a:t>instruments:(n) </a:t>
            </a:r>
            <a:r>
              <a:rPr lang="en-US" sz="3200" b="1" dirty="0" err="1" smtClean="0"/>
              <a:t>nhạc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cụ</a:t>
            </a:r>
            <a:r>
              <a:rPr lang="en-US" sz="3200" b="1" dirty="0" smtClean="0"/>
              <a:t>     </a:t>
            </a:r>
            <a:r>
              <a:rPr lang="en-US" sz="3200" b="1" dirty="0"/>
              <a:t> /</a:t>
            </a:r>
            <a:r>
              <a:rPr lang="en-US" sz="3200" b="1" dirty="0" err="1"/>
              <a:t>pleɪ</a:t>
            </a:r>
            <a:r>
              <a:rPr lang="en-US" sz="3200" b="1" dirty="0"/>
              <a:t> ˈ</a:t>
            </a:r>
            <a:r>
              <a:rPr lang="en-US" sz="3200" b="1" dirty="0" err="1"/>
              <a:t>mjuːzɪkəl</a:t>
            </a:r>
            <a:r>
              <a:rPr lang="en-US" sz="3200" b="1" dirty="0"/>
              <a:t> ˈ</a:t>
            </a:r>
            <a:r>
              <a:rPr lang="en-US" sz="3200" b="1" dirty="0" err="1"/>
              <a:t>ɪnstrʊmənts</a:t>
            </a:r>
            <a:r>
              <a:rPr lang="en-US" sz="3200" b="1" dirty="0"/>
              <a:t>/ 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- </a:t>
            </a:r>
            <a:r>
              <a:rPr lang="en-US" sz="3200" b="1" dirty="0"/>
              <a:t>different from /ˈ</a:t>
            </a:r>
            <a:r>
              <a:rPr lang="en-US" sz="3200" b="1" dirty="0" err="1"/>
              <a:t>dɪfrənt</a:t>
            </a:r>
            <a:r>
              <a:rPr lang="en-US" sz="3200" b="1" dirty="0"/>
              <a:t> </a:t>
            </a:r>
            <a:r>
              <a:rPr lang="en-US" sz="3200" b="1" dirty="0" err="1" smtClean="0"/>
              <a:t>frɒm</a:t>
            </a:r>
            <a:r>
              <a:rPr lang="en-US" sz="3200" b="1" dirty="0" smtClean="0"/>
              <a:t>/: </a:t>
            </a:r>
            <a:r>
              <a:rPr lang="en-US" sz="3200" b="1" dirty="0" err="1" smtClean="0"/>
              <a:t>khác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nhau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- </a:t>
            </a:r>
            <a:r>
              <a:rPr lang="en-US" sz="3200" b="1" dirty="0"/>
              <a:t>landscapes </a:t>
            </a:r>
            <a:r>
              <a:rPr lang="en-US" sz="3200" b="1" dirty="0" smtClean="0"/>
              <a:t>(n)/</a:t>
            </a:r>
            <a:r>
              <a:rPr lang="en-US" sz="3200" b="1" dirty="0"/>
              <a:t>ˈ</a:t>
            </a:r>
            <a:r>
              <a:rPr lang="en-US" sz="3200" b="1" dirty="0" err="1"/>
              <a:t>lænskeɪps</a:t>
            </a:r>
            <a:r>
              <a:rPr lang="en-US" sz="3200" b="1" dirty="0" smtClean="0"/>
              <a:t>/: </a:t>
            </a:r>
            <a:r>
              <a:rPr lang="en-US" sz="3200" b="1" dirty="0" err="1" smtClean="0"/>
              <a:t>phong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cảnh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- </a:t>
            </a:r>
            <a:r>
              <a:rPr lang="en-US" sz="3200" b="1" dirty="0"/>
              <a:t>art gallery </a:t>
            </a:r>
            <a:r>
              <a:rPr lang="en-US" sz="3200" b="1" dirty="0" smtClean="0"/>
              <a:t>(n)/</a:t>
            </a:r>
            <a:r>
              <a:rPr lang="en-US" sz="3200" b="1" dirty="0"/>
              <a:t>ˈ</a:t>
            </a:r>
            <a:r>
              <a:rPr lang="en-US" sz="3200" b="1" dirty="0" err="1"/>
              <a:t>ɑːt</a:t>
            </a:r>
            <a:r>
              <a:rPr lang="en-US" sz="3200" b="1" dirty="0"/>
              <a:t> ˌ</a:t>
            </a:r>
            <a:r>
              <a:rPr lang="en-US" sz="3200" b="1" dirty="0" err="1"/>
              <a:t>ɡæl.ər.i</a:t>
            </a:r>
            <a:r>
              <a:rPr lang="en-US" sz="3200" b="1" dirty="0" smtClean="0"/>
              <a:t>/: </a:t>
            </a:r>
            <a:r>
              <a:rPr lang="en-US" sz="3200" b="1" dirty="0" err="1" smtClean="0"/>
              <a:t>triển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lãm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nghệ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thuật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- </a:t>
            </a:r>
            <a:r>
              <a:rPr lang="en-US" sz="3200" b="1" dirty="0"/>
              <a:t>paintbrush </a:t>
            </a:r>
            <a:r>
              <a:rPr lang="en-US" sz="3200" b="1" dirty="0" smtClean="0"/>
              <a:t>(n)/</a:t>
            </a:r>
            <a:r>
              <a:rPr lang="en-US" sz="3200" b="1" dirty="0"/>
              <a:t>ˈ</a:t>
            </a:r>
            <a:r>
              <a:rPr lang="en-US" sz="3200" b="1" dirty="0" err="1"/>
              <a:t>peɪntbrʌʃ</a:t>
            </a:r>
            <a:r>
              <a:rPr lang="en-US" sz="3200" b="1" dirty="0"/>
              <a:t>/ </a:t>
            </a:r>
            <a:r>
              <a:rPr lang="en-US" sz="3200" b="1" dirty="0" smtClean="0"/>
              <a:t>: </a:t>
            </a:r>
            <a:r>
              <a:rPr lang="en-US" sz="3200" b="1" dirty="0" err="1" smtClean="0"/>
              <a:t>cọ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vẽ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- </a:t>
            </a:r>
            <a:r>
              <a:rPr lang="en-US" sz="3200" b="1" dirty="0"/>
              <a:t>talented </a:t>
            </a:r>
            <a:r>
              <a:rPr lang="en-US" sz="3200" b="1" dirty="0" smtClean="0"/>
              <a:t>(</a:t>
            </a:r>
            <a:r>
              <a:rPr lang="en-US" sz="3200" b="1" dirty="0" err="1" smtClean="0"/>
              <a:t>adj</a:t>
            </a:r>
            <a:r>
              <a:rPr lang="en-US" sz="3200" b="1" dirty="0" smtClean="0"/>
              <a:t>) /</a:t>
            </a:r>
            <a:r>
              <a:rPr lang="en-US" sz="3200" b="1" dirty="0"/>
              <a:t>ˈ</a:t>
            </a:r>
            <a:r>
              <a:rPr lang="en-US" sz="3200" b="1" dirty="0" err="1"/>
              <a:t>tæləntɪd</a:t>
            </a:r>
            <a:r>
              <a:rPr lang="en-US" sz="3200" b="1" dirty="0" smtClean="0"/>
              <a:t>/: </a:t>
            </a:r>
            <a:r>
              <a:rPr lang="en-US" sz="3200" b="1" dirty="0" err="1" smtClean="0"/>
              <a:t>tài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năng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- </a:t>
            </a:r>
            <a:r>
              <a:rPr lang="en-US" sz="3200" b="1" dirty="0"/>
              <a:t>artistic </a:t>
            </a:r>
            <a:r>
              <a:rPr lang="en-US" sz="3200" b="1" dirty="0" smtClean="0"/>
              <a:t>(</a:t>
            </a:r>
            <a:r>
              <a:rPr lang="en-US" sz="3200" b="1" dirty="0" err="1" smtClean="0"/>
              <a:t>adj</a:t>
            </a:r>
            <a:r>
              <a:rPr lang="en-US" sz="3200" b="1" dirty="0" smtClean="0"/>
              <a:t>) /</a:t>
            </a:r>
            <a:r>
              <a:rPr lang="en-US" sz="3200" b="1" dirty="0" smtClean="0"/>
              <a:t>ɑː</a:t>
            </a:r>
            <a:r>
              <a:rPr lang="en-US" sz="3200" b="1" dirty="0"/>
              <a:t>ˈ</a:t>
            </a:r>
            <a:r>
              <a:rPr lang="en-US" sz="3200" b="1" dirty="0" err="1"/>
              <a:t>tɪstɪk</a:t>
            </a:r>
            <a:r>
              <a:rPr lang="en-US" sz="3200" b="1" dirty="0"/>
              <a:t>/ </a:t>
            </a:r>
            <a:r>
              <a:rPr lang="en-US" sz="3200" b="1" dirty="0" smtClean="0"/>
              <a:t>: </a:t>
            </a:r>
            <a:r>
              <a:rPr lang="en-US" sz="3200" b="1" dirty="0" err="1" smtClean="0"/>
              <a:t>nghệ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thuật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- </a:t>
            </a:r>
            <a:r>
              <a:rPr lang="en-US" sz="3200" b="1" dirty="0"/>
              <a:t>musician </a:t>
            </a:r>
            <a:r>
              <a:rPr lang="en-US" sz="3200" b="1" dirty="0" smtClean="0"/>
              <a:t>(n) /</a:t>
            </a:r>
            <a:r>
              <a:rPr lang="en-US" sz="3200" b="1" dirty="0" err="1" smtClean="0"/>
              <a:t>mju</a:t>
            </a:r>
            <a:r>
              <a:rPr lang="en-US" sz="3200" b="1" dirty="0" err="1"/>
              <a:t>ˈzɪʃn</a:t>
            </a:r>
            <a:r>
              <a:rPr lang="en-US" sz="3200" b="1" dirty="0" smtClean="0"/>
              <a:t>/: </a:t>
            </a:r>
            <a:r>
              <a:rPr lang="en-US" sz="3200" b="1" dirty="0" err="1" smtClean="0"/>
              <a:t>nhạc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sĩ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- </a:t>
            </a:r>
            <a:r>
              <a:rPr lang="en-US" sz="3200" b="1" dirty="0"/>
              <a:t>engineer </a:t>
            </a:r>
            <a:r>
              <a:rPr lang="en-US" sz="3200" b="1" dirty="0" smtClean="0"/>
              <a:t>(n)/</a:t>
            </a:r>
            <a:r>
              <a:rPr lang="en-US" sz="3200" b="1" dirty="0"/>
              <a:t>ˌ</a:t>
            </a:r>
            <a:r>
              <a:rPr lang="en-US" sz="3200" b="1" dirty="0" err="1"/>
              <a:t>endʒɪˈnɪə</a:t>
            </a:r>
            <a:r>
              <a:rPr lang="en-US" sz="3200" b="1" dirty="0"/>
              <a:t>(r</a:t>
            </a:r>
            <a:r>
              <a:rPr lang="en-US" sz="3200" b="1" dirty="0" smtClean="0"/>
              <a:t>)/: </a:t>
            </a:r>
            <a:r>
              <a:rPr lang="en-US" sz="3200" b="1" dirty="0" err="1" smtClean="0"/>
              <a:t>kĩ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sư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5177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903528"/>
              </p:ext>
            </p:extLst>
          </p:nvPr>
        </p:nvGraphicFramePr>
        <p:xfrm>
          <a:off x="310573" y="82901"/>
          <a:ext cx="11403200" cy="505271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4033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792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7206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77895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19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classical (</a:t>
                      </a:r>
                      <a:r>
                        <a:rPr lang="en-US" sz="3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adj</a:t>
                      </a:r>
                      <a:r>
                        <a:rPr lang="en-US" sz="3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32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klæsɪkəl</a:t>
                      </a:r>
                      <a:r>
                        <a:rPr lang="en-US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cổ điển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83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spare time (n)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speər</a:t>
                      </a:r>
                      <a:r>
                        <a:rPr lang="en-US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taɪm</a:t>
                      </a:r>
                      <a:r>
                        <a:rPr lang="en-US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thời gian rảnh rỗi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588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musical instruments (n)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3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mjuːzɪkəl</a:t>
                      </a:r>
                      <a:r>
                        <a:rPr lang="en-US" sz="3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3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ɪnstrəmənts</a:t>
                      </a:r>
                      <a:r>
                        <a:rPr lang="en-US" sz="3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nhạc</a:t>
                      </a:r>
                      <a:r>
                        <a:rPr lang="en-US" sz="3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cụ</a:t>
                      </a:r>
                      <a:endParaRPr lang="vi-VN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896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landscape (n)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32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lændskeɪp</a:t>
                      </a:r>
                      <a:r>
                        <a:rPr lang="en-US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cảnh quan</a:t>
                      </a:r>
                      <a:endParaRPr lang="vi-VN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33121563"/>
                  </a:ext>
                </a:extLst>
              </a:tr>
              <a:tr h="8738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art gallery (n)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US" sz="32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ɑːt</a:t>
                      </a:r>
                      <a:r>
                        <a:rPr lang="en-US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ˌ</a:t>
                      </a:r>
                      <a:r>
                        <a:rPr lang="en-US" sz="32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ɡæləri</a:t>
                      </a:r>
                      <a:r>
                        <a:rPr lang="en-US" sz="3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phòng</a:t>
                      </a:r>
                      <a:r>
                        <a:rPr lang="en-US" sz="3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trưng</a:t>
                      </a:r>
                      <a:r>
                        <a:rPr lang="en-US" sz="3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bày</a:t>
                      </a:r>
                      <a:r>
                        <a:rPr lang="en-US" sz="3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nghệ</a:t>
                      </a:r>
                      <a:r>
                        <a:rPr lang="en-US" sz="3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thuật</a:t>
                      </a:r>
                      <a:endParaRPr lang="vi-VN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94173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828236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PRESENTATION: LISTEN AND READ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7067" y="2437724"/>
            <a:ext cx="528438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4000" b="1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Aim of the task:</a:t>
            </a:r>
          </a:p>
          <a:p>
            <a:pPr marL="342900" lvl="0" indent="-342900" fontAlgn="base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to have students get</a:t>
            </a:r>
            <a:r>
              <a:rPr lang="vi-VN" sz="3200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 </a:t>
            </a:r>
            <a:r>
              <a:rPr lang="vi-VN" sz="3200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know </a:t>
            </a:r>
            <a:r>
              <a:rPr lang="en-US" sz="3200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</a:t>
            </a:r>
            <a:r>
              <a:rPr lang="en-US" sz="3200" kern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topic</a:t>
            </a:r>
            <a:endParaRPr lang="en-US" sz="3200" u="none" strike="noStrike" kern="0" spc="0" dirty="0">
              <a:ln>
                <a:noFill/>
              </a:ln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3B23297-4F5D-47DA-80C0-80DD84A681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603" y="1282936"/>
            <a:ext cx="2729647" cy="531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5C20020-642B-4EDF-BE02-FE9C4B9F36F5}"/>
              </a:ext>
            </a:extLst>
          </p:cNvPr>
          <p:cNvSpPr txBox="1"/>
          <p:nvPr/>
        </p:nvSpPr>
        <p:spPr>
          <a:xfrm>
            <a:off x="124447" y="252150"/>
            <a:ext cx="8546587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00B050"/>
                </a:solidFill>
                <a:latin typeface="ChronicaPro-Book"/>
              </a:rPr>
              <a:t>Trang</a:t>
            </a:r>
            <a:r>
              <a:rPr lang="en-US" sz="2400" b="1" dirty="0" smtClean="0">
                <a:solidFill>
                  <a:srgbClr val="00B050"/>
                </a:solidFill>
                <a:latin typeface="ChronicaPro-Book"/>
              </a:rPr>
              <a:t>: </a:t>
            </a:r>
            <a:r>
              <a:rPr lang="en-US" sz="2400" b="1" dirty="0" smtClean="0">
                <a:latin typeface="ChronicaPro-Book"/>
              </a:rPr>
              <a:t>Hi </a:t>
            </a:r>
            <a:r>
              <a:rPr lang="en-US" sz="2400" b="1" dirty="0">
                <a:latin typeface="ChronicaPro-Book"/>
              </a:rPr>
              <a:t>Nick. What are you listening to</a:t>
            </a:r>
            <a:r>
              <a:rPr lang="en-US" sz="2400" b="1" dirty="0" smtClean="0">
                <a:latin typeface="ChronicaPro-Book"/>
              </a:rPr>
              <a:t>?</a:t>
            </a:r>
          </a:p>
          <a:p>
            <a:r>
              <a:rPr lang="en-US" sz="2400" b="1" dirty="0" smtClean="0">
                <a:solidFill>
                  <a:srgbClr val="7030A0"/>
                </a:solidFill>
                <a:latin typeface="ChronicaPro-Book"/>
              </a:rPr>
              <a:t>Nick: 	</a:t>
            </a:r>
            <a:r>
              <a:rPr lang="en-US" sz="2400" b="1" dirty="0" smtClean="0">
                <a:latin typeface="ChronicaPro-Book"/>
              </a:rPr>
              <a:t>I’m listening to music. I like classical music, and I often play the piano in my spare time.</a:t>
            </a:r>
          </a:p>
          <a:p>
            <a:r>
              <a:rPr lang="en-US" sz="2400" b="1" dirty="0" err="1" smtClean="0">
                <a:solidFill>
                  <a:srgbClr val="00B050"/>
                </a:solidFill>
                <a:latin typeface="ChronicaPro-Book"/>
              </a:rPr>
              <a:t>Trang</a:t>
            </a:r>
            <a:r>
              <a:rPr lang="en-US" sz="2400" b="1" dirty="0">
                <a:solidFill>
                  <a:srgbClr val="00B050"/>
                </a:solidFill>
                <a:latin typeface="ChronicaPro-Book"/>
              </a:rPr>
              <a:t>: </a:t>
            </a:r>
            <a:r>
              <a:rPr lang="en-US" sz="2400" b="1" dirty="0" smtClean="0">
                <a:latin typeface="ChronicaPro-Book"/>
              </a:rPr>
              <a:t>Wow</a:t>
            </a:r>
            <a:r>
              <a:rPr lang="en-US" sz="2400" b="1" dirty="0">
                <a:latin typeface="ChronicaPro-Book"/>
              </a:rPr>
              <a:t>. I can’t play any instruments.</a:t>
            </a:r>
          </a:p>
          <a:p>
            <a:r>
              <a:rPr lang="en-US" sz="2400" b="1" dirty="0">
                <a:solidFill>
                  <a:srgbClr val="7030A0"/>
                </a:solidFill>
                <a:latin typeface="ChronicaPro-Book"/>
              </a:rPr>
              <a:t>Nick: </a:t>
            </a:r>
            <a:r>
              <a:rPr lang="en-US" sz="2400" b="1" dirty="0" smtClean="0">
                <a:latin typeface="ChronicaPro-Book"/>
              </a:rPr>
              <a:t>And </a:t>
            </a:r>
            <a:r>
              <a:rPr lang="en-US" sz="2400" b="1" dirty="0">
                <a:latin typeface="ChronicaPro-Book"/>
              </a:rPr>
              <a:t>what about you? What’s your hobby?</a:t>
            </a:r>
          </a:p>
          <a:p>
            <a:r>
              <a:rPr lang="en-US" sz="2400" b="1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sz="2400" b="1" dirty="0" smtClean="0">
                <a:latin typeface="ChronicaPro-Book"/>
              </a:rPr>
              <a:t>I </a:t>
            </a:r>
            <a:r>
              <a:rPr lang="en-US" sz="2400" b="1" dirty="0">
                <a:latin typeface="ChronicaPro-Book"/>
              </a:rPr>
              <a:t>like painting and taking photos.</a:t>
            </a:r>
          </a:p>
          <a:p>
            <a:r>
              <a:rPr lang="en-US" sz="2400" b="1" dirty="0">
                <a:solidFill>
                  <a:srgbClr val="7030A0"/>
                </a:solidFill>
                <a:latin typeface="ChronicaPro-Book"/>
              </a:rPr>
              <a:t>Nick: </a:t>
            </a:r>
            <a:r>
              <a:rPr lang="en-US" sz="2400" b="1" dirty="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400" b="1" dirty="0" smtClean="0">
                <a:latin typeface="ChronicaPro-Book"/>
              </a:rPr>
              <a:t>Taking </a:t>
            </a:r>
            <a:r>
              <a:rPr lang="en-US" sz="2400" b="1" dirty="0">
                <a:latin typeface="ChronicaPro-Book"/>
              </a:rPr>
              <a:t>photo? I’ve never tried it. Is it fun?</a:t>
            </a:r>
          </a:p>
          <a:p>
            <a:r>
              <a:rPr lang="en-US" sz="2400" b="1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sz="2400" b="1" dirty="0" smtClean="0">
                <a:latin typeface="ChronicaPro-Book"/>
              </a:rPr>
              <a:t>Yeah</a:t>
            </a:r>
            <a:r>
              <a:rPr lang="en-US" sz="2400" b="1" dirty="0">
                <a:latin typeface="ChronicaPro-Book"/>
              </a:rPr>
              <a:t>, it is, but not as fun as painting.</a:t>
            </a:r>
          </a:p>
          <a:p>
            <a:r>
              <a:rPr lang="en-US" sz="2400" b="1" dirty="0">
                <a:solidFill>
                  <a:srgbClr val="7030A0"/>
                </a:solidFill>
                <a:latin typeface="ChronicaPro-Book"/>
              </a:rPr>
              <a:t>Nick: </a:t>
            </a:r>
            <a:r>
              <a:rPr lang="en-US" sz="2400" b="1" dirty="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400" b="1" dirty="0" smtClean="0">
                <a:latin typeface="ChronicaPro-Book"/>
              </a:rPr>
              <a:t>Right</a:t>
            </a:r>
            <a:r>
              <a:rPr lang="en-US" sz="2400" b="1" dirty="0">
                <a:latin typeface="ChronicaPro-Book"/>
              </a:rPr>
              <a:t>. They seem quite different from each </a:t>
            </a:r>
            <a:r>
              <a:rPr lang="en-US" sz="2400" b="1" dirty="0" smtClean="0">
                <a:latin typeface="ChronicaPro-Book"/>
              </a:rPr>
              <a:t>other</a:t>
            </a:r>
            <a:r>
              <a:rPr lang="en-US" sz="2400" b="1" dirty="0">
                <a:latin typeface="ChronicaPro-Book"/>
              </a:rPr>
              <a:t>. </a:t>
            </a:r>
            <a:r>
              <a:rPr lang="en-US" sz="2400" b="1" dirty="0" smtClean="0">
                <a:latin typeface="ChronicaPro-Book"/>
              </a:rPr>
              <a:t>	What </a:t>
            </a:r>
            <a:r>
              <a:rPr lang="en-US" sz="2400" b="1" dirty="0">
                <a:latin typeface="ChronicaPro-Book"/>
              </a:rPr>
              <a:t>do you normally paint?</a:t>
            </a:r>
          </a:p>
          <a:p>
            <a:r>
              <a:rPr lang="en-US" sz="2400" b="1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sz="2400" b="1" dirty="0" smtClean="0">
                <a:latin typeface="ChronicaPro-Book"/>
              </a:rPr>
              <a:t>Landscapes </a:t>
            </a:r>
            <a:r>
              <a:rPr lang="en-US" sz="2400" b="1" dirty="0">
                <a:latin typeface="ChronicaPro-Book"/>
              </a:rPr>
              <a:t>and animals, just for pleasure, </a:t>
            </a:r>
            <a:r>
              <a:rPr lang="en-US" sz="2400" b="1" dirty="0" smtClean="0">
                <a:latin typeface="ChronicaPro-Book"/>
              </a:rPr>
              <a:t>you 	know</a:t>
            </a:r>
            <a:r>
              <a:rPr lang="en-US" sz="2400" b="1" dirty="0">
                <a:latin typeface="ChronicaPro-Book"/>
              </a:rPr>
              <a:t>. I sometimes share them with my </a:t>
            </a:r>
            <a:r>
              <a:rPr lang="en-US" sz="2400" b="1" dirty="0" smtClean="0">
                <a:latin typeface="ChronicaPro-Book"/>
              </a:rPr>
              <a:t>friends</a:t>
            </a:r>
            <a:r>
              <a:rPr lang="en-US" sz="2400" b="1" dirty="0">
                <a:latin typeface="ChronicaPro-Book"/>
              </a:rPr>
              <a:t>.</a:t>
            </a:r>
          </a:p>
          <a:p>
            <a:r>
              <a:rPr lang="en-US" sz="2400" b="1" dirty="0">
                <a:solidFill>
                  <a:srgbClr val="7030A0"/>
                </a:solidFill>
                <a:latin typeface="ChronicaPro-Book"/>
              </a:rPr>
              <a:t>Nick: </a:t>
            </a:r>
            <a:r>
              <a:rPr lang="en-US" sz="2400" b="1" dirty="0" smtClean="0">
                <a:solidFill>
                  <a:srgbClr val="7030A0"/>
                </a:solidFill>
                <a:latin typeface="ChronicaPro-Book"/>
              </a:rPr>
              <a:t>	</a:t>
            </a:r>
            <a:r>
              <a:rPr lang="en-US" sz="2400" b="1" dirty="0" smtClean="0">
                <a:latin typeface="ChronicaPro-Book"/>
              </a:rPr>
              <a:t>Really</a:t>
            </a:r>
            <a:r>
              <a:rPr lang="en-US" sz="2400" b="1" dirty="0">
                <a:latin typeface="ChronicaPro-Book"/>
              </a:rPr>
              <a:t>? Um, maybe we should go to an art gallery </a:t>
            </a:r>
            <a:r>
              <a:rPr lang="en-US" sz="2400" b="1" dirty="0" smtClean="0">
                <a:latin typeface="ChronicaPro-Book"/>
              </a:rPr>
              <a:t>	next </a:t>
            </a:r>
            <a:r>
              <a:rPr lang="en-US" sz="2400" b="1" dirty="0">
                <a:latin typeface="ChronicaPro-Book"/>
              </a:rPr>
              <a:t>weekend?</a:t>
            </a:r>
          </a:p>
          <a:p>
            <a:r>
              <a:rPr lang="en-US" sz="2400" b="1" dirty="0">
                <a:solidFill>
                  <a:srgbClr val="00B050"/>
                </a:solidFill>
                <a:latin typeface="ChronicaPro-Book"/>
              </a:rPr>
              <a:t>Trang: </a:t>
            </a:r>
            <a:r>
              <a:rPr lang="en-US" sz="2400" b="1" dirty="0" smtClean="0">
                <a:latin typeface="ChronicaPro-Book"/>
              </a:rPr>
              <a:t>Sounds </a:t>
            </a:r>
            <a:r>
              <a:rPr lang="en-US" sz="2400" b="1" dirty="0">
                <a:latin typeface="ChronicaPro-Book"/>
              </a:rPr>
              <a:t>good, but I’d prefer to go to the music </a:t>
            </a:r>
            <a:r>
              <a:rPr lang="en-US" sz="2400" b="1" dirty="0" smtClean="0">
                <a:latin typeface="ChronicaPro-Book"/>
              </a:rPr>
              <a:t>	festival </a:t>
            </a:r>
            <a:r>
              <a:rPr lang="en-US" sz="2400" b="1" dirty="0">
                <a:latin typeface="ChronicaPro-Book"/>
              </a:rPr>
              <a:t>at my school.</a:t>
            </a:r>
          </a:p>
          <a:p>
            <a:r>
              <a:rPr lang="en-US" sz="2400" b="1" dirty="0" smtClean="0">
                <a:solidFill>
                  <a:srgbClr val="7030A0"/>
                </a:solidFill>
                <a:latin typeface="ChronicaPro-Book"/>
              </a:rPr>
              <a:t>Nick: </a:t>
            </a:r>
            <a:r>
              <a:rPr lang="en-US" sz="2400" b="1" dirty="0" smtClean="0">
                <a:latin typeface="ChronicaPro-Book"/>
              </a:rPr>
              <a:t>Well </a:t>
            </a:r>
            <a:r>
              <a:rPr lang="en-US" sz="2400" b="1" dirty="0">
                <a:latin typeface="ChronicaPro-Book"/>
              </a:rPr>
              <a:t>… OK. That’s fine.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3B23297-4F5D-47DA-80C0-80DD84A68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0875" y="1083306"/>
            <a:ext cx="2933700" cy="5715000"/>
          </a:xfrm>
          <a:prstGeom prst="rect">
            <a:avLst/>
          </a:prstGeom>
        </p:spPr>
      </p:pic>
      <p:pic>
        <p:nvPicPr>
          <p:cNvPr id="2" name="0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76517" y="5811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6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24989" y="392583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Tick the correct answer.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43960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33696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260237" y="1221043"/>
            <a:ext cx="64873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hronicaPro-Bold"/>
              </a:rPr>
              <a:t>1. </a:t>
            </a:r>
            <a:r>
              <a:rPr lang="en-US" sz="2400" b="1" dirty="0">
                <a:solidFill>
                  <a:srgbClr val="000000"/>
                </a:solidFill>
                <a:latin typeface="ChronicaPro-Book"/>
              </a:rPr>
              <a:t>What are Trang and Nick talking about?</a:t>
            </a:r>
            <a:br>
              <a:rPr lang="en-US" sz="2400" b="1" dirty="0">
                <a:solidFill>
                  <a:srgbClr val="000000"/>
                </a:solidFill>
                <a:latin typeface="ChronicaPro-Book"/>
              </a:rPr>
            </a:br>
            <a:r>
              <a:rPr lang="en-US" sz="2400" b="1" dirty="0">
                <a:solidFill>
                  <a:srgbClr val="00AAA5"/>
                </a:solidFill>
                <a:latin typeface="ChronicaPro-Medium"/>
              </a:rPr>
              <a:t>A. </a:t>
            </a:r>
            <a:r>
              <a:rPr lang="en-US" sz="2400" b="1" dirty="0">
                <a:solidFill>
                  <a:srgbClr val="000000"/>
                </a:solidFill>
                <a:latin typeface="ChronicaPro-Book"/>
              </a:rPr>
              <a:t>Playing the piano.</a:t>
            </a:r>
            <a:br>
              <a:rPr lang="en-US" sz="2400" b="1" dirty="0">
                <a:solidFill>
                  <a:srgbClr val="000000"/>
                </a:solidFill>
                <a:latin typeface="ChronicaPro-Book"/>
              </a:rPr>
            </a:br>
            <a:r>
              <a:rPr lang="en-US" sz="2400" b="1" dirty="0">
                <a:solidFill>
                  <a:srgbClr val="00AAA5"/>
                </a:solidFill>
                <a:latin typeface="ChronicaPro-Medium"/>
              </a:rPr>
              <a:t>B. </a:t>
            </a:r>
            <a:r>
              <a:rPr lang="en-US" sz="2400" b="1" dirty="0">
                <a:solidFill>
                  <a:srgbClr val="000000"/>
                </a:solidFill>
                <a:latin typeface="ChronicaPro-Book"/>
              </a:rPr>
              <a:t>Drawing and painting. </a:t>
            </a:r>
            <a:br>
              <a:rPr lang="en-US" sz="2400" b="1" dirty="0">
                <a:solidFill>
                  <a:srgbClr val="000000"/>
                </a:solidFill>
                <a:latin typeface="ChronicaPro-Book"/>
              </a:rPr>
            </a:br>
            <a:r>
              <a:rPr lang="en-US" sz="2400" b="1" dirty="0">
                <a:solidFill>
                  <a:srgbClr val="00AAA5"/>
                </a:solidFill>
                <a:latin typeface="ChronicaPro-Medium"/>
              </a:rPr>
              <a:t>C. </a:t>
            </a:r>
            <a:r>
              <a:rPr lang="en-US" sz="2400" b="1" dirty="0">
                <a:solidFill>
                  <a:srgbClr val="000000"/>
                </a:solidFill>
                <a:latin typeface="ChronicaPro-Book"/>
              </a:rPr>
              <a:t>Music and arts.</a:t>
            </a:r>
            <a:r>
              <a:rPr lang="en-US" sz="2400" b="1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42370" y="4173646"/>
            <a:ext cx="7910112" cy="1200329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B050"/>
                </a:solidFill>
                <a:latin typeface="ChronicaPro-Book"/>
              </a:rPr>
              <a:t>Trang</a:t>
            </a:r>
            <a:r>
              <a:rPr lang="en-US" sz="2400" b="1" dirty="0">
                <a:solidFill>
                  <a:srgbClr val="00B050"/>
                </a:solidFill>
                <a:latin typeface="ChronicaPro-Book"/>
              </a:rPr>
              <a:t>: </a:t>
            </a:r>
            <a:r>
              <a:rPr lang="en-US" sz="2400" b="1" dirty="0">
                <a:latin typeface="ChronicaPro-Book"/>
              </a:rPr>
              <a:t>Hi Nick. What are you </a:t>
            </a:r>
            <a:r>
              <a:rPr lang="en-US" sz="2400" b="1" dirty="0" smtClean="0">
                <a:latin typeface="ChronicaPro-Book"/>
              </a:rPr>
              <a:t>listening to?</a:t>
            </a:r>
            <a:endParaRPr lang="en-US" sz="2400" b="1" dirty="0">
              <a:latin typeface="ChronicaPro-Book"/>
            </a:endParaRPr>
          </a:p>
          <a:p>
            <a:r>
              <a:rPr lang="en-US" sz="2400" b="1" dirty="0">
                <a:solidFill>
                  <a:srgbClr val="7030A0"/>
                </a:solidFill>
                <a:latin typeface="ChronicaPro-Book"/>
              </a:rPr>
              <a:t>Nick: </a:t>
            </a:r>
            <a:r>
              <a:rPr lang="en-US" sz="2400" b="1" dirty="0">
                <a:latin typeface="ChronicaPro-Book"/>
              </a:rPr>
              <a:t>I’m listening to music. I like classical music, and I often play the piano in my spare time.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1844604" y="4945572"/>
            <a:ext cx="53122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35790" y="2973730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What Good Schools Teach In Art/Music">
            <a:extLst>
              <a:ext uri="{FF2B5EF4-FFF2-40B4-BE49-F238E27FC236}">
                <a16:creationId xmlns:a16="http://schemas.microsoft.com/office/drawing/2014/main" xmlns="" id="{FF78E8C5-7C8F-4F75-9D7B-B2CE47C51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96" y="605235"/>
            <a:ext cx="5012733" cy="331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67154" y="179307"/>
            <a:ext cx="1122484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each of the sentences with a suitable word or phrase from the box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71240" y="28194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4025" y="179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xmlns="" id="{BA464EEC-70F4-4172-83E0-577C652E2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812979"/>
              </p:ext>
            </p:extLst>
          </p:nvPr>
        </p:nvGraphicFramePr>
        <p:xfrm>
          <a:off x="1214721" y="998646"/>
          <a:ext cx="6652272" cy="8229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6652272">
                  <a:extLst>
                    <a:ext uri="{9D8B030D-6E8A-4147-A177-3AD203B41FA5}">
                      <a16:colId xmlns:a16="http://schemas.microsoft.com/office/drawing/2014/main" xmlns="" val="1678460411"/>
                    </a:ext>
                  </a:extLst>
                </a:gridCol>
              </a:tblGrid>
              <a:tr h="608675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photos   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          like    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different from     </a:t>
                      </a:r>
                      <a:endParaRPr lang="en-US" sz="2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art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gallery       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          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musical instruments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80848963"/>
                  </a:ext>
                </a:extLst>
              </a:tr>
            </a:tbl>
          </a:graphicData>
        </a:graphic>
      </p:graphicFrame>
      <p:pic>
        <p:nvPicPr>
          <p:cNvPr id="4098" name="Picture 2" descr="THE PRIMARY GRADES ART AND MUSIC – KINDERGARTEN THROUGH THIRD GRADE">
            <a:extLst>
              <a:ext uri="{FF2B5EF4-FFF2-40B4-BE49-F238E27FC236}">
                <a16:creationId xmlns:a16="http://schemas.microsoft.com/office/drawing/2014/main" xmlns="" id="{7EE2892B-65D2-4A63-ADB6-9014987F3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571" y="909438"/>
            <a:ext cx="3310966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7D5984-A99D-4C38-A53B-2D4A558351BD}"/>
              </a:ext>
            </a:extLst>
          </p:cNvPr>
          <p:cNvSpPr txBox="1"/>
          <p:nvPr/>
        </p:nvSpPr>
        <p:spPr>
          <a:xfrm>
            <a:off x="240977" y="2002106"/>
            <a:ext cx="81462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>
                <a:latin typeface="ChronicaPro-Book"/>
              </a:rPr>
              <a:t>Nick wants to go to </a:t>
            </a:r>
            <a:r>
              <a:rPr lang="en-US" sz="2400" b="1" dirty="0" smtClean="0">
                <a:latin typeface="ChronicaPro-Book"/>
              </a:rPr>
              <a:t>a(n</a:t>
            </a:r>
            <a:r>
              <a:rPr lang="en-US" sz="2400" b="1" dirty="0">
                <a:latin typeface="ChronicaPro-Book"/>
              </a:rPr>
              <a:t>) _____________ next week.</a:t>
            </a:r>
          </a:p>
          <a:p>
            <a:pPr marL="342900" indent="-342900">
              <a:buAutoNum type="arabicPeriod"/>
            </a:pPr>
            <a:r>
              <a:rPr lang="en-US" sz="2400" b="1" dirty="0">
                <a:latin typeface="ChronicaPro-Book"/>
              </a:rPr>
              <a:t>You can use your smartphone to take </a:t>
            </a:r>
            <a:r>
              <a:rPr lang="en-US" sz="2400" b="1" dirty="0" smtClean="0">
                <a:latin typeface="ChronicaPro-Book"/>
              </a:rPr>
              <a:t>________.</a:t>
            </a:r>
            <a:endParaRPr lang="en-US" sz="2400" b="1" dirty="0">
              <a:latin typeface="ChronicaPro-Book"/>
            </a:endParaRPr>
          </a:p>
          <a:p>
            <a:pPr marL="342900" indent="-342900">
              <a:buAutoNum type="arabicPeriod"/>
            </a:pPr>
            <a:r>
              <a:rPr lang="en-US" sz="2400" b="1" dirty="0">
                <a:latin typeface="ChronicaPro-Book"/>
              </a:rPr>
              <a:t>This photo is very bright. It is _____________ that dark one.</a:t>
            </a:r>
          </a:p>
          <a:p>
            <a:pPr marL="342900" indent="-342900">
              <a:buAutoNum type="arabicPeriod"/>
            </a:pPr>
            <a:r>
              <a:rPr lang="en-US" sz="2400" b="1" dirty="0">
                <a:latin typeface="ChronicaPro-Book"/>
              </a:rPr>
              <a:t>Nick and Trang agree that taking photos is not </a:t>
            </a:r>
            <a:r>
              <a:rPr lang="en-US" sz="2400" b="1" dirty="0" smtClean="0">
                <a:latin typeface="ChronicaPro-Book"/>
              </a:rPr>
              <a:t>_____ painting</a:t>
            </a:r>
            <a:r>
              <a:rPr lang="en-US" sz="2400" b="1" dirty="0">
                <a:latin typeface="ChronicaPro-Book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2400" b="1" dirty="0">
                <a:latin typeface="ChronicaPro-Book"/>
              </a:rPr>
              <a:t>My friend David is very talented. He plays three </a:t>
            </a:r>
            <a:r>
              <a:rPr lang="en-US" sz="2400" b="1" dirty="0" smtClean="0">
                <a:latin typeface="ChronicaPro-Book"/>
              </a:rPr>
              <a:t>_______________________.</a:t>
            </a:r>
            <a:endParaRPr lang="en-US" sz="2400" b="1" dirty="0">
              <a:latin typeface="ChronicaPro-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25680" y="2005779"/>
            <a:ext cx="16562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7941E"/>
                </a:solidFill>
                <a:latin typeface="ChronicaPro-Book"/>
              </a:rPr>
              <a:t>art gallery</a:t>
            </a:r>
          </a:p>
          <a:p>
            <a:endParaRPr lang="en-GB" b="1">
              <a:solidFill>
                <a:srgbClr val="F7941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80042" y="2414941"/>
            <a:ext cx="1208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7941E"/>
                </a:solidFill>
                <a:latin typeface="ChronicaPro-Book"/>
              </a:rPr>
              <a:t>photos</a:t>
            </a:r>
            <a:endParaRPr lang="en-GB" b="1" dirty="0">
              <a:solidFill>
                <a:srgbClr val="F7941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92033" y="2766280"/>
            <a:ext cx="218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d</a:t>
            </a:r>
            <a:r>
              <a:rPr lang="en-US" sz="2400" b="1" dirty="0" smtClean="0">
                <a:solidFill>
                  <a:srgbClr val="F7941E"/>
                </a:solidFill>
                <a:latin typeface="ChronicaPro-Book"/>
              </a:rPr>
              <a:t>ifferent from</a:t>
            </a:r>
            <a:endParaRPr lang="en-GB" b="1" dirty="0">
              <a:solidFill>
                <a:srgbClr val="F7941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9741" y="3851028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7941E"/>
                </a:solidFill>
                <a:latin typeface="ChronicaPro-Book"/>
              </a:rPr>
              <a:t>like</a:t>
            </a:r>
            <a:endParaRPr lang="en-GB" b="1" dirty="0">
              <a:solidFill>
                <a:srgbClr val="F7941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6022" y="4562611"/>
            <a:ext cx="3299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musical instruments</a:t>
            </a:r>
          </a:p>
        </p:txBody>
      </p:sp>
    </p:spTree>
    <p:extLst>
      <p:ext uri="{BB962C8B-B14F-4D97-AF65-F5344CB8AC3E}">
        <p14:creationId xmlns:p14="http://schemas.microsoft.com/office/powerpoint/2010/main" val="11654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HOBBIES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61637" y="2427287"/>
            <a:ext cx="563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A talk at the </a:t>
            </a:r>
            <a:r>
              <a:rPr lang="en-US" sz="3200" b="1">
                <a:solidFill>
                  <a:srgbClr val="0FB7BD"/>
                </a:solidFill>
              </a:rPr>
              <a:t>school </a:t>
            </a:r>
            <a:r>
              <a:rPr lang="en-US" sz="3200" b="1" smtClean="0">
                <a:solidFill>
                  <a:srgbClr val="0FB7BD"/>
                </a:solidFill>
              </a:rPr>
              <a:t>gate</a:t>
            </a:r>
            <a:endParaRPr lang="en-US" sz="3200" b="1" dirty="0">
              <a:solidFill>
                <a:srgbClr val="0FB7B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LESSON 1: GETTING STARTED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26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MUSIC AND ARTS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026" name="Picture 2" descr="Bài Mẫu Chủ đề: Talk About Your School - IELTS Speaking - IELTS Cấp Tốc">
            <a:extLst>
              <a:ext uri="{FF2B5EF4-FFF2-40B4-BE49-F238E27FC236}">
                <a16:creationId xmlns:a16="http://schemas.microsoft.com/office/drawing/2014/main" xmlns="" id="{548F6424-389E-485F-81C5-193B882F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778" y="3133745"/>
            <a:ext cx="6566958" cy="328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03240" y="165698"/>
            <a:ext cx="11568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correct word or phrase under each picture. Then listen and repeat.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47850" y="536742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0635" y="43410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2A4732-B9E1-4BC6-8A58-97A9179BF36B}"/>
              </a:ext>
            </a:extLst>
          </p:cNvPr>
          <p:cNvSpPr txBox="1"/>
          <p:nvPr/>
        </p:nvSpPr>
        <p:spPr>
          <a:xfrm>
            <a:off x="1658916" y="1116764"/>
            <a:ext cx="798441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hronicaPro-Book"/>
              </a:rPr>
              <a:t>camera	                water puppet show	art gallery	</a:t>
            </a:r>
          </a:p>
          <a:p>
            <a:r>
              <a:rPr lang="en-US" sz="2000" b="1" dirty="0" smtClean="0">
                <a:latin typeface="ChronicaPro-Book"/>
              </a:rPr>
              <a:t>painting                paintbrush</a:t>
            </a:r>
            <a:r>
              <a:rPr lang="en-US" sz="2000" b="1" dirty="0">
                <a:latin typeface="ChronicaPro-Book"/>
              </a:rPr>
              <a:t>	</a:t>
            </a:r>
            <a:r>
              <a:rPr lang="en-US" sz="2000" b="1" dirty="0" smtClean="0">
                <a:latin typeface="ChronicaPro-Book"/>
              </a:rPr>
              <a:t>             musical </a:t>
            </a:r>
            <a:r>
              <a:rPr lang="en-US" sz="2000" b="1" dirty="0">
                <a:latin typeface="ChronicaPro-Book"/>
              </a:rPr>
              <a:t>instruments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FB8C26B-0CB8-44F5-ABD1-ECF9F7C3BDAF}"/>
              </a:ext>
            </a:extLst>
          </p:cNvPr>
          <p:cNvSpPr txBox="1"/>
          <p:nvPr/>
        </p:nvSpPr>
        <p:spPr>
          <a:xfrm>
            <a:off x="464511" y="3651269"/>
            <a:ext cx="233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/>
              <a:t>. </a:t>
            </a:r>
            <a:r>
              <a:rPr lang="en-US" smtClean="0"/>
              <a:t>______________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F90A789-CE38-4A30-927F-D2AB1AF27DB5}"/>
              </a:ext>
            </a:extLst>
          </p:cNvPr>
          <p:cNvSpPr txBox="1"/>
          <p:nvPr/>
        </p:nvSpPr>
        <p:spPr>
          <a:xfrm>
            <a:off x="9125761" y="5831177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6. ____________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696B91C-7187-4FFD-90BC-A6C29E4D6CD5}"/>
              </a:ext>
            </a:extLst>
          </p:cNvPr>
          <p:cNvSpPr txBox="1"/>
          <p:nvPr/>
        </p:nvSpPr>
        <p:spPr>
          <a:xfrm>
            <a:off x="4109229" y="5741736"/>
            <a:ext cx="3506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  <a:r>
              <a:rPr lang="en-US"/>
              <a:t>. </a:t>
            </a:r>
            <a:r>
              <a:rPr lang="en-US" smtClean="0"/>
              <a:t>_________________________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5C185CC-2A00-4635-9694-DDE358874B3A}"/>
              </a:ext>
            </a:extLst>
          </p:cNvPr>
          <p:cNvSpPr txBox="1"/>
          <p:nvPr/>
        </p:nvSpPr>
        <p:spPr>
          <a:xfrm>
            <a:off x="-129527" y="5702984"/>
            <a:ext cx="338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/>
              <a:t>. </a:t>
            </a:r>
            <a:r>
              <a:rPr lang="en-US" smtClean="0"/>
              <a:t>__________________________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EEF4210-FB9A-4906-ACEC-F1380AD5CEA4}"/>
              </a:ext>
            </a:extLst>
          </p:cNvPr>
          <p:cNvSpPr txBox="1"/>
          <p:nvPr/>
        </p:nvSpPr>
        <p:spPr>
          <a:xfrm>
            <a:off x="9193479" y="3662076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____________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5574297-7745-4DA8-9C3A-676C74E0E668}"/>
              </a:ext>
            </a:extLst>
          </p:cNvPr>
          <p:cNvSpPr txBox="1"/>
          <p:nvPr/>
        </p:nvSpPr>
        <p:spPr>
          <a:xfrm>
            <a:off x="4759734" y="3657135"/>
            <a:ext cx="1788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____________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55EA469-7907-423B-834D-DEDAE76CA273}"/>
              </a:ext>
            </a:extLst>
          </p:cNvPr>
          <p:cNvSpPr txBox="1"/>
          <p:nvPr/>
        </p:nvSpPr>
        <p:spPr>
          <a:xfrm>
            <a:off x="686978" y="3518566"/>
            <a:ext cx="188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7941E"/>
                </a:solidFill>
                <a:latin typeface="ChronicaPro-Book"/>
              </a:rPr>
              <a:t>paintbrush</a:t>
            </a:r>
            <a:endParaRPr lang="en-US" sz="2400" b="1" dirty="0">
              <a:solidFill>
                <a:srgbClr val="F7941E"/>
              </a:solidFill>
              <a:latin typeface="ChronicaPro-Book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B33C5EC-909E-433C-B916-BE26B956B4F7}"/>
              </a:ext>
            </a:extLst>
          </p:cNvPr>
          <p:cNvSpPr txBox="1"/>
          <p:nvPr/>
        </p:nvSpPr>
        <p:spPr>
          <a:xfrm>
            <a:off x="5104072" y="3577090"/>
            <a:ext cx="1587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camera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0E6ED09-5501-4C2E-BAD6-9DF1A582CD0C}"/>
              </a:ext>
            </a:extLst>
          </p:cNvPr>
          <p:cNvSpPr txBox="1"/>
          <p:nvPr/>
        </p:nvSpPr>
        <p:spPr>
          <a:xfrm>
            <a:off x="9478160" y="3577090"/>
            <a:ext cx="188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painting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F118D8A-CA15-4B00-BC36-F43B3597A53A}"/>
              </a:ext>
            </a:extLst>
          </p:cNvPr>
          <p:cNvSpPr txBox="1"/>
          <p:nvPr/>
        </p:nvSpPr>
        <p:spPr>
          <a:xfrm>
            <a:off x="66369" y="5600344"/>
            <a:ext cx="318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7941E"/>
                </a:solidFill>
                <a:latin typeface="ChronicaPro-Book"/>
              </a:rPr>
              <a:t>musical instruments</a:t>
            </a:r>
            <a:endParaRPr lang="en-US" sz="2400" b="1" dirty="0">
              <a:solidFill>
                <a:srgbClr val="F7941E"/>
              </a:solidFill>
              <a:latin typeface="ChronicaPro-Book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B183589-0135-4C9D-994C-EBF13AB337A2}"/>
              </a:ext>
            </a:extLst>
          </p:cNvPr>
          <p:cNvSpPr txBox="1"/>
          <p:nvPr/>
        </p:nvSpPr>
        <p:spPr>
          <a:xfrm>
            <a:off x="4316988" y="5639251"/>
            <a:ext cx="3187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water puppet show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6FEE535-5498-4434-ACDF-73FD063F430D}"/>
              </a:ext>
            </a:extLst>
          </p:cNvPr>
          <p:cNvSpPr txBox="1"/>
          <p:nvPr/>
        </p:nvSpPr>
        <p:spPr>
          <a:xfrm>
            <a:off x="9331040" y="5741736"/>
            <a:ext cx="1885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7941E"/>
                </a:solidFill>
                <a:latin typeface="ChronicaPro-Book"/>
              </a:rPr>
              <a:t>art gallery</a:t>
            </a:r>
          </a:p>
        </p:txBody>
      </p:sp>
      <p:pic>
        <p:nvPicPr>
          <p:cNvPr id="2" name="0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1105" y="1140492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991" t="2629" r="2194" b="1517"/>
          <a:stretch/>
        </p:blipFill>
        <p:spPr>
          <a:xfrm>
            <a:off x="394936" y="1990372"/>
            <a:ext cx="2296175" cy="1515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1840" t="3305" r="2536" b="2858"/>
          <a:stretch/>
        </p:blipFill>
        <p:spPr>
          <a:xfrm>
            <a:off x="4457356" y="1995710"/>
            <a:ext cx="2417251" cy="1581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1244" t="4057" r="5676" b="6116"/>
          <a:stretch/>
        </p:blipFill>
        <p:spPr>
          <a:xfrm>
            <a:off x="8759895" y="1930083"/>
            <a:ext cx="2542478" cy="1666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/>
          <a:srcRect l="6948" t="9594" r="2121" b="5715"/>
          <a:stretch/>
        </p:blipFill>
        <p:spPr>
          <a:xfrm>
            <a:off x="377812" y="4192428"/>
            <a:ext cx="2313299" cy="1474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l="1094" t="9412" r="1497" b="6557"/>
          <a:stretch/>
        </p:blipFill>
        <p:spPr>
          <a:xfrm>
            <a:off x="4480609" y="4163018"/>
            <a:ext cx="2417251" cy="15464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/>
          <a:srcRect l="1697" t="9512" r="5452" b="6747"/>
          <a:stretch/>
        </p:blipFill>
        <p:spPr>
          <a:xfrm>
            <a:off x="8759895" y="4118740"/>
            <a:ext cx="2542478" cy="162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7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4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99" tmFilter="0, 0; 0.125,0.2665; 0.25,0.4; 0.375,0.465; 0.5,0.5;  0.625,0.535; 0.75,0.6; 0.875,0.7335; 1,1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tmFilter="0, 0; 0.125,0.2665; 0.25,0.4; 0.375,0.465; 0.5,0.5;  0.625,0.535; 0.75,0.6; 0.875,0.7335; 1,1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8">
                                          <p:stCondLst>
                                            <p:cond delay="19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50" decel="50000">
                                          <p:stCondLst>
                                            <p:cond delay="20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8">
                                          <p:stCondLst>
                                            <p:cond delay="39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50" decel="50000">
                                          <p:stCondLst>
                                            <p:cond delay="40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8">
                                          <p:stCondLst>
                                            <p:cond delay="49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5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8">
                                          <p:stCondLst>
                                            <p:cond delay="5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50" decel="50000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8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9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34" grpId="0"/>
      <p:bldP spid="35" grpId="0"/>
      <p:bldP spid="36" grpId="0"/>
      <p:bldP spid="37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93866" y="1295857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Quiz “How artistic are you?”.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00" y="2364833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388" y="2364833"/>
            <a:ext cx="5555412" cy="281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270357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22515156"/>
              </p:ext>
            </p:extLst>
          </p:nvPr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8983" y="2103882"/>
            <a:ext cx="11223796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Prepare the vocabulary for the next lesson</a:t>
            </a:r>
            <a:r>
              <a:rPr lang="en-US" sz="3200"/>
              <a:t>: </a:t>
            </a:r>
            <a:r>
              <a:rPr lang="en-US" sz="3200" smtClean="0">
                <a:solidFill>
                  <a:schemeClr val="accent2"/>
                </a:solidFill>
              </a:rPr>
              <a:t>A </a:t>
            </a:r>
            <a:r>
              <a:rPr lang="en-US" sz="3200" dirty="0">
                <a:solidFill>
                  <a:schemeClr val="accent2"/>
                </a:solidFill>
              </a:rPr>
              <a:t>closer look </a:t>
            </a:r>
            <a:r>
              <a:rPr lang="en-US" sz="3200">
                <a:solidFill>
                  <a:schemeClr val="accent2"/>
                </a:solidFill>
              </a:rPr>
              <a:t>1</a:t>
            </a:r>
            <a:r>
              <a:rPr lang="en-US" sz="3200" smtClean="0">
                <a:solidFill>
                  <a:schemeClr val="accent2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smtClean="0"/>
              <a:t>Prepare for the Project lesson.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131589" y="129097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90" y="3324920"/>
            <a:ext cx="2875370" cy="287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sachmem.vn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facebook.com/sachmem.vn</a:t>
            </a:r>
            <a:r>
              <a:rPr lang="en-GB" b="1" i="1" smtClean="0">
                <a:latin typeface="Calibri" panose="020F0502020204030204" pitchFamily="34" charset="0"/>
              </a:rPr>
              <a:t>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7375" y="2029236"/>
            <a:ext cx="109398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By the end of the lesson, students will be able to: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b="1"/>
              <a:t> </a:t>
            </a:r>
            <a:r>
              <a:rPr lang="en-US" sz="3600" b="1" smtClean="0"/>
              <a:t>get an </a:t>
            </a:r>
            <a:r>
              <a:rPr lang="en-US" sz="3600" b="1" dirty="0"/>
              <a:t>overview about the topic </a:t>
            </a:r>
            <a:r>
              <a:rPr lang="en-US" sz="3600" b="1" i="1" dirty="0"/>
              <a:t>Music and arts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b="1"/>
              <a:t> </a:t>
            </a:r>
            <a:r>
              <a:rPr lang="en-US" sz="3600" b="1" smtClean="0"/>
              <a:t>use the vocabulary </a:t>
            </a:r>
            <a:r>
              <a:rPr lang="en-US" sz="3600" b="1" dirty="0"/>
              <a:t>to talk about </a:t>
            </a:r>
            <a:r>
              <a:rPr lang="en-US" sz="3600" b="1" i="1" dirty="0"/>
              <a:t>Music and arts</a:t>
            </a: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87873" y="1271124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754030" y="2913572"/>
            <a:ext cx="5712175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  <a:endParaRPr lang="en-US" sz="2800" dirty="0">
              <a:solidFill>
                <a:srgbClr val="000000"/>
              </a:solidFill>
              <a:latin typeface="Calibri (Body)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600" smtClean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to </a:t>
            </a:r>
            <a:r>
              <a:rPr lang="en-US" sz="26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create an active atmosphere in the class before </a:t>
            </a:r>
            <a:r>
              <a:rPr lang="en-US" sz="260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the </a:t>
            </a:r>
            <a:r>
              <a:rPr lang="en-US" sz="2600" smtClean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lesson</a:t>
            </a:r>
            <a:endParaRPr lang="en-US" sz="2600" dirty="0">
              <a:solidFill>
                <a:srgbClr val="000000"/>
              </a:solidFill>
              <a:latin typeface="Calibri (Body)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600" smtClean="0">
                <a:latin typeface="Calibri (Body)"/>
              </a:rPr>
              <a:t>to </a:t>
            </a:r>
            <a:r>
              <a:rPr lang="en-US" sz="2600" dirty="0">
                <a:latin typeface="Calibri (Body)"/>
              </a:rPr>
              <a:t>introduce </a:t>
            </a:r>
            <a:r>
              <a:rPr lang="en-US" sz="2600">
                <a:latin typeface="Calibri (Body)"/>
              </a:rPr>
              <a:t>the </a:t>
            </a:r>
            <a:r>
              <a:rPr lang="en-US" sz="2600" smtClean="0">
                <a:latin typeface="Calibri (Body)"/>
              </a:rPr>
              <a:t>topic</a:t>
            </a:r>
            <a:endParaRPr lang="en-US" sz="2600" dirty="0">
              <a:effectLst/>
              <a:latin typeface="Calibri (Body)"/>
              <a:ea typeface="Times New Roman" panose="02020603050405020304" pitchFamily="18" charset="0"/>
            </a:endParaRPr>
          </a:p>
        </p:txBody>
      </p:sp>
      <p:pic>
        <p:nvPicPr>
          <p:cNvPr id="31" name="Picture 6" descr="School gates, Royalty-free School gates Vector Images &amp;amp; Drawings |  Depositphotos®">
            <a:extLst>
              <a:ext uri="{FF2B5EF4-FFF2-40B4-BE49-F238E27FC236}">
                <a16:creationId xmlns:a16="http://schemas.microsoft.com/office/drawing/2014/main" xmlns="" id="{F834E8F8-CB60-4177-A1C7-D55AB8E61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20" y="2680573"/>
            <a:ext cx="4294073" cy="302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92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CHATTING</a:t>
            </a: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88" y="2458219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908" y="1285545"/>
            <a:ext cx="7698911" cy="513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CHATTING</a:t>
            </a: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86" y="2413614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U4- L1- warm up">
            <a:hlinkClick r:id="" action="ppaction://media"/>
            <a:extLst>
              <a:ext uri="{FF2B5EF4-FFF2-40B4-BE49-F238E27FC236}">
                <a16:creationId xmlns:a16="http://schemas.microsoft.com/office/drawing/2014/main" xmlns="" id="{BCFA7BA6-2C7B-41BB-B865-6B20F99352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8070" y="1600574"/>
            <a:ext cx="7874587" cy="442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8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8746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483" y="82971"/>
            <a:ext cx="7411793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CHATTING</a:t>
            </a: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9277"/>
            <a:ext cx="2968488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88042BA-7BB8-4312-9693-598D75B2EFBC}"/>
              </a:ext>
            </a:extLst>
          </p:cNvPr>
          <p:cNvSpPr txBox="1"/>
          <p:nvPr/>
        </p:nvSpPr>
        <p:spPr>
          <a:xfrm>
            <a:off x="2405254" y="5264325"/>
            <a:ext cx="76266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2A770F"/>
                </a:solidFill>
                <a:latin typeface="ChronicaPro-Book"/>
              </a:rPr>
              <a:t>5/ </a:t>
            </a:r>
            <a:r>
              <a:rPr lang="en-US" sz="3200" b="1" dirty="0">
                <a:solidFill>
                  <a:srgbClr val="2A770F"/>
                </a:solidFill>
                <a:latin typeface="ChronicaPro-Book"/>
              </a:rPr>
              <a:t>Is music important to our life?</a:t>
            </a:r>
          </a:p>
        </p:txBody>
      </p:sp>
      <p:sp>
        <p:nvSpPr>
          <p:cNvPr id="2" name="Rectangle 1"/>
          <p:cNvSpPr/>
          <p:nvPr/>
        </p:nvSpPr>
        <p:spPr>
          <a:xfrm>
            <a:off x="2040835" y="773453"/>
            <a:ext cx="102571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2A770F"/>
                </a:solidFill>
                <a:latin typeface="Times New Roman" pitchFamily="18" charset="0"/>
                <a:cs typeface="Times New Roman" pitchFamily="18" charset="0"/>
              </a:rPr>
              <a:t>1/ </a:t>
            </a:r>
            <a:r>
              <a:rPr lang="en-US" sz="3600" b="1" dirty="0">
                <a:solidFill>
                  <a:srgbClr val="2A770F"/>
                </a:solidFill>
                <a:latin typeface="Times New Roman" pitchFamily="18" charset="0"/>
                <a:cs typeface="Times New Roman" pitchFamily="18" charset="0"/>
              </a:rPr>
              <a:t>Do you like the piece of music you have listened?</a:t>
            </a:r>
          </a:p>
        </p:txBody>
      </p:sp>
      <p:sp>
        <p:nvSpPr>
          <p:cNvPr id="3" name="Rectangle 2"/>
          <p:cNvSpPr/>
          <p:nvPr/>
        </p:nvSpPr>
        <p:spPr>
          <a:xfrm>
            <a:off x="2186298" y="1979396"/>
            <a:ext cx="68980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2A770F"/>
                </a:solidFill>
                <a:latin typeface="ChronicaPro-Book"/>
              </a:rPr>
              <a:t>2/ </a:t>
            </a:r>
            <a:r>
              <a:rPr lang="en-US" sz="3200" b="1" dirty="0">
                <a:solidFill>
                  <a:srgbClr val="2A770F"/>
                </a:solidFill>
                <a:latin typeface="ChronicaPro-Book"/>
              </a:rPr>
              <a:t>W</a:t>
            </a:r>
            <a:r>
              <a:rPr lang="en-US" sz="3200" b="1" dirty="0" smtClean="0">
                <a:solidFill>
                  <a:srgbClr val="2A770F"/>
                </a:solidFill>
                <a:latin typeface="ChronicaPro-Book"/>
              </a:rPr>
              <a:t>hat </a:t>
            </a:r>
            <a:r>
              <a:rPr lang="en-US" sz="3200" b="1" dirty="0">
                <a:solidFill>
                  <a:srgbClr val="2A770F"/>
                </a:solidFill>
                <a:latin typeface="ChronicaPro-Book"/>
              </a:rPr>
              <a:t>kind of music </a:t>
            </a:r>
            <a:r>
              <a:rPr lang="en-US" sz="3200" b="1" dirty="0" smtClean="0">
                <a:solidFill>
                  <a:srgbClr val="2A770F"/>
                </a:solidFill>
                <a:latin typeface="ChronicaPro-Book"/>
              </a:rPr>
              <a:t>do you like?</a:t>
            </a:r>
            <a:endParaRPr lang="en-US" sz="3200" b="1" dirty="0">
              <a:solidFill>
                <a:srgbClr val="2A770F"/>
              </a:solidFill>
              <a:latin typeface="ChronicaPro-Book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57253" y="2954654"/>
            <a:ext cx="64427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2A770F"/>
                </a:solidFill>
                <a:latin typeface="ChronicaPro-Book"/>
              </a:rPr>
              <a:t>3/ When </a:t>
            </a:r>
            <a:r>
              <a:rPr lang="en-US" sz="3200" b="1" dirty="0">
                <a:solidFill>
                  <a:srgbClr val="2A770F"/>
                </a:solidFill>
                <a:latin typeface="ChronicaPro-Book"/>
              </a:rPr>
              <a:t>do you listen to music?</a:t>
            </a:r>
          </a:p>
        </p:txBody>
      </p:sp>
      <p:sp>
        <p:nvSpPr>
          <p:cNvPr id="5" name="Rectangle 4"/>
          <p:cNvSpPr/>
          <p:nvPr/>
        </p:nvSpPr>
        <p:spPr>
          <a:xfrm>
            <a:off x="2309874" y="4033475"/>
            <a:ext cx="90140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2A770F"/>
                </a:solidFill>
                <a:latin typeface="ChronicaPro-Book"/>
              </a:rPr>
              <a:t>4/ How do you feel when you listen to music?</a:t>
            </a:r>
          </a:p>
        </p:txBody>
      </p:sp>
      <p:sp>
        <p:nvSpPr>
          <p:cNvPr id="6" name="Rectangle 5"/>
          <p:cNvSpPr/>
          <p:nvPr/>
        </p:nvSpPr>
        <p:spPr>
          <a:xfrm>
            <a:off x="1033683" y="5857764"/>
            <a:ext cx="10828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Yes, it is. Music helps </a:t>
            </a:r>
            <a:r>
              <a:rPr lang="en-US" sz="3200" b="1" dirty="0"/>
              <a:t>me relax after a busy day with studying.</a:t>
            </a:r>
          </a:p>
        </p:txBody>
      </p:sp>
    </p:spTree>
    <p:extLst>
      <p:ext uri="{BB962C8B-B14F-4D97-AF65-F5344CB8AC3E}">
        <p14:creationId xmlns:p14="http://schemas.microsoft.com/office/powerpoint/2010/main" val="122582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977170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45119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311556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PRESENTATION</a:t>
            </a:r>
            <a:endParaRPr lang="en-GB" sz="200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456120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Chatting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311556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Vocabulary</a:t>
            </a:r>
          </a:p>
          <a:p>
            <a:r>
              <a:rPr lang="en-US" sz="2400" b="1" dirty="0" smtClean="0">
                <a:solidFill>
                  <a:schemeClr val="tx1"/>
                </a:solidFill>
              </a:rPr>
              <a:t>Listen and read.</a:t>
            </a:r>
            <a:endParaRPr lang="en-GB" sz="2400" b="1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732454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4748610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426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49265" y="3344122"/>
            <a:ext cx="551901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smtClean="0">
                <a:latin typeface="Calibri (Body)"/>
              </a:rPr>
              <a:t>to </a:t>
            </a:r>
            <a:r>
              <a:rPr lang="en-US" sz="2400" dirty="0">
                <a:latin typeface="Calibri (Body)"/>
              </a:rPr>
              <a:t>provide students </a:t>
            </a:r>
            <a:r>
              <a:rPr lang="en-US" sz="2400">
                <a:latin typeface="Calibri (Body)"/>
              </a:rPr>
              <a:t>with </a:t>
            </a:r>
            <a:r>
              <a:rPr lang="en-US" sz="2400" smtClean="0">
                <a:latin typeface="Calibri (Body)"/>
              </a:rPr>
              <a:t>vocabulary</a:t>
            </a:r>
            <a:endParaRPr lang="en-US" sz="2400" dirty="0">
              <a:latin typeface="Calibri (Body)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smtClean="0">
                <a:latin typeface="Calibri (Body)"/>
              </a:rPr>
              <a:t>t</a:t>
            </a:r>
            <a:r>
              <a:rPr lang="vi-VN" sz="2400" smtClean="0">
                <a:latin typeface="Calibri (Body)"/>
              </a:rPr>
              <a:t>o </a:t>
            </a:r>
            <a:r>
              <a:rPr lang="vi-VN" sz="2400" dirty="0">
                <a:latin typeface="Calibri (Body)"/>
              </a:rPr>
              <a:t>help students well-prepared for the listening and </a:t>
            </a:r>
            <a:r>
              <a:rPr lang="vi-VN" sz="2400">
                <a:latin typeface="Calibri (Body)"/>
              </a:rPr>
              <a:t>reading </a:t>
            </a:r>
            <a:r>
              <a:rPr lang="vi-VN" sz="2400" smtClean="0">
                <a:latin typeface="Calibri (Body)"/>
              </a:rPr>
              <a:t>tasks</a:t>
            </a:r>
            <a:endParaRPr lang="en-US" sz="2400" dirty="0">
              <a:effectLst/>
              <a:latin typeface="Calibri (Body)"/>
              <a:ea typeface="Times New Roman" panose="02020603050405020304" pitchFamily="18" charset="0"/>
            </a:endParaRPr>
          </a:p>
        </p:txBody>
      </p:sp>
      <p:pic>
        <p:nvPicPr>
          <p:cNvPr id="2050" name="Picture 2" descr="Vocabulary Growth From 18 to 24 Months of Age in Children With and Without  Repaired Cleft Palate | Journal of Speech, Language, and Hearing Resear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44" y="3577286"/>
            <a:ext cx="5048446" cy="252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36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87967" y="170643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F7941E"/>
                </a:solidFill>
              </a:rPr>
              <a:t>classical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dirty="0">
                <a:solidFill>
                  <a:srgbClr val="F7941E"/>
                </a:solidFill>
              </a:rPr>
              <a:t>(</a:t>
            </a:r>
            <a:r>
              <a:rPr lang="en-US" sz="4400" dirty="0" err="1" smtClean="0">
                <a:solidFill>
                  <a:srgbClr val="F7941E"/>
                </a:solidFill>
              </a:rPr>
              <a:t>adj</a:t>
            </a:r>
            <a:r>
              <a:rPr lang="en-US" sz="4400" dirty="0" smtClean="0">
                <a:solidFill>
                  <a:srgbClr val="F7941E"/>
                </a:solidFill>
              </a:rPr>
              <a:t>)</a:t>
            </a:r>
            <a:endParaRPr lang="en-US" sz="4400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88696" y="4315341"/>
            <a:ext cx="40508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 smtClean="0"/>
              <a:t>cổ</a:t>
            </a:r>
            <a:r>
              <a:rPr lang="en-US" sz="4000" b="1" dirty="0" smtClean="0"/>
              <a:t> </a:t>
            </a:r>
            <a:r>
              <a:rPr lang="en-US" sz="4000" b="1" dirty="0" err="1"/>
              <a:t>điển</a:t>
            </a:r>
            <a:endParaRPr lang="en-US"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2084037" y="3339609"/>
            <a:ext cx="2310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>
                <a:solidFill>
                  <a:srgbClr val="0FB7BD"/>
                </a:solidFill>
              </a:rPr>
              <a:t>ˈ</a:t>
            </a:r>
            <a:r>
              <a:rPr lang="en-US" sz="3600" b="1" smtClean="0">
                <a:solidFill>
                  <a:srgbClr val="0FB7BD"/>
                </a:solidFill>
              </a:rPr>
              <a:t>klæsɪkəl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3AE1C73-00CF-4A99-B33C-E7CFA2765C3D}"/>
              </a:ext>
            </a:extLst>
          </p:cNvPr>
          <p:cNvSpPr txBox="1"/>
          <p:nvPr/>
        </p:nvSpPr>
        <p:spPr>
          <a:xfrm>
            <a:off x="10080738" y="2453398"/>
            <a:ext cx="121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modern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t="38330" r="67020" b="40627"/>
          <a:stretch/>
        </p:blipFill>
        <p:spPr>
          <a:xfrm>
            <a:off x="6060420" y="2363877"/>
            <a:ext cx="3155795" cy="1951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5" t="18069" r="16075" b="50350"/>
          <a:stretch/>
        </p:blipFill>
        <p:spPr>
          <a:xfrm>
            <a:off x="9216215" y="2990816"/>
            <a:ext cx="2821259" cy="131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3284</TotalTime>
  <Words>627</Words>
  <Application>Microsoft Office PowerPoint</Application>
  <PresentationFormat>Custom</PresentationFormat>
  <Paragraphs>163</Paragraphs>
  <Slides>24</Slides>
  <Notes>17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145</cp:revision>
  <dcterms:created xsi:type="dcterms:W3CDTF">2020-12-09T02:04:09Z</dcterms:created>
  <dcterms:modified xsi:type="dcterms:W3CDTF">2022-10-31T02:36:05Z</dcterms:modified>
</cp:coreProperties>
</file>