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26"/>
  </p:notesMasterIdLst>
  <p:sldIdLst>
    <p:sldId id="268" r:id="rId4"/>
    <p:sldId id="257" r:id="rId5"/>
    <p:sldId id="278" r:id="rId6"/>
    <p:sldId id="266" r:id="rId7"/>
    <p:sldId id="272" r:id="rId8"/>
    <p:sldId id="275" r:id="rId9"/>
    <p:sldId id="265" r:id="rId10"/>
    <p:sldId id="264" r:id="rId11"/>
    <p:sldId id="279" r:id="rId12"/>
    <p:sldId id="262" r:id="rId13"/>
    <p:sldId id="288" r:id="rId14"/>
    <p:sldId id="277" r:id="rId15"/>
    <p:sldId id="283" r:id="rId16"/>
    <p:sldId id="284" r:id="rId17"/>
    <p:sldId id="285" r:id="rId18"/>
    <p:sldId id="286" r:id="rId19"/>
    <p:sldId id="287" r:id="rId20"/>
    <p:sldId id="292" r:id="rId21"/>
    <p:sldId id="293" r:id="rId22"/>
    <p:sldId id="294" r:id="rId23"/>
    <p:sldId id="274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BB2A-D297-4927-B17F-E64BC90A62F6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F479-10B7-4AD4-81DD-6D67B951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4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9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82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7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9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80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9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2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4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260352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6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089" y="4965700"/>
            <a:ext cx="825182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2916238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prstClr val="white"/>
                </a:solidFill>
              </a:rPr>
              <a:t>Contents_N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3"/>
            <a:ext cx="4356100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158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11/26/2022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emf"/><Relationship Id="rId3" Type="http://schemas.openxmlformats.org/officeDocument/2006/relationships/audio" Target="../media/audio2.wav"/><Relationship Id="rId7" Type="http://schemas.openxmlformats.org/officeDocument/2006/relationships/image" Target="../media/image72.png"/><Relationship Id="rId12" Type="http://schemas.openxmlformats.org/officeDocument/2006/relationships/image" Target="../media/image7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png"/><Relationship Id="rId11" Type="http://schemas.openxmlformats.org/officeDocument/2006/relationships/image" Target="../media/image79.emf"/><Relationship Id="rId5" Type="http://schemas.openxmlformats.org/officeDocument/2006/relationships/image" Target="../media/image70.png"/><Relationship Id="rId10" Type="http://schemas.openxmlformats.org/officeDocument/2006/relationships/image" Target="../media/image78.emf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1.png"/><Relationship Id="rId11" Type="http://schemas.openxmlformats.org/officeDocument/2006/relationships/image" Target="../media/image81.emf"/><Relationship Id="rId5" Type="http://schemas.openxmlformats.org/officeDocument/2006/relationships/image" Target="../media/image70.png"/><Relationship Id="rId10" Type="http://schemas.openxmlformats.org/officeDocument/2006/relationships/image" Target="../media/image80.emf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5" y="5230813"/>
            <a:ext cx="292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5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32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800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về kinh d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2900" y="2353057"/>
            <a:ext cx="2029968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6409" y="1911097"/>
            <a:ext cx="2098549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ar: 4 Points 15"/>
          <p:cNvSpPr/>
          <p:nvPr/>
        </p:nvSpPr>
        <p:spPr>
          <a:xfrm>
            <a:off x="5308092" y="1865667"/>
            <a:ext cx="2578608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rrow: Right 17"/>
          <p:cNvSpPr/>
          <p:nvPr/>
        </p:nvSpPr>
        <p:spPr>
          <a:xfrm>
            <a:off x="4553712" y="5242560"/>
            <a:ext cx="185166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artial Circle 18"/>
          <p:cNvSpPr/>
          <p:nvPr/>
        </p:nvSpPr>
        <p:spPr>
          <a:xfrm>
            <a:off x="2214987" y="4071492"/>
            <a:ext cx="1858709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127540" y="4769710"/>
            <a:ext cx="1737836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-4645"/>
            <a:ext cx="1536192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429500" y="1106425"/>
            <a:ext cx="17145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25011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Hoạt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động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nhóm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Thời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gian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3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phút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72" y="728483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6131052" y="3753864"/>
            <a:ext cx="2944368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7884" y="1911104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7541" y="2994978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5645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3289" y="2745042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08825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15593" y="2897442"/>
            <a:ext cx="3017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1286" y="4389120"/>
            <a:ext cx="1625537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380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67201" y="6013704"/>
            <a:ext cx="2745677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997882" y="137016"/>
            <a:ext cx="2912473" cy="830997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84" y="12701"/>
            <a:ext cx="1115569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1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68" y="1295401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2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3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82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7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1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3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3" y="1524003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3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2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7" y="824555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1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685800"/>
            <a:ext cx="9829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838200"/>
            <a:ext cx="60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1: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85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788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7381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863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4058" y="3352800"/>
            <a:ext cx="41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1" y="4191000"/>
            <a:ext cx="45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3186" y="4191004"/>
            <a:ext cx="913015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8263" y="3717179"/>
            <a:ext cx="1447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2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6526" y="5502377"/>
            <a:ext cx="132588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361422"/>
            <a:ext cx="1425633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940725"/>
            <a:ext cx="190638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896842" y="3291349"/>
            <a:ext cx="314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0266" y="4124980"/>
            <a:ext cx="306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8858" y="5089256"/>
            <a:ext cx="3118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3796" y="6056305"/>
            <a:ext cx="34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Ồ!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902" y="4191004"/>
            <a:ext cx="1000298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57200" y="-762000"/>
            <a:ext cx="97536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2: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2319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2319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9725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31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683927"/>
            <a:ext cx="138407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9020"/>
            <a:ext cx="188976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548640"/>
            <a:ext cx="287274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931327" y="6029980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2860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943" y="4131426"/>
            <a:ext cx="262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Ồ!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580" y="2133600"/>
            <a:ext cx="23188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028894"/>
            <a:ext cx="7788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2" y="4191004"/>
            <a:ext cx="9143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1000" y="-762000"/>
            <a:ext cx="98298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8049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3: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201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717179"/>
            <a:ext cx="1504604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1547"/>
            <a:ext cx="1905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6" y="1311545"/>
            <a:ext cx="1647825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858298" y="4156936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2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5172" y="6019800"/>
            <a:ext cx="315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Ồ!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hình có trục đối xứng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Làm bài tập 5.2-SGK.110; 5.1-&gt;5.10-SBT.80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Tìm 5 ví dụ hình ảnh thực tế về hình có trục đối xứng.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3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các</a:t>
            </a:r>
          </a:p>
          <a:p>
            <a:pPr algn="ctr"/>
            <a:r>
              <a:rPr lang="en-US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52: HÌNH CÓ TRỤC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6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1026994" y="1437621"/>
            <a:ext cx="3276600" cy="495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HĐ1: Hai cánh của con bướm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52: HÌNH CÓ TRỤC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5801" y="1441035"/>
            <a:ext cx="4051773" cy="473116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HĐ2: Hai nửa hình tròn chồng khít lên nhau.</a:t>
            </a:r>
          </a:p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HĐ3: Ta cắt được hình trái tim. Khi gấp lại theo nếp gấp ban đầu thì hai nửa hình trái tim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52: HÌNH CÓ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3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8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3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3" y="2961568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1" y="2471823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4267206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3" y="4267206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1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3. Hãy tìm thêm một số ví dụ khác về hình có trục đối xứng</a:t>
            </a:r>
            <a:endParaRPr lang="en-US" sz="28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2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32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41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7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8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8" y="3248387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7" y="3248387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3" y="5345338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1" y="26966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3. Hãy 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3" y="962034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51" y="962034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577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13_Office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TINHTHAO</cp:lastModifiedBy>
  <cp:revision>111</cp:revision>
  <dcterms:created xsi:type="dcterms:W3CDTF">2021-01-25T00:54:03Z</dcterms:created>
  <dcterms:modified xsi:type="dcterms:W3CDTF">2022-11-26T03:38:49Z</dcterms:modified>
</cp:coreProperties>
</file>