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507" r:id="rId3"/>
    <p:sldId id="497" r:id="rId5"/>
    <p:sldId id="498" r:id="rId6"/>
    <p:sldId id="496" r:id="rId7"/>
    <p:sldId id="499" r:id="rId8"/>
    <p:sldId id="508" r:id="rId9"/>
    <p:sldId id="503" r:id="rId10"/>
    <p:sldId id="523" r:id="rId11"/>
    <p:sldId id="528" r:id="rId12"/>
    <p:sldId id="520" r:id="rId13"/>
    <p:sldId id="558" r:id="rId14"/>
    <p:sldId id="521" r:id="rId15"/>
    <p:sldId id="522" r:id="rId16"/>
    <p:sldId id="524" r:id="rId17"/>
    <p:sldId id="535" r:id="rId18"/>
    <p:sldId id="263" r:id="rId19"/>
    <p:sldId id="559" r:id="rId20"/>
    <p:sldId id="527" r:id="rId21"/>
    <p:sldId id="532" r:id="rId22"/>
    <p:sldId id="536" r:id="rId23"/>
    <p:sldId id="537" r:id="rId24"/>
    <p:sldId id="538" r:id="rId25"/>
    <p:sldId id="539" r:id="rId26"/>
    <p:sldId id="560" r:id="rId27"/>
    <p:sldId id="530" r:id="rId28"/>
    <p:sldId id="540" r:id="rId29"/>
    <p:sldId id="534" r:id="rId30"/>
    <p:sldId id="543" r:id="rId31"/>
    <p:sldId id="542" r:id="rId32"/>
    <p:sldId id="544" r:id="rId33"/>
    <p:sldId id="419" r:id="rId34"/>
    <p:sldId id="561" r:id="rId35"/>
    <p:sldId id="504" r:id="rId36"/>
    <p:sldId id="505" r:id="rId37"/>
    <p:sldId id="506" r:id="rId38"/>
    <p:sldId id="256" r:id="rId39"/>
    <p:sldId id="258" r:id="rId40"/>
    <p:sldId id="526" r:id="rId41"/>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BFBFB"/>
    <a:srgbClr val="EDEDEE"/>
    <a:srgbClr val="FF0066"/>
    <a:srgbClr val="008000"/>
    <a:srgbClr val="FF6699"/>
    <a:srgbClr val="FF6600"/>
    <a:srgbClr val="FFFF00"/>
    <a:srgbClr val="CC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75" autoAdjust="0"/>
    <p:restoredTop sz="94660"/>
  </p:normalViewPr>
  <p:slideViewPr>
    <p:cSldViewPr snapToGrid="0">
      <p:cViewPr>
        <p:scale>
          <a:sx n="60" d="100"/>
          <a:sy n="60" d="100"/>
        </p:scale>
        <p:origin x="1144" y="-1152"/>
      </p:cViewPr>
      <p:guideLst>
        <p:guide orient="horz" pos="2116"/>
        <p:guide pos="5194"/>
        <p:guide pos="3895"/>
      </p:guideLst>
    </p:cSldViewPr>
  </p:slideViewPr>
  <p:notesTextViewPr>
    <p:cViewPr>
      <p:scale>
        <a:sx n="1" d="1"/>
        <a:sy n="1" d="1"/>
      </p:scale>
      <p:origin x="0" y="0"/>
    </p:cViewPr>
  </p:notesTextViewPr>
  <p:notesViewPr>
    <p:cSldViewPr snapToGrid="0">
      <p:cViewPr varScale="1">
        <p:scale>
          <a:sx n="52" d="100"/>
          <a:sy n="52" d="100"/>
        </p:scale>
        <p:origin x="2680" y="60"/>
      </p:cViewPr>
      <p:guideLst>
        <p:guide orient="horz" pos="2821"/>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5" Type="http://schemas.openxmlformats.org/officeDocument/2006/relationships/tags" Target="tags/tag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AD1D9-B2DD-4942-BC4F-B6655ADEEB1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4FF2-319C-447C-A346-25196F1D62D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0"/>
        <p:cNvGrpSpPr/>
        <p:nvPr/>
      </p:nvGrpSpPr>
      <p:grpSpPr>
        <a:xfrm>
          <a:off x="0" y="0"/>
          <a:ext cx="0" cy="0"/>
          <a:chOff x="0" y="0"/>
          <a:chExt cx="0" cy="0"/>
        </a:xfrm>
      </p:grpSpPr>
      <p:sp>
        <p:nvSpPr>
          <p:cNvPr id="302" name="Google Shape;3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0"/>
        <p:cNvGrpSpPr/>
        <p:nvPr/>
      </p:nvGrpSpPr>
      <p:grpSpPr>
        <a:xfrm>
          <a:off x="0" y="0"/>
          <a:ext cx="0" cy="0"/>
          <a:chOff x="0" y="0"/>
          <a:chExt cx="0" cy="0"/>
        </a:xfrm>
      </p:grpSpPr>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7EE9EE43-DC1A-4170-8A72-0F755D8E5D87}" type="slidenum">
              <a:rPr lang="zh-CN" altLang="en-US" smtClean="0"/>
            </a:fld>
            <a:endParaRPr lang="zh-CN" altLang="en-US"/>
          </a:p>
        </p:txBody>
      </p:sp>
      <p:sp>
        <p:nvSpPr>
          <p:cNvPr id="5" name="Notes Placeholder 4"/>
          <p:cNvSpPr>
            <a:spLocks noGrp="1"/>
          </p:cNvSpPr>
          <p:nvPr>
            <p:ph type="body" sz="quarter" idx="1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dirty="0"/>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5A2C4FF2-319C-447C-A346-25196F1D62D7}" type="slidenum">
              <a:rPr lang="zh-CN" altLang="en-US" smtClean="0"/>
            </a:fld>
            <a:endParaRPr lang="zh-CN" altLang="en-US"/>
          </a:p>
        </p:txBody>
      </p:sp>
      <p:sp>
        <p:nvSpPr>
          <p:cNvPr id="5" name="Notes Placeholder 4"/>
          <p:cNvSpPr>
            <a:spLocks noGrp="1"/>
          </p:cNvSpPr>
          <p:nvPr>
            <p:ph type="body" sz="quarter" idx="10"/>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637C81-C078-4C1E-B6DD-CC9190B508C9}"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451A4BA2-8A67-4D14-BDC6-85CD02405C2B}" type="slidenum">
              <a:rPr lang="en-ID" smtClean="0"/>
            </a:fld>
            <a:endParaRPr lang="en-ID"/>
          </a:p>
        </p:txBody>
      </p:sp>
    </p:spTree>
  </p:cSld>
  <p:clrMapOvr>
    <a:masterClrMapping/>
  </p:clrMapOvr>
  <p:transition spd="slow"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90552" y="103189"/>
            <a:ext cx="10991849" cy="59531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7"/>
          <p:cNvSpPr>
            <a:spLocks noGrp="1" noChangeArrowheads="1"/>
          </p:cNvSpPr>
          <p:nvPr>
            <p:ph type="dt" sz="half" idx="10"/>
          </p:nvPr>
        </p:nvSpPr>
        <p:spPr/>
        <p:txBody>
          <a:bodyPr/>
          <a:lstStyle>
            <a:lvl1pPr>
              <a:defRPr/>
            </a:lvl1pPr>
          </a:lstStyle>
          <a:p>
            <a:pPr>
              <a:defRPr/>
            </a:pPr>
            <a:endParaRPr lang="en-US"/>
          </a:p>
        </p:txBody>
      </p:sp>
      <p:sp>
        <p:nvSpPr>
          <p:cNvPr id="4" name="Rectangle 48"/>
          <p:cNvSpPr>
            <a:spLocks noGrp="1" noChangeArrowheads="1"/>
          </p:cNvSpPr>
          <p:nvPr>
            <p:ph type="ftr" sz="quarter" idx="11"/>
          </p:nvPr>
        </p:nvSpPr>
        <p:spPr/>
        <p:txBody>
          <a:bodyPr/>
          <a:lstStyle>
            <a:lvl1pPr>
              <a:defRPr/>
            </a:lvl1pPr>
          </a:lstStyle>
          <a:p>
            <a:pPr>
              <a:defRPr/>
            </a:pPr>
            <a:endParaRPr lang="en-US"/>
          </a:p>
        </p:txBody>
      </p:sp>
      <p:sp>
        <p:nvSpPr>
          <p:cNvPr id="5" name="Rectangle 49"/>
          <p:cNvSpPr>
            <a:spLocks noGrp="1" noChangeArrowheads="1"/>
          </p:cNvSpPr>
          <p:nvPr>
            <p:ph type="sldNum" sz="quarter" idx="12"/>
          </p:nvPr>
        </p:nvSpPr>
        <p:spPr/>
        <p:txBody>
          <a:bodyPr/>
          <a:lstStyle>
            <a:lvl1pPr>
              <a:defRPr/>
            </a:lvl1pPr>
          </a:lstStyle>
          <a:p>
            <a:pPr>
              <a:defRPr/>
            </a:pPr>
            <a:fld id="{6204AF04-9FE9-4603-BBCB-7DF79F1BC970}" type="slidenum">
              <a:rPr lang="en-US" altLang="en-US"/>
            </a:fld>
            <a:endParaRPr lang="en-US" altLang="en-US"/>
          </a:p>
        </p:txBody>
      </p:sp>
    </p:spTree>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fld>
            <a:endParaRPr lang="en-US" dirty="0"/>
          </a:p>
        </p:txBody>
      </p:sp>
    </p:spTree>
  </p:cSld>
  <p:clrMapOvr>
    <a:masterClrMapping/>
  </p:clrMapOvr>
  <p:transition spd="slow" advClick="0" advTm="0">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21.wdp"/><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microsoft.com/office/2007/relationships/hdphoto" Target="../media/image21.wdp"/><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microsoft.com/office/2007/relationships/hdphoto" Target="../media/image26.wdp"/><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microsoft.com/office/2007/relationships/hdphoto" Target="../media/image26.wdp"/><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5.jpeg"/><Relationship Id="rId7" Type="http://schemas.openxmlformats.org/officeDocument/2006/relationships/image" Target="../media/image34.jpe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0" Type="http://schemas.openxmlformats.org/officeDocument/2006/relationships/notesSlide" Target="../notesSlides/notesSlide25.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1.xml"/><Relationship Id="rId4" Type="http://schemas.openxmlformats.org/officeDocument/2006/relationships/image" Target="../media/image4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43.png"/></Relationships>
</file>

<file path=ppt/slides/_rels/slide37.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7" Type="http://schemas.openxmlformats.org/officeDocument/2006/relationships/notesSlide" Target="../notesSlides/notesSlide37.xml"/><Relationship Id="rId26" Type="http://schemas.openxmlformats.org/officeDocument/2006/relationships/slideLayout" Target="../slideLayouts/slideLayout7.xml"/><Relationship Id="rId25" Type="http://schemas.openxmlformats.org/officeDocument/2006/relationships/image" Target="../media/image69.png"/><Relationship Id="rId24" Type="http://schemas.openxmlformats.org/officeDocument/2006/relationships/image" Target="../media/image68.jpeg"/><Relationship Id="rId23" Type="http://schemas.openxmlformats.org/officeDocument/2006/relationships/image" Target="../media/image67.jpeg"/><Relationship Id="rId22" Type="http://schemas.openxmlformats.org/officeDocument/2006/relationships/image" Target="../media/image66.jpeg"/><Relationship Id="rId21" Type="http://schemas.openxmlformats.org/officeDocument/2006/relationships/image" Target="../media/image65.png"/><Relationship Id="rId20" Type="http://schemas.openxmlformats.org/officeDocument/2006/relationships/image" Target="../media/image64.png"/><Relationship Id="rId2" Type="http://schemas.openxmlformats.org/officeDocument/2006/relationships/image" Target="../media/image46.png"/><Relationship Id="rId19" Type="http://schemas.openxmlformats.org/officeDocument/2006/relationships/image" Target="../media/image63.png"/><Relationship Id="rId18" Type="http://schemas.openxmlformats.org/officeDocument/2006/relationships/image" Target="../media/image62.png"/><Relationship Id="rId17" Type="http://schemas.openxmlformats.org/officeDocument/2006/relationships/image" Target="../media/image61.png"/><Relationship Id="rId16" Type="http://schemas.openxmlformats.org/officeDocument/2006/relationships/image" Target="../media/image60.png"/><Relationship Id="rId15" Type="http://schemas.openxmlformats.org/officeDocument/2006/relationships/image" Target="../media/image59.png"/><Relationship Id="rId14" Type="http://schemas.openxmlformats.org/officeDocument/2006/relationships/image" Target="../media/image58.png"/><Relationship Id="rId13" Type="http://schemas.openxmlformats.org/officeDocument/2006/relationships/image" Target="../media/image57.png"/><Relationship Id="rId12" Type="http://schemas.openxmlformats.org/officeDocument/2006/relationships/image" Target="../media/image56.png"/><Relationship Id="rId11" Type="http://schemas.openxmlformats.org/officeDocument/2006/relationships/image" Target="../media/image55.png"/><Relationship Id="rId10" Type="http://schemas.openxmlformats.org/officeDocument/2006/relationships/image" Target="../media/image54.png"/><Relationship Id="rId1"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i cay phong"/>
          <p:cNvPicPr>
            <a:picLocks noChangeAspect="1" noChangeArrowheads="1"/>
          </p:cNvPicPr>
          <p:nvPr/>
        </p:nvPicPr>
        <p:blipFill rotWithShape="1">
          <a:blip r:embed="rId1">
            <a:extLst>
              <a:ext uri="{28A0092B-C50C-407E-A947-70E740481C1C}">
                <a14:useLocalDpi xmlns:a14="http://schemas.microsoft.com/office/drawing/2010/main" val="0"/>
              </a:ext>
            </a:extLst>
          </a:blip>
          <a:srcRect l="937" r="1563"/>
          <a:stretch>
            <a:fillRect/>
          </a:stretch>
        </p:blipFill>
        <p:spPr bwMode="auto">
          <a:xfrm>
            <a:off x="0" y="0"/>
            <a:ext cx="12192000" cy="68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798830" y="890270"/>
            <a:ext cx="10594340" cy="50971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vi-VN" altLang="en-US" sz="8000">
                <a:solidFill>
                  <a:srgbClr val="C00000"/>
                </a:solidFill>
                <a:latin typeface="Times New Roman" panose="02020603050405020304" pitchFamily="18" charset="0"/>
                <a:cs typeface="Times New Roman" panose="02020603050405020304" pitchFamily="18" charset="0"/>
              </a:rPr>
              <a:t>Văn bản:</a:t>
            </a:r>
            <a:endParaRPr lang="vi-VN" altLang="en-US" sz="8000">
              <a:solidFill>
                <a:srgbClr val="C00000"/>
              </a:solidFill>
              <a:latin typeface="Times New Roman" panose="02020603050405020304" pitchFamily="18" charset="0"/>
              <a:cs typeface="Times New Roman" panose="02020603050405020304" pitchFamily="18" charset="0"/>
            </a:endParaRPr>
          </a:p>
          <a:p>
            <a:pPr algn="ctr"/>
            <a:r>
              <a:rPr lang="vi-VN" altLang="en-US" sz="8000">
                <a:gradFill>
                  <a:gsLst>
                    <a:gs pos="0">
                      <a:srgbClr val="FE4444"/>
                    </a:gs>
                    <a:gs pos="100000">
                      <a:srgbClr val="832B2B"/>
                    </a:gs>
                  </a:gsLst>
                  <a:lin scaled="0"/>
                </a:gradFill>
                <a:latin typeface="Times New Roman" panose="02020603050405020304" pitchFamily="18" charset="0"/>
                <a:cs typeface="Times New Roman" panose="02020603050405020304" pitchFamily="18" charset="0"/>
              </a:rPr>
              <a:t>Hai cây phong</a:t>
            </a:r>
            <a:endParaRPr lang="vi-VN" altLang="en-US" sz="800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algn="r"/>
            <a:r>
              <a:rPr lang="vi-VN" altLang="en-US" sz="8000">
                <a:latin typeface="Times New Roman" panose="02020603050405020304" pitchFamily="18" charset="0"/>
                <a:cs typeface="Times New Roman" panose="02020603050405020304" pitchFamily="18" charset="0"/>
              </a:rPr>
              <a:t>      </a:t>
            </a:r>
            <a:r>
              <a:rPr lang="vi-VN" altLang="en-US" sz="8000">
                <a:gradFill>
                  <a:gsLst>
                    <a:gs pos="0">
                      <a:srgbClr val="FECF40"/>
                    </a:gs>
                    <a:gs pos="100000">
                      <a:srgbClr val="846C21"/>
                    </a:gs>
                  </a:gsLst>
                  <a:lin scaled="0"/>
                </a:gradFill>
                <a:latin typeface="Times New Roman" panose="02020603050405020304" pitchFamily="18" charset="0"/>
                <a:cs typeface="Times New Roman" panose="02020603050405020304" pitchFamily="18" charset="0"/>
              </a:rPr>
              <a:t>- Ai-ma-tốp -</a:t>
            </a:r>
            <a:endParaRPr lang="vi-VN" altLang="en-US" sz="800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2651" y="147742"/>
            <a:ext cx="5966698" cy="646331"/>
          </a:xfrm>
          <a:prstGeom prst="rect">
            <a:avLst/>
          </a:prstGeom>
        </p:spPr>
        <p:txBody>
          <a:bodyPr wrap="none">
            <a:spAutoFit/>
          </a:bodyPr>
          <a:lstStyle/>
          <a:p>
            <a:pPr marL="457200" indent="-457200">
              <a:spcBef>
                <a:spcPct val="50000"/>
              </a:spcBef>
              <a:buFont typeface="Wingdings" panose="05000000000000000000" pitchFamily="2" charset="2"/>
              <a:buChar char="v"/>
              <a:defRPr/>
            </a:pPr>
            <a:r>
              <a:rPr lang="en-US" altLang="en-US" sz="3600" b="1" dirty="0" err="1">
                <a:solidFill>
                  <a:srgbClr val="FF0000"/>
                </a:solidFill>
                <a:latin typeface="Times New Roman" panose="02020603050405020304" pitchFamily="18" charset="0"/>
              </a:rPr>
              <a:t>Giới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thiệu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làng</a:t>
            </a:r>
            <a:r>
              <a:rPr lang="en-US" altLang="en-US" sz="3600" b="1" dirty="0">
                <a:solidFill>
                  <a:srgbClr val="FF0000"/>
                </a:solidFill>
                <a:latin typeface="Times New Roman" panose="02020603050405020304" pitchFamily="18" charset="0"/>
              </a:rPr>
              <a:t> Ku-</a:t>
            </a:r>
            <a:r>
              <a:rPr lang="en-US" altLang="en-US" sz="3600" b="1" dirty="0" err="1">
                <a:solidFill>
                  <a:srgbClr val="FF0000"/>
                </a:solidFill>
                <a:latin typeface="Times New Roman" panose="02020603050405020304" pitchFamily="18" charset="0"/>
              </a:rPr>
              <a:t>ku</a:t>
            </a:r>
            <a:r>
              <a:rPr lang="en-US" altLang="en-US" sz="3600" b="1" dirty="0">
                <a:solidFill>
                  <a:srgbClr val="FF0000"/>
                </a:solidFill>
                <a:latin typeface="Times New Roman" panose="02020603050405020304" pitchFamily="18" charset="0"/>
              </a:rPr>
              <a:t>-</a:t>
            </a:r>
            <a:r>
              <a:rPr lang="en-US" altLang="en-US" sz="3600" b="1" dirty="0" err="1">
                <a:solidFill>
                  <a:srgbClr val="FF0000"/>
                </a:solidFill>
                <a:latin typeface="Times New Roman" panose="02020603050405020304" pitchFamily="18" charset="0"/>
              </a:rPr>
              <a:t>rêu</a:t>
            </a:r>
            <a:r>
              <a:rPr lang="en-US" altLang="en-US" sz="3600" b="1" dirty="0">
                <a:solidFill>
                  <a:srgbClr val="FF0000"/>
                </a:solidFill>
                <a:latin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Text Box 15"/>
          <p:cNvSpPr txBox="1">
            <a:spLocks noChangeArrowheads="1"/>
          </p:cNvSpPr>
          <p:nvPr/>
        </p:nvSpPr>
        <p:spPr bwMode="auto">
          <a:xfrm>
            <a:off x="5672007" y="3117581"/>
            <a:ext cx="596669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solidFill>
                  <a:srgbClr val="0070C0"/>
                </a:solidFill>
                <a:latin typeface="Times New Roman" panose="02020603050405020304" pitchFamily="18" charset="0"/>
                <a:sym typeface="Wingdings" panose="05000000000000000000" pitchFamily="2" charset="2"/>
              </a:rPr>
              <a: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Một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vùng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quê</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có</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phong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hùng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vĩ</a:t>
            </a:r>
            <a:r>
              <a:rPr lang="en-US" altLang="en-US" sz="2800" b="1" dirty="0">
                <a:solidFill>
                  <a:srgbClr val="0070C0"/>
                </a:solidFill>
                <a:latin typeface="Times New Roman" panose="02020603050405020304" pitchFamily="18" charset="0"/>
              </a:rPr>
              <a:t>, bao la </a:t>
            </a:r>
            <a:r>
              <a:rPr lang="en-US" altLang="en-US" sz="2800" b="1" dirty="0" err="1">
                <a:solidFill>
                  <a:srgbClr val="0070C0"/>
                </a:solidFill>
                <a:latin typeface="Times New Roman" panose="02020603050405020304" pitchFamily="18" charset="0"/>
              </a:rPr>
              <a:t>và</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nên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thơ</a:t>
            </a:r>
            <a:endParaRPr lang="en-US" altLang="en-US" sz="2800" b="1" dirty="0">
              <a:solidFill>
                <a:srgbClr val="0070C0"/>
              </a:solidFill>
              <a:latin typeface="Times New Roman" panose="02020603050405020304" pitchFamily="18" charset="0"/>
            </a:endParaRPr>
          </a:p>
        </p:txBody>
      </p:sp>
      <p:sp>
        <p:nvSpPr>
          <p:cNvPr id="9" name="Text Box 17"/>
          <p:cNvSpPr txBox="1">
            <a:spLocks noChangeArrowheads="1"/>
          </p:cNvSpPr>
          <p:nvPr/>
        </p:nvSpPr>
        <p:spPr bwMode="auto">
          <a:xfrm>
            <a:off x="5672008" y="4071526"/>
            <a:ext cx="603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solidFill>
                  <a:srgbClr val="0070C0"/>
                </a:solidFill>
                <a:latin typeface="Times New Roman" panose="02020603050405020304" pitchFamily="18" charset="0"/>
                <a:sym typeface="Wingdings" panose="05000000000000000000" pitchFamily="2" charset="2"/>
              </a:rPr>
              <a: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Tình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cảm</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yêu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mến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tự</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hào</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của</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nhà</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văn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về</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quê</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hương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mình</a:t>
            </a:r>
            <a:endParaRPr lang="en-US" altLang="en-US" sz="2800" b="1" dirty="0">
              <a:solidFill>
                <a:srgbClr val="0070C0"/>
              </a:solidFill>
              <a:latin typeface="Times New Roman" panose="02020603050405020304" pitchFamily="18" charset="0"/>
            </a:endParaRPr>
          </a:p>
        </p:txBody>
      </p:sp>
      <p:sp>
        <p:nvSpPr>
          <p:cNvPr id="12" name="Text Box 25"/>
          <p:cNvSpPr txBox="1">
            <a:spLocks noChangeArrowheads="1"/>
          </p:cNvSpPr>
          <p:nvPr/>
        </p:nvSpPr>
        <p:spPr bwMode="auto">
          <a:xfrm>
            <a:off x="509588" y="2215264"/>
            <a:ext cx="50275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0"/>
              </a:spcBef>
              <a:buFont typeface="Wingdings" panose="05000000000000000000" pitchFamily="2" charset="2"/>
              <a:buChar char="ü"/>
            </a:pPr>
            <a:r>
              <a:rPr lang="en-US" altLang="en-US" dirty="0" err="1">
                <a:latin typeface="Times New Roman" panose="02020603050405020304" pitchFamily="18" charset="0"/>
                <a:cs typeface="Times New Roman" panose="02020603050405020304" pitchFamily="18" charset="0"/>
              </a:rPr>
              <a:t>Trên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một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rộng</a:t>
            </a:r>
            <a:endParaRPr lang="en-US" altLang="en-US" dirty="0">
              <a:latin typeface="Times New Roman" panose="02020603050405020304" pitchFamily="18" charset="0"/>
              <a:cs typeface="Times New Roman" panose="02020603050405020304" pitchFamily="18" charset="0"/>
            </a:endParaRPr>
          </a:p>
        </p:txBody>
      </p:sp>
      <p:sp>
        <p:nvSpPr>
          <p:cNvPr id="13" name="Text Box 26"/>
          <p:cNvSpPr txBox="1">
            <a:spLocks noChangeArrowheads="1"/>
          </p:cNvSpPr>
          <p:nvPr/>
        </p:nvSpPr>
        <p:spPr bwMode="auto">
          <a:xfrm>
            <a:off x="6197600" y="1503476"/>
            <a:ext cx="5473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lgn="just" eaLnBrk="1" hangingPunct="1">
              <a:spcBef>
                <a:spcPct val="0"/>
              </a:spcBef>
              <a:buFont typeface="Wingdings" panose="05000000000000000000" pitchFamily="2" charset="2"/>
              <a:buChar char="ü"/>
            </a:pPr>
            <a:r>
              <a:rPr lang="en-US" altLang="en-US" dirty="0" err="1">
                <a:latin typeface="Times New Roman" panose="02020603050405020304" pitchFamily="18" charset="0"/>
                <a:cs typeface="Times New Roman" panose="02020603050405020304" pitchFamily="18" charset="0"/>
              </a:rPr>
              <a:t>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dưới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lũng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thảo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con </a:t>
            </a:r>
            <a:r>
              <a:rPr lang="en-US" altLang="en-US" dirty="0" err="1">
                <a:latin typeface="Times New Roman" panose="02020603050405020304" pitchFamily="18" charset="0"/>
                <a:cs typeface="Times New Roman" panose="02020603050405020304" pitchFamily="18" charset="0"/>
              </a:rPr>
              <a:t>đường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sắt</a:t>
            </a:r>
            <a:endParaRPr lang="en-US" altLang="en-US" dirty="0">
              <a:latin typeface="Times New Roman" panose="02020603050405020304" pitchFamily="18" charset="0"/>
              <a:cs typeface="Times New Roman" panose="02020603050405020304" pitchFamily="18" charset="0"/>
            </a:endParaRPr>
          </a:p>
        </p:txBody>
      </p:sp>
      <p:pic>
        <p:nvPicPr>
          <p:cNvPr id="14338" name="Picture 2" descr="Chi tiáº¿t nghá» thuáº­t vá» 2 cÃ¢y phong do tháº§y Äuy - sen trá»ng gá»£i cho em"/>
          <p:cNvPicPr>
            <a:picLocks noChangeAspect="1" noChangeArrowheads="1"/>
          </p:cNvPicPr>
          <p:nvPr/>
        </p:nvPicPr>
        <p:blipFill rotWithShape="1">
          <a:blip r:embed="rId1">
            <a:extLst>
              <a:ext uri="{28A0092B-C50C-407E-A947-70E740481C1C}">
                <a14:useLocalDpi xmlns:a14="http://schemas.microsoft.com/office/drawing/2010/main" val="0"/>
              </a:ext>
            </a:extLst>
          </a:blip>
          <a:srcRect b="10417"/>
          <a:stretch>
            <a:fillRect/>
          </a:stretch>
        </p:blipFill>
        <p:spPr bwMode="auto">
          <a:xfrm>
            <a:off x="484281" y="3118021"/>
            <a:ext cx="4876800" cy="3276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9681" y="1312976"/>
            <a:ext cx="3645550" cy="584775"/>
          </a:xfrm>
          <a:prstGeom prst="rect">
            <a:avLst/>
          </a:prstGeom>
        </p:spPr>
        <p:txBody>
          <a:bodyPr wrap="none">
            <a:spAutoFit/>
          </a:bodyPr>
          <a:lstStyle/>
          <a:p>
            <a:pPr marL="457200" indent="-457200">
              <a:spcBef>
                <a:spcPct val="50000"/>
              </a:spcBef>
              <a:buFont typeface="Wingdings" panose="05000000000000000000" pitchFamily="2" charset="2"/>
              <a:buChar char="ü"/>
              <a:defRPr/>
            </a:pPr>
            <a:r>
              <a:rPr lang="en-US" altLang="en-US" sz="3200" dirty="0" err="1">
                <a:latin typeface="Times New Roman" panose="02020603050405020304" pitchFamily="18" charset="0"/>
                <a:cs typeface="Times New Roman" panose="02020603050405020304" pitchFamily="18" charset="0"/>
              </a:rPr>
              <a:t>Nằm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ven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núi</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arn(inVertic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ox(in)">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ox(in)">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1106" y="806872"/>
            <a:ext cx="5732780" cy="645160"/>
          </a:xfrm>
          <a:prstGeom prst="rect">
            <a:avLst/>
          </a:prstGeom>
        </p:spPr>
        <p:txBody>
          <a:bodyPr wrap="none">
            <a:spAutoFit/>
          </a:bodyPr>
          <a:lstStyle/>
          <a:p>
            <a:pPr indent="0">
              <a:spcBef>
                <a:spcPct val="50000"/>
              </a:spcBef>
              <a:buFont typeface="Wingdings" panose="05000000000000000000" pitchFamily="2" charset="2"/>
              <a:buNone/>
              <a:defRPr/>
            </a:pPr>
            <a:r>
              <a:rPr lang="en-US" altLang="vi-VN" sz="3600" b="1" dirty="0" err="1">
                <a:solidFill>
                  <a:srgbClr val="FF0000"/>
                </a:solidFill>
                <a:latin typeface="Times New Roman" panose="02020603050405020304" pitchFamily="18" charset="0"/>
              </a:rPr>
              <a:t>a. </a:t>
            </a:r>
            <a:r>
              <a:rPr lang="vi-VN" altLang="en-US" sz="3600" b="1" u="sng" dirty="0" err="1">
                <a:solidFill>
                  <a:srgbClr val="FF0000"/>
                </a:solidFill>
                <a:latin typeface="Times New Roman" panose="02020603050405020304" pitchFamily="18" charset="0"/>
              </a:rPr>
              <a:t>Cảnh</a:t>
            </a:r>
            <a:r>
              <a:rPr lang="en-US" altLang="vi-VN" sz="3600" b="1" u="sng" dirty="0" err="1">
                <a:solidFill>
                  <a:srgbClr val="FF0000"/>
                </a:solidFill>
                <a:latin typeface="Times New Roman" panose="02020603050405020304" pitchFamily="18" charset="0"/>
              </a:rPr>
              <a:t> sắc làng Ku-ku-rêu</a:t>
            </a:r>
            <a:r>
              <a:rPr lang="en-US" altLang="en-US" sz="3600" b="1" u="sng" dirty="0">
                <a:solidFill>
                  <a:srgbClr val="FF0000"/>
                </a:solidFill>
                <a:latin typeface="Times New Roman" panose="02020603050405020304" pitchFamily="18" charset="0"/>
              </a:rPr>
              <a:t>:</a:t>
            </a:r>
            <a:endParaRPr lang="en-US" altLang="en-US" sz="3600" b="1" u="sng" dirty="0">
              <a:solidFill>
                <a:srgbClr val="FF0000"/>
              </a:solidFill>
              <a:latin typeface="Times New Roman" panose="02020603050405020304" pitchFamily="18" charset="0"/>
              <a:cs typeface="Times New Roman" panose="02020603050405020304" pitchFamily="18" charset="0"/>
            </a:endParaRPr>
          </a:p>
        </p:txBody>
      </p:sp>
      <p:sp>
        <p:nvSpPr>
          <p:cNvPr id="7" name="Text Box 15"/>
          <p:cNvSpPr txBox="1">
            <a:spLocks noChangeArrowheads="1"/>
          </p:cNvSpPr>
          <p:nvPr/>
        </p:nvSpPr>
        <p:spPr bwMode="auto">
          <a:xfrm>
            <a:off x="1035050" y="4291965"/>
            <a:ext cx="1105027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solidFill>
                  <a:srgbClr val="0070C0"/>
                </a:solidFill>
                <a:latin typeface="Times New Roman" panose="02020603050405020304" pitchFamily="18" charset="0"/>
                <a:sym typeface="Wingdings" panose="05000000000000000000" pitchFamily="2" charset="2"/>
              </a:rPr>
              <a:t></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Một</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vùng</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quê</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có</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phong</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cảnh</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hùng</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vĩ</a:t>
            </a:r>
            <a:r>
              <a:rPr lang="en-US" altLang="en-US" b="1" dirty="0">
                <a:solidFill>
                  <a:srgbClr val="0070C0"/>
                </a:solidFill>
                <a:latin typeface="Times New Roman" panose="02020603050405020304" pitchFamily="18" charset="0"/>
              </a:rPr>
              <a:t>, bao la </a:t>
            </a:r>
            <a:r>
              <a:rPr lang="en-US" altLang="en-US" b="1" dirty="0" err="1">
                <a:solidFill>
                  <a:srgbClr val="0070C0"/>
                </a:solidFill>
                <a:latin typeface="Times New Roman" panose="02020603050405020304" pitchFamily="18" charset="0"/>
              </a:rPr>
              <a:t>và</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nên</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thơ</a:t>
            </a:r>
            <a:endParaRPr lang="en-US" altLang="en-US" b="1" dirty="0">
              <a:solidFill>
                <a:srgbClr val="0070C0"/>
              </a:solidFill>
              <a:latin typeface="Times New Roman" panose="02020603050405020304" pitchFamily="18" charset="0"/>
            </a:endParaRPr>
          </a:p>
        </p:txBody>
      </p:sp>
      <p:sp>
        <p:nvSpPr>
          <p:cNvPr id="9" name="Text Box 17"/>
          <p:cNvSpPr txBox="1">
            <a:spLocks noChangeArrowheads="1"/>
          </p:cNvSpPr>
          <p:nvPr/>
        </p:nvSpPr>
        <p:spPr bwMode="auto">
          <a:xfrm>
            <a:off x="1492250" y="4986655"/>
            <a:ext cx="1036193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err="1">
                <a:solidFill>
                  <a:srgbClr val="0070C0"/>
                </a:solidFill>
                <a:latin typeface="Times New Roman" panose="02020603050405020304" pitchFamily="18" charset="0"/>
              </a:rPr>
              <a:t>Tình</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cảm</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yêu</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mến</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tự</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hào</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của</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nhà</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văn</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về</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quê</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hương</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mình.</a:t>
            </a:r>
            <a:endParaRPr lang="en-US" altLang="en-US" b="1" dirty="0">
              <a:solidFill>
                <a:srgbClr val="0070C0"/>
              </a:solidFill>
              <a:latin typeface="Times New Roman" panose="02020603050405020304" pitchFamily="18" charset="0"/>
            </a:endParaRPr>
          </a:p>
        </p:txBody>
      </p:sp>
      <p:sp>
        <p:nvSpPr>
          <p:cNvPr id="12" name="Text Box 25"/>
          <p:cNvSpPr txBox="1">
            <a:spLocks noChangeArrowheads="1"/>
          </p:cNvSpPr>
          <p:nvPr/>
        </p:nvSpPr>
        <p:spPr bwMode="auto">
          <a:xfrm>
            <a:off x="1169988" y="2358774"/>
            <a:ext cx="502752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0" eaLnBrk="1" hangingPunct="1">
              <a:spcBef>
                <a:spcPct val="0"/>
              </a:spcBef>
              <a:buFont typeface="Wingdings" panose="05000000000000000000" pitchFamily="2" charset="2"/>
              <a:buNone/>
            </a:pPr>
            <a:r>
              <a:rPr lang="en-US" altLang="en-US" dirty="0" err="1">
                <a:latin typeface="Times New Roman" panose="02020603050405020304" pitchFamily="18" charset="0"/>
                <a:cs typeface="Times New Roman" panose="02020603050405020304" pitchFamily="18" charset="0"/>
              </a:rPr>
              <a:t>- Trên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một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cao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rộng</a:t>
            </a:r>
            <a:endParaRPr lang="en-US" altLang="en-US" dirty="0">
              <a:latin typeface="Times New Roman" panose="02020603050405020304" pitchFamily="18" charset="0"/>
              <a:cs typeface="Times New Roman" panose="02020603050405020304" pitchFamily="18" charset="0"/>
            </a:endParaRPr>
          </a:p>
        </p:txBody>
      </p:sp>
      <p:sp>
        <p:nvSpPr>
          <p:cNvPr id="13" name="Text Box 26"/>
          <p:cNvSpPr txBox="1">
            <a:spLocks noChangeArrowheads="1"/>
          </p:cNvSpPr>
          <p:nvPr/>
        </p:nvSpPr>
        <p:spPr bwMode="auto">
          <a:xfrm>
            <a:off x="1170305" y="3104515"/>
            <a:ext cx="101085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indent="0" algn="just" eaLnBrk="1" hangingPunct="1">
              <a:spcBef>
                <a:spcPct val="0"/>
              </a:spcBef>
              <a:buFont typeface="Wingdings" panose="05000000000000000000" pitchFamily="2" charset="2"/>
              <a:buNone/>
            </a:pPr>
            <a:r>
              <a:rPr lang="en-US" altLang="en-US" dirty="0" err="1">
                <a:latin typeface="Times New Roman" panose="02020603050405020304" pitchFamily="18" charset="0"/>
                <a:cs typeface="Times New Roman" panose="02020603050405020304" pitchFamily="18" charset="0"/>
              </a:rPr>
              <a:t>- Phía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dưới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thung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lũng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thảo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nguyên</a:t>
            </a:r>
            <a:r>
              <a:rPr lang="en-US" altLang="en-US" dirty="0">
                <a:latin typeface="Times New Roman" panose="02020603050405020304" pitchFamily="18" charset="0"/>
                <a:cs typeface="Times New Roman" panose="02020603050405020304" pitchFamily="18" charset="0"/>
              </a:rPr>
              <a:t>, con </a:t>
            </a:r>
            <a:r>
              <a:rPr lang="en-US" altLang="en-US" dirty="0" err="1">
                <a:latin typeface="Times New Roman" panose="02020603050405020304" pitchFamily="18" charset="0"/>
                <a:cs typeface="Times New Roman" panose="02020603050405020304" pitchFamily="18" charset="0"/>
              </a:rPr>
              <a:t>đường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sắt</a:t>
            </a:r>
            <a:endParaRPr lang="en-US" altLang="en-US" dirty="0">
              <a:latin typeface="Times New Roman" panose="02020603050405020304" pitchFamily="18" charset="0"/>
              <a:cs typeface="Times New Roman" panose="02020603050405020304" pitchFamily="18" charset="0"/>
            </a:endParaRPr>
          </a:p>
        </p:txBody>
      </p:sp>
      <p:sp>
        <p:nvSpPr>
          <p:cNvPr id="11" name="Rectangle 10"/>
          <p:cNvSpPr/>
          <p:nvPr/>
        </p:nvSpPr>
        <p:spPr>
          <a:xfrm>
            <a:off x="1170081" y="1688896"/>
            <a:ext cx="3387725" cy="583565"/>
          </a:xfrm>
          <a:prstGeom prst="rect">
            <a:avLst/>
          </a:prstGeom>
        </p:spPr>
        <p:txBody>
          <a:bodyPr wrap="none">
            <a:spAutoFit/>
          </a:bodyPr>
          <a:lstStyle/>
          <a:p>
            <a:pPr indent="0">
              <a:spcBef>
                <a:spcPct val="50000"/>
              </a:spcBef>
              <a:buFont typeface="Wingdings" panose="05000000000000000000" pitchFamily="2" charset="2"/>
              <a:buNone/>
              <a:defRPr/>
            </a:pPr>
            <a:r>
              <a:rPr lang="en-US" altLang="en-US" sz="3200" dirty="0" err="1">
                <a:latin typeface="Times New Roman" panose="02020603050405020304" pitchFamily="18" charset="0"/>
                <a:cs typeface="Times New Roman" panose="02020603050405020304" pitchFamily="18" charset="0"/>
              </a:rPr>
              <a:t>- Nằm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ven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núi</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ox(i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ox(in)">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2651" y="241260"/>
            <a:ext cx="5339080" cy="645160"/>
          </a:xfrm>
          <a:prstGeom prst="rect">
            <a:avLst/>
          </a:prstGeom>
        </p:spPr>
        <p:txBody>
          <a:bodyPr wrap="none">
            <a:spAutoFit/>
          </a:bodyPr>
          <a:lstStyle/>
          <a:p>
            <a:pPr indent="0">
              <a:spcBef>
                <a:spcPct val="50000"/>
              </a:spcBef>
              <a:buFont typeface="Wingdings" panose="05000000000000000000" pitchFamily="2" charset="2"/>
              <a:buNone/>
              <a:defRPr/>
            </a:pPr>
            <a:r>
              <a:rPr lang="en-US" altLang="en-US" sz="3600" b="1" dirty="0" err="1">
                <a:solidFill>
                  <a:srgbClr val="FF0000"/>
                </a:solidFill>
                <a:latin typeface="Times New Roman" panose="02020603050405020304" pitchFamily="18" charset="0"/>
              </a:rPr>
              <a:t>b. Hình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ảnh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hai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cây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phong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10" name="Picture 2" descr="Hai cÃ¢y phongâ: Miá»n kÃ­ á»©c xa xÄm, tÆ°Æ¡i Äáº¹p"/>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716" b="99254" l="1875" r="99844">
                        <a14:foregroundMark x1="2031" y1="79353" x2="18750" y2="69154"/>
                        <a14:foregroundMark x1="18750" y1="69154" x2="24688" y2="67662"/>
                        <a14:foregroundMark x1="3594" y1="84080" x2="46563" y2="75871"/>
                        <a14:foregroundMark x1="46563" y1="75871" x2="87656" y2="93035"/>
                        <a14:foregroundMark x1="87656" y1="93035" x2="95781" y2="92537"/>
                        <a14:foregroundMark x1="95781" y1="92537" x2="96094" y2="73383"/>
                        <a14:foregroundMark x1="92031" y1="69403" x2="99844" y2="69900"/>
                        <a14:foregroundMark x1="10156" y1="90050" x2="29375" y2="91542"/>
                        <a14:foregroundMark x1="29375" y1="91542" x2="55781" y2="86816"/>
                        <a14:foregroundMark x1="55781" y1="86816" x2="63750" y2="82338"/>
                        <a14:foregroundMark x1="63750" y1="82338" x2="74375" y2="90299"/>
                        <a14:foregroundMark x1="74375" y1="90299" x2="83438" y2="91045"/>
                        <a14:foregroundMark x1="83438" y1="91045" x2="91250" y2="91045"/>
                        <a14:foregroundMark x1="91250" y1="91045" x2="95938" y2="97015"/>
                        <a14:foregroundMark x1="46250" y1="95025" x2="52656" y2="99751"/>
                        <a14:foregroundMark x1="41094" y1="7711" x2="44063" y2="12438"/>
                        <a14:foregroundMark x1="58281" y1="8209" x2="60313" y2="6716"/>
                        <a14:foregroundMark x1="34219" y1="8209" x2="33906" y2="12189"/>
                        <a14:backgroundMark x1="38594" y1="55970" x2="29375" y2="57463"/>
                        <a14:backgroundMark x1="29375" y1="57463" x2="21250" y2="53980"/>
                        <a14:backgroundMark x1="21250" y1="53980" x2="12812" y2="55721"/>
                        <a14:backgroundMark x1="12812" y1="55721" x2="4688" y2="50746"/>
                        <a14:backgroundMark x1="4688" y1="50746" x2="8750" y2="38806"/>
                        <a14:backgroundMark x1="8750" y1="38806" x2="16719" y2="35821"/>
                        <a14:backgroundMark x1="16719" y1="35821" x2="24375" y2="39801"/>
                        <a14:backgroundMark x1="24375" y1="39801" x2="29844" y2="49254"/>
                        <a14:backgroundMark x1="29844" y1="49254" x2="37656" y2="51990"/>
                        <a14:backgroundMark x1="37656" y1="51990" x2="37813" y2="55224"/>
                        <a14:backgroundMark x1="48906" y1="51244" x2="50000" y2="51493"/>
                        <a14:backgroundMark x1="77813" y1="37313" x2="89219" y2="40050"/>
                        <a14:backgroundMark x1="89219" y1="40050" x2="96719" y2="48010"/>
                        <a14:backgroundMark x1="96719" y1="48010" x2="97500" y2="60945"/>
                        <a14:backgroundMark x1="97500" y1="60945" x2="80156" y2="63930"/>
                        <a14:backgroundMark x1="80156" y1="63930" x2="71719" y2="58209"/>
                        <a14:backgroundMark x1="71719" y1="58209" x2="77813" y2="36070"/>
                      </a14:backgroundRemoval>
                    </a14:imgEffect>
                  </a14:imgLayer>
                </a14:imgProps>
              </a:ext>
              <a:ext uri="{28A0092B-C50C-407E-A947-70E740481C1C}">
                <a14:useLocalDpi xmlns:a14="http://schemas.microsoft.com/office/drawing/2010/main" val="0"/>
              </a:ext>
            </a:extLst>
          </a:blip>
          <a:srcRect/>
          <a:stretch>
            <a:fillRect/>
          </a:stretch>
        </p:blipFill>
        <p:spPr bwMode="auto">
          <a:xfrm>
            <a:off x="420781" y="3253157"/>
            <a:ext cx="4469030" cy="32267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812800" y="1712593"/>
            <a:ext cx="10528300" cy="1077218"/>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just">
              <a:spcBef>
                <a:spcPct val="50000"/>
              </a:spcBef>
              <a:buFont typeface="Wingdings" panose="05000000000000000000" pitchFamily="2" charset="2"/>
              <a:buChar char="ü"/>
              <a:defRPr/>
            </a:pP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Vị</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trí</a:t>
            </a:r>
            <a:r>
              <a:rPr lang="en-US" altLang="en-US" sz="3200" b="1" dirty="0">
                <a:solidFill>
                  <a:srgbClr val="0070C0"/>
                </a:solidFill>
                <a:latin typeface="Times New Roman" panose="02020603050405020304" pitchFamily="18" charset="0"/>
              </a:rPr>
              <a:t>: </a:t>
            </a:r>
            <a:r>
              <a:rPr lang="en-US" altLang="en-US" sz="3200" dirty="0" err="1">
                <a:latin typeface="Times New Roman" panose="02020603050405020304" pitchFamily="18" charset="0"/>
              </a:rPr>
              <a:t>Phía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trên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làng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giữa</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một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ngọn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đồi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hai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cây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phong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hiện</a:t>
            </a:r>
            <a:r>
              <a:rPr lang="en-US" altLang="en-US" sz="3200" dirty="0">
                <a:latin typeface="Times New Roman" panose="02020603050405020304" pitchFamily="18" charset="0"/>
              </a:rPr>
              <a:t> ra </a:t>
            </a:r>
            <a:r>
              <a:rPr lang="en-US" altLang="en-US" sz="3200" dirty="0" err="1">
                <a:latin typeface="Times New Roman" panose="02020603050405020304" pitchFamily="18" charset="0"/>
              </a:rPr>
              <a:t>hệt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như</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ngọn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hải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đăng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đặt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trên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núi</a:t>
            </a:r>
            <a:r>
              <a:rPr lang="en-US" altLang="en-US" sz="3200" dirty="0">
                <a:latin typeface="Times New Roman" panose="02020603050405020304" pitchFamily="18" charset="0"/>
              </a:rPr>
              <a:t>.</a:t>
            </a:r>
            <a:endParaRPr lang="en-US" altLang="en-US" sz="3200" dirty="0">
              <a:latin typeface="Times New Roman" panose="02020603050405020304" pitchFamily="18" charset="0"/>
            </a:endParaRPr>
          </a:p>
        </p:txBody>
      </p:sp>
      <p:sp>
        <p:nvSpPr>
          <p:cNvPr id="15" name="Text Box 7"/>
          <p:cNvSpPr txBox="1">
            <a:spLocks noChangeArrowheads="1"/>
          </p:cNvSpPr>
          <p:nvPr/>
        </p:nvSpPr>
        <p:spPr bwMode="auto">
          <a:xfrm>
            <a:off x="5334000" y="3493680"/>
            <a:ext cx="5065711" cy="5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a:solidFill>
                  <a:srgbClr val="0070C0"/>
                </a:solidFill>
                <a:latin typeface="Times New Roman" panose="02020603050405020304" pitchFamily="18" charset="0"/>
                <a:sym typeface="Wingdings" panose="05000000000000000000" pitchFamily="2" charset="2"/>
              </a:rPr>
              <a:t></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Nghệ</a:t>
            </a:r>
            <a:r>
              <a:rPr lang="en-US" altLang="en-US" b="1" dirty="0">
                <a:solidFill>
                  <a:srgbClr val="0070C0"/>
                </a:solidFill>
                <a:latin typeface="Times New Roman" panose="02020603050405020304" pitchFamily="18" charset="0"/>
              </a:rPr>
              <a:t> </a:t>
            </a:r>
            <a:r>
              <a:rPr lang="en-US" altLang="en-US" b="1" dirty="0" err="1">
                <a:solidFill>
                  <a:srgbClr val="0070C0"/>
                </a:solidFill>
                <a:latin typeface="Times New Roman" panose="02020603050405020304" pitchFamily="18" charset="0"/>
              </a:rPr>
              <a:t>thuật</a:t>
            </a:r>
            <a:r>
              <a:rPr lang="en-US" altLang="en-US" b="1" dirty="0">
                <a:solidFill>
                  <a:srgbClr val="0070C0"/>
                </a:solidFill>
                <a:latin typeface="Times New Roman" panose="02020603050405020304" pitchFamily="18" charset="0"/>
              </a:rPr>
              <a:t> so </a:t>
            </a:r>
            <a:r>
              <a:rPr lang="en-US" altLang="en-US" b="1" dirty="0" err="1">
                <a:solidFill>
                  <a:srgbClr val="0070C0"/>
                </a:solidFill>
                <a:latin typeface="Times New Roman" panose="02020603050405020304" pitchFamily="18" charset="0"/>
              </a:rPr>
              <a:t>sánh</a:t>
            </a:r>
            <a:endParaRPr lang="en-US" altLang="en-US" b="1" dirty="0">
              <a:solidFill>
                <a:srgbClr val="0070C0"/>
              </a:solidFill>
              <a:latin typeface="Times New Roman" panose="02020603050405020304" pitchFamily="18" charset="0"/>
            </a:endParaRPr>
          </a:p>
        </p:txBody>
      </p:sp>
      <p:sp>
        <p:nvSpPr>
          <p:cNvPr id="16" name="Text Box 8"/>
          <p:cNvSpPr txBox="1">
            <a:spLocks noChangeArrowheads="1"/>
          </p:cNvSpPr>
          <p:nvPr/>
        </p:nvSpPr>
        <p:spPr bwMode="auto">
          <a:xfrm>
            <a:off x="5334000" y="4740029"/>
            <a:ext cx="60071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b="1" dirty="0">
                <a:latin typeface="Times New Roman" panose="02020603050405020304" pitchFamily="18" charset="0"/>
                <a:sym typeface="Wingdings" panose="05000000000000000000" pitchFamily="2" charset="2"/>
              </a:rPr>
              <a:t></a:t>
            </a:r>
            <a:r>
              <a:rPr lang="en-US" altLang="en-US" b="1" dirty="0">
                <a:latin typeface="Times New Roman" panose="02020603050405020304" pitchFamily="18" charset="0"/>
              </a:rPr>
              <a:t> </a:t>
            </a:r>
            <a:r>
              <a:rPr lang="en-US" altLang="en-US" b="1" dirty="0" err="1">
                <a:latin typeface="Times New Roman" panose="02020603050405020304" pitchFamily="18" charset="0"/>
              </a:rPr>
              <a:t>Hình</a:t>
            </a:r>
            <a:r>
              <a:rPr lang="en-US" altLang="en-US" b="1" dirty="0">
                <a:latin typeface="Times New Roman" panose="02020603050405020304" pitchFamily="18" charset="0"/>
              </a:rPr>
              <a:t> </a:t>
            </a:r>
            <a:r>
              <a:rPr lang="en-US" altLang="en-US" b="1" dirty="0" err="1">
                <a:latin typeface="Times New Roman" panose="02020603050405020304" pitchFamily="18" charset="0"/>
              </a:rPr>
              <a:t>ảnh</a:t>
            </a:r>
            <a:r>
              <a:rPr lang="en-US" altLang="en-US" b="1" dirty="0">
                <a:latin typeface="Times New Roman" panose="02020603050405020304" pitchFamily="18" charset="0"/>
              </a:rPr>
              <a:t> </a:t>
            </a:r>
            <a:r>
              <a:rPr lang="en-US" altLang="en-US" b="1" dirty="0" err="1">
                <a:latin typeface="Times New Roman" panose="02020603050405020304" pitchFamily="18" charset="0"/>
              </a:rPr>
              <a:t>hai</a:t>
            </a:r>
            <a:r>
              <a:rPr lang="en-US" altLang="en-US" b="1" dirty="0">
                <a:latin typeface="Times New Roman" panose="02020603050405020304" pitchFamily="18" charset="0"/>
              </a:rPr>
              <a:t> </a:t>
            </a:r>
            <a:r>
              <a:rPr lang="en-US" altLang="en-US" b="1" dirty="0" err="1">
                <a:latin typeface="Times New Roman" panose="02020603050405020304" pitchFamily="18" charset="0"/>
              </a:rPr>
              <a:t>cây</a:t>
            </a:r>
            <a:r>
              <a:rPr lang="en-US" altLang="en-US" b="1" dirty="0">
                <a:latin typeface="Times New Roman" panose="02020603050405020304" pitchFamily="18" charset="0"/>
              </a:rPr>
              <a:t> </a:t>
            </a:r>
            <a:r>
              <a:rPr lang="en-US" altLang="en-US" b="1" dirty="0" err="1">
                <a:latin typeface="Times New Roman" panose="02020603050405020304" pitchFamily="18" charset="0"/>
              </a:rPr>
              <a:t>phong</a:t>
            </a:r>
            <a:r>
              <a:rPr lang="en-US" altLang="en-US" b="1" dirty="0">
                <a:latin typeface="Times New Roman" panose="02020603050405020304" pitchFamily="18" charset="0"/>
              </a:rPr>
              <a:t> </a:t>
            </a:r>
            <a:r>
              <a:rPr lang="en-US" altLang="en-US" b="1" dirty="0" err="1">
                <a:latin typeface="Times New Roman" panose="02020603050405020304" pitchFamily="18" charset="0"/>
              </a:rPr>
              <a:t>như</a:t>
            </a:r>
            <a:r>
              <a:rPr lang="en-US" altLang="en-US" b="1" dirty="0">
                <a:latin typeface="Times New Roman" panose="02020603050405020304" pitchFamily="18" charset="0"/>
              </a:rPr>
              <a:t> </a:t>
            </a:r>
            <a:r>
              <a:rPr lang="en-US" altLang="en-US" b="1" dirty="0" err="1">
                <a:latin typeface="Times New Roman" panose="02020603050405020304" pitchFamily="18" charset="0"/>
              </a:rPr>
              <a:t>tín</a:t>
            </a:r>
            <a:r>
              <a:rPr lang="en-US" altLang="en-US" b="1" dirty="0">
                <a:latin typeface="Times New Roman" panose="02020603050405020304" pitchFamily="18" charset="0"/>
              </a:rPr>
              <a:t> </a:t>
            </a:r>
            <a:r>
              <a:rPr lang="en-US" altLang="en-US" b="1" dirty="0" err="1">
                <a:latin typeface="Times New Roman" panose="02020603050405020304" pitchFamily="18" charset="0"/>
              </a:rPr>
              <a:t>hiệu</a:t>
            </a:r>
            <a:r>
              <a:rPr lang="en-US" altLang="en-US" b="1" dirty="0">
                <a:latin typeface="Times New Roman" panose="02020603050405020304" pitchFamily="18" charset="0"/>
              </a:rPr>
              <a:t> </a:t>
            </a:r>
            <a:r>
              <a:rPr lang="en-US" altLang="en-US" b="1" dirty="0" err="1">
                <a:latin typeface="Times New Roman" panose="02020603050405020304" pitchFamily="18" charset="0"/>
              </a:rPr>
              <a:t>dẫn</a:t>
            </a:r>
            <a:r>
              <a:rPr lang="en-US" altLang="en-US" b="1" dirty="0">
                <a:latin typeface="Times New Roman" panose="02020603050405020304" pitchFamily="18" charset="0"/>
              </a:rPr>
              <a:t> </a:t>
            </a:r>
            <a:r>
              <a:rPr lang="en-US" altLang="en-US" b="1" dirty="0" err="1">
                <a:latin typeface="Times New Roman" panose="02020603050405020304" pitchFamily="18" charset="0"/>
              </a:rPr>
              <a:t>về</a:t>
            </a:r>
            <a:r>
              <a:rPr lang="en-US" altLang="en-US" b="1" dirty="0">
                <a:latin typeface="Times New Roman" panose="02020603050405020304" pitchFamily="18" charset="0"/>
              </a:rPr>
              <a:t> </a:t>
            </a:r>
            <a:r>
              <a:rPr lang="en-US" altLang="en-US" b="1" dirty="0" err="1">
                <a:latin typeface="Times New Roman" panose="02020603050405020304" pitchFamily="18" charset="0"/>
              </a:rPr>
              <a:t>làng</a:t>
            </a:r>
            <a:r>
              <a:rPr lang="en-US" altLang="en-US" b="1" dirty="0">
                <a:latin typeface="Times New Roman" panose="02020603050405020304" pitchFamily="18" charset="0"/>
              </a:rPr>
              <a:t> Ku-</a:t>
            </a:r>
            <a:r>
              <a:rPr lang="en-US" altLang="en-US" b="1" dirty="0" err="1">
                <a:latin typeface="Times New Roman" panose="02020603050405020304" pitchFamily="18" charset="0"/>
              </a:rPr>
              <a:t>ku</a:t>
            </a:r>
            <a:r>
              <a:rPr lang="vi-VN" altLang="en-US" b="1" dirty="0">
                <a:latin typeface="Times New Roman" panose="02020603050405020304" pitchFamily="18" charset="0"/>
              </a:rPr>
              <a:t>-</a:t>
            </a:r>
            <a:r>
              <a:rPr lang="en-US" altLang="en-US" b="1" dirty="0" err="1">
                <a:latin typeface="Times New Roman" panose="02020603050405020304" pitchFamily="18" charset="0"/>
              </a:rPr>
              <a:t>rêu</a:t>
            </a:r>
            <a:r>
              <a:rPr lang="en-US" altLang="en-US" b="1" dirty="0">
                <a:latin typeface="Times New Roman" panose="02020603050405020304" pitchFamily="18" charset="0"/>
              </a:rPr>
              <a:t>. </a:t>
            </a:r>
            <a:endParaRPr lang="en-US" altLang="en-US" b="1" dirty="0">
              <a:latin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2651" y="272435"/>
            <a:ext cx="5365571" cy="646331"/>
          </a:xfrm>
          <a:prstGeom prst="rect">
            <a:avLst/>
          </a:prstGeom>
        </p:spPr>
        <p:txBody>
          <a:bodyPr wrap="none">
            <a:spAutoFit/>
          </a:bodyPr>
          <a:lstStyle/>
          <a:p>
            <a:pPr marL="457200" indent="-457200">
              <a:spcBef>
                <a:spcPct val="50000"/>
              </a:spcBef>
              <a:buFont typeface="Wingdings" panose="05000000000000000000" pitchFamily="2" charset="2"/>
              <a:buChar char="v"/>
              <a:defRPr/>
            </a:pPr>
            <a:r>
              <a:rPr lang="en-US" altLang="en-US" sz="3600" b="1" dirty="0" err="1">
                <a:solidFill>
                  <a:srgbClr val="FF0000"/>
                </a:solidFill>
                <a:latin typeface="Times New Roman" panose="02020603050405020304" pitchFamily="18" charset="0"/>
              </a:rPr>
              <a:t>Hình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ảnh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hai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cây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phong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213031" y="2755274"/>
            <a:ext cx="2667819" cy="584775"/>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just">
              <a:spcBef>
                <a:spcPct val="50000"/>
              </a:spcBef>
              <a:buFont typeface="Wingdings" panose="05000000000000000000" pitchFamily="2" charset="2"/>
              <a:buChar char="ü"/>
              <a:defRPr/>
            </a:pP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Đặc</a:t>
            </a:r>
            <a:r>
              <a:rPr lang="en-US" altLang="en-US" sz="3200" b="1" dirty="0">
                <a:solidFill>
                  <a:srgbClr val="0070C0"/>
                </a:solidFill>
                <a:latin typeface="Times New Roman" panose="02020603050405020304" pitchFamily="18" charset="0"/>
              </a:rPr>
              <a:t> </a:t>
            </a:r>
            <a:r>
              <a:rPr lang="en-US" altLang="en-US" sz="3200" b="1" dirty="0" err="1">
                <a:solidFill>
                  <a:srgbClr val="0070C0"/>
                </a:solidFill>
                <a:latin typeface="Times New Roman" panose="02020603050405020304" pitchFamily="18" charset="0"/>
              </a:rPr>
              <a:t>điểm</a:t>
            </a:r>
            <a:r>
              <a:rPr lang="en-US" altLang="en-US" sz="3200" b="1" dirty="0">
                <a:solidFill>
                  <a:srgbClr val="0070C0"/>
                </a:solidFill>
                <a:latin typeface="Times New Roman" panose="02020603050405020304" pitchFamily="18" charset="0"/>
              </a:rPr>
              <a:t>:  </a:t>
            </a:r>
            <a:endParaRPr lang="en-US" altLang="en-US" sz="3200" dirty="0">
              <a:latin typeface="Times New Roman" panose="02020603050405020304" pitchFamily="18" charset="0"/>
            </a:endParaRPr>
          </a:p>
        </p:txBody>
      </p:sp>
      <p:sp>
        <p:nvSpPr>
          <p:cNvPr id="12" name="Text Box 5"/>
          <p:cNvSpPr txBox="1">
            <a:spLocks noChangeArrowheads="1"/>
          </p:cNvSpPr>
          <p:nvPr/>
        </p:nvSpPr>
        <p:spPr bwMode="auto">
          <a:xfrm>
            <a:off x="3583092" y="1554876"/>
            <a:ext cx="5660901" cy="984885"/>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b="1" dirty="0" err="1">
                <a:solidFill>
                  <a:srgbClr val="7030A0"/>
                </a:solidFill>
                <a:latin typeface="Times New Roman" panose="02020603050405020304" pitchFamily="18" charset="0"/>
              </a:rPr>
              <a:t>Có</a:t>
            </a:r>
            <a:r>
              <a:rPr lang="en-US" altLang="en-US" sz="3000" b="1" dirty="0">
                <a:solidFill>
                  <a:srgbClr val="7030A0"/>
                </a:solidFill>
                <a:latin typeface="Times New Roman" panose="02020603050405020304" pitchFamily="18" charset="0"/>
              </a:rPr>
              <a:t>: </a:t>
            </a:r>
            <a:r>
              <a:rPr lang="en-US" altLang="en-US" sz="2800" dirty="0" err="1">
                <a:latin typeface="Times New Roman" panose="02020603050405020304" pitchFamily="18" charset="0"/>
              </a:rPr>
              <a:t>Tiếng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nói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riêng</a:t>
            </a:r>
            <a:r>
              <a:rPr lang="en-US" altLang="en-US" sz="2800" dirty="0">
                <a:latin typeface="Times New Roman" panose="02020603050405020304" pitchFamily="18" charset="0"/>
              </a:rPr>
              <a:t> + </a:t>
            </a:r>
            <a:r>
              <a:rPr lang="en-US" altLang="en-US" sz="2800" dirty="0" err="1">
                <a:latin typeface="Times New Roman" panose="02020603050405020304" pitchFamily="18" charset="0"/>
              </a:rPr>
              <a:t>Tâm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hồn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riêng</a:t>
            </a:r>
            <a:r>
              <a:rPr lang="en-US" altLang="en-US" sz="2800" dirty="0">
                <a:latin typeface="Times New Roman" panose="02020603050405020304" pitchFamily="18" charset="0"/>
              </a:rPr>
              <a:t> </a:t>
            </a:r>
            <a:r>
              <a:rPr lang="en-US" altLang="en-US" sz="2800" b="1" dirty="0">
                <a:solidFill>
                  <a:srgbClr val="7030A0"/>
                </a:solidFill>
                <a:latin typeface="Times New Roman" panose="02020603050405020304" pitchFamily="18" charset="0"/>
              </a:rPr>
              <a:t> + </a:t>
            </a:r>
            <a:r>
              <a:rPr lang="en-US" altLang="en-US" sz="2800" dirty="0" err="1">
                <a:latin typeface="Times New Roman" panose="02020603050405020304" pitchFamily="18" charset="0"/>
              </a:rPr>
              <a:t>Những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lời</a:t>
            </a:r>
            <a:r>
              <a:rPr lang="en-US" altLang="en-US" sz="2800" dirty="0">
                <a:latin typeface="Times New Roman" panose="02020603050405020304" pitchFamily="18" charset="0"/>
              </a:rPr>
              <a:t> ca </a:t>
            </a:r>
            <a:r>
              <a:rPr lang="en-US" altLang="en-US" sz="2800" dirty="0" err="1">
                <a:latin typeface="Times New Roman" panose="02020603050405020304" pitchFamily="18" charset="0"/>
              </a:rPr>
              <a:t>êm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dịu</a:t>
            </a:r>
            <a:endParaRPr lang="en-US" altLang="en-US" sz="3000" b="1" dirty="0">
              <a:solidFill>
                <a:srgbClr val="7030A0"/>
              </a:solidFill>
              <a:latin typeface="Times New Roman" panose="02020603050405020304" pitchFamily="18" charset="0"/>
            </a:endParaRPr>
          </a:p>
        </p:txBody>
      </p:sp>
      <p:cxnSp>
        <p:nvCxnSpPr>
          <p:cNvPr id="4" name="Straight Arrow Connector 3"/>
          <p:cNvCxnSpPr>
            <a:endCxn id="12" idx="1"/>
          </p:cNvCxnSpPr>
          <p:nvPr/>
        </p:nvCxnSpPr>
        <p:spPr>
          <a:xfrm flipV="1">
            <a:off x="2862856" y="2047319"/>
            <a:ext cx="720236" cy="1003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 Box 5"/>
          <p:cNvSpPr txBox="1">
            <a:spLocks noChangeArrowheads="1"/>
          </p:cNvSpPr>
          <p:nvPr/>
        </p:nvSpPr>
        <p:spPr bwMode="auto">
          <a:xfrm>
            <a:off x="3576882" y="3280609"/>
            <a:ext cx="2229443" cy="1477328"/>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b="1" dirty="0" err="1">
                <a:solidFill>
                  <a:srgbClr val="7030A0"/>
                </a:solidFill>
                <a:latin typeface="Times New Roman" panose="02020603050405020304" pitchFamily="18" charset="0"/>
              </a:rPr>
              <a:t>Nhiều</a:t>
            </a:r>
            <a:r>
              <a:rPr lang="en-US" altLang="en-US" sz="3000" b="1" dirty="0">
                <a:solidFill>
                  <a:srgbClr val="7030A0"/>
                </a:solidFill>
                <a:latin typeface="Times New Roman" panose="02020603050405020304" pitchFamily="18" charset="0"/>
              </a:rPr>
              <a:t> </a:t>
            </a:r>
            <a:r>
              <a:rPr lang="en-US" altLang="en-US" sz="3000" b="1" dirty="0" err="1">
                <a:solidFill>
                  <a:srgbClr val="7030A0"/>
                </a:solidFill>
                <a:latin typeface="Times New Roman" panose="02020603050405020304" pitchFamily="18" charset="0"/>
              </a:rPr>
              <a:t>cung</a:t>
            </a:r>
            <a:r>
              <a:rPr lang="en-US" altLang="en-US" sz="3000" b="1" dirty="0">
                <a:solidFill>
                  <a:srgbClr val="7030A0"/>
                </a:solidFill>
                <a:latin typeface="Times New Roman" panose="02020603050405020304" pitchFamily="18" charset="0"/>
              </a:rPr>
              <a:t> </a:t>
            </a:r>
            <a:r>
              <a:rPr lang="en-US" altLang="en-US" sz="3000" b="1" dirty="0" err="1">
                <a:solidFill>
                  <a:srgbClr val="7030A0"/>
                </a:solidFill>
                <a:latin typeface="Times New Roman" panose="02020603050405020304" pitchFamily="18" charset="0"/>
              </a:rPr>
              <a:t>bậc</a:t>
            </a:r>
            <a:r>
              <a:rPr lang="en-US" altLang="en-US" sz="3000" b="1" dirty="0">
                <a:solidFill>
                  <a:srgbClr val="7030A0"/>
                </a:solidFill>
                <a:latin typeface="Times New Roman" panose="02020603050405020304" pitchFamily="18" charset="0"/>
              </a:rPr>
              <a:t> </a:t>
            </a:r>
            <a:r>
              <a:rPr lang="en-US" altLang="en-US" sz="3000" b="1" dirty="0" err="1">
                <a:solidFill>
                  <a:srgbClr val="7030A0"/>
                </a:solidFill>
                <a:latin typeface="Times New Roman" panose="02020603050405020304" pitchFamily="18" charset="0"/>
              </a:rPr>
              <a:t>khác</a:t>
            </a:r>
            <a:r>
              <a:rPr lang="en-US" altLang="en-US" sz="3000" b="1" dirty="0">
                <a:solidFill>
                  <a:srgbClr val="7030A0"/>
                </a:solidFill>
                <a:latin typeface="Times New Roman" panose="02020603050405020304" pitchFamily="18" charset="0"/>
              </a:rPr>
              <a:t> </a:t>
            </a:r>
            <a:r>
              <a:rPr lang="en-US" altLang="en-US" sz="3000" b="1" dirty="0" err="1">
                <a:solidFill>
                  <a:srgbClr val="7030A0"/>
                </a:solidFill>
                <a:latin typeface="Times New Roman" panose="02020603050405020304" pitchFamily="18" charset="0"/>
              </a:rPr>
              <a:t>nhau</a:t>
            </a:r>
            <a:r>
              <a:rPr lang="en-US" altLang="en-US" sz="3000" b="1" dirty="0">
                <a:solidFill>
                  <a:srgbClr val="7030A0"/>
                </a:solidFill>
                <a:latin typeface="Times New Roman" panose="02020603050405020304" pitchFamily="18" charset="0"/>
              </a:rPr>
              <a:t>:</a:t>
            </a:r>
            <a:endParaRPr lang="en-US" altLang="en-US" sz="3000" b="1" dirty="0">
              <a:solidFill>
                <a:srgbClr val="7030A0"/>
              </a:solidFill>
              <a:latin typeface="Times New Roman" panose="02020603050405020304" pitchFamily="18" charset="0"/>
            </a:endParaRPr>
          </a:p>
        </p:txBody>
      </p:sp>
      <p:cxnSp>
        <p:nvCxnSpPr>
          <p:cNvPr id="15" name="Straight Arrow Connector 14"/>
          <p:cNvCxnSpPr>
            <a:endCxn id="13" idx="1"/>
          </p:cNvCxnSpPr>
          <p:nvPr/>
        </p:nvCxnSpPr>
        <p:spPr>
          <a:xfrm>
            <a:off x="2891739" y="3047662"/>
            <a:ext cx="685143" cy="9716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 Box 21"/>
          <p:cNvSpPr txBox="1">
            <a:spLocks noChangeArrowheads="1"/>
          </p:cNvSpPr>
          <p:nvPr/>
        </p:nvSpPr>
        <p:spPr bwMode="auto">
          <a:xfrm>
            <a:off x="6096000" y="2877162"/>
            <a:ext cx="7207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latin typeface="Times New Roman" panose="02020603050405020304" pitchFamily="18" charset="0"/>
              </a:rPr>
              <a:t>- 1 </a:t>
            </a:r>
            <a:r>
              <a:rPr lang="en-US" altLang="en-US" sz="2800" dirty="0" err="1">
                <a:latin typeface="Times New Roman" panose="02020603050405020304" pitchFamily="18" charset="0"/>
              </a:rPr>
              <a:t>làn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thuỷ</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vỗ</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bãi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cát</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p:txBody>
      </p:sp>
      <p:sp>
        <p:nvSpPr>
          <p:cNvPr id="22" name="Text Box 22"/>
          <p:cNvSpPr txBox="1">
            <a:spLocks noChangeArrowheads="1"/>
          </p:cNvSpPr>
          <p:nvPr/>
        </p:nvSpPr>
        <p:spPr bwMode="auto">
          <a:xfrm>
            <a:off x="6096000" y="3458754"/>
            <a:ext cx="70632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latin typeface="Times New Roman" panose="02020603050405020304" pitchFamily="18" charset="0"/>
              </a:rPr>
              <a:t>- 1 </a:t>
            </a:r>
            <a:r>
              <a:rPr lang="en-US" altLang="en-US" sz="2800" dirty="0" err="1">
                <a:latin typeface="Times New Roman" panose="02020603050405020304" pitchFamily="18" charset="0"/>
              </a:rPr>
              <a:t>tiếng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thì</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thầm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thiết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nồng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thắm</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p:txBody>
      </p:sp>
      <p:sp>
        <p:nvSpPr>
          <p:cNvPr id="23" name="Text Box 24"/>
          <p:cNvSpPr txBox="1">
            <a:spLocks noChangeArrowheads="1"/>
          </p:cNvSpPr>
          <p:nvPr/>
        </p:nvSpPr>
        <p:spPr bwMode="auto">
          <a:xfrm>
            <a:off x="6096002" y="4019273"/>
            <a:ext cx="617783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latin typeface="Times New Roman" panose="02020603050405020304" pitchFamily="18" charset="0"/>
              </a:rPr>
              <a:t>- </a:t>
            </a:r>
            <a:r>
              <a:rPr lang="vi-VN" altLang="en-US" sz="2800" dirty="0">
                <a:latin typeface="Times New Roman" panose="02020603050405020304" pitchFamily="18" charset="0"/>
              </a:rPr>
              <a:t>c</a:t>
            </a:r>
            <a:r>
              <a:rPr lang="en-US" altLang="en-US" sz="2800" dirty="0" err="1">
                <a:latin typeface="Times New Roman" panose="02020603050405020304" pitchFamily="18" charset="0"/>
              </a:rPr>
              <a:t>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tiếng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thở</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dài</a:t>
            </a:r>
            <a:r>
              <a:rPr lang="en-US" altLang="en-US" sz="2800" dirty="0">
                <a:latin typeface="Times New Roman" panose="02020603050405020304" pitchFamily="18" charset="0"/>
              </a:rPr>
              <a:t> - </a:t>
            </a:r>
            <a:r>
              <a:rPr lang="en-US" altLang="en-US" sz="2800" dirty="0" err="1">
                <a:latin typeface="Times New Roman" panose="02020603050405020304" pitchFamily="18" charset="0"/>
              </a:rPr>
              <a:t>th</a:t>
            </a:r>
            <a:r>
              <a:rPr lang="vi-VN" altLang="en-US" sz="2800" dirty="0">
                <a:latin typeface="Times New Roman" panose="02020603050405020304" pitchFamily="18" charset="0"/>
              </a:rPr>
              <a:t>ươ</a:t>
            </a:r>
            <a:r>
              <a:rPr lang="en-US" altLang="en-US" sz="2800" dirty="0">
                <a:latin typeface="Times New Roman" panose="02020603050405020304" pitchFamily="18" charset="0"/>
              </a:rPr>
              <a:t>ng </a:t>
            </a:r>
            <a:r>
              <a:rPr lang="en-US" altLang="en-US" sz="2800" dirty="0" err="1">
                <a:latin typeface="Times New Roman" panose="02020603050405020304" pitchFamily="18" charset="0"/>
              </a:rPr>
              <a:t>tiếc</a:t>
            </a:r>
            <a:r>
              <a:rPr lang="en-US" altLang="en-US" sz="2800" dirty="0">
                <a:latin typeface="Times New Roman" panose="02020603050405020304" pitchFamily="18" charset="0"/>
              </a:rPr>
              <a:t> ng</a:t>
            </a:r>
            <a:r>
              <a:rPr lang="vi-VN" altLang="en-US" sz="2800" dirty="0">
                <a:latin typeface="Times New Roman" panose="02020603050405020304" pitchFamily="18" charset="0"/>
              </a:rPr>
              <a:t>ư</a:t>
            </a:r>
            <a:r>
              <a:rPr lang="en-US" altLang="en-US" sz="2800" dirty="0" err="1">
                <a:latin typeface="Times New Roman" panose="02020603050405020304" pitchFamily="18" charset="0"/>
              </a:rPr>
              <a:t>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nào</a:t>
            </a:r>
            <a:endParaRPr lang="en-US" altLang="en-US" sz="2800" dirty="0">
              <a:latin typeface="Times New Roman" panose="02020603050405020304" pitchFamily="18" charset="0"/>
            </a:endParaRPr>
          </a:p>
        </p:txBody>
      </p:sp>
      <p:sp>
        <p:nvSpPr>
          <p:cNvPr id="24" name="Text Box 25"/>
          <p:cNvSpPr txBox="1">
            <a:spLocks noChangeArrowheads="1"/>
          </p:cNvSpPr>
          <p:nvPr/>
        </p:nvSpPr>
        <p:spPr bwMode="auto">
          <a:xfrm>
            <a:off x="6096000" y="4598836"/>
            <a:ext cx="47321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dirty="0">
                <a:latin typeface="Times New Roman" panose="02020603050405020304" pitchFamily="18" charset="0"/>
              </a:rPr>
              <a:t>- 1 </a:t>
            </a:r>
            <a:r>
              <a:rPr lang="en-US" altLang="en-US" sz="2800" dirty="0" err="1">
                <a:latin typeface="Times New Roman" panose="02020603050405020304" pitchFamily="18" charset="0"/>
              </a:rPr>
              <a:t>ngọn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lửa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rừng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rực</a:t>
            </a:r>
            <a:r>
              <a:rPr lang="en-US" altLang="en-US" sz="2800" dirty="0">
                <a:latin typeface="Times New Roman" panose="02020603050405020304" pitchFamily="18" charset="0"/>
              </a:rPr>
              <a:t>.</a:t>
            </a:r>
            <a:endParaRPr lang="en-US" altLang="en-US" sz="2800" dirty="0">
              <a:latin typeface="Times New Roman" panose="02020603050405020304" pitchFamily="18" charset="0"/>
            </a:endParaRPr>
          </a:p>
        </p:txBody>
      </p:sp>
      <p:sp>
        <p:nvSpPr>
          <p:cNvPr id="43" name="Text Box 27"/>
          <p:cNvSpPr txBox="1">
            <a:spLocks noChangeArrowheads="1"/>
          </p:cNvSpPr>
          <p:nvPr/>
        </p:nvSpPr>
        <p:spPr bwMode="auto">
          <a:xfrm>
            <a:off x="176982" y="5445233"/>
            <a:ext cx="1227065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a:latin typeface="Times New Roman" panose="02020603050405020304" pitchFamily="18" charset="0"/>
                <a:sym typeface="Wingdings" panose="05000000000000000000" pitchFamily="2" charset="2"/>
              </a:rPr>
              <a: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Nghệ</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thuật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nhân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hóa</a:t>
            </a:r>
            <a:r>
              <a:rPr lang="en-US" altLang="en-US" sz="2800" b="1" dirty="0">
                <a:latin typeface="Times New Roman" panose="02020603050405020304" pitchFamily="18" charset="0"/>
              </a:rPr>
              <a:t>, so </a:t>
            </a:r>
            <a:r>
              <a:rPr lang="en-US" altLang="en-US" sz="2800" b="1" dirty="0" err="1">
                <a:latin typeface="Times New Roman" panose="02020603050405020304" pitchFamily="18" charset="0"/>
              </a:rPr>
              <a:t>sánh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kê</a:t>
            </a:r>
            <a:endParaRPr lang="en-US" altLang="en-US" sz="2800" b="1" dirty="0">
              <a:latin typeface="Times New Roman" panose="02020603050405020304" pitchFamily="18" charset="0"/>
            </a:endParaRPr>
          </a:p>
          <a:p>
            <a:pPr eaLnBrk="1" hangingPunct="1">
              <a:spcBef>
                <a:spcPct val="50000"/>
              </a:spcBef>
              <a:buFont typeface="Symbol" panose="05050102010706020507" pitchFamily="18" charset="2"/>
              <a:buChar char="Þ"/>
            </a:pPr>
            <a:r>
              <a:rPr lang="en-US" altLang="en-US" sz="2800" dirty="0">
                <a:solidFill>
                  <a:srgbClr val="000099"/>
                </a:solidFill>
                <a:latin typeface="Times New Roman" panose="02020603050405020304" pitchFamily="18" charset="0"/>
              </a:rPr>
              <a:t> </a:t>
            </a:r>
            <a:r>
              <a:rPr lang="en-US" altLang="en-US" sz="2800" b="1" dirty="0">
                <a:solidFill>
                  <a:srgbClr val="000099"/>
                </a:solidFill>
                <a:latin typeface="Times New Roman" panose="02020603050405020304" pitchFamily="18" charset="0"/>
              </a:rPr>
              <a:t>Hai </a:t>
            </a:r>
            <a:r>
              <a:rPr lang="en-US" altLang="en-US" sz="2800" b="1" dirty="0" err="1">
                <a:solidFill>
                  <a:srgbClr val="000099"/>
                </a:solidFill>
                <a:latin typeface="Times New Roman" panose="02020603050405020304" pitchFamily="18" charset="0"/>
              </a:rPr>
              <a:t>cây</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phong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có</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đời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sống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tâm</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hồn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phong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phú</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sức</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sống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dẻo</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dai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mãnh</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liệt</a:t>
            </a:r>
            <a:endParaRPr lang="en-US" altLang="en-US" sz="2800" b="1" dirty="0">
              <a:solidFill>
                <a:srgbClr val="000099"/>
              </a:solidFill>
              <a:latin typeface="Times New Roman" panose="02020603050405020304" pitchFamily="18" charset="0"/>
            </a:endParaRPr>
          </a:p>
        </p:txBody>
      </p:sp>
      <p:pic>
        <p:nvPicPr>
          <p:cNvPr id="54" name="Picture 5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68722" y="339442"/>
            <a:ext cx="2414779" cy="24158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heckerboard(across)">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43">
                                            <p:txEl>
                                              <p:pRg st="0" end="0"/>
                                            </p:txEl>
                                          </p:spTgt>
                                        </p:tgtEl>
                                        <p:attrNameLst>
                                          <p:attrName>style.visibility</p:attrName>
                                        </p:attrNameLst>
                                      </p:cBhvr>
                                      <p:to>
                                        <p:strVal val="visible"/>
                                      </p:to>
                                    </p:set>
                                    <p:animEffect transition="in" filter="checkerboard(across)">
                                      <p:cBhvr>
                                        <p:cTn id="48" dur="500"/>
                                        <p:tgtEl>
                                          <p:spTgt spid="4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43">
                                            <p:txEl>
                                              <p:pRg st="1" end="1"/>
                                            </p:txEl>
                                          </p:spTgt>
                                        </p:tgtEl>
                                        <p:attrNameLst>
                                          <p:attrName>style.visibility</p:attrName>
                                        </p:attrNameLst>
                                      </p:cBhvr>
                                      <p:to>
                                        <p:strVal val="visible"/>
                                      </p:to>
                                    </p:set>
                                    <p:animEffect transition="in" filter="checkerboard(across)">
                                      <p:cBhvr>
                                        <p:cTn id="53"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6041" y="241260"/>
            <a:ext cx="5365571" cy="646331"/>
          </a:xfrm>
          <a:prstGeom prst="rect">
            <a:avLst/>
          </a:prstGeom>
        </p:spPr>
        <p:txBody>
          <a:bodyPr wrap="none">
            <a:spAutoFit/>
          </a:bodyPr>
          <a:lstStyle/>
          <a:p>
            <a:pPr marL="457200" indent="-457200">
              <a:spcBef>
                <a:spcPct val="50000"/>
              </a:spcBef>
              <a:buFont typeface="Wingdings" panose="05000000000000000000" pitchFamily="2" charset="2"/>
              <a:buChar char="v"/>
              <a:defRPr/>
            </a:pPr>
            <a:r>
              <a:rPr lang="en-US" altLang="en-US" sz="3600" b="1" dirty="0" err="1">
                <a:solidFill>
                  <a:srgbClr val="FF0000"/>
                </a:solidFill>
                <a:latin typeface="Times New Roman" panose="02020603050405020304" pitchFamily="18" charset="0"/>
              </a:rPr>
              <a:t>Hình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ảnh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hai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cây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phong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466071" y="2755274"/>
            <a:ext cx="2414779" cy="584775"/>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algn="just">
              <a:spcBef>
                <a:spcPct val="50000"/>
              </a:spcBef>
              <a:buFont typeface="Wingdings" panose="05000000000000000000" pitchFamily="2" charset="2"/>
              <a:buChar char="ü"/>
              <a:defRPr/>
            </a:pPr>
            <a:r>
              <a:rPr lang="en-US" altLang="en-US" sz="3200" b="1" dirty="0">
                <a:solidFill>
                  <a:srgbClr val="0070C0"/>
                </a:solidFill>
                <a:latin typeface="Times New Roman" panose="02020603050405020304" pitchFamily="18" charset="0"/>
              </a:rPr>
              <a:t> Ý </a:t>
            </a:r>
            <a:r>
              <a:rPr lang="en-US" altLang="en-US" sz="3200" b="1" dirty="0" err="1">
                <a:solidFill>
                  <a:srgbClr val="0070C0"/>
                </a:solidFill>
                <a:latin typeface="Times New Roman" panose="02020603050405020304" pitchFamily="18" charset="0"/>
              </a:rPr>
              <a:t>nghĩa</a:t>
            </a:r>
            <a:r>
              <a:rPr lang="en-US" altLang="en-US" sz="3200" b="1" dirty="0">
                <a:solidFill>
                  <a:srgbClr val="0070C0"/>
                </a:solidFill>
                <a:latin typeface="Times New Roman" panose="02020603050405020304" pitchFamily="18" charset="0"/>
              </a:rPr>
              <a:t>:  </a:t>
            </a:r>
            <a:endParaRPr lang="en-US" altLang="en-US" sz="3200" dirty="0">
              <a:latin typeface="Times New Roman" panose="02020603050405020304" pitchFamily="18" charset="0"/>
            </a:endParaRPr>
          </a:p>
        </p:txBody>
      </p:sp>
      <p:sp>
        <p:nvSpPr>
          <p:cNvPr id="12" name="Text Box 5"/>
          <p:cNvSpPr txBox="1">
            <a:spLocks noChangeArrowheads="1"/>
          </p:cNvSpPr>
          <p:nvPr/>
        </p:nvSpPr>
        <p:spPr bwMode="auto">
          <a:xfrm>
            <a:off x="3601086" y="1561729"/>
            <a:ext cx="8124843" cy="1477328"/>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dirty="0" err="1">
                <a:solidFill>
                  <a:srgbClr val="990000"/>
                </a:solidFill>
                <a:latin typeface="Times New Roman" panose="02020603050405020304" pitchFamily="18" charset="0"/>
              </a:rPr>
              <a:t>Biểu</a:t>
            </a:r>
            <a:r>
              <a:rPr lang="en-US" altLang="en-US" sz="3000" dirty="0">
                <a:solidFill>
                  <a:srgbClr val="990000"/>
                </a:solidFill>
                <a:latin typeface="Times New Roman" panose="02020603050405020304" pitchFamily="18" charset="0"/>
              </a:rPr>
              <a:t> t</a:t>
            </a:r>
            <a:r>
              <a:rPr lang="vi-VN" altLang="en-US" sz="3000" dirty="0">
                <a:solidFill>
                  <a:srgbClr val="990000"/>
                </a:solidFill>
                <a:latin typeface="Times New Roman" panose="02020603050405020304" pitchFamily="18" charset="0"/>
              </a:rPr>
              <a:t>ư</a:t>
            </a:r>
            <a:r>
              <a:rPr lang="en-US" altLang="en-US" sz="3000" dirty="0" err="1">
                <a:solidFill>
                  <a:srgbClr val="990000"/>
                </a:solidFill>
                <a:latin typeface="Times New Roman" panose="02020603050405020304" pitchFamily="18" charset="0"/>
              </a:rPr>
              <a:t>ợng</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cho</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phẩm</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chất</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tốt</a:t>
            </a:r>
            <a:r>
              <a:rPr lang="en-US" altLang="en-US" sz="3000" dirty="0">
                <a:solidFill>
                  <a:srgbClr val="990000"/>
                </a:solidFill>
                <a:latin typeface="Times New Roman" panose="02020603050405020304" pitchFamily="18" charset="0"/>
              </a:rPr>
              <a:t> </a:t>
            </a:r>
            <a:r>
              <a:rPr lang="vi-VN" altLang="en-US" sz="3000" dirty="0">
                <a:solidFill>
                  <a:srgbClr val="990000"/>
                </a:solidFill>
                <a:latin typeface="Times New Roman" panose="02020603050405020304" pitchFamily="18" charset="0"/>
              </a:rPr>
              <a:t>đ</a:t>
            </a:r>
            <a:r>
              <a:rPr lang="en-US" altLang="en-US" sz="3000" dirty="0" err="1">
                <a:solidFill>
                  <a:srgbClr val="990000"/>
                </a:solidFill>
                <a:latin typeface="Times New Roman" panose="02020603050405020304" pitchFamily="18" charset="0"/>
              </a:rPr>
              <a:t>ẹp</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của</a:t>
            </a:r>
            <a:r>
              <a:rPr lang="en-US" altLang="en-US" sz="3000" dirty="0">
                <a:solidFill>
                  <a:srgbClr val="990000"/>
                </a:solidFill>
                <a:latin typeface="Times New Roman" panose="02020603050405020304" pitchFamily="18" charset="0"/>
              </a:rPr>
              <a:t>  ng</a:t>
            </a:r>
            <a:r>
              <a:rPr lang="vi-VN" altLang="en-US" sz="3000" dirty="0">
                <a:solidFill>
                  <a:srgbClr val="990000"/>
                </a:solidFill>
                <a:latin typeface="Times New Roman" panose="02020603050405020304" pitchFamily="18" charset="0"/>
              </a:rPr>
              <a:t>ư</a:t>
            </a:r>
            <a:r>
              <a:rPr lang="en-US" altLang="en-US" sz="3000" dirty="0" err="1">
                <a:solidFill>
                  <a:srgbClr val="990000"/>
                </a:solidFill>
                <a:latin typeface="Times New Roman" panose="02020603050405020304" pitchFamily="18" charset="0"/>
              </a:rPr>
              <a:t>ời</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dân</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làng</a:t>
            </a:r>
            <a:r>
              <a:rPr lang="en-US" altLang="en-US" sz="3000" dirty="0">
                <a:solidFill>
                  <a:srgbClr val="990000"/>
                </a:solidFill>
                <a:latin typeface="Times New Roman" panose="02020603050405020304" pitchFamily="18" charset="0"/>
              </a:rPr>
              <a:t> Ku –</a:t>
            </a:r>
            <a:r>
              <a:rPr lang="en-US" altLang="en-US" sz="3000" dirty="0" err="1">
                <a:solidFill>
                  <a:srgbClr val="990000"/>
                </a:solidFill>
                <a:latin typeface="Times New Roman" panose="02020603050405020304" pitchFamily="18" charset="0"/>
              </a:rPr>
              <a:t>ku</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rêu</a:t>
            </a:r>
            <a:r>
              <a:rPr lang="en-US" altLang="en-US" sz="3000" dirty="0">
                <a:solidFill>
                  <a:srgbClr val="990000"/>
                </a:solidFill>
                <a:latin typeface="Times New Roman" panose="02020603050405020304" pitchFamily="18" charset="0"/>
              </a:rPr>
              <a:t>: </a:t>
            </a:r>
            <a:r>
              <a:rPr lang="en-US" altLang="en-US" sz="3000" dirty="0" err="1">
                <a:latin typeface="Times New Roman" panose="02020603050405020304" pitchFamily="18" charset="0"/>
              </a:rPr>
              <a:t>tinh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thần</a:t>
            </a:r>
            <a:r>
              <a:rPr lang="en-US" altLang="en-US" sz="3000" dirty="0">
                <a:latin typeface="Times New Roman" panose="02020603050405020304" pitchFamily="18" charset="0"/>
              </a:rPr>
              <a:t> v</a:t>
            </a:r>
            <a:r>
              <a:rPr lang="vi-VN" altLang="en-US" sz="3000" dirty="0">
                <a:latin typeface="Times New Roman" panose="02020603050405020304" pitchFamily="18" charset="0"/>
              </a:rPr>
              <a:t>ư</a:t>
            </a:r>
            <a:r>
              <a:rPr lang="en-US" altLang="en-US" sz="3000" dirty="0" err="1">
                <a:latin typeface="Times New Roman" panose="02020603050405020304" pitchFamily="18" charset="0"/>
              </a:rPr>
              <a:t>ợt</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khó</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lạc</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quan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tình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nghĩa</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thủy</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chung</a:t>
            </a:r>
            <a:endParaRPr lang="en-US" altLang="en-US" sz="3000" dirty="0">
              <a:solidFill>
                <a:srgbClr val="7030A0"/>
              </a:solidFill>
              <a:latin typeface="Times New Roman" panose="02020603050405020304" pitchFamily="18" charset="0"/>
            </a:endParaRPr>
          </a:p>
        </p:txBody>
      </p:sp>
      <p:cxnSp>
        <p:nvCxnSpPr>
          <p:cNvPr id="4" name="Straight Arrow Connector 3"/>
          <p:cNvCxnSpPr>
            <a:stCxn id="14" idx="3"/>
            <a:endCxn id="12" idx="1"/>
          </p:cNvCxnSpPr>
          <p:nvPr/>
        </p:nvCxnSpPr>
        <p:spPr>
          <a:xfrm flipV="1">
            <a:off x="2880850" y="2300393"/>
            <a:ext cx="720236" cy="7472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 Box 5"/>
          <p:cNvSpPr txBox="1">
            <a:spLocks noChangeArrowheads="1"/>
          </p:cNvSpPr>
          <p:nvPr/>
        </p:nvSpPr>
        <p:spPr bwMode="auto">
          <a:xfrm>
            <a:off x="3565994" y="3290441"/>
            <a:ext cx="8124844" cy="1477328"/>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ctr">
              <a:spcBef>
                <a:spcPct val="50000"/>
              </a:spcBef>
              <a:defRPr/>
            </a:pPr>
            <a:r>
              <a:rPr lang="en-US" altLang="en-US" sz="3000" dirty="0" err="1">
                <a:solidFill>
                  <a:srgbClr val="990000"/>
                </a:solidFill>
                <a:latin typeface="Times New Roman" panose="02020603050405020304" pitchFamily="18" charset="0"/>
              </a:rPr>
              <a:t>Nhắc</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nhở</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bổn</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phận</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tìm</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về</a:t>
            </a:r>
            <a:r>
              <a:rPr lang="en-US" altLang="en-US" sz="3000" dirty="0">
                <a:solidFill>
                  <a:srgbClr val="990000"/>
                </a:solidFill>
                <a:latin typeface="Times New Roman" panose="02020603050405020304" pitchFamily="18" charset="0"/>
              </a:rPr>
              <a:t> </a:t>
            </a:r>
            <a:r>
              <a:rPr lang="en-US" altLang="en-US" sz="3000" dirty="0" err="1">
                <a:solidFill>
                  <a:srgbClr val="990000"/>
                </a:solidFill>
                <a:latin typeface="Times New Roman" panose="02020603050405020304" pitchFamily="18" charset="0"/>
              </a:rPr>
              <a:t>quê</a:t>
            </a:r>
            <a:r>
              <a:rPr lang="en-US" altLang="en-US" sz="3000" dirty="0">
                <a:solidFill>
                  <a:srgbClr val="990000"/>
                </a:solidFill>
                <a:latin typeface="Times New Roman" panose="02020603050405020304" pitchFamily="18" charset="0"/>
              </a:rPr>
              <a:t> h</a:t>
            </a:r>
            <a:r>
              <a:rPr lang="vi-VN" altLang="en-US" sz="3000" dirty="0">
                <a:solidFill>
                  <a:srgbClr val="990000"/>
                </a:solidFill>
                <a:latin typeface="Times New Roman" panose="02020603050405020304" pitchFamily="18" charset="0"/>
              </a:rPr>
              <a:t>ươ</a:t>
            </a:r>
            <a:r>
              <a:rPr lang="en-US" altLang="en-US" sz="3000" dirty="0">
                <a:solidFill>
                  <a:srgbClr val="990000"/>
                </a:solidFill>
                <a:latin typeface="Times New Roman" panose="02020603050405020304" pitchFamily="18" charset="0"/>
              </a:rPr>
              <a:t>ng, </a:t>
            </a:r>
            <a:r>
              <a:rPr lang="en-US" altLang="en-US" sz="3000" dirty="0" err="1">
                <a:latin typeface="Times New Roman" panose="02020603050405020304" pitchFamily="18" charset="0"/>
              </a:rPr>
              <a:t>hai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cây</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phong</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trở</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thành</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một</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phần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tâm</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hồn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không</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thể</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thiếu</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của</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người</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dân</a:t>
            </a:r>
            <a:r>
              <a:rPr lang="en-US" altLang="en-US" sz="3000" dirty="0">
                <a:latin typeface="Times New Roman" panose="02020603050405020304" pitchFamily="18" charset="0"/>
              </a:rPr>
              <a:t> </a:t>
            </a:r>
            <a:r>
              <a:rPr lang="en-US" altLang="en-US" sz="3000" dirty="0" err="1">
                <a:latin typeface="Times New Roman" panose="02020603050405020304" pitchFamily="18" charset="0"/>
              </a:rPr>
              <a:t>làng</a:t>
            </a:r>
            <a:r>
              <a:rPr lang="en-US" altLang="en-US" sz="3000" dirty="0">
                <a:latin typeface="Times New Roman" panose="02020603050405020304" pitchFamily="18" charset="0"/>
              </a:rPr>
              <a:t> Ku-</a:t>
            </a:r>
            <a:r>
              <a:rPr lang="en-US" altLang="en-US" sz="3000" dirty="0" err="1">
                <a:latin typeface="Times New Roman" panose="02020603050405020304" pitchFamily="18" charset="0"/>
              </a:rPr>
              <a:t>ku</a:t>
            </a:r>
            <a:r>
              <a:rPr lang="en-US" altLang="en-US" sz="3000" dirty="0">
                <a:latin typeface="Times New Roman" panose="02020603050405020304" pitchFamily="18" charset="0"/>
              </a:rPr>
              <a:t>-</a:t>
            </a:r>
            <a:r>
              <a:rPr lang="en-US" altLang="en-US" sz="3000" dirty="0" err="1">
                <a:latin typeface="Times New Roman" panose="02020603050405020304" pitchFamily="18" charset="0"/>
              </a:rPr>
              <a:t>rêu</a:t>
            </a:r>
            <a:r>
              <a:rPr lang="en-US" altLang="en-US" sz="3000" dirty="0">
                <a:latin typeface="Times New Roman" panose="02020603050405020304" pitchFamily="18" charset="0"/>
              </a:rPr>
              <a:t>.</a:t>
            </a:r>
            <a:endParaRPr lang="en-US" altLang="en-US" sz="3000" dirty="0">
              <a:latin typeface="Times New Roman" panose="02020603050405020304" pitchFamily="18" charset="0"/>
            </a:endParaRPr>
          </a:p>
        </p:txBody>
      </p:sp>
      <p:cxnSp>
        <p:nvCxnSpPr>
          <p:cNvPr id="15" name="Straight Arrow Connector 14"/>
          <p:cNvCxnSpPr>
            <a:stCxn id="14" idx="3"/>
            <a:endCxn id="13" idx="1"/>
          </p:cNvCxnSpPr>
          <p:nvPr/>
        </p:nvCxnSpPr>
        <p:spPr>
          <a:xfrm>
            <a:off x="2880850" y="3047662"/>
            <a:ext cx="685144" cy="9814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Text Box 27"/>
          <p:cNvSpPr txBox="1">
            <a:spLocks noChangeArrowheads="1"/>
          </p:cNvSpPr>
          <p:nvPr/>
        </p:nvSpPr>
        <p:spPr bwMode="auto">
          <a:xfrm>
            <a:off x="633220" y="5276929"/>
            <a:ext cx="109039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FontTx/>
              <a:buNone/>
            </a:pPr>
            <a:r>
              <a:rPr lang="en-US" altLang="en-US" b="1" i="1" dirty="0">
                <a:solidFill>
                  <a:srgbClr val="0000CC"/>
                </a:solidFill>
                <a:latin typeface="Times New Roman" panose="02020603050405020304" pitchFamily="18" charset="0"/>
                <a:sym typeface="Wingdings" panose="05000000000000000000" pitchFamily="2" charset="2"/>
              </a:rPr>
              <a:t></a:t>
            </a:r>
            <a:r>
              <a:rPr lang="en-US" altLang="en-US" b="1" i="1" dirty="0">
                <a:solidFill>
                  <a:schemeClr val="accent1"/>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Nhà</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văn</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có</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tình</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yêu</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tha</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thiết</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sâu</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nặng</a:t>
            </a:r>
            <a:r>
              <a:rPr lang="en-US" altLang="en-US" b="1" i="1" dirty="0">
                <a:solidFill>
                  <a:srgbClr val="0000FF"/>
                </a:solidFill>
                <a:latin typeface="Times New Roman" panose="02020603050405020304" pitchFamily="18" charset="0"/>
              </a:rPr>
              <a:t> </a:t>
            </a:r>
            <a:r>
              <a:rPr lang="vi-VN" altLang="en-US" b="1" i="1" dirty="0">
                <a:solidFill>
                  <a:srgbClr val="0000FF"/>
                </a:solidFill>
                <a:latin typeface="Times New Roman" panose="02020603050405020304" pitchFamily="18" charset="0"/>
              </a:rPr>
              <a:t>đ</a:t>
            </a:r>
            <a:r>
              <a:rPr lang="en-US" altLang="en-US" b="1" i="1" dirty="0" err="1">
                <a:solidFill>
                  <a:srgbClr val="0000FF"/>
                </a:solidFill>
                <a:latin typeface="Times New Roman" panose="02020603050405020304" pitchFamily="18" charset="0"/>
              </a:rPr>
              <a:t>ối</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với</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hai</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cây</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phong</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cũng</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như</a:t>
            </a:r>
            <a:r>
              <a:rPr lang="en-US" altLang="en-US" b="1" i="1" dirty="0">
                <a:solidFill>
                  <a:srgbClr val="0000FF"/>
                </a:solidFill>
                <a:latin typeface="Times New Roman" panose="02020603050405020304" pitchFamily="18" charset="0"/>
              </a:rPr>
              <a:t> </a:t>
            </a:r>
            <a:r>
              <a:rPr lang="vi-VN" altLang="en-US" b="1" i="1" dirty="0">
                <a:solidFill>
                  <a:srgbClr val="0000FF"/>
                </a:solidFill>
                <a:latin typeface="Times New Roman" panose="02020603050405020304" pitchFamily="18" charset="0"/>
              </a:rPr>
              <a:t>đ</a:t>
            </a:r>
            <a:r>
              <a:rPr lang="en-US" altLang="en-US" b="1" i="1" dirty="0" err="1">
                <a:solidFill>
                  <a:srgbClr val="0000FF"/>
                </a:solidFill>
                <a:latin typeface="Times New Roman" panose="02020603050405020304" pitchFamily="18" charset="0"/>
              </a:rPr>
              <a:t>ối</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với</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vẻ</a:t>
            </a:r>
            <a:r>
              <a:rPr lang="en-US" altLang="en-US" b="1" i="1" dirty="0">
                <a:solidFill>
                  <a:srgbClr val="0000FF"/>
                </a:solidFill>
                <a:latin typeface="Times New Roman" panose="02020603050405020304" pitchFamily="18" charset="0"/>
              </a:rPr>
              <a:t> </a:t>
            </a:r>
            <a:r>
              <a:rPr lang="vi-VN" altLang="en-US" b="1" i="1" dirty="0">
                <a:solidFill>
                  <a:srgbClr val="0000FF"/>
                </a:solidFill>
                <a:latin typeface="Times New Roman" panose="02020603050405020304" pitchFamily="18" charset="0"/>
              </a:rPr>
              <a:t>đ</a:t>
            </a:r>
            <a:r>
              <a:rPr lang="en-US" altLang="en-US" b="1" i="1" dirty="0" err="1">
                <a:solidFill>
                  <a:srgbClr val="0000FF"/>
                </a:solidFill>
                <a:latin typeface="Times New Roman" panose="02020603050405020304" pitchFamily="18" charset="0"/>
              </a:rPr>
              <a:t>ẹp</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của</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làng</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quê</a:t>
            </a:r>
            <a:r>
              <a:rPr lang="en-US" altLang="en-US" b="1" i="1" dirty="0">
                <a:solidFill>
                  <a:srgbClr val="0000FF"/>
                </a:solidFill>
                <a:latin typeface="Times New Roman" panose="02020603050405020304" pitchFamily="18" charset="0"/>
              </a:rPr>
              <a:t> </a:t>
            </a:r>
            <a:r>
              <a:rPr lang="en-US" altLang="en-US" b="1" i="1" dirty="0" err="1">
                <a:solidFill>
                  <a:srgbClr val="0000FF"/>
                </a:solidFill>
                <a:latin typeface="Times New Roman" panose="02020603050405020304" pitchFamily="18" charset="0"/>
              </a:rPr>
              <a:t>mình</a:t>
            </a:r>
            <a:r>
              <a:rPr lang="en-US" altLang="en-US" b="1" i="1" dirty="0">
                <a:solidFill>
                  <a:srgbClr val="0000FF"/>
                </a:solidFill>
                <a:latin typeface="Times New Roman" panose="02020603050405020304" pitchFamily="18" charset="0"/>
              </a:rPr>
              <a:t> </a:t>
            </a:r>
            <a:endParaRPr lang="en-US" altLang="en-US" b="1" i="1" dirty="0">
              <a:solidFill>
                <a:srgbClr val="0000FF"/>
              </a:solidFill>
              <a:latin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3">
                                            <p:txEl>
                                              <p:pRg st="0" end="0"/>
                                            </p:txEl>
                                          </p:spTgt>
                                        </p:tgtEl>
                                        <p:attrNameLst>
                                          <p:attrName>style.visibility</p:attrName>
                                        </p:attrNameLst>
                                      </p:cBhvr>
                                      <p:to>
                                        <p:strVal val="visible"/>
                                      </p:to>
                                    </p:set>
                                    <p:animEffect transition="in" filter="checkerboard(across)">
                                      <p:cBhvr>
                                        <p:cTn id="28"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2"/>
          <p:cNvSpPr/>
          <p:nvPr/>
        </p:nvSpPr>
        <p:spPr>
          <a:xfrm>
            <a:off x="5548965" y="1268752"/>
            <a:ext cx="5949711" cy="4522448"/>
          </a:xfrm>
          <a:prstGeom prst="roundRect">
            <a:avLst>
              <a:gd name="adj" fmla="val 7739"/>
            </a:avLst>
          </a:prstGeom>
          <a:solidFill>
            <a:schemeClr val="accent6">
              <a:lumMod val="20000"/>
              <a:lumOff val="80000"/>
            </a:schemeClr>
          </a:solidFill>
          <a:ln>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4" descr="C:\Users\dell\Desktop\Plastic Web Boxes 2nd.png"/>
          <p:cNvPicPr>
            <a:picLocks noChangeAspect="1" noChangeArrowheads="1"/>
          </p:cNvPicPr>
          <p:nvPr/>
        </p:nvPicPr>
        <p:blipFill>
          <a:blip r:embed="rId1"/>
          <a:srcRect t="10539" b="28935"/>
          <a:stretch>
            <a:fillRect/>
          </a:stretch>
        </p:blipFill>
        <p:spPr bwMode="auto">
          <a:xfrm>
            <a:off x="-71437" y="1852614"/>
            <a:ext cx="5715001" cy="3576637"/>
          </a:xfrm>
          <a:prstGeom prst="rect">
            <a:avLst/>
          </a:prstGeom>
          <a:noFill/>
          <a:ln w="9525">
            <a:noFill/>
            <a:miter lim="800000"/>
            <a:headEnd/>
            <a:tailEnd/>
          </a:ln>
        </p:spPr>
      </p:pic>
      <p:pic>
        <p:nvPicPr>
          <p:cNvPr id="4" name="Picture 5" descr="D:\Phuong Mai EU\INBOUND VN\Khách hàng\PowerPoint Đẹp\PowerPoint Dep\New Picture (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2466508" y="1783896"/>
            <a:ext cx="658813" cy="638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7"/>
          <p:cNvSpPr/>
          <p:nvPr/>
        </p:nvSpPr>
        <p:spPr>
          <a:xfrm>
            <a:off x="5715654" y="1468776"/>
            <a:ext cx="5561945" cy="4103060"/>
          </a:xfrm>
          <a:prstGeom prst="roundRect">
            <a:avLst>
              <a:gd name="adj" fmla="val 7739"/>
            </a:avLst>
          </a:prstGeom>
          <a:solidFill>
            <a:srgbClr val="FEF4EC"/>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15"/>
          <p:cNvSpPr txBox="1">
            <a:spLocks noChangeArrowheads="1"/>
          </p:cNvSpPr>
          <p:nvPr/>
        </p:nvSpPr>
        <p:spPr bwMode="auto">
          <a:xfrm>
            <a:off x="936626" y="3130551"/>
            <a:ext cx="3351213" cy="1077218"/>
          </a:xfrm>
          <a:prstGeom prst="rect">
            <a:avLst/>
          </a:prstGeom>
          <a:noFill/>
          <a:ln w="9525">
            <a:noFill/>
            <a:miter lim="800000"/>
          </a:ln>
        </p:spPr>
        <p:txBody>
          <a:bodyPr>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THẢO LUẬN NHÓM</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905499" y="1755320"/>
            <a:ext cx="5229197" cy="3539430"/>
          </a:xfrm>
          <a:prstGeom prst="rect">
            <a:avLst/>
          </a:prstGeom>
          <a:noFill/>
        </p:spPr>
        <p:txBody>
          <a:bodyPr wrap="square">
            <a:spAutoFit/>
          </a:bodyPr>
          <a:lstStyle/>
          <a:p>
            <a:pPr algn="ctr">
              <a:defRPr/>
            </a:pPr>
            <a:r>
              <a:rPr lang="vi-VN" altLang="en-US" sz="3200" b="1" dirty="0">
                <a:solidFill>
                  <a:srgbClr val="FF0000"/>
                </a:solidFill>
                <a:latin typeface="+mj-lt"/>
              </a:rPr>
              <a:t>Tại sao có thể nói người kể chuyện đã miêu tả hai cây phong và quang cảnh làng quê bằng ngòi bút đậm chất hội họa?</a:t>
            </a:r>
            <a:r>
              <a:rPr lang="en-SG" altLang="en-US" sz="3200" b="1" dirty="0">
                <a:solidFill>
                  <a:srgbClr val="FF0000"/>
                </a:solidFill>
                <a:latin typeface="+mj-lt"/>
              </a:rPr>
              <a:t> </a:t>
            </a:r>
            <a:r>
              <a:rPr lang="en-SG" altLang="en-US" sz="3200" dirty="0">
                <a:latin typeface="Times New Roman" panose="02020603050405020304" pitchFamily="18" charset="0"/>
                <a:cs typeface="Times New Roman" panose="02020603050405020304" pitchFamily="18" charset="0"/>
              </a:rPr>
              <a:t>(</a:t>
            </a:r>
            <a:r>
              <a:rPr lang="en-US" altLang="en-US" sz="3200" dirty="0" err="1">
                <a:latin typeface="Times New Roman" panose="02020603050405020304" pitchFamily="18" charset="0"/>
                <a:cs typeface="Times New Roman" panose="02020603050405020304" pitchFamily="18" charset="0"/>
              </a:rPr>
              <a:t>Gợi</a:t>
            </a:r>
            <a:r>
              <a:rPr lang="en-US" altLang="en-US" sz="3200" dirty="0">
                <a:latin typeface="Times New Roman" panose="02020603050405020304" pitchFamily="18" charset="0"/>
                <a:cs typeface="Times New Roman" panose="02020603050405020304" pitchFamily="18" charset="0"/>
              </a:rPr>
              <a:t> ý: </a:t>
            </a:r>
            <a:r>
              <a:rPr lang="en-US" altLang="en-US" sz="3200" dirty="0" err="1">
                <a:latin typeface="Times New Roman" panose="02020603050405020304" pitchFamily="18" charset="0"/>
                <a:cs typeface="Times New Roman" panose="02020603050405020304" pitchFamily="18" charset="0"/>
              </a:rPr>
              <a:t>Tính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họa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ở 2 </a:t>
            </a:r>
            <a:r>
              <a:rPr lang="en-US" altLang="en-US" sz="3200" dirty="0" err="1">
                <a:latin typeface="Times New Roman" panose="02020603050405020304" pitchFamily="18" charset="0"/>
                <a:cs typeface="Times New Roman" panose="02020603050405020304" pitchFamily="18" charset="0"/>
              </a:rPr>
              <a:t>phương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đường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nét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sắc</a:t>
            </a:r>
            <a:r>
              <a:rPr lang="en-US" altLang="en-US" sz="3200"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pSp>
        <p:nvGrpSpPr>
          <p:cNvPr id="305" name="Google Shape;305;p8"/>
          <p:cNvGrpSpPr/>
          <p:nvPr/>
        </p:nvGrpSpPr>
        <p:grpSpPr>
          <a:xfrm>
            <a:off x="4949313" y="3081864"/>
            <a:ext cx="6780169" cy="3302002"/>
            <a:chOff x="8288865" y="3386665"/>
            <a:chExt cx="3471334" cy="3302002"/>
          </a:xfrm>
        </p:grpSpPr>
        <p:sp>
          <p:nvSpPr>
            <p:cNvPr id="306" name="Google Shape;306;p8"/>
            <p:cNvSpPr/>
            <p:nvPr/>
          </p:nvSpPr>
          <p:spPr>
            <a:xfrm>
              <a:off x="8288865" y="3386665"/>
              <a:ext cx="3471334" cy="3302002"/>
            </a:xfrm>
            <a:prstGeom prst="roundRect">
              <a:avLst>
                <a:gd name="adj" fmla="val 16667"/>
              </a:avLst>
            </a:prstGeom>
            <a:solidFill>
              <a:srgbClr val="9CC2E5"/>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latin typeface="Calibri" panose="020F0502020204030204"/>
                <a:ea typeface="Calibri" panose="020F0502020204030204"/>
                <a:cs typeface="Calibri" panose="020F0502020204030204"/>
                <a:sym typeface="Calibri" panose="020F0502020204030204"/>
              </a:endParaRPr>
            </a:p>
          </p:txBody>
        </p:sp>
        <p:sp>
          <p:nvSpPr>
            <p:cNvPr id="307" name="Google Shape;307;p8"/>
            <p:cNvSpPr txBox="1"/>
            <p:nvPr/>
          </p:nvSpPr>
          <p:spPr>
            <a:xfrm>
              <a:off x="8376487" y="3955901"/>
              <a:ext cx="3312903" cy="2677616"/>
            </a:xfrm>
            <a:prstGeom prst="rect">
              <a:avLst/>
            </a:prstGeom>
            <a:noFill/>
            <a:ln>
              <a:noFill/>
            </a:ln>
          </p:spPr>
          <p:txBody>
            <a:bodyPr spcFirstLastPara="1" wrap="square" lIns="91425" tIns="45700" rIns="91425" bIns="45700" anchor="t" anchorCtr="0">
              <a:spAutoFit/>
            </a:bodyPr>
            <a:lstStyle/>
            <a:p>
              <a:pPr algn="just"/>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mờ</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đục</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thẳm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biêng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biếc</a:t>
              </a:r>
              <a:r>
                <a:rPr lang="en-US" altLang="en-US" sz="2800" b="1" dirty="0">
                  <a:latin typeface="Times New Roman" panose="02020603050405020304" pitchFamily="18" charset="0"/>
                  <a:cs typeface="Times New Roman" panose="02020603050405020304" pitchFamily="18" charset="0"/>
                </a:rPr>
                <a:t> + </a:t>
              </a:r>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lấp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con </a:t>
              </a:r>
              <a:r>
                <a:rPr lang="en-US" altLang="en-US" sz="2800" b="1" dirty="0" err="1">
                  <a:latin typeface="Times New Roman" panose="02020603050405020304" pitchFamily="18" charset="0"/>
                  <a:cs typeface="Times New Roman" panose="02020603050405020304" pitchFamily="18" charset="0"/>
                </a:rPr>
                <a:t>sông</a:t>
              </a:r>
              <a:r>
                <a:rPr lang="en-US"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sắc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huyền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trắng</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grpSp>
      <p:grpSp>
        <p:nvGrpSpPr>
          <p:cNvPr id="309" name="Google Shape;309;p8"/>
          <p:cNvGrpSpPr/>
          <p:nvPr/>
        </p:nvGrpSpPr>
        <p:grpSpPr>
          <a:xfrm>
            <a:off x="4928997" y="1523999"/>
            <a:ext cx="6780169" cy="1329265"/>
            <a:chOff x="8288865" y="1016000"/>
            <a:chExt cx="3471334" cy="2142065"/>
          </a:xfrm>
        </p:grpSpPr>
        <p:sp>
          <p:nvSpPr>
            <p:cNvPr id="310" name="Google Shape;310;p8"/>
            <p:cNvSpPr/>
            <p:nvPr/>
          </p:nvSpPr>
          <p:spPr>
            <a:xfrm>
              <a:off x="8288865" y="1016000"/>
              <a:ext cx="3471334" cy="2142065"/>
            </a:xfrm>
            <a:prstGeom prst="roundRect">
              <a:avLst>
                <a:gd name="adj" fmla="val 16667"/>
              </a:avLst>
            </a:prstGeom>
            <a:solidFill>
              <a:srgbClr val="2E75B5"/>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Calibri" panose="020F0502020204030204"/>
                <a:ea typeface="Calibri" panose="020F0502020204030204"/>
                <a:cs typeface="Calibri" panose="020F0502020204030204"/>
                <a:sym typeface="Calibri" panose="020F0502020204030204"/>
              </a:endParaRPr>
            </a:p>
          </p:txBody>
        </p:sp>
        <p:sp>
          <p:nvSpPr>
            <p:cNvPr id="311" name="Google Shape;311;p8"/>
            <p:cNvSpPr txBox="1"/>
            <p:nvPr/>
          </p:nvSpPr>
          <p:spPr>
            <a:xfrm>
              <a:off x="8873068" y="1387910"/>
              <a:ext cx="2408588" cy="1140670"/>
            </a:xfrm>
            <a:prstGeom prst="rect">
              <a:avLst/>
            </a:prstGeom>
            <a:noFill/>
            <a:ln>
              <a:noFill/>
            </a:ln>
          </p:spPr>
          <p:txBody>
            <a:bodyPr spcFirstLastPara="1" wrap="square" lIns="91425" tIns="45700" rIns="91425" bIns="45700" anchor="t" anchorCtr="0">
              <a:spAutoFit/>
            </a:bodyPr>
            <a:lstStyle/>
            <a:p>
              <a:pPr lvl="0" algn="ctr"/>
              <a:r>
                <a:rPr lang="en-US" altLang="en-US" sz="4000" b="1" dirty="0" err="1">
                  <a:solidFill>
                    <a:schemeClr val="bg1"/>
                  </a:solidFill>
                  <a:latin typeface="Times New Roman" panose="02020603050405020304" pitchFamily="18" charset="0"/>
                  <a:cs typeface="Times New Roman" panose="02020603050405020304" pitchFamily="18" charset="0"/>
                </a:rPr>
                <a:t>Màu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sắc</a:t>
              </a:r>
              <a:endParaRPr dirty="0">
                <a:solidFill>
                  <a:schemeClr val="bg1"/>
                </a:solidFill>
              </a:endParaRPr>
            </a:p>
          </p:txBody>
        </p:sp>
      </p:grpSp>
      <p:grpSp>
        <p:nvGrpSpPr>
          <p:cNvPr id="312" name="Google Shape;312;p8"/>
          <p:cNvGrpSpPr/>
          <p:nvPr/>
        </p:nvGrpSpPr>
        <p:grpSpPr>
          <a:xfrm>
            <a:off x="600449" y="3064762"/>
            <a:ext cx="3471334" cy="3302002"/>
            <a:chOff x="4440765" y="3386665"/>
            <a:chExt cx="3471334" cy="3302002"/>
          </a:xfrm>
        </p:grpSpPr>
        <p:sp>
          <p:nvSpPr>
            <p:cNvPr id="313" name="Google Shape;313;p8"/>
            <p:cNvSpPr/>
            <p:nvPr/>
          </p:nvSpPr>
          <p:spPr>
            <a:xfrm>
              <a:off x="4440765" y="3386665"/>
              <a:ext cx="3471334" cy="3302002"/>
            </a:xfrm>
            <a:prstGeom prst="roundRect">
              <a:avLst>
                <a:gd name="adj" fmla="val 16667"/>
              </a:avLst>
            </a:prstGeom>
            <a:solidFill>
              <a:srgbClr val="FFD966"/>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latin typeface="Calibri" panose="020F0502020204030204"/>
                <a:ea typeface="Calibri" panose="020F0502020204030204"/>
                <a:cs typeface="Calibri" panose="020F0502020204030204"/>
                <a:sym typeface="Calibri" panose="020F0502020204030204"/>
              </a:endParaRPr>
            </a:p>
          </p:txBody>
        </p:sp>
        <p:sp>
          <p:nvSpPr>
            <p:cNvPr id="314" name="Google Shape;314;p8"/>
            <p:cNvSpPr txBox="1"/>
            <p:nvPr/>
          </p:nvSpPr>
          <p:spPr>
            <a:xfrm>
              <a:off x="4548579" y="3977491"/>
              <a:ext cx="3275369" cy="1815841"/>
            </a:xfrm>
            <a:prstGeom prst="rect">
              <a:avLst/>
            </a:prstGeom>
            <a:noFill/>
            <a:ln>
              <a:noFill/>
            </a:ln>
          </p:spPr>
          <p:txBody>
            <a:bodyPr spcFirstLastPara="1" wrap="square" lIns="91425" tIns="45700" rIns="91425" bIns="45700" anchor="t" anchorCtr="0">
              <a:spAutoFit/>
            </a:bodyPr>
            <a:lstStyle/>
            <a:p>
              <a:pPr algn="ct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ngựa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thảo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nguyên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con </a:t>
              </a:r>
              <a:r>
                <a:rPr lang="en-US" altLang="en-US" sz="2800" b="1" dirty="0" err="1">
                  <a:latin typeface="Times New Roman" panose="02020603050405020304" pitchFamily="18" charset="0"/>
                  <a:cs typeface="Times New Roman" panose="02020603050405020304" pitchFamily="18" charset="0"/>
                </a:rPr>
                <a:t>sông</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grpSp>
      <p:grpSp>
        <p:nvGrpSpPr>
          <p:cNvPr id="315" name="Google Shape;315;p8"/>
          <p:cNvGrpSpPr/>
          <p:nvPr/>
        </p:nvGrpSpPr>
        <p:grpSpPr>
          <a:xfrm>
            <a:off x="582423" y="1523999"/>
            <a:ext cx="3471334" cy="1329265"/>
            <a:chOff x="4440765" y="1016000"/>
            <a:chExt cx="3471334" cy="2142065"/>
          </a:xfrm>
        </p:grpSpPr>
        <p:sp>
          <p:nvSpPr>
            <p:cNvPr id="316" name="Google Shape;316;p8"/>
            <p:cNvSpPr/>
            <p:nvPr/>
          </p:nvSpPr>
          <p:spPr>
            <a:xfrm>
              <a:off x="4440765" y="1016000"/>
              <a:ext cx="3471334" cy="2142065"/>
            </a:xfrm>
            <a:prstGeom prst="roundRect">
              <a:avLst>
                <a:gd name="adj" fmla="val 16667"/>
              </a:avLst>
            </a:prstGeom>
            <a:solidFill>
              <a:srgbClr val="BF900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Calibri" panose="020F0502020204030204"/>
                <a:ea typeface="Calibri" panose="020F0502020204030204"/>
                <a:cs typeface="Calibri" panose="020F0502020204030204"/>
                <a:sym typeface="Calibri" panose="020F0502020204030204"/>
              </a:endParaRPr>
            </a:p>
          </p:txBody>
        </p:sp>
        <p:sp>
          <p:nvSpPr>
            <p:cNvPr id="317" name="Google Shape;317;p8"/>
            <p:cNvSpPr txBox="1"/>
            <p:nvPr/>
          </p:nvSpPr>
          <p:spPr>
            <a:xfrm>
              <a:off x="4948628" y="1295162"/>
              <a:ext cx="2963333" cy="1140670"/>
            </a:xfrm>
            <a:prstGeom prst="rect">
              <a:avLst/>
            </a:prstGeom>
            <a:noFill/>
            <a:ln>
              <a:noFill/>
            </a:ln>
          </p:spPr>
          <p:txBody>
            <a:bodyPr spcFirstLastPara="1" wrap="square" lIns="91425" tIns="45700" rIns="91425" bIns="45700" anchor="t" anchorCtr="0">
              <a:spAutoFit/>
            </a:bodyPr>
            <a:lstStyle/>
            <a:p>
              <a:pPr lvl="0"/>
              <a:r>
                <a:rPr lang="en-US" altLang="en-US" sz="4000" b="1" dirty="0" err="1">
                  <a:solidFill>
                    <a:schemeClr val="bg1"/>
                  </a:solidFill>
                  <a:latin typeface="Times New Roman" panose="02020603050405020304" pitchFamily="18" charset="0"/>
                  <a:cs typeface="Times New Roman" panose="02020603050405020304" pitchFamily="18" charset="0"/>
                </a:rPr>
                <a:t>Đường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nét</a:t>
              </a:r>
              <a:endParaRPr dirty="0">
                <a:solidFill>
                  <a:schemeClr val="bg1"/>
                </a:solidFill>
              </a:endParaRPr>
            </a:p>
          </p:txBody>
        </p:sp>
      </p:grpSp>
      <p:sp>
        <p:nvSpPr>
          <p:cNvPr id="324" name="Google Shape;324;p8"/>
          <p:cNvSpPr/>
          <p:nvPr/>
        </p:nvSpPr>
        <p:spPr>
          <a:xfrm>
            <a:off x="1459953" y="2533715"/>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5" name="Google Shape;325;p8"/>
          <p:cNvSpPr/>
          <p:nvPr/>
        </p:nvSpPr>
        <p:spPr>
          <a:xfrm>
            <a:off x="1459953" y="3211052"/>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7" name="Google Shape;327;p8"/>
          <p:cNvSpPr/>
          <p:nvPr/>
        </p:nvSpPr>
        <p:spPr>
          <a:xfrm>
            <a:off x="2154221" y="2550650"/>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28" name="Google Shape;328;p8"/>
          <p:cNvSpPr/>
          <p:nvPr/>
        </p:nvSpPr>
        <p:spPr>
          <a:xfrm>
            <a:off x="2154221" y="3194119"/>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0" name="Google Shape;330;p8"/>
          <p:cNvSpPr/>
          <p:nvPr/>
        </p:nvSpPr>
        <p:spPr>
          <a:xfrm>
            <a:off x="2869653" y="2533715"/>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1" name="Google Shape;331;p8"/>
          <p:cNvSpPr/>
          <p:nvPr/>
        </p:nvSpPr>
        <p:spPr>
          <a:xfrm>
            <a:off x="2869653" y="3211052"/>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5" name="Google Shape;335;p8"/>
          <p:cNvSpPr/>
          <p:nvPr/>
        </p:nvSpPr>
        <p:spPr>
          <a:xfrm>
            <a:off x="1489449" y="2650065"/>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38" name="Google Shape;338;p8"/>
          <p:cNvSpPr/>
          <p:nvPr/>
        </p:nvSpPr>
        <p:spPr>
          <a:xfrm>
            <a:off x="2183717" y="2633132"/>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1" name="Google Shape;341;p8"/>
          <p:cNvSpPr/>
          <p:nvPr/>
        </p:nvSpPr>
        <p:spPr>
          <a:xfrm>
            <a:off x="2899149" y="2650065"/>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8" name="Google Shape;348;p8"/>
          <p:cNvSpPr/>
          <p:nvPr/>
        </p:nvSpPr>
        <p:spPr>
          <a:xfrm>
            <a:off x="6172609" y="2523063"/>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9" name="Google Shape;349;p8"/>
          <p:cNvSpPr/>
          <p:nvPr/>
        </p:nvSpPr>
        <p:spPr>
          <a:xfrm>
            <a:off x="6188617" y="3270076"/>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 name="Rectangle 1"/>
          <p:cNvSpPr/>
          <p:nvPr/>
        </p:nvSpPr>
        <p:spPr>
          <a:xfrm>
            <a:off x="4092949" y="346775"/>
            <a:ext cx="4047903" cy="707886"/>
          </a:xfrm>
          <a:prstGeom prst="rect">
            <a:avLst/>
          </a:prstGeom>
        </p:spPr>
        <p:txBody>
          <a:bodyPr wrap="none">
            <a:spAutoFit/>
          </a:bodyPr>
          <a:lstStyle/>
          <a:p>
            <a:r>
              <a:rPr lang="en-US" altLang="en-US" sz="4000" b="1" dirty="0" err="1">
                <a:solidFill>
                  <a:srgbClr val="FF0000"/>
                </a:solidFill>
                <a:latin typeface="Times New Roman" panose="02020603050405020304" pitchFamily="18" charset="0"/>
                <a:cs typeface="Times New Roman" panose="02020603050405020304" pitchFamily="18" charset="0"/>
              </a:rPr>
              <a:t>Tính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chất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hội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họa</a:t>
            </a:r>
            <a:endParaRPr lang="en-SG" sz="4000" b="1" dirty="0">
              <a:solidFill>
                <a:srgbClr val="FF0000"/>
              </a:solidFill>
            </a:endParaRPr>
          </a:p>
        </p:txBody>
      </p:sp>
      <p:sp>
        <p:nvSpPr>
          <p:cNvPr id="39" name="Google Shape;344;p8"/>
          <p:cNvSpPr/>
          <p:nvPr/>
        </p:nvSpPr>
        <p:spPr>
          <a:xfrm>
            <a:off x="6217198" y="2668942"/>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0" name="Google Shape;348;p8"/>
          <p:cNvSpPr/>
          <p:nvPr/>
        </p:nvSpPr>
        <p:spPr>
          <a:xfrm>
            <a:off x="7212718" y="2520487"/>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1" name="Google Shape;349;p8"/>
          <p:cNvSpPr/>
          <p:nvPr/>
        </p:nvSpPr>
        <p:spPr>
          <a:xfrm>
            <a:off x="7228726" y="3267500"/>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2" name="Google Shape;344;p8"/>
          <p:cNvSpPr/>
          <p:nvPr/>
        </p:nvSpPr>
        <p:spPr>
          <a:xfrm>
            <a:off x="7257307" y="2666366"/>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 name="Google Shape;348;p8"/>
          <p:cNvSpPr/>
          <p:nvPr/>
        </p:nvSpPr>
        <p:spPr>
          <a:xfrm>
            <a:off x="8220425" y="2496403"/>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4" name="Google Shape;349;p8"/>
          <p:cNvSpPr/>
          <p:nvPr/>
        </p:nvSpPr>
        <p:spPr>
          <a:xfrm>
            <a:off x="8236433" y="3243416"/>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5" name="Google Shape;344;p8"/>
          <p:cNvSpPr/>
          <p:nvPr/>
        </p:nvSpPr>
        <p:spPr>
          <a:xfrm>
            <a:off x="8265014" y="2642282"/>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 name="Google Shape;348;p8"/>
          <p:cNvSpPr/>
          <p:nvPr/>
        </p:nvSpPr>
        <p:spPr>
          <a:xfrm>
            <a:off x="9160949" y="2504186"/>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7" name="Google Shape;349;p8"/>
          <p:cNvSpPr/>
          <p:nvPr/>
        </p:nvSpPr>
        <p:spPr>
          <a:xfrm>
            <a:off x="9176957" y="3251199"/>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8" name="Google Shape;344;p8"/>
          <p:cNvSpPr/>
          <p:nvPr/>
        </p:nvSpPr>
        <p:spPr>
          <a:xfrm>
            <a:off x="9205538" y="2650065"/>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9" name="Google Shape;348;p8"/>
          <p:cNvSpPr/>
          <p:nvPr/>
        </p:nvSpPr>
        <p:spPr>
          <a:xfrm>
            <a:off x="10157559" y="2499594"/>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0" name="Google Shape;349;p8"/>
          <p:cNvSpPr/>
          <p:nvPr/>
        </p:nvSpPr>
        <p:spPr>
          <a:xfrm>
            <a:off x="10173567" y="3246607"/>
            <a:ext cx="237067" cy="28786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1" name="Google Shape;344;p8"/>
          <p:cNvSpPr/>
          <p:nvPr/>
        </p:nvSpPr>
        <p:spPr>
          <a:xfrm>
            <a:off x="10202148" y="2645473"/>
            <a:ext cx="152400" cy="745067"/>
          </a:xfrm>
          <a:prstGeom prst="roundRect">
            <a:avLst>
              <a:gd name="adj" fmla="val 50000"/>
            </a:avLst>
          </a:prstGeom>
          <a:gradFill>
            <a:gsLst>
              <a:gs pos="0">
                <a:srgbClr val="595959"/>
              </a:gs>
              <a:gs pos="49000">
                <a:srgbClr val="F2F2F2"/>
              </a:gs>
              <a:gs pos="92000">
                <a:srgbClr val="7F7F7F"/>
              </a:gs>
              <a:gs pos="100000">
                <a:srgbClr val="7F7F7F"/>
              </a:gs>
            </a:gsLst>
            <a:lin ang="5400000" scaled="0"/>
          </a:gradFill>
          <a:ln>
            <a:noFill/>
          </a:ln>
          <a:effectLst>
            <a:outerShdw blurRad="50800" dist="38100" dir="18900000" algn="b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2"/>
                                        </p:tgtEl>
                                        <p:attrNameLst>
                                          <p:attrName>style.visibility</p:attrName>
                                        </p:attrNameLst>
                                      </p:cBhvr>
                                      <p:to>
                                        <p:strVal val="visible"/>
                                      </p:to>
                                    </p:set>
                                    <p:animEffect transition="in" filter="barn(inVertical)">
                                      <p:cBhvr>
                                        <p:cTn id="12" dur="500"/>
                                        <p:tgtEl>
                                          <p:spTgt spid="312"/>
                                        </p:tgtEl>
                                      </p:cBhvr>
                                    </p:animEffect>
                                  </p:childTnLst>
                                </p:cTn>
                              </p:par>
                              <p:par>
                                <p:cTn id="13" presetID="16" presetClass="entr" presetSubtype="21" fill="hold" nodeType="withEffect">
                                  <p:stCondLst>
                                    <p:cond delay="0"/>
                                  </p:stCondLst>
                                  <p:childTnLst>
                                    <p:set>
                                      <p:cBhvr>
                                        <p:cTn id="14" dur="1" fill="hold">
                                          <p:stCondLst>
                                            <p:cond delay="0"/>
                                          </p:stCondLst>
                                        </p:cTn>
                                        <p:tgtEl>
                                          <p:spTgt spid="315"/>
                                        </p:tgtEl>
                                        <p:attrNameLst>
                                          <p:attrName>style.visibility</p:attrName>
                                        </p:attrNameLst>
                                      </p:cBhvr>
                                      <p:to>
                                        <p:strVal val="visible"/>
                                      </p:to>
                                    </p:set>
                                    <p:animEffect transition="in" filter="barn(inVertical)">
                                      <p:cBhvr>
                                        <p:cTn id="15" dur="500"/>
                                        <p:tgtEl>
                                          <p:spTgt spid="3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24"/>
                                        </p:tgtEl>
                                        <p:attrNameLst>
                                          <p:attrName>style.visibility</p:attrName>
                                        </p:attrNameLst>
                                      </p:cBhvr>
                                      <p:to>
                                        <p:strVal val="visible"/>
                                      </p:to>
                                    </p:set>
                                    <p:animEffect transition="in" filter="barn(inVertical)">
                                      <p:cBhvr>
                                        <p:cTn id="18" dur="500"/>
                                        <p:tgtEl>
                                          <p:spTgt spid="3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5"/>
                                        </p:tgtEl>
                                        <p:attrNameLst>
                                          <p:attrName>style.visibility</p:attrName>
                                        </p:attrNameLst>
                                      </p:cBhvr>
                                      <p:to>
                                        <p:strVal val="visible"/>
                                      </p:to>
                                    </p:set>
                                    <p:animEffect transition="in" filter="barn(inVertical)">
                                      <p:cBhvr>
                                        <p:cTn id="21" dur="500"/>
                                        <p:tgtEl>
                                          <p:spTgt spid="3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27"/>
                                        </p:tgtEl>
                                        <p:attrNameLst>
                                          <p:attrName>style.visibility</p:attrName>
                                        </p:attrNameLst>
                                      </p:cBhvr>
                                      <p:to>
                                        <p:strVal val="visible"/>
                                      </p:to>
                                    </p:set>
                                    <p:animEffect transition="in" filter="barn(inVertical)">
                                      <p:cBhvr>
                                        <p:cTn id="24" dur="500"/>
                                        <p:tgtEl>
                                          <p:spTgt spid="3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28"/>
                                        </p:tgtEl>
                                        <p:attrNameLst>
                                          <p:attrName>style.visibility</p:attrName>
                                        </p:attrNameLst>
                                      </p:cBhvr>
                                      <p:to>
                                        <p:strVal val="visible"/>
                                      </p:to>
                                    </p:set>
                                    <p:animEffect transition="in" filter="barn(inVertical)">
                                      <p:cBhvr>
                                        <p:cTn id="27" dur="500"/>
                                        <p:tgtEl>
                                          <p:spTgt spid="3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30"/>
                                        </p:tgtEl>
                                        <p:attrNameLst>
                                          <p:attrName>style.visibility</p:attrName>
                                        </p:attrNameLst>
                                      </p:cBhvr>
                                      <p:to>
                                        <p:strVal val="visible"/>
                                      </p:to>
                                    </p:set>
                                    <p:animEffect transition="in" filter="barn(inVertical)">
                                      <p:cBhvr>
                                        <p:cTn id="30" dur="500"/>
                                        <p:tgtEl>
                                          <p:spTgt spid="3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31"/>
                                        </p:tgtEl>
                                        <p:attrNameLst>
                                          <p:attrName>style.visibility</p:attrName>
                                        </p:attrNameLst>
                                      </p:cBhvr>
                                      <p:to>
                                        <p:strVal val="visible"/>
                                      </p:to>
                                    </p:set>
                                    <p:animEffect transition="in" filter="barn(inVertical)">
                                      <p:cBhvr>
                                        <p:cTn id="33" dur="500"/>
                                        <p:tgtEl>
                                          <p:spTgt spid="33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35"/>
                                        </p:tgtEl>
                                        <p:attrNameLst>
                                          <p:attrName>style.visibility</p:attrName>
                                        </p:attrNameLst>
                                      </p:cBhvr>
                                      <p:to>
                                        <p:strVal val="visible"/>
                                      </p:to>
                                    </p:set>
                                    <p:animEffect transition="in" filter="barn(inVertical)">
                                      <p:cBhvr>
                                        <p:cTn id="36" dur="500"/>
                                        <p:tgtEl>
                                          <p:spTgt spid="33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8"/>
                                        </p:tgtEl>
                                        <p:attrNameLst>
                                          <p:attrName>style.visibility</p:attrName>
                                        </p:attrNameLst>
                                      </p:cBhvr>
                                      <p:to>
                                        <p:strVal val="visible"/>
                                      </p:to>
                                    </p:set>
                                    <p:animEffect transition="in" filter="barn(inVertical)">
                                      <p:cBhvr>
                                        <p:cTn id="39" dur="500"/>
                                        <p:tgtEl>
                                          <p:spTgt spid="33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41"/>
                                        </p:tgtEl>
                                        <p:attrNameLst>
                                          <p:attrName>style.visibility</p:attrName>
                                        </p:attrNameLst>
                                      </p:cBhvr>
                                      <p:to>
                                        <p:strVal val="visible"/>
                                      </p:to>
                                    </p:set>
                                    <p:animEffect transition="in" filter="barn(inVertical)">
                                      <p:cBhvr>
                                        <p:cTn id="42" dur="500"/>
                                        <p:tgtEl>
                                          <p:spTgt spid="3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9"/>
                                        </p:tgtEl>
                                        <p:attrNameLst>
                                          <p:attrName>style.visibility</p:attrName>
                                        </p:attrNameLst>
                                      </p:cBhvr>
                                      <p:to>
                                        <p:strVal val="visible"/>
                                      </p:to>
                                    </p:set>
                                    <p:animEffect transition="in" filter="barn(inVertical)">
                                      <p:cBhvr>
                                        <p:cTn id="47" dur="500"/>
                                        <p:tgtEl>
                                          <p:spTgt spid="34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arn(inVertical)">
                                      <p:cBhvr>
                                        <p:cTn id="50" dur="500"/>
                                        <p:tgtEl>
                                          <p:spTgt spid="4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Vertical)">
                                      <p:cBhvr>
                                        <p:cTn id="53" dur="500"/>
                                        <p:tgtEl>
                                          <p:spTgt spid="4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barn(inVertical)">
                                      <p:cBhvr>
                                        <p:cTn id="56" dur="500"/>
                                        <p:tgtEl>
                                          <p:spTgt spid="4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barn(inVertical)">
                                      <p:cBhvr>
                                        <p:cTn id="59" dur="500"/>
                                        <p:tgtEl>
                                          <p:spTgt spid="5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barn(inVertical)">
                                      <p:cBhvr>
                                        <p:cTn id="62" dur="500"/>
                                        <p:tgtEl>
                                          <p:spTgt spid="51"/>
                                        </p:tgtEl>
                                      </p:cBhvr>
                                    </p:animEffect>
                                  </p:childTnLst>
                                </p:cTn>
                              </p:par>
                              <p:par>
                                <p:cTn id="63" presetID="16" presetClass="entr" presetSubtype="21" fill="hold" nodeType="withEffect">
                                  <p:stCondLst>
                                    <p:cond delay="0"/>
                                  </p:stCondLst>
                                  <p:childTnLst>
                                    <p:set>
                                      <p:cBhvr>
                                        <p:cTn id="64" dur="1" fill="hold">
                                          <p:stCondLst>
                                            <p:cond delay="0"/>
                                          </p:stCondLst>
                                        </p:cTn>
                                        <p:tgtEl>
                                          <p:spTgt spid="309"/>
                                        </p:tgtEl>
                                        <p:attrNameLst>
                                          <p:attrName>style.visibility</p:attrName>
                                        </p:attrNameLst>
                                      </p:cBhvr>
                                      <p:to>
                                        <p:strVal val="visible"/>
                                      </p:to>
                                    </p:set>
                                    <p:animEffect transition="in" filter="barn(inVertical)">
                                      <p:cBhvr>
                                        <p:cTn id="65" dur="500"/>
                                        <p:tgtEl>
                                          <p:spTgt spid="30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barn(inVertical)">
                                      <p:cBhvr>
                                        <p:cTn id="68" dur="500"/>
                                        <p:tgtEl>
                                          <p:spTgt spid="4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barn(inVertical)">
                                      <p:cBhvr>
                                        <p:cTn id="71" dur="500"/>
                                        <p:tgtEl>
                                          <p:spTgt spid="4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barn(inVertical)">
                                      <p:cBhvr>
                                        <p:cTn id="74" dur="500"/>
                                        <p:tgtEl>
                                          <p:spTgt spid="4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arn(inVertical)">
                                      <p:cBhvr>
                                        <p:cTn id="77" dur="500"/>
                                        <p:tgtEl>
                                          <p:spTgt spid="45"/>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barn(inVertical)">
                                      <p:cBhvr>
                                        <p:cTn id="80" dur="500"/>
                                        <p:tgtEl>
                                          <p:spTgt spid="4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barn(inVertical)">
                                      <p:cBhvr>
                                        <p:cTn id="83" dur="500"/>
                                        <p:tgtEl>
                                          <p:spTgt spid="40"/>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barn(inVertical)">
                                      <p:cBhvr>
                                        <p:cTn id="86" dur="500"/>
                                        <p:tgtEl>
                                          <p:spTgt spid="4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barn(inVertical)">
                                      <p:cBhvr>
                                        <p:cTn id="89" dur="500"/>
                                        <p:tgtEl>
                                          <p:spTgt spid="39"/>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48"/>
                                        </p:tgtEl>
                                        <p:attrNameLst>
                                          <p:attrName>style.visibility</p:attrName>
                                        </p:attrNameLst>
                                      </p:cBhvr>
                                      <p:to>
                                        <p:strVal val="visible"/>
                                      </p:to>
                                    </p:set>
                                    <p:animEffect transition="in" filter="barn(inVertical)">
                                      <p:cBhvr>
                                        <p:cTn id="92" dur="500"/>
                                        <p:tgtEl>
                                          <p:spTgt spid="348"/>
                                        </p:tgtEl>
                                      </p:cBhvr>
                                    </p:animEffect>
                                  </p:childTnLst>
                                </p:cTn>
                              </p:par>
                              <p:par>
                                <p:cTn id="93" presetID="16" presetClass="entr" presetSubtype="21" fill="hold" nodeType="withEffect">
                                  <p:stCondLst>
                                    <p:cond delay="0"/>
                                  </p:stCondLst>
                                  <p:childTnLst>
                                    <p:set>
                                      <p:cBhvr>
                                        <p:cTn id="94" dur="1" fill="hold">
                                          <p:stCondLst>
                                            <p:cond delay="0"/>
                                          </p:stCondLst>
                                        </p:cTn>
                                        <p:tgtEl>
                                          <p:spTgt spid="305"/>
                                        </p:tgtEl>
                                        <p:attrNameLst>
                                          <p:attrName>style.visibility</p:attrName>
                                        </p:attrNameLst>
                                      </p:cBhvr>
                                      <p:to>
                                        <p:strVal val="visible"/>
                                      </p:to>
                                    </p:set>
                                    <p:animEffect transition="in" filter="barn(inVertical)">
                                      <p:cBhvr>
                                        <p:cTn id="95"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p:bldP spid="325" grpId="0" animBg="1"/>
      <p:bldP spid="327" grpId="0" animBg="1"/>
      <p:bldP spid="328" grpId="0" animBg="1"/>
      <p:bldP spid="330" grpId="0" animBg="1"/>
      <p:bldP spid="331" grpId="0" animBg="1"/>
      <p:bldP spid="335" grpId="0" animBg="1"/>
      <p:bldP spid="338" grpId="0" animBg="1"/>
      <p:bldP spid="341" grpId="0" animBg="1"/>
      <p:bldP spid="348" grpId="0" animBg="1"/>
      <p:bldP spid="349" grpId="0" animBg="1"/>
      <p:bldP spid="2" grpId="0"/>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12651" y="241260"/>
            <a:ext cx="5339080" cy="645160"/>
          </a:xfrm>
          <a:prstGeom prst="rect">
            <a:avLst/>
          </a:prstGeom>
        </p:spPr>
        <p:txBody>
          <a:bodyPr wrap="none">
            <a:spAutoFit/>
          </a:bodyPr>
          <a:lstStyle/>
          <a:p>
            <a:pPr indent="0">
              <a:spcBef>
                <a:spcPct val="50000"/>
              </a:spcBef>
              <a:buFont typeface="Wingdings" panose="05000000000000000000" pitchFamily="2" charset="2"/>
              <a:buNone/>
              <a:defRPr/>
            </a:pPr>
            <a:r>
              <a:rPr lang="en-US" altLang="en-US" sz="3600" b="1" dirty="0" err="1">
                <a:solidFill>
                  <a:srgbClr val="FF0000"/>
                </a:solidFill>
                <a:latin typeface="Times New Roman" panose="02020603050405020304" pitchFamily="18" charset="0"/>
              </a:rPr>
              <a:t>b. </a:t>
            </a:r>
            <a:r>
              <a:rPr lang="en-US" altLang="en-US" sz="3600" b="1" u="sng" dirty="0" err="1">
                <a:solidFill>
                  <a:srgbClr val="FF0000"/>
                </a:solidFill>
                <a:latin typeface="Times New Roman" panose="02020603050405020304" pitchFamily="18" charset="0"/>
              </a:rPr>
              <a:t>Hình</a:t>
            </a:r>
            <a:r>
              <a:rPr lang="en-US" altLang="en-US" sz="3600" b="1" u="sng" dirty="0">
                <a:solidFill>
                  <a:srgbClr val="FF0000"/>
                </a:solidFill>
                <a:latin typeface="Times New Roman" panose="02020603050405020304" pitchFamily="18" charset="0"/>
              </a:rPr>
              <a:t> </a:t>
            </a:r>
            <a:r>
              <a:rPr lang="en-US" altLang="en-US" sz="3600" b="1" u="sng" dirty="0" err="1">
                <a:solidFill>
                  <a:srgbClr val="FF0000"/>
                </a:solidFill>
                <a:latin typeface="Times New Roman" panose="02020603050405020304" pitchFamily="18" charset="0"/>
              </a:rPr>
              <a:t>ảnh</a:t>
            </a:r>
            <a:r>
              <a:rPr lang="en-US" altLang="en-US" sz="3600" b="1" u="sng" dirty="0">
                <a:solidFill>
                  <a:srgbClr val="FF0000"/>
                </a:solidFill>
                <a:latin typeface="Times New Roman" panose="02020603050405020304" pitchFamily="18" charset="0"/>
              </a:rPr>
              <a:t> </a:t>
            </a:r>
            <a:r>
              <a:rPr lang="en-US" altLang="en-US" sz="3600" b="1" u="sng" dirty="0" err="1">
                <a:solidFill>
                  <a:srgbClr val="FF0000"/>
                </a:solidFill>
                <a:latin typeface="Times New Roman" panose="02020603050405020304" pitchFamily="18" charset="0"/>
              </a:rPr>
              <a:t>hai</a:t>
            </a:r>
            <a:r>
              <a:rPr lang="en-US" altLang="en-US" sz="3600" b="1" u="sng" dirty="0">
                <a:solidFill>
                  <a:srgbClr val="FF0000"/>
                </a:solidFill>
                <a:latin typeface="Times New Roman" panose="02020603050405020304" pitchFamily="18" charset="0"/>
              </a:rPr>
              <a:t> </a:t>
            </a:r>
            <a:r>
              <a:rPr lang="en-US" altLang="en-US" sz="3600" b="1" u="sng" dirty="0" err="1">
                <a:solidFill>
                  <a:srgbClr val="FF0000"/>
                </a:solidFill>
                <a:latin typeface="Times New Roman" panose="02020603050405020304" pitchFamily="18" charset="0"/>
              </a:rPr>
              <a:t>cây</a:t>
            </a:r>
            <a:r>
              <a:rPr lang="en-US" altLang="en-US" sz="3600" b="1" u="sng" dirty="0">
                <a:solidFill>
                  <a:srgbClr val="FF0000"/>
                </a:solidFill>
                <a:latin typeface="Times New Roman" panose="02020603050405020304" pitchFamily="18" charset="0"/>
              </a:rPr>
              <a:t> </a:t>
            </a:r>
            <a:r>
              <a:rPr lang="en-US" altLang="en-US" sz="3600" b="1" u="sng" dirty="0" err="1">
                <a:solidFill>
                  <a:srgbClr val="FF0000"/>
                </a:solidFill>
                <a:latin typeface="Times New Roman" panose="02020603050405020304" pitchFamily="18" charset="0"/>
              </a:rPr>
              <a:t>phong</a:t>
            </a:r>
            <a:endParaRPr lang="en-US" altLang="en-US" sz="3600" b="1" u="sng" dirty="0">
              <a:solidFill>
                <a:srgbClr val="FF0000"/>
              </a:solidFill>
              <a:latin typeface="Times New Roman" panose="02020603050405020304" pitchFamily="18" charset="0"/>
              <a:cs typeface="Times New Roman" panose="02020603050405020304" pitchFamily="18" charset="0"/>
            </a:endParaRPr>
          </a:p>
        </p:txBody>
      </p:sp>
      <p:pic>
        <p:nvPicPr>
          <p:cNvPr id="10" name="Picture 2" descr="Hai cÃ¢y phongâ: Miá»n kÃ­ á»©c xa xÄm, tÆ°Æ¡i Äáº¹p"/>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716" b="99254" l="1875" r="99844">
                        <a14:foregroundMark x1="2031" y1="79353" x2="18750" y2="69154"/>
                        <a14:foregroundMark x1="18750" y1="69154" x2="24688" y2="67662"/>
                        <a14:foregroundMark x1="3594" y1="84080" x2="46563" y2="75871"/>
                        <a14:foregroundMark x1="46563" y1="75871" x2="87656" y2="93035"/>
                        <a14:foregroundMark x1="87656" y1="93035" x2="95781" y2="92537"/>
                        <a14:foregroundMark x1="95781" y1="92537" x2="96094" y2="73383"/>
                        <a14:foregroundMark x1="92031" y1="69403" x2="99844" y2="69900"/>
                        <a14:foregroundMark x1="10156" y1="90050" x2="29375" y2="91542"/>
                        <a14:foregroundMark x1="29375" y1="91542" x2="55781" y2="86816"/>
                        <a14:foregroundMark x1="55781" y1="86816" x2="63750" y2="82338"/>
                        <a14:foregroundMark x1="63750" y1="82338" x2="74375" y2="90299"/>
                        <a14:foregroundMark x1="74375" y1="90299" x2="83438" y2="91045"/>
                        <a14:foregroundMark x1="83438" y1="91045" x2="91250" y2="91045"/>
                        <a14:foregroundMark x1="91250" y1="91045" x2="95938" y2="97015"/>
                        <a14:foregroundMark x1="46250" y1="95025" x2="52656" y2="99751"/>
                        <a14:foregroundMark x1="41094" y1="7711" x2="44063" y2="12438"/>
                        <a14:foregroundMark x1="58281" y1="8209" x2="60313" y2="6716"/>
                        <a14:foregroundMark x1="34219" y1="8209" x2="33906" y2="12189"/>
                        <a14:backgroundMark x1="38594" y1="55970" x2="29375" y2="57463"/>
                        <a14:backgroundMark x1="29375" y1="57463" x2="21250" y2="53980"/>
                        <a14:backgroundMark x1="21250" y1="53980" x2="12812" y2="55721"/>
                        <a14:backgroundMark x1="12812" y1="55721" x2="4688" y2="50746"/>
                        <a14:backgroundMark x1="4688" y1="50746" x2="8750" y2="38806"/>
                        <a14:backgroundMark x1="8750" y1="38806" x2="16719" y2="35821"/>
                        <a14:backgroundMark x1="16719" y1="35821" x2="24375" y2="39801"/>
                        <a14:backgroundMark x1="24375" y1="39801" x2="29844" y2="49254"/>
                        <a14:backgroundMark x1="29844" y1="49254" x2="37656" y2="51990"/>
                        <a14:backgroundMark x1="37656" y1="51990" x2="37813" y2="55224"/>
                        <a14:backgroundMark x1="48906" y1="51244" x2="50000" y2="51493"/>
                        <a14:backgroundMark x1="77813" y1="37313" x2="89219" y2="40050"/>
                        <a14:backgroundMark x1="89219" y1="40050" x2="96719" y2="48010"/>
                        <a14:backgroundMark x1="96719" y1="48010" x2="97500" y2="60945"/>
                        <a14:backgroundMark x1="97500" y1="60945" x2="80156" y2="63930"/>
                        <a14:backgroundMark x1="80156" y1="63930" x2="71719" y2="58209"/>
                        <a14:backgroundMark x1="71719" y1="58209" x2="77813" y2="36070"/>
                      </a14:backgroundRemoval>
                    </a14:imgEffect>
                  </a14:imgLayer>
                </a14:imgProps>
              </a:ext>
              <a:ext uri="{28A0092B-C50C-407E-A947-70E740481C1C}">
                <a14:useLocalDpi xmlns:a14="http://schemas.microsoft.com/office/drawing/2010/main" val="0"/>
              </a:ext>
            </a:extLst>
          </a:blip>
          <a:srcRect/>
          <a:stretch>
            <a:fillRect/>
          </a:stretch>
        </p:blipFill>
        <p:spPr bwMode="auto">
          <a:xfrm>
            <a:off x="420781" y="3253157"/>
            <a:ext cx="4469030" cy="32267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p:cNvSpPr txBox="1">
            <a:spLocks noChangeArrowheads="1"/>
          </p:cNvSpPr>
          <p:nvPr/>
        </p:nvSpPr>
        <p:spPr bwMode="auto">
          <a:xfrm>
            <a:off x="224790" y="1093468"/>
            <a:ext cx="10528300" cy="1322070"/>
          </a:xfrm>
          <a:prstGeom prst="rect">
            <a:avLst/>
          </a:prstGeom>
          <a:noFill/>
          <a:ln>
            <a:noFill/>
          </a:ln>
          <a:effec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a:spcBef>
                <a:spcPct val="50000"/>
              </a:spcBef>
              <a:buFont typeface="Wingdings" panose="05000000000000000000" pitchFamily="2" charset="2"/>
              <a:buNone/>
              <a:defRPr/>
            </a:pPr>
            <a:r>
              <a:rPr lang="en-US" altLang="en-US" sz="3200" dirty="0" err="1">
                <a:latin typeface="Times New Roman" panose="02020603050405020304" pitchFamily="18" charset="0"/>
                <a:sym typeface="+mn-ea"/>
              </a:rPr>
              <a:t>- Hai cây phong lớn ở giữa</a:t>
            </a:r>
            <a:r>
              <a:rPr lang="en-US" altLang="en-US" sz="3200" dirty="0">
                <a:latin typeface="Times New Roman" panose="02020603050405020304" pitchFamily="18" charset="0"/>
                <a:sym typeface="+mn-ea"/>
              </a:rPr>
              <a:t> </a:t>
            </a:r>
            <a:r>
              <a:rPr lang="en-US" altLang="en-US" sz="3200" dirty="0" err="1">
                <a:latin typeface="Times New Roman" panose="02020603050405020304" pitchFamily="18" charset="0"/>
                <a:sym typeface="+mn-ea"/>
              </a:rPr>
              <a:t>một</a:t>
            </a:r>
            <a:r>
              <a:rPr lang="en-US" altLang="en-US" sz="3200" dirty="0">
                <a:latin typeface="Times New Roman" panose="02020603050405020304" pitchFamily="18" charset="0"/>
                <a:sym typeface="+mn-ea"/>
              </a:rPr>
              <a:t> </a:t>
            </a:r>
            <a:r>
              <a:rPr lang="en-US" altLang="en-US" sz="3200" dirty="0" err="1">
                <a:latin typeface="Times New Roman" panose="02020603050405020304" pitchFamily="18" charset="0"/>
                <a:sym typeface="+mn-ea"/>
              </a:rPr>
              <a:t>ngọn</a:t>
            </a:r>
            <a:r>
              <a:rPr lang="en-US" altLang="en-US" sz="3200" dirty="0">
                <a:latin typeface="Times New Roman" panose="02020603050405020304" pitchFamily="18" charset="0"/>
                <a:sym typeface="+mn-ea"/>
              </a:rPr>
              <a:t> </a:t>
            </a:r>
            <a:r>
              <a:rPr lang="en-US" altLang="en-US" sz="3200" dirty="0" err="1">
                <a:latin typeface="Times New Roman" panose="02020603050405020304" pitchFamily="18" charset="0"/>
                <a:sym typeface="+mn-ea"/>
              </a:rPr>
              <a:t>đồi</a:t>
            </a:r>
            <a:endParaRPr lang="en-US" altLang="en-US" sz="3200" dirty="0" err="1">
              <a:latin typeface="Times New Roman" panose="02020603050405020304" pitchFamily="18" charset="0"/>
              <a:sym typeface="+mn-ea"/>
            </a:endParaRPr>
          </a:p>
          <a:p>
            <a:pPr marL="0" indent="0" algn="just">
              <a:spcBef>
                <a:spcPct val="50000"/>
              </a:spcBef>
              <a:buFont typeface="Wingdings" panose="05000000000000000000" pitchFamily="2" charset="2"/>
              <a:buNone/>
              <a:defRPr/>
            </a:pPr>
            <a:r>
              <a:rPr lang="en-US" altLang="en-US" sz="3200" dirty="0">
                <a:solidFill>
                  <a:schemeClr val="tx1"/>
                </a:solidFill>
                <a:latin typeface="Times New Roman" panose="02020603050405020304" pitchFamily="18" charset="0"/>
              </a:rPr>
              <a:t>- H</a:t>
            </a:r>
            <a:r>
              <a:rPr lang="en-US" altLang="en-US" sz="3200" dirty="0" err="1">
                <a:latin typeface="Times New Roman" panose="02020603050405020304" pitchFamily="18" charset="0"/>
              </a:rPr>
              <a:t>iện</a:t>
            </a:r>
            <a:r>
              <a:rPr lang="en-US" altLang="en-US" sz="3200" dirty="0">
                <a:latin typeface="Times New Roman" panose="02020603050405020304" pitchFamily="18" charset="0"/>
              </a:rPr>
              <a:t> ra </a:t>
            </a:r>
            <a:r>
              <a:rPr lang="en-US" altLang="en-US" sz="3200" dirty="0" err="1">
                <a:latin typeface="Times New Roman" panose="02020603050405020304" pitchFamily="18" charset="0"/>
              </a:rPr>
              <a:t>hệt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như</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ngọn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hải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đăng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đặt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trên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núi</a:t>
            </a:r>
            <a:r>
              <a:rPr lang="en-US" altLang="en-US" sz="3200" dirty="0">
                <a:latin typeface="Times New Roman" panose="02020603050405020304" pitchFamily="18" charset="0"/>
              </a:rPr>
              <a:t>.</a:t>
            </a:r>
            <a:endParaRPr lang="en-US" altLang="en-US" sz="3200" dirty="0">
              <a:latin typeface="Times New Roman" panose="02020603050405020304" pitchFamily="18" charset="0"/>
            </a:endParaRPr>
          </a:p>
        </p:txBody>
      </p:sp>
      <p:sp>
        <p:nvSpPr>
          <p:cNvPr id="15" name="Text Box 7"/>
          <p:cNvSpPr txBox="1">
            <a:spLocks noChangeArrowheads="1"/>
          </p:cNvSpPr>
          <p:nvPr/>
        </p:nvSpPr>
        <p:spPr bwMode="auto">
          <a:xfrm>
            <a:off x="224790" y="2486660"/>
            <a:ext cx="1142428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dirty="0">
                <a:solidFill>
                  <a:schemeClr val="accent1"/>
                </a:solidFill>
                <a:latin typeface="Times New Roman" panose="02020603050405020304" pitchFamily="18" charset="0"/>
                <a:sym typeface="Wingdings" panose="05000000000000000000" pitchFamily="2" charset="2"/>
              </a:rPr>
              <a:t></a:t>
            </a:r>
            <a:r>
              <a:rPr lang="en-US" altLang="en-US" b="1" dirty="0">
                <a:solidFill>
                  <a:schemeClr val="accent1"/>
                </a:solidFill>
                <a:latin typeface="Times New Roman" panose="02020603050405020304" pitchFamily="18" charset="0"/>
              </a:rPr>
              <a:t> </a:t>
            </a:r>
            <a:r>
              <a:rPr lang="en-US" altLang="en-US" b="1" dirty="0" err="1">
                <a:solidFill>
                  <a:schemeClr val="accent1"/>
                </a:solidFill>
                <a:latin typeface="Times New Roman" panose="02020603050405020304" pitchFamily="18" charset="0"/>
              </a:rPr>
              <a:t>Nghệ</a:t>
            </a:r>
            <a:r>
              <a:rPr lang="en-US" altLang="en-US" b="1" dirty="0">
                <a:solidFill>
                  <a:schemeClr val="accent1"/>
                </a:solidFill>
                <a:latin typeface="Times New Roman" panose="02020603050405020304" pitchFamily="18" charset="0"/>
              </a:rPr>
              <a:t> </a:t>
            </a:r>
            <a:r>
              <a:rPr lang="en-US" altLang="en-US" b="1" dirty="0" err="1">
                <a:solidFill>
                  <a:schemeClr val="accent1"/>
                </a:solidFill>
                <a:latin typeface="Times New Roman" panose="02020603050405020304" pitchFamily="18" charset="0"/>
              </a:rPr>
              <a:t>thuật</a:t>
            </a:r>
            <a:r>
              <a:rPr lang="en-US" altLang="en-US" b="1" dirty="0">
                <a:solidFill>
                  <a:schemeClr val="accent1"/>
                </a:solidFill>
                <a:latin typeface="Times New Roman" panose="02020603050405020304" pitchFamily="18" charset="0"/>
              </a:rPr>
              <a:t> so </a:t>
            </a:r>
            <a:r>
              <a:rPr lang="en-US" altLang="en-US" b="1" dirty="0" err="1">
                <a:solidFill>
                  <a:schemeClr val="accent1"/>
                </a:solidFill>
                <a:latin typeface="Times New Roman" panose="02020603050405020304" pitchFamily="18" charset="0"/>
              </a:rPr>
              <a:t>sánh, h</a:t>
            </a:r>
            <a:r>
              <a:rPr lang="en-US" altLang="en-US" b="1" dirty="0" err="1">
                <a:solidFill>
                  <a:schemeClr val="accent1"/>
                </a:solidFill>
                <a:latin typeface="Times New Roman" panose="02020603050405020304" pitchFamily="18" charset="0"/>
                <a:sym typeface="+mn-ea"/>
              </a:rPr>
              <a:t>ình</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ảnh</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hai</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cây</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phong</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như</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tín</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hiệu</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dẫn</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về</a:t>
            </a:r>
            <a:r>
              <a:rPr lang="en-US" altLang="en-US" b="1" dirty="0">
                <a:solidFill>
                  <a:schemeClr val="accent1"/>
                </a:solidFill>
                <a:latin typeface="Times New Roman" panose="02020603050405020304" pitchFamily="18" charset="0"/>
                <a:sym typeface="+mn-ea"/>
              </a:rPr>
              <a:t> </a:t>
            </a:r>
            <a:r>
              <a:rPr lang="en-US" altLang="en-US" b="1" dirty="0" err="1">
                <a:solidFill>
                  <a:schemeClr val="accent1"/>
                </a:solidFill>
                <a:latin typeface="Times New Roman" panose="02020603050405020304" pitchFamily="18" charset="0"/>
                <a:sym typeface="+mn-ea"/>
              </a:rPr>
              <a:t>làng</a:t>
            </a:r>
            <a:r>
              <a:rPr lang="en-US" altLang="en-US" b="1" dirty="0">
                <a:solidFill>
                  <a:schemeClr val="accent1"/>
                </a:solidFill>
                <a:latin typeface="Times New Roman" panose="02020603050405020304" pitchFamily="18" charset="0"/>
                <a:sym typeface="+mn-ea"/>
              </a:rPr>
              <a:t> Ku-</a:t>
            </a:r>
            <a:r>
              <a:rPr lang="en-US" altLang="en-US" b="1" dirty="0" err="1">
                <a:solidFill>
                  <a:schemeClr val="accent1"/>
                </a:solidFill>
                <a:latin typeface="Times New Roman" panose="02020603050405020304" pitchFamily="18" charset="0"/>
                <a:sym typeface="+mn-ea"/>
              </a:rPr>
              <a:t>ku</a:t>
            </a:r>
            <a:r>
              <a:rPr lang="vi-VN" altLang="en-US" b="1" dirty="0">
                <a:solidFill>
                  <a:schemeClr val="accent1"/>
                </a:solidFill>
                <a:latin typeface="Times New Roman" panose="02020603050405020304" pitchFamily="18" charset="0"/>
                <a:sym typeface="+mn-ea"/>
              </a:rPr>
              <a:t>-</a:t>
            </a:r>
            <a:r>
              <a:rPr lang="en-US" altLang="en-US" b="1" dirty="0" err="1">
                <a:solidFill>
                  <a:schemeClr val="accent1"/>
                </a:solidFill>
                <a:latin typeface="Times New Roman" panose="02020603050405020304" pitchFamily="18" charset="0"/>
                <a:sym typeface="+mn-ea"/>
              </a:rPr>
              <a:t>rêu</a:t>
            </a:r>
            <a:r>
              <a:rPr lang="en-US" altLang="en-US" b="1" dirty="0">
                <a:solidFill>
                  <a:schemeClr val="accent1"/>
                </a:solidFill>
                <a:latin typeface="Times New Roman" panose="02020603050405020304" pitchFamily="18" charset="0"/>
                <a:sym typeface="+mn-ea"/>
              </a:rPr>
              <a:t>.</a:t>
            </a:r>
            <a:endParaRPr lang="en-US" altLang="en-US" b="1" dirty="0">
              <a:solidFill>
                <a:schemeClr val="accent1"/>
              </a:solidFill>
              <a:latin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checkerboard(across)">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i cay phong"/>
          <p:cNvPicPr>
            <a:picLocks noChangeAspect="1" noChangeArrowheads="1"/>
          </p:cNvPicPr>
          <p:nvPr/>
        </p:nvPicPr>
        <p:blipFill rotWithShape="1">
          <a:blip r:embed="rId1">
            <a:extLst>
              <a:ext uri="{28A0092B-C50C-407E-A947-70E740481C1C}">
                <a14:useLocalDpi xmlns:a14="http://schemas.microsoft.com/office/drawing/2010/main" val="0"/>
              </a:ext>
            </a:extLst>
          </a:blip>
          <a:srcRect l="937" r="1563"/>
          <a:stretch>
            <a:fillRect/>
          </a:stretch>
        </p:blipFill>
        <p:spPr bwMode="auto">
          <a:xfrm>
            <a:off x="0" y="0"/>
            <a:ext cx="12192000" cy="68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2915" y="-26670"/>
            <a:ext cx="12378813" cy="123886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5" name="TextBox 4"/>
          <p:cNvSpPr txBox="1"/>
          <p:nvPr/>
        </p:nvSpPr>
        <p:spPr>
          <a:xfrm>
            <a:off x="106905" y="0"/>
            <a:ext cx="11980606" cy="1015663"/>
          </a:xfrm>
          <a:prstGeom prst="rect">
            <a:avLst/>
          </a:prstGeom>
          <a:noFill/>
        </p:spPr>
        <p:txBody>
          <a:bodyPr wrap="square" rtlCol="0">
            <a:spAutoFit/>
          </a:bodyPr>
          <a:lstStyle/>
          <a:p>
            <a:pPr algn="ctr">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2. Hai </a:t>
            </a:r>
            <a:r>
              <a:rPr lang="en-US" altLang="en-US" sz="6000" b="1" dirty="0" err="1">
                <a:solidFill>
                  <a:srgbClr val="FF0000"/>
                </a:solidFill>
                <a:latin typeface="Times New Roman" panose="02020603050405020304" pitchFamily="18" charset="0"/>
                <a:cs typeface="Times New Roman" panose="02020603050405020304" pitchFamily="18" charset="0"/>
              </a:rPr>
              <a:t>cây</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phong</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và</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kí</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ức</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tuổi</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thơ</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cxnSp>
        <p:nvCxnSpPr>
          <p:cNvPr id="114" name="Google Shape;114;p3"/>
          <p:cNvCxnSpPr/>
          <p:nvPr/>
        </p:nvCxnSpPr>
        <p:spPr>
          <a:xfrm>
            <a:off x="112544" y="1393923"/>
            <a:ext cx="12072079" cy="0"/>
          </a:xfrm>
          <a:prstGeom prst="straightConnector1">
            <a:avLst/>
          </a:prstGeom>
          <a:noFill/>
          <a:ln w="228600" cap="flat" cmpd="sng">
            <a:solidFill>
              <a:srgbClr val="636363"/>
            </a:solidFill>
            <a:prstDash val="solid"/>
            <a:miter lim="800000"/>
            <a:headEnd type="none" w="sm" len="sm"/>
            <a:tailEnd type="none" w="sm" len="sm"/>
          </a:ln>
        </p:spPr>
      </p:cxnSp>
      <p:grpSp>
        <p:nvGrpSpPr>
          <p:cNvPr id="115" name="Google Shape;115;p3"/>
          <p:cNvGrpSpPr/>
          <p:nvPr/>
        </p:nvGrpSpPr>
        <p:grpSpPr>
          <a:xfrm>
            <a:off x="1972310" y="1351280"/>
            <a:ext cx="8246745" cy="4746625"/>
            <a:chOff x="114988" y="704538"/>
            <a:chExt cx="4047345" cy="5659034"/>
          </a:xfrm>
        </p:grpSpPr>
        <p:sp>
          <p:nvSpPr>
            <p:cNvPr id="116" name="Google Shape;116;p3"/>
            <p:cNvSpPr/>
            <p:nvPr/>
          </p:nvSpPr>
          <p:spPr>
            <a:xfrm>
              <a:off x="114988" y="2490624"/>
              <a:ext cx="4047345" cy="3872948"/>
            </a:xfrm>
            <a:custGeom>
              <a:avLst/>
              <a:gdLst/>
              <a:ahLst/>
              <a:cxnLst/>
              <a:rect l="l" t="t" r="r" b="b"/>
              <a:pathLst>
                <a:path w="4047345" h="3872948" extrusionOk="0">
                  <a:moveTo>
                    <a:pt x="0" y="1939218"/>
                  </a:moveTo>
                  <a:lnTo>
                    <a:pt x="966866" y="5488"/>
                  </a:lnTo>
                  <a:lnTo>
                    <a:pt x="1633928" y="9234"/>
                  </a:lnTo>
                  <a:cubicBezTo>
                    <a:pt x="2013679" y="-5756"/>
                    <a:pt x="2213548" y="9234"/>
                    <a:pt x="2503358" y="9234"/>
                  </a:cubicBezTo>
                  <a:cubicBezTo>
                    <a:pt x="2695732" y="7985"/>
                    <a:pt x="2543332" y="-8253"/>
                    <a:pt x="3080480" y="5488"/>
                  </a:cubicBezTo>
                  <a:cubicBezTo>
                    <a:pt x="3432748" y="665055"/>
                    <a:pt x="3725057" y="1294641"/>
                    <a:pt x="4047345" y="1939218"/>
                  </a:cubicBezTo>
                  <a:lnTo>
                    <a:pt x="3080480" y="3872948"/>
                  </a:lnTo>
                  <a:lnTo>
                    <a:pt x="966866" y="3872948"/>
                  </a:lnTo>
                  <a:lnTo>
                    <a:pt x="0" y="1939218"/>
                  </a:lnTo>
                  <a:close/>
                </a:path>
              </a:pathLst>
            </a:custGeom>
            <a:gradFill>
              <a:gsLst>
                <a:gs pos="0">
                  <a:srgbClr val="FFDE7E"/>
                </a:gs>
                <a:gs pos="50000">
                  <a:srgbClr val="FFE9B1"/>
                </a:gs>
                <a:gs pos="100000">
                  <a:srgbClr val="FFF2D9"/>
                </a:gs>
              </a:gsLst>
              <a:lin ang="5400000" scaled="0"/>
            </a:gradFill>
            <a:ln>
              <a:noFill/>
            </a:ln>
            <a:effectLst>
              <a:outerShdw blurRad="76200" sy="23000" kx="1200000" algn="br"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dirty="0">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17" name="Google Shape;117;p3"/>
            <p:cNvSpPr/>
            <p:nvPr/>
          </p:nvSpPr>
          <p:spPr>
            <a:xfrm>
              <a:off x="1887387" y="2586315"/>
              <a:ext cx="411108" cy="344019"/>
            </a:xfrm>
            <a:prstGeom prst="ellipse">
              <a:avLst/>
            </a:prstGeom>
            <a:solidFill>
              <a:srgbClr val="2F5496"/>
            </a:solidFill>
            <a:ln>
              <a:noFill/>
            </a:ln>
            <a:effectLst>
              <a:outerShdw blurRad="50800" dist="38100" dir="10800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18" name="Google Shape;118;p3"/>
            <p:cNvSpPr/>
            <p:nvPr/>
          </p:nvSpPr>
          <p:spPr>
            <a:xfrm>
              <a:off x="1727906" y="704538"/>
              <a:ext cx="723460" cy="749508"/>
            </a:xfrm>
            <a:custGeom>
              <a:avLst/>
              <a:gdLst/>
              <a:ahLst/>
              <a:cxnLst/>
              <a:rect l="l" t="t" r="r" b="b"/>
              <a:pathLst>
                <a:path w="723460" h="749508" extrusionOk="0">
                  <a:moveTo>
                    <a:pt x="348706" y="0"/>
                  </a:moveTo>
                  <a:cubicBezTo>
                    <a:pt x="555677" y="0"/>
                    <a:pt x="723460" y="167783"/>
                    <a:pt x="723460" y="374754"/>
                  </a:cubicBezTo>
                  <a:cubicBezTo>
                    <a:pt x="723460" y="581725"/>
                    <a:pt x="555677" y="749508"/>
                    <a:pt x="348706" y="749508"/>
                  </a:cubicBezTo>
                  <a:cubicBezTo>
                    <a:pt x="193478" y="749508"/>
                    <a:pt x="60293" y="655130"/>
                    <a:pt x="3402" y="520625"/>
                  </a:cubicBezTo>
                  <a:lnTo>
                    <a:pt x="1396" y="514163"/>
                  </a:lnTo>
                  <a:lnTo>
                    <a:pt x="145300" y="514163"/>
                  </a:lnTo>
                  <a:lnTo>
                    <a:pt x="171072" y="552388"/>
                  </a:lnTo>
                  <a:cubicBezTo>
                    <a:pt x="216532" y="597848"/>
                    <a:pt x="279336" y="625966"/>
                    <a:pt x="348706" y="625966"/>
                  </a:cubicBezTo>
                  <a:cubicBezTo>
                    <a:pt x="487447" y="625966"/>
                    <a:pt x="599919" y="513495"/>
                    <a:pt x="599919" y="374754"/>
                  </a:cubicBezTo>
                  <a:cubicBezTo>
                    <a:pt x="599919" y="236013"/>
                    <a:pt x="487447" y="123542"/>
                    <a:pt x="348706" y="123542"/>
                  </a:cubicBezTo>
                  <a:cubicBezTo>
                    <a:pt x="279336" y="123542"/>
                    <a:pt x="216532" y="151660"/>
                    <a:pt x="171072" y="197120"/>
                  </a:cubicBezTo>
                  <a:lnTo>
                    <a:pt x="142267" y="239843"/>
                  </a:lnTo>
                  <a:lnTo>
                    <a:pt x="0" y="239843"/>
                  </a:lnTo>
                  <a:lnTo>
                    <a:pt x="3402" y="228883"/>
                  </a:lnTo>
                  <a:cubicBezTo>
                    <a:pt x="60293" y="94378"/>
                    <a:pt x="193478" y="0"/>
                    <a:pt x="348706" y="0"/>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19" name="Google Shape;119;p3"/>
            <p:cNvSpPr/>
            <p:nvPr/>
          </p:nvSpPr>
          <p:spPr>
            <a:xfrm>
              <a:off x="2047221" y="14275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20" name="Google Shape;120;p3"/>
            <p:cNvSpPr/>
            <p:nvPr/>
          </p:nvSpPr>
          <p:spPr>
            <a:xfrm>
              <a:off x="2047221" y="17323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21" name="Google Shape;121;p3"/>
            <p:cNvSpPr/>
            <p:nvPr/>
          </p:nvSpPr>
          <p:spPr>
            <a:xfrm>
              <a:off x="2047221" y="2017174"/>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22" name="Google Shape;122;p3"/>
            <p:cNvSpPr/>
            <p:nvPr/>
          </p:nvSpPr>
          <p:spPr>
            <a:xfrm>
              <a:off x="2047221" y="2339463"/>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123" name="Google Shape;123;p3"/>
            <p:cNvSpPr/>
            <p:nvPr/>
          </p:nvSpPr>
          <p:spPr>
            <a:xfrm>
              <a:off x="2040258" y="2661752"/>
              <a:ext cx="91440" cy="91440"/>
            </a:xfrm>
            <a:prstGeom prst="ellipse">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grpSp>
      <p:sp>
        <p:nvSpPr>
          <p:cNvPr id="33" name="TextBox 32"/>
          <p:cNvSpPr txBox="1"/>
          <p:nvPr/>
        </p:nvSpPr>
        <p:spPr>
          <a:xfrm flipH="1">
            <a:off x="3860758" y="206477"/>
            <a:ext cx="4470483" cy="707886"/>
          </a:xfrm>
          <a:prstGeom prst="rect">
            <a:avLst/>
          </a:prstGeom>
          <a:noFill/>
        </p:spPr>
        <p:txBody>
          <a:bodyPr wrap="square" rtlCol="0">
            <a:spAutoFit/>
          </a:bodyPr>
          <a:lstStyle/>
          <a:p>
            <a:pPr algn="ctr"/>
            <a:r>
              <a:rPr lang="en-SG" sz="4000" dirty="0" err="1">
                <a:solidFill>
                  <a:srgbClr val="FF0000"/>
                </a:solidFill>
                <a:latin typeface="Times New Roman" panose="02020603050405020304" pitchFamily="18" charset="0"/>
                <a:cs typeface="Times New Roman" panose="02020603050405020304" pitchFamily="18" charset="0"/>
              </a:rPr>
              <a:t>Cây</a:t>
            </a:r>
            <a:r>
              <a:rPr lang="en-SG" sz="4000" dirty="0">
                <a:solidFill>
                  <a:srgbClr val="FF0000"/>
                </a:solidFill>
                <a:latin typeface="Times New Roman" panose="02020603050405020304" pitchFamily="18" charset="0"/>
                <a:cs typeface="Times New Roman" panose="02020603050405020304" pitchFamily="18" charset="0"/>
              </a:rPr>
              <a:t> </a:t>
            </a:r>
            <a:r>
              <a:rPr lang="en-SG" sz="4000" dirty="0" err="1">
                <a:solidFill>
                  <a:srgbClr val="FF0000"/>
                </a:solidFill>
                <a:latin typeface="Times New Roman" panose="02020603050405020304" pitchFamily="18" charset="0"/>
                <a:cs typeface="Times New Roman" panose="02020603050405020304" pitchFamily="18" charset="0"/>
              </a:rPr>
              <a:t>phong</a:t>
            </a:r>
            <a:r>
              <a:rPr lang="en-SG" sz="4000" dirty="0">
                <a:solidFill>
                  <a:srgbClr val="FF0000"/>
                </a:solidFill>
                <a:latin typeface="Times New Roman" panose="02020603050405020304" pitchFamily="18" charset="0"/>
                <a:cs typeface="Times New Roman" panose="02020603050405020304" pitchFamily="18" charset="0"/>
              </a:rPr>
              <a:t> </a:t>
            </a:r>
            <a:r>
              <a:rPr lang="en-SG" sz="4000" dirty="0" err="1">
                <a:solidFill>
                  <a:srgbClr val="FF0000"/>
                </a:solidFill>
                <a:latin typeface="Times New Roman" panose="02020603050405020304" pitchFamily="18" charset="0"/>
                <a:cs typeface="Times New Roman" panose="02020603050405020304" pitchFamily="18" charset="0"/>
              </a:rPr>
              <a:t>kỉ</a:t>
            </a:r>
            <a:r>
              <a:rPr lang="en-SG" sz="4000" dirty="0">
                <a:solidFill>
                  <a:srgbClr val="FF0000"/>
                </a:solidFill>
                <a:latin typeface="Times New Roman" panose="02020603050405020304" pitchFamily="18" charset="0"/>
                <a:cs typeface="Times New Roman" panose="02020603050405020304" pitchFamily="18" charset="0"/>
              </a:rPr>
              <a:t> </a:t>
            </a:r>
            <a:r>
              <a:rPr lang="en-SG" sz="4000" dirty="0" err="1">
                <a:solidFill>
                  <a:srgbClr val="FF0000"/>
                </a:solidFill>
                <a:latin typeface="Times New Roman" panose="02020603050405020304" pitchFamily="18" charset="0"/>
                <a:cs typeface="Times New Roman" panose="02020603050405020304" pitchFamily="18" charset="0"/>
              </a:rPr>
              <a:t>niệm</a:t>
            </a:r>
            <a:endParaRPr lang="en-SG" sz="40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8650" y="3587750"/>
            <a:ext cx="6117590" cy="1076325"/>
          </a:xfrm>
          <a:prstGeom prst="rect">
            <a:avLst/>
          </a:prstGeom>
        </p:spPr>
        <p:txBody>
          <a:bodyPr wrap="square">
            <a:spAutoFit/>
          </a:bodyPr>
          <a:lstStyle/>
          <a:p>
            <a:pPr lvl="0" algn="ctr"/>
            <a:r>
              <a:rPr lang="en-US" altLang="en-SG" sz="3200" b="1" dirty="0" err="1">
                <a:latin typeface="Times New Roman" panose="02020603050405020304" pitchFamily="18" charset="0"/>
                <a:ea typeface="Calibri" panose="020F0502020204030204"/>
                <a:cs typeface="Times New Roman" panose="02020603050405020304" pitchFamily="18" charset="0"/>
                <a:sym typeface="Calibri" panose="020F0502020204030204"/>
              </a:rPr>
              <a:t>N</a:t>
            </a:r>
            <a:r>
              <a:rPr lang="en-SG" sz="3200" b="1" dirty="0" err="1">
                <a:latin typeface="Times New Roman" panose="02020603050405020304" pitchFamily="18" charset="0"/>
                <a:ea typeface="Calibri" panose="020F0502020204030204"/>
                <a:cs typeface="Times New Roman" panose="02020603050405020304" pitchFamily="18" charset="0"/>
                <a:sym typeface="Calibri" panose="020F0502020204030204"/>
              </a:rPr>
              <a:t>hững</a:t>
            </a:r>
            <a:r>
              <a:rPr lang="en-SG" sz="3200" b="1" dirty="0">
                <a:latin typeface="Times New Roman" panose="02020603050405020304" pitchFamily="18" charset="0"/>
                <a:ea typeface="Calibri" panose="020F0502020204030204"/>
                <a:cs typeface="Times New Roman" panose="02020603050405020304" pitchFamily="18" charset="0"/>
                <a:sym typeface="Calibri" panose="020F0502020204030204"/>
              </a:rPr>
              <a:t> chi </a:t>
            </a:r>
            <a:r>
              <a:rPr lang="en-SG" sz="3200" b="1" dirty="0" err="1">
                <a:latin typeface="Times New Roman" panose="02020603050405020304" pitchFamily="18" charset="0"/>
                <a:ea typeface="Calibri" panose="020F0502020204030204"/>
                <a:cs typeface="Times New Roman" panose="02020603050405020304" pitchFamily="18" charset="0"/>
                <a:sym typeface="Calibri" panose="020F0502020204030204"/>
              </a:rPr>
              <a:t>tiết</a:t>
            </a:r>
            <a:r>
              <a:rPr lang="en-SG" sz="3200" b="1"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latin typeface="Times New Roman" panose="02020603050405020304" pitchFamily="18" charset="0"/>
                <a:ea typeface="Calibri" panose="020F0502020204030204"/>
                <a:cs typeface="Times New Roman" panose="02020603050405020304" pitchFamily="18" charset="0"/>
                <a:sym typeface="Calibri" panose="020F0502020204030204"/>
              </a:rPr>
              <a:t>miêu</a:t>
            </a:r>
            <a:r>
              <a:rPr lang="en-SG" sz="3200" b="1"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latin typeface="Times New Roman" panose="02020603050405020304" pitchFamily="18" charset="0"/>
                <a:ea typeface="Calibri" panose="020F0502020204030204"/>
                <a:cs typeface="Times New Roman" panose="02020603050405020304" pitchFamily="18" charset="0"/>
                <a:sym typeface="Calibri" panose="020F0502020204030204"/>
              </a:rPr>
              <a:t>tả</a:t>
            </a:r>
            <a:r>
              <a:rPr lang="en-SG" sz="3200" b="1" dirty="0">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Hai </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cây</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phong</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Lũ</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trẻ</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US" alt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h</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ình</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ảnh</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làng</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r>
              <a:rPr lang="en-SG" sz="3200" b="1" dirty="0" err="1">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quê</a:t>
            </a:r>
            <a:r>
              <a:rPr lang="en-SG" sz="3200" b="1" dirty="0">
                <a:solidFill>
                  <a:srgbClr val="FF0000"/>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endParaRPr lang="en-SG" sz="3200" b="1" dirty="0">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Effect transition="in" filter="fade">
                                      <p:cBhvr>
                                        <p:cTn id="12" dur="1000"/>
                                        <p:tgtEl>
                                          <p:spTgt spid="1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bstract green watercolor background Royalty Free Vector"/>
          <p:cNvPicPr>
            <a:picLocks noChangeAspect="1" noChangeArrowheads="1"/>
          </p:cNvPicPr>
          <p:nvPr/>
        </p:nvPicPr>
        <p:blipFill rotWithShape="1">
          <a:blip r:embed="rId1">
            <a:extLst>
              <a:ext uri="{28A0092B-C50C-407E-A947-70E740481C1C}">
                <a14:useLocalDpi xmlns:a14="http://schemas.microsoft.com/office/drawing/2010/main" val="0"/>
              </a:ext>
            </a:extLst>
          </a:blip>
          <a:srcRect b="87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342"/>
          <p:cNvSpPr txBox="1">
            <a:spLocks noChangeArrowheads="1"/>
          </p:cNvSpPr>
          <p:nvPr/>
        </p:nvSpPr>
        <p:spPr bwMode="auto">
          <a:xfrm>
            <a:off x="1604930" y="2644170"/>
            <a:ext cx="8982139" cy="1569660"/>
          </a:xfrm>
          <a:prstGeom prst="rect">
            <a:avLst/>
          </a:prstGeom>
          <a:noFill/>
          <a:ln w="9525">
            <a:noFill/>
            <a:miter lim="800000"/>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eaLnBrk="1" hangingPunct="1">
              <a:buFont typeface="Arial" panose="020B0604020202020204" pitchFamily="34" charset="0"/>
              <a:buNone/>
            </a:pPr>
            <a:r>
              <a:rPr lang="en-SG" altLang="zh-CN" sz="9600" dirty="0">
                <a:solidFill>
                  <a:srgbClr val="FF0000"/>
                </a:solidFill>
                <a:latin typeface="Times New Roman" panose="02020603050405020304" pitchFamily="18" charset="0"/>
                <a:ea typeface="+mj-ea"/>
                <a:cs typeface="Times New Roman" panose="02020603050405020304" pitchFamily="18" charset="0"/>
              </a:rPr>
              <a:t>I. </a:t>
            </a:r>
            <a:r>
              <a:rPr lang="en-SG" altLang="zh-CN" sz="9600" dirty="0" err="1">
                <a:solidFill>
                  <a:srgbClr val="FF0000"/>
                </a:solidFill>
                <a:latin typeface="Times New Roman" panose="02020603050405020304" pitchFamily="18" charset="0"/>
                <a:ea typeface="+mj-ea"/>
                <a:cs typeface="Times New Roman" panose="02020603050405020304" pitchFamily="18" charset="0"/>
              </a:rPr>
              <a:t>Tìm</a:t>
            </a:r>
            <a:r>
              <a:rPr lang="en-SG" altLang="zh-CN" sz="9600" dirty="0">
                <a:solidFill>
                  <a:srgbClr val="FF0000"/>
                </a:solidFill>
                <a:latin typeface="Times New Roman" panose="02020603050405020304" pitchFamily="18" charset="0"/>
                <a:ea typeface="+mj-ea"/>
                <a:cs typeface="Times New Roman" panose="02020603050405020304" pitchFamily="18" charset="0"/>
              </a:rPr>
              <a:t> </a:t>
            </a:r>
            <a:r>
              <a:rPr lang="en-SG" altLang="zh-CN" sz="9600" dirty="0" err="1">
                <a:solidFill>
                  <a:srgbClr val="FF0000"/>
                </a:solidFill>
                <a:latin typeface="Times New Roman" panose="02020603050405020304" pitchFamily="18" charset="0"/>
                <a:ea typeface="+mj-ea"/>
                <a:cs typeface="Times New Roman" panose="02020603050405020304" pitchFamily="18" charset="0"/>
              </a:rPr>
              <a:t>hiểu</a:t>
            </a:r>
            <a:r>
              <a:rPr lang="en-SG" altLang="zh-CN" sz="9600" dirty="0">
                <a:solidFill>
                  <a:srgbClr val="FF0000"/>
                </a:solidFill>
                <a:latin typeface="Times New Roman" panose="02020603050405020304" pitchFamily="18" charset="0"/>
                <a:ea typeface="+mj-ea"/>
                <a:cs typeface="Times New Roman" panose="02020603050405020304" pitchFamily="18" charset="0"/>
              </a:rPr>
              <a:t> </a:t>
            </a:r>
            <a:r>
              <a:rPr lang="en-SG" altLang="zh-CN" sz="9600" dirty="0" err="1">
                <a:solidFill>
                  <a:srgbClr val="FF0000"/>
                </a:solidFill>
                <a:latin typeface="Times New Roman" panose="02020603050405020304" pitchFamily="18" charset="0"/>
                <a:ea typeface="+mj-ea"/>
                <a:cs typeface="Times New Roman" panose="02020603050405020304" pitchFamily="18" charset="0"/>
              </a:rPr>
              <a:t>chung</a:t>
            </a:r>
            <a:endParaRPr lang="zh-CN" altLang="en-US" sz="9600"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i cay pho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6634" b="89854" l="3304" r="88473">
                        <a14:foregroundMark x1="8150" y1="13073" x2="2790" y2="27024"/>
                        <a14:foregroundMark x1="2790" y1="27024" x2="3377" y2="34341"/>
                        <a14:foregroundMark x1="3377" y1="34341" x2="5580" y2="40585"/>
                        <a14:foregroundMark x1="5580" y1="40585" x2="9178" y2="45171"/>
                        <a14:foregroundMark x1="9178" y1="45171" x2="10793" y2="36293"/>
                        <a14:foregroundMark x1="10793" y1="36293" x2="9251" y2="27707"/>
                        <a14:foregroundMark x1="9251" y1="27707" x2="10059" y2="10732"/>
                        <a14:foregroundMark x1="10059" y1="10732" x2="7930" y2="13463"/>
                        <a14:foregroundMark x1="3304" y1="30537" x2="5066" y2="34146"/>
                        <a14:foregroundMark x1="35389" y1="9463" x2="35389" y2="9463"/>
                        <a14:foregroundMark x1="33040" y1="6634" x2="34141" y2="9561"/>
                        <a14:backgroundMark x1="954" y1="30537" x2="3744" y2="44683"/>
                        <a14:backgroundMark x1="3744" y1="44683" x2="5286" y2="49366"/>
                        <a14:backgroundMark x1="13363" y1="53463" x2="4112" y2="53073"/>
                        <a14:backgroundMark x1="41483" y1="54049" x2="38032" y2="51220"/>
                        <a14:backgroundMark x1="38032" y1="51220" x2="37372" y2="58146"/>
                        <a14:backgroundMark x1="37372" y1="58146" x2="40235" y2="53463"/>
                        <a14:backgroundMark x1="40235" y1="53463" x2="40382" y2="54634"/>
                        <a14:backgroundMark x1="48532" y1="23415" x2="50073" y2="47220"/>
                        <a14:backgroundMark x1="50073" y1="47220" x2="53891" y2="47707"/>
                        <a14:backgroundMark x1="53891" y1="47707" x2="59104" y2="47122"/>
                        <a14:backgroundMark x1="59104" y1="47122" x2="81645" y2="49756"/>
                        <a14:backgroundMark x1="81645" y1="49756" x2="85683" y2="49463"/>
                        <a14:backgroundMark x1="85683" y1="49463" x2="86490" y2="41854"/>
                        <a14:backgroundMark x1="86490" y1="41854" x2="82526" y2="27122"/>
                        <a14:backgroundMark x1="82526" y1="27122" x2="79222" y2="22439"/>
                        <a14:backgroundMark x1="79222" y1="22439" x2="53451" y2="19805"/>
                        <a14:backgroundMark x1="53451" y1="19805" x2="48678" y2="22927"/>
                      </a14:backgroundRemoval>
                    </a14:imgEffect>
                  </a14:imgLayer>
                </a14:imgProps>
              </a:ext>
              <a:ext uri="{28A0092B-C50C-407E-A947-70E740481C1C}">
                <a14:useLocalDpi xmlns:a14="http://schemas.microsoft.com/office/drawing/2010/main" val="0"/>
              </a:ext>
            </a:extLst>
          </a:blip>
          <a:srcRect l="774" r="50005" b="32542"/>
          <a:stretch>
            <a:fillRect/>
          </a:stretch>
        </p:blipFill>
        <p:spPr bwMode="auto">
          <a:xfrm>
            <a:off x="8458715" y="3628103"/>
            <a:ext cx="3613910" cy="298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4352574" y="463808"/>
            <a:ext cx="331597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Hai </a:t>
            </a:r>
            <a:r>
              <a:rPr lang="en-US" altLang="en-US" sz="4000" b="1" dirty="0" err="1">
                <a:solidFill>
                  <a:srgbClr val="FF0000"/>
                </a:solidFill>
                <a:latin typeface="Times New Roman" panose="02020603050405020304" pitchFamily="18" charset="0"/>
                <a:cs typeface="Times New Roman" panose="02020603050405020304" pitchFamily="18" charset="0"/>
              </a:rPr>
              <a:t>cây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phong</a:t>
            </a:r>
            <a:endParaRPr lang="en-US" altLang="en-US" sz="4000" b="1" u="sng" dirty="0">
              <a:solidFill>
                <a:srgbClr val="FF0000"/>
              </a:solidFill>
              <a:latin typeface="Times New Roman" panose="02020603050405020304" pitchFamily="18" charset="0"/>
              <a:cs typeface="Times New Roman" panose="02020603050405020304" pitchFamily="18" charset="0"/>
            </a:endParaRPr>
          </a:p>
        </p:txBody>
      </p:sp>
      <p:sp>
        <p:nvSpPr>
          <p:cNvPr id="4" name="Text Box 8"/>
          <p:cNvSpPr txBox="1">
            <a:spLocks noChangeArrowheads="1"/>
          </p:cNvSpPr>
          <p:nvPr/>
        </p:nvSpPr>
        <p:spPr bwMode="auto">
          <a:xfrm>
            <a:off x="725285" y="1462339"/>
            <a:ext cx="92417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i="1" dirty="0">
                <a:latin typeface="Times New Roman" panose="02020603050405020304" pitchFamily="18" charset="0"/>
                <a:cs typeface="Times New Roman" panose="02020603050405020304" pitchFamily="18" charset="0"/>
              </a:rPr>
              <a:t>- </a:t>
            </a:r>
            <a:r>
              <a:rPr lang="vi-VN" altLang="en-US" i="1" dirty="0">
                <a:latin typeface="Times New Roman" panose="02020603050405020304" pitchFamily="18" charset="0"/>
                <a:cs typeface="Times New Roman" panose="02020603050405020304" pitchFamily="18" charset="0"/>
              </a:rPr>
              <a:t>K</a:t>
            </a:r>
            <a:r>
              <a:rPr lang="en-US" altLang="en-US" i="1" dirty="0" err="1">
                <a:latin typeface="Times New Roman" panose="02020603050405020304" pitchFamily="18" charset="0"/>
                <a:cs typeface="Times New Roman" panose="02020603050405020304" pitchFamily="18" charset="0"/>
              </a:rPr>
              <a:t>hổng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lồ</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nghiêng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ngả</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đung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đưa</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như</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muốn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chào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mời</a:t>
            </a:r>
            <a:endParaRPr lang="en-US" altLang="en-US" i="1" dirty="0">
              <a:latin typeface="Times New Roman" panose="02020603050405020304" pitchFamily="18" charset="0"/>
              <a:cs typeface="Times New Roman" panose="02020603050405020304" pitchFamily="18" charset="0"/>
            </a:endParaRPr>
          </a:p>
        </p:txBody>
      </p:sp>
      <p:sp>
        <p:nvSpPr>
          <p:cNvPr id="5" name="Text Box 9"/>
          <p:cNvSpPr txBox="1">
            <a:spLocks noChangeArrowheads="1"/>
          </p:cNvSpPr>
          <p:nvPr/>
        </p:nvSpPr>
        <p:spPr bwMode="auto">
          <a:xfrm>
            <a:off x="705620" y="2144143"/>
            <a:ext cx="796988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Bóng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râm</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mát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rượi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tiếng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lá</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xào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xạc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dịu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hiền</a:t>
            </a:r>
            <a:r>
              <a:rPr lang="en-US" altLang="en-US" i="1" dirty="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6" name="Text Box 10"/>
          <p:cNvSpPr txBox="1">
            <a:spLocks noChangeArrowheads="1"/>
          </p:cNvSpPr>
          <p:nvPr/>
        </p:nvSpPr>
        <p:spPr bwMode="auto">
          <a:xfrm>
            <a:off x="702138" y="2782414"/>
            <a:ext cx="388493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Các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mấu</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mắt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cành</a:t>
            </a:r>
            <a:r>
              <a:rPr lang="en-US" altLang="en-US" i="1" dirty="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7" name="Text Box 10"/>
          <p:cNvSpPr txBox="1">
            <a:spLocks noChangeArrowheads="1"/>
          </p:cNvSpPr>
          <p:nvPr/>
        </p:nvSpPr>
        <p:spPr bwMode="auto">
          <a:xfrm>
            <a:off x="702138" y="3422067"/>
            <a:ext cx="7082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Đàn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chim</a:t>
            </a:r>
            <a:r>
              <a:rPr lang="en-US" altLang="en-US" i="1" dirty="0">
                <a:latin typeface="Times New Roman" panose="02020603050405020304" pitchFamily="18" charset="0"/>
                <a:cs typeface="Times New Roman" panose="02020603050405020304" pitchFamily="18" charset="0"/>
              </a:rPr>
              <a:t> … chao </a:t>
            </a:r>
            <a:r>
              <a:rPr lang="en-US" altLang="en-US" i="1" dirty="0" err="1">
                <a:latin typeface="Times New Roman" panose="02020603050405020304" pitchFamily="18" charset="0"/>
                <a:cs typeface="Times New Roman" panose="02020603050405020304" pitchFamily="18" charset="0"/>
              </a:rPr>
              <a:t>đi</a:t>
            </a:r>
            <a:r>
              <a:rPr lang="en-US" altLang="en-US" i="1" dirty="0">
                <a:latin typeface="Times New Roman" panose="02020603050405020304" pitchFamily="18" charset="0"/>
                <a:cs typeface="Times New Roman" panose="02020603050405020304" pitchFamily="18" charset="0"/>
              </a:rPr>
              <a:t> chao </a:t>
            </a:r>
            <a:r>
              <a:rPr lang="en-US" altLang="en-US" i="1" dirty="0" err="1">
                <a:latin typeface="Times New Roman" panose="02020603050405020304" pitchFamily="18" charset="0"/>
                <a:cs typeface="Times New Roman" panose="02020603050405020304" pitchFamily="18" charset="0"/>
              </a:rPr>
              <a:t>lại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trên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đầu</a:t>
            </a:r>
            <a:r>
              <a:rPr lang="en-US" altLang="en-US" i="1" dirty="0">
                <a:latin typeface=".VnSouthern" panose="020B7200000000000000" pitchFamily="34" charset="0"/>
              </a:rPr>
              <a:t>.</a:t>
            </a:r>
            <a:endParaRPr lang="en-US" altLang="en-US" i="1" dirty="0">
              <a:latin typeface=".VnSouthern" panose="020B7200000000000000" pitchFamily="34" charset="0"/>
            </a:endParaRPr>
          </a:p>
        </p:txBody>
      </p:sp>
      <p:sp>
        <p:nvSpPr>
          <p:cNvPr id="8" name="Rectangle 4"/>
          <p:cNvSpPr>
            <a:spLocks noChangeArrowheads="1"/>
          </p:cNvSpPr>
          <p:nvPr/>
        </p:nvSpPr>
        <p:spPr bwMode="auto">
          <a:xfrm>
            <a:off x="1091126" y="5523868"/>
            <a:ext cx="750329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0" indent="0" eaLnBrk="1" hangingPunct="1">
              <a:buFontTx/>
              <a:buNone/>
            </a:pPr>
            <a:r>
              <a:rPr lang="en-US" altLang="en-US"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Như</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những</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người</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bạn</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thân</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thiết</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gắn</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bó</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là</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nơi</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hội</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tụ</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niềm</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vui</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tuổi</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thơ</a:t>
            </a:r>
            <a:r>
              <a:rPr lang="en-US" altLang="en-US" b="1" i="1" dirty="0">
                <a:solidFill>
                  <a:schemeClr val="accent1"/>
                </a:solidFill>
                <a:latin typeface="Times New Roman" panose="02020603050405020304" pitchFamily="18" charset="0"/>
                <a:cs typeface="Times New Roman" panose="02020603050405020304" pitchFamily="18" charset="0"/>
              </a:rPr>
              <a:t>. </a:t>
            </a:r>
            <a:endParaRPr lang="en-US" altLang="en-US" b="1" i="1" dirty="0">
              <a:solidFill>
                <a:schemeClr val="accent1"/>
              </a:solidFill>
              <a:latin typeface="Times New Roman" panose="02020603050405020304" pitchFamily="18" charset="0"/>
              <a:cs typeface="Times New Roman" panose="02020603050405020304" pitchFamily="18" charset="0"/>
            </a:endParaRPr>
          </a:p>
        </p:txBody>
      </p:sp>
      <p:sp>
        <p:nvSpPr>
          <p:cNvPr id="9" name="Text Box 11"/>
          <p:cNvSpPr txBox="1">
            <a:spLocks noChangeArrowheads="1"/>
          </p:cNvSpPr>
          <p:nvPr/>
        </p:nvSpPr>
        <p:spPr bwMode="auto">
          <a:xfrm>
            <a:off x="1100957" y="4293903"/>
            <a:ext cx="72171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en-US" altLang="en-US"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Tự</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sự</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kết</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hợp</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miêu</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tả</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dùng</a:t>
            </a:r>
            <a:r>
              <a:rPr lang="en-US" altLang="en-US" i="1" dirty="0">
                <a:solidFill>
                  <a:schemeClr val="accent1"/>
                </a:solidFill>
                <a:latin typeface="Times New Roman" panose="02020603050405020304" pitchFamily="18" charset="0"/>
                <a:cs typeface="Times New Roman" panose="02020603050405020304" pitchFamily="18" charset="0"/>
              </a:rPr>
              <a:t> so </a:t>
            </a:r>
            <a:r>
              <a:rPr lang="en-US" altLang="en-US" i="1" dirty="0" err="1">
                <a:solidFill>
                  <a:schemeClr val="accent1"/>
                </a:solidFill>
                <a:latin typeface="Times New Roman" panose="02020603050405020304" pitchFamily="18" charset="0"/>
                <a:cs typeface="Times New Roman" panose="02020603050405020304" pitchFamily="18" charset="0"/>
              </a:rPr>
              <a:t>sánh</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nhân</a:t>
            </a:r>
            <a:r>
              <a:rPr lang="en-US" altLang="en-US" i="1" dirty="0">
                <a:solidFill>
                  <a:schemeClr val="accent1"/>
                </a:solidFill>
                <a:latin typeface="Times New Roman" panose="02020603050405020304" pitchFamily="18" charset="0"/>
                <a:cs typeface="Times New Roman" panose="02020603050405020304" pitchFamily="18" charset="0"/>
              </a:rPr>
              <a:t> </a:t>
            </a:r>
            <a:r>
              <a:rPr lang="en-US" altLang="en-US" i="1" dirty="0" err="1">
                <a:solidFill>
                  <a:schemeClr val="accent1"/>
                </a:solidFill>
                <a:latin typeface="Times New Roman" panose="02020603050405020304" pitchFamily="18" charset="0"/>
                <a:cs typeface="Times New Roman" panose="02020603050405020304" pitchFamily="18" charset="0"/>
              </a:rPr>
              <a:t>hóa</a:t>
            </a:r>
            <a:r>
              <a:rPr lang="en-US" altLang="en-US" i="1" dirty="0">
                <a:solidFill>
                  <a:schemeClr val="accent1"/>
                </a:solidFill>
                <a:latin typeface="Times New Roman" panose="02020603050405020304" pitchFamily="18" charset="0"/>
                <a:cs typeface="Times New Roman" panose="02020603050405020304" pitchFamily="18" charset="0"/>
              </a:rPr>
              <a:t>.</a:t>
            </a:r>
            <a:endParaRPr lang="en-US" altLang="en-US" i="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00" fill="hold"/>
                                        <p:tgtEl>
                                          <p:spTgt spid="7"/>
                                        </p:tgtEl>
                                        <p:attrNameLst>
                                          <p:attrName>ppt_x</p:attrName>
                                        </p:attrNameLst>
                                      </p:cBhvr>
                                      <p:tavLst>
                                        <p:tav tm="0">
                                          <p:val>
                                            <p:strVal val="0-#ppt_w/2"/>
                                          </p:val>
                                        </p:tav>
                                        <p:tav tm="100000">
                                          <p:val>
                                            <p:strVal val="#ppt_x"/>
                                          </p:val>
                                        </p:tav>
                                      </p:tavLst>
                                    </p:anim>
                                    <p:anim calcmode="lin" valueType="num">
                                      <p:cBhvr additive="base">
                                        <p:cTn id="3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ox(i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amond(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i cay pho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6634" b="89854" l="3304" r="88473">
                        <a14:foregroundMark x1="8150" y1="13073" x2="2790" y2="27024"/>
                        <a14:foregroundMark x1="2790" y1="27024" x2="3377" y2="34341"/>
                        <a14:foregroundMark x1="3377" y1="34341" x2="5580" y2="40585"/>
                        <a14:foregroundMark x1="5580" y1="40585" x2="9178" y2="45171"/>
                        <a14:foregroundMark x1="9178" y1="45171" x2="10793" y2="36293"/>
                        <a14:foregroundMark x1="10793" y1="36293" x2="9251" y2="27707"/>
                        <a14:foregroundMark x1="9251" y1="27707" x2="10059" y2="10732"/>
                        <a14:foregroundMark x1="10059" y1="10732" x2="7930" y2="13463"/>
                        <a14:foregroundMark x1="3304" y1="30537" x2="5066" y2="34146"/>
                        <a14:foregroundMark x1="35389" y1="9463" x2="35389" y2="9463"/>
                        <a14:foregroundMark x1="33040" y1="6634" x2="34141" y2="9561"/>
                        <a14:backgroundMark x1="954" y1="30537" x2="3744" y2="44683"/>
                        <a14:backgroundMark x1="3744" y1="44683" x2="5286" y2="49366"/>
                        <a14:backgroundMark x1="13363" y1="53463" x2="4112" y2="53073"/>
                        <a14:backgroundMark x1="41483" y1="54049" x2="38032" y2="51220"/>
                        <a14:backgroundMark x1="38032" y1="51220" x2="37372" y2="58146"/>
                        <a14:backgroundMark x1="37372" y1="58146" x2="40235" y2="53463"/>
                        <a14:backgroundMark x1="40235" y1="53463" x2="40382" y2="54634"/>
                        <a14:backgroundMark x1="48532" y1="23415" x2="50073" y2="47220"/>
                        <a14:backgroundMark x1="50073" y1="47220" x2="53891" y2="47707"/>
                        <a14:backgroundMark x1="53891" y1="47707" x2="59104" y2="47122"/>
                        <a14:backgroundMark x1="59104" y1="47122" x2="81645" y2="49756"/>
                        <a14:backgroundMark x1="81645" y1="49756" x2="85683" y2="49463"/>
                        <a14:backgroundMark x1="85683" y1="49463" x2="86490" y2="41854"/>
                        <a14:backgroundMark x1="86490" y1="41854" x2="82526" y2="27122"/>
                        <a14:backgroundMark x1="82526" y1="27122" x2="79222" y2="22439"/>
                        <a14:backgroundMark x1="79222" y1="22439" x2="53451" y2="19805"/>
                        <a14:backgroundMark x1="53451" y1="19805" x2="48678" y2="22927"/>
                      </a14:backgroundRemoval>
                    </a14:imgEffect>
                  </a14:imgLayer>
                </a14:imgProps>
              </a:ext>
              <a:ext uri="{28A0092B-C50C-407E-A947-70E740481C1C}">
                <a14:useLocalDpi xmlns:a14="http://schemas.microsoft.com/office/drawing/2010/main" val="0"/>
              </a:ext>
            </a:extLst>
          </a:blip>
          <a:srcRect l="774" r="50005" b="32542"/>
          <a:stretch>
            <a:fillRect/>
          </a:stretch>
        </p:blipFill>
        <p:spPr bwMode="auto">
          <a:xfrm>
            <a:off x="8222740" y="1163381"/>
            <a:ext cx="3613910" cy="298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5155678" y="349883"/>
            <a:ext cx="18806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Bọn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trẻ</a:t>
            </a:r>
            <a:endParaRPr lang="en-US" altLang="en-US" sz="4000" b="1" u="sng" dirty="0">
              <a:solidFill>
                <a:srgbClr val="FF0000"/>
              </a:solidFill>
              <a:latin typeface="Times New Roman" panose="02020603050405020304" pitchFamily="18" charset="0"/>
              <a:cs typeface="Times New Roman" panose="02020603050405020304" pitchFamily="18" charset="0"/>
            </a:endParaRPr>
          </a:p>
        </p:txBody>
      </p:sp>
      <p:sp>
        <p:nvSpPr>
          <p:cNvPr id="4" name="Text Box 8"/>
          <p:cNvSpPr txBox="1">
            <a:spLocks noChangeArrowheads="1"/>
          </p:cNvSpPr>
          <p:nvPr/>
        </p:nvSpPr>
        <p:spPr bwMode="auto">
          <a:xfrm>
            <a:off x="725285" y="1540997"/>
            <a:ext cx="66012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Trước</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nghỉ</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hè</a:t>
            </a:r>
            <a:r>
              <a:rPr lang="en-US" altLang="en-US" i="1" dirty="0">
                <a:latin typeface="Times New Roman" panose="02020603050405020304" pitchFamily="18" charset="0"/>
                <a:cs typeface="Times New Roman" panose="02020603050405020304" pitchFamily="18" charset="0"/>
              </a:rPr>
              <a:t>…</a:t>
            </a:r>
            <a:r>
              <a:rPr lang="en-US" altLang="en-US" i="1" dirty="0" err="1">
                <a:latin typeface="Times New Roman" panose="02020603050405020304" pitchFamily="18" charset="0"/>
                <a:cs typeface="Times New Roman" panose="02020603050405020304" pitchFamily="18" charset="0"/>
              </a:rPr>
              <a:t>chạy</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lên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phá</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tổ</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chim</a:t>
            </a:r>
            <a:r>
              <a:rPr lang="en-US" altLang="en-US" sz="2400" i="1" dirty="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5" name="Text Box 9"/>
          <p:cNvSpPr txBox="1">
            <a:spLocks noChangeArrowheads="1"/>
          </p:cNvSpPr>
          <p:nvPr/>
        </p:nvSpPr>
        <p:spPr bwMode="auto">
          <a:xfrm>
            <a:off x="705620" y="2222801"/>
            <a:ext cx="648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Reo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hò</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huýt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còi</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ầm</a:t>
            </a:r>
            <a:r>
              <a:rPr lang="en-US" altLang="en-US" i="1" dirty="0">
                <a:latin typeface="Times New Roman" panose="02020603050405020304" pitchFamily="18" charset="0"/>
                <a:cs typeface="Times New Roman" panose="02020603050405020304" pitchFamily="18" charset="0"/>
              </a:rPr>
              <a:t> ĩ, </a:t>
            </a:r>
            <a:r>
              <a:rPr lang="en-US" altLang="en-US" i="1" dirty="0" err="1">
                <a:latin typeface="Times New Roman" panose="02020603050405020304" pitchFamily="18" charset="0"/>
                <a:cs typeface="Times New Roman" panose="02020603050405020304" pitchFamily="18" charset="0"/>
              </a:rPr>
              <a:t>chạy</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lên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đồi</a:t>
            </a:r>
            <a:r>
              <a:rPr lang="en-US" altLang="en-US" i="1" dirty="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6" name="Text Box 10"/>
          <p:cNvSpPr txBox="1">
            <a:spLocks noChangeArrowheads="1"/>
          </p:cNvSpPr>
          <p:nvPr/>
        </p:nvSpPr>
        <p:spPr bwMode="auto">
          <a:xfrm>
            <a:off x="702138" y="2861072"/>
            <a:ext cx="4342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Leo </a:t>
            </a:r>
            <a:r>
              <a:rPr lang="en-US" altLang="en-US" i="1" dirty="0" err="1">
                <a:latin typeface="Times New Roman" panose="02020603050405020304" pitchFamily="18" charset="0"/>
                <a:cs typeface="Times New Roman" panose="02020603050405020304" pitchFamily="18" charset="0"/>
              </a:rPr>
              <a:t>lên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cao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cao</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nữa</a:t>
            </a:r>
            <a:r>
              <a:rPr lang="en-US" altLang="en-US" i="1" dirty="0">
                <a:latin typeface="Times New Roman" panose="02020603050405020304" pitchFamily="18" charset="0"/>
                <a:cs typeface="Times New Roman" panose="02020603050405020304" pitchFamily="18" charset="0"/>
              </a:rPr>
              <a:t> …</a:t>
            </a:r>
            <a:endParaRPr lang="en-US" altLang="en-US" i="1" dirty="0">
              <a:latin typeface="Times New Roman" panose="02020603050405020304" pitchFamily="18" charset="0"/>
              <a:cs typeface="Times New Roman" panose="02020603050405020304" pitchFamily="18" charset="0"/>
            </a:endParaRPr>
          </a:p>
        </p:txBody>
      </p:sp>
      <p:sp>
        <p:nvSpPr>
          <p:cNvPr id="7" name="Text Box 10"/>
          <p:cNvSpPr txBox="1">
            <a:spLocks noChangeArrowheads="1"/>
          </p:cNvSpPr>
          <p:nvPr/>
        </p:nvSpPr>
        <p:spPr bwMode="auto">
          <a:xfrm>
            <a:off x="702138" y="3500725"/>
            <a:ext cx="65053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Bỗng</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như</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có</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một</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phép</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thần</a:t>
            </a:r>
            <a:r>
              <a:rPr lang="en-US" altLang="en-US" i="1" dirty="0">
                <a:latin typeface="Times New Roman" panose="02020603050405020304" pitchFamily="18" charset="0"/>
                <a:cs typeface="Times New Roman" panose="02020603050405020304" pitchFamily="18" charset="0"/>
              </a:rPr>
              <a:t> </a:t>
            </a:r>
            <a:r>
              <a:rPr lang="en-US" altLang="en-US" i="1" dirty="0" err="1">
                <a:latin typeface="Times New Roman" panose="02020603050405020304" pitchFamily="18" charset="0"/>
                <a:cs typeface="Times New Roman" panose="02020603050405020304" pitchFamily="18" charset="0"/>
              </a:rPr>
              <a:t>thông</a:t>
            </a:r>
            <a:r>
              <a:rPr lang="en-US" altLang="en-US" i="1" dirty="0">
                <a:latin typeface="Times New Roman" panose="02020603050405020304" pitchFamily="18" charset="0"/>
                <a:cs typeface="Times New Roman" panose="02020603050405020304" pitchFamily="18" charset="0"/>
              </a:rPr>
              <a:t> ...</a:t>
            </a:r>
            <a:r>
              <a:rPr lang="en-US" altLang="en-US" sz="2800" i="1" dirty="0">
                <a:latin typeface="Times New Roman" panose="02020603050405020304" pitchFamily="18" charset="0"/>
                <a:cs typeface="Times New Roman" panose="02020603050405020304" pitchFamily="18" charset="0"/>
              </a:rPr>
              <a:t> </a:t>
            </a:r>
            <a:endParaRPr lang="en-US" altLang="en-US" sz="2800" i="1" dirty="0">
              <a:latin typeface="Times New Roman" panose="02020603050405020304" pitchFamily="18" charset="0"/>
              <a:cs typeface="Times New Roman" panose="02020603050405020304" pitchFamily="18" charset="0"/>
            </a:endParaRPr>
          </a:p>
        </p:txBody>
      </p:sp>
      <p:sp>
        <p:nvSpPr>
          <p:cNvPr id="8" name="Rectangle 4"/>
          <p:cNvSpPr>
            <a:spLocks noChangeArrowheads="1"/>
          </p:cNvSpPr>
          <p:nvPr/>
        </p:nvSpPr>
        <p:spPr bwMode="auto">
          <a:xfrm>
            <a:off x="717499" y="5507756"/>
            <a:ext cx="1060926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nSpc>
                <a:spcPct val="107000"/>
              </a:lnSpc>
              <a:spcBef>
                <a:spcPct val="0"/>
              </a:spcBef>
              <a:buFontTx/>
              <a:buNone/>
            </a:pP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Bất</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ngờ</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lạ</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lùng</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đẹp</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quê</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hương</a:t>
            </a:r>
            <a:r>
              <a:rPr lang="en-US" altLang="en-US"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 Box 11"/>
          <p:cNvSpPr txBox="1">
            <a:spLocks noChangeArrowheads="1"/>
          </p:cNvSpPr>
          <p:nvPr/>
        </p:nvSpPr>
        <p:spPr bwMode="auto">
          <a:xfrm>
            <a:off x="737163" y="4584060"/>
            <a:ext cx="108452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buNone/>
            </a:pPr>
            <a:r>
              <a:rPr lang="en-US" altLang="en-US" b="1" i="1" dirty="0">
                <a:solidFill>
                  <a:schemeClr val="accent1"/>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Kỉ</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niệm</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tuổi</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thơ</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hồn</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nhiên</a:t>
            </a:r>
            <a:r>
              <a:rPr lang="en-US" altLang="en-US" sz="2400"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trí</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tưởng</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tượng</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kì</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diệu</a:t>
            </a:r>
            <a:r>
              <a:rPr lang="en-US" altLang="en-US" sz="2800"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bất</a:t>
            </a:r>
            <a:r>
              <a:rPr lang="en-US" altLang="en-US" b="1" i="1" dirty="0">
                <a:solidFill>
                  <a:schemeClr val="accent1"/>
                </a:solidFill>
                <a:latin typeface="Times New Roman" panose="02020603050405020304" pitchFamily="18" charset="0"/>
                <a:cs typeface="Times New Roman" panose="02020603050405020304" pitchFamily="18" charset="0"/>
              </a:rPr>
              <a:t> </a:t>
            </a:r>
            <a:r>
              <a:rPr lang="en-US" altLang="en-US" b="1" i="1" dirty="0" err="1">
                <a:solidFill>
                  <a:schemeClr val="accent1"/>
                </a:solidFill>
                <a:latin typeface="Times New Roman" panose="02020603050405020304" pitchFamily="18" charset="0"/>
                <a:cs typeface="Times New Roman" panose="02020603050405020304" pitchFamily="18" charset="0"/>
              </a:rPr>
              <a:t>ngờ</a:t>
            </a:r>
            <a:endParaRPr lang="en-US" altLang="en-US" i="1"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00" fill="hold"/>
                                        <p:tgtEl>
                                          <p:spTgt spid="7"/>
                                        </p:tgtEl>
                                        <p:attrNameLst>
                                          <p:attrName>ppt_x</p:attrName>
                                        </p:attrNameLst>
                                      </p:cBhvr>
                                      <p:tavLst>
                                        <p:tav tm="0">
                                          <p:val>
                                            <p:strVal val="0-#ppt_w/2"/>
                                          </p:val>
                                        </p:tav>
                                        <p:tav tm="100000">
                                          <p:val>
                                            <p:strVal val="#ppt_x"/>
                                          </p:val>
                                        </p:tav>
                                      </p:tavLst>
                                    </p:anim>
                                    <p:anim calcmode="lin" valueType="num">
                                      <p:cBhvr additive="base">
                                        <p:cTn id="3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ox(i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amond(in)">
                                      <p:cBhvr>
                                        <p:cTn id="4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919763" y="525617"/>
            <a:ext cx="4352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Hình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quê</a:t>
            </a:r>
            <a:endParaRPr lang="en-US" altLang="en-US" sz="4000" b="1" u="sng" dirty="0">
              <a:solidFill>
                <a:srgbClr val="FF0000"/>
              </a:solidFill>
              <a:latin typeface="Times New Roman" panose="02020603050405020304" pitchFamily="18" charset="0"/>
              <a:cs typeface="Times New Roman" panose="02020603050405020304" pitchFamily="18" charset="0"/>
            </a:endParaRPr>
          </a:p>
        </p:txBody>
      </p:sp>
      <p:sp>
        <p:nvSpPr>
          <p:cNvPr id="4" name="Text Box 8"/>
          <p:cNvSpPr txBox="1">
            <a:spLocks noChangeArrowheads="1"/>
          </p:cNvSpPr>
          <p:nvPr/>
        </p:nvSpPr>
        <p:spPr bwMode="auto">
          <a:xfrm>
            <a:off x="725285" y="1776972"/>
            <a:ext cx="97802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bao la…</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chuồng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ngựa</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t>
            </a:r>
            <a:r>
              <a:rPr lang="vi-VN"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xép</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5" name="Text Box 9"/>
          <p:cNvSpPr txBox="1">
            <a:spLocks noChangeArrowheads="1"/>
          </p:cNvSpPr>
          <p:nvPr/>
        </p:nvSpPr>
        <p:spPr bwMode="auto">
          <a:xfrm>
            <a:off x="705620" y="2458776"/>
            <a:ext cx="97032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sương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mờ</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đục</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...bao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6" name="Text Box 10"/>
          <p:cNvSpPr txBox="1">
            <a:spLocks noChangeArrowheads="1"/>
          </p:cNvSpPr>
          <p:nvPr/>
        </p:nvSpPr>
        <p:spPr bwMode="auto">
          <a:xfrm>
            <a:off x="702138" y="3097047"/>
            <a:ext cx="101569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sông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lấp</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lánh</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sợi</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bạc</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mỏng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manh</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7" name="Text Box 10"/>
          <p:cNvSpPr txBox="1">
            <a:spLocks noChangeArrowheads="1"/>
          </p:cNvSpPr>
          <p:nvPr/>
        </p:nvSpPr>
        <p:spPr bwMode="auto">
          <a:xfrm>
            <a:off x="702138" y="3736700"/>
            <a:ext cx="105336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pt-BR" altLang="en-US" i="1" dirty="0">
                <a:latin typeface="Times New Roman" panose="02020603050405020304" pitchFamily="18" charset="0"/>
                <a:cs typeface="Times New Roman" panose="02020603050405020304" pitchFamily="18" charset="0"/>
              </a:rPr>
              <a:t>Mảnh đất chưa hề biết đến, những con sông chưa từng nghe. </a:t>
            </a:r>
            <a:endParaRPr lang="en-US" altLang="en-US" sz="2800" i="1" dirty="0">
              <a:latin typeface="Times New Roman" panose="02020603050405020304" pitchFamily="18" charset="0"/>
              <a:cs typeface="Times New Roman" panose="02020603050405020304" pitchFamily="18" charset="0"/>
            </a:endParaRPr>
          </a:p>
        </p:txBody>
      </p:sp>
      <p:sp>
        <p:nvSpPr>
          <p:cNvPr id="10" name="Rectangle 9"/>
          <p:cNvSpPr>
            <a:spLocks noChangeArrowheads="1"/>
          </p:cNvSpPr>
          <p:nvPr/>
        </p:nvSpPr>
        <p:spPr bwMode="auto">
          <a:xfrm>
            <a:off x="725285" y="4676088"/>
            <a:ext cx="5588389"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7000"/>
              </a:lnSpc>
              <a:spcBef>
                <a:spcPct val="0"/>
              </a:spcBef>
              <a:buFontTx/>
              <a:buNone/>
            </a:pPr>
            <a:r>
              <a:rPr lang="en-US" altLang="en-US"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NT: So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sánh</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hóa</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liệt</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kê</a:t>
            </a:r>
            <a:endParaRPr lang="en-US" altLang="en-US"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a:spLocks noChangeArrowheads="1"/>
          </p:cNvSpPr>
          <p:nvPr/>
        </p:nvSpPr>
        <p:spPr bwMode="auto">
          <a:xfrm>
            <a:off x="6382603" y="4676088"/>
            <a:ext cx="5054589"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7000"/>
              </a:lnSpc>
              <a:spcBef>
                <a:spcPct val="0"/>
              </a:spcBef>
              <a:buFontTx/>
              <a:buNone/>
            </a:pP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Miêu</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tả</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đậm</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hội</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họa</a:t>
            </a:r>
            <a:endParaRPr lang="en-US" altLang="en-US"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a:spLocks noChangeArrowheads="1"/>
          </p:cNvSpPr>
          <p:nvPr/>
        </p:nvSpPr>
        <p:spPr bwMode="auto">
          <a:xfrm>
            <a:off x="332740" y="5440680"/>
            <a:ext cx="11859895" cy="1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107000"/>
              </a:lnSpc>
              <a:spcBef>
                <a:spcPct val="0"/>
              </a:spcBef>
              <a:buFontTx/>
              <a:buNone/>
            </a:pP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Bức</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tranh</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quê</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khoáng</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đạt</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thơ</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mộng</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đầy</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màu</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sắc</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âm</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thanh</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ánh</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sáng</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Tình</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yêu</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thiên</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nhiên</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altLang="en-US" b="1"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altLang="en-US" b="1" i="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altLang="en-US" i="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5" descr="Hai cay pho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37" r="1563"/>
          <a:stretch>
            <a:fillRect/>
          </a:stretch>
        </p:blipFill>
        <p:spPr bwMode="auto">
          <a:xfrm>
            <a:off x="9478296" y="120106"/>
            <a:ext cx="2566219" cy="14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0-#ppt_w/2"/>
                                          </p:val>
                                        </p:tav>
                                        <p:tav tm="100000">
                                          <p:val>
                                            <p:strVal val="#ppt_x"/>
                                          </p:val>
                                        </p:tav>
                                      </p:tavLst>
                                    </p:anim>
                                    <p:anim calcmode="lin" valueType="num">
                                      <p:cBhvr additive="base">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0-#ppt_w/2"/>
                                          </p:val>
                                        </p:tav>
                                        <p:tav tm="100000">
                                          <p:val>
                                            <p:strVal val="#ppt_x"/>
                                          </p:val>
                                        </p:tav>
                                      </p:tavLst>
                                    </p:anim>
                                    <p:anim calcmode="lin" valueType="num">
                                      <p:cBhvr additive="base">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par>
                                <p:cTn id="49" presetID="4" presetClass="entr" presetSubtype="16"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ox(in)">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919763" y="525617"/>
            <a:ext cx="4352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Hình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quê</a:t>
            </a:r>
            <a:endParaRPr lang="en-US" altLang="en-US" sz="4000" b="1" u="sng" dirty="0">
              <a:solidFill>
                <a:srgbClr val="FF0000"/>
              </a:solidFill>
              <a:latin typeface="Times New Roman" panose="02020603050405020304" pitchFamily="18" charset="0"/>
              <a:cs typeface="Times New Roman" panose="02020603050405020304" pitchFamily="18" charset="0"/>
            </a:endParaRPr>
          </a:p>
        </p:txBody>
      </p:sp>
      <p:sp>
        <p:nvSpPr>
          <p:cNvPr id="4" name="Text Box 8"/>
          <p:cNvSpPr txBox="1">
            <a:spLocks noChangeArrowheads="1"/>
          </p:cNvSpPr>
          <p:nvPr/>
        </p:nvSpPr>
        <p:spPr bwMode="auto">
          <a:xfrm>
            <a:off x="725285" y="1776972"/>
            <a:ext cx="7520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sửng</a:t>
            </a:r>
            <a:r>
              <a:rPr lang="en-US" alt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sốt</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nín</a:t>
            </a:r>
            <a:r>
              <a:rPr lang="en-US" alt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thở</a:t>
            </a:r>
            <a:r>
              <a:rPr lang="en-US" altLang="en-US"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ngồi</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lặng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5" name="Text Box 9"/>
          <p:cNvSpPr txBox="1">
            <a:spLocks noChangeArrowheads="1"/>
          </p:cNvSpPr>
          <p:nvPr/>
        </p:nvSpPr>
        <p:spPr bwMode="auto">
          <a:xfrm>
            <a:off x="705620" y="2458776"/>
            <a:ext cx="850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i="1" dirty="0">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Ngồi</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nép</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cành</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cây</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gió</a:t>
            </a:r>
            <a:endParaRPr lang="en-US" altLang="en-US" i="1" dirty="0">
              <a:latin typeface="Times New Roman" panose="02020603050405020304" pitchFamily="18" charset="0"/>
              <a:cs typeface="Times New Roman" panose="02020603050405020304" pitchFamily="18" charset="0"/>
            </a:endParaRPr>
          </a:p>
        </p:txBody>
      </p:sp>
      <p:pic>
        <p:nvPicPr>
          <p:cNvPr id="17" name="Picture 5" descr="Hai cay pho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37" r="1563"/>
          <a:stretch>
            <a:fillRect/>
          </a:stretch>
        </p:blipFill>
        <p:spPr bwMode="auto">
          <a:xfrm>
            <a:off x="9478296" y="120106"/>
            <a:ext cx="2566219" cy="14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725285" y="3359133"/>
            <a:ext cx="3639138"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7000"/>
              </a:lnSpc>
              <a:spcBef>
                <a:spcPct val="0"/>
              </a:spcBef>
              <a:buFontTx/>
              <a:buNone/>
            </a:pPr>
            <a:r>
              <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Gợi</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tả</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trạng</a:t>
            </a:r>
            <a:endPar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a:spLocks noChangeArrowheads="1"/>
          </p:cNvSpPr>
          <p:nvPr/>
        </p:nvSpPr>
        <p:spPr bwMode="auto">
          <a:xfrm>
            <a:off x="4789797" y="3359133"/>
            <a:ext cx="6478055"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7000"/>
              </a:lnSpc>
              <a:spcBef>
                <a:spcPct val="0"/>
              </a:spcBef>
              <a:buFontTx/>
              <a:buNone/>
            </a:pP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Ngạc</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nhiên</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ngây</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ngất</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a:spLocks noChangeArrowheads="1"/>
          </p:cNvSpPr>
          <p:nvPr/>
        </p:nvSpPr>
        <p:spPr bwMode="auto">
          <a:xfrm>
            <a:off x="705620" y="4161536"/>
            <a:ext cx="8116324"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7000"/>
              </a:lnSpc>
              <a:spcBef>
                <a:spcPct val="0"/>
              </a:spcBef>
              <a:buFontTx/>
              <a:buNone/>
            </a:pP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Khao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khát</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chinh</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phục</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khám</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phá</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giới</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a:spLocks noChangeArrowheads="1"/>
          </p:cNvSpPr>
          <p:nvPr/>
        </p:nvSpPr>
        <p:spPr bwMode="auto">
          <a:xfrm>
            <a:off x="744471" y="5064392"/>
            <a:ext cx="5907386"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7000"/>
              </a:lnSpc>
              <a:spcBef>
                <a:spcPct val="0"/>
              </a:spcBef>
              <a:buFontTx/>
              <a:buNone/>
            </a:pP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Tôi</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lắng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tim</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đập</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rộn</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ràng</a:t>
            </a:r>
            <a:r>
              <a:rPr lang="en-US" alt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a:spLocks noChangeArrowheads="1"/>
          </p:cNvSpPr>
          <p:nvPr/>
        </p:nvSpPr>
        <p:spPr bwMode="auto">
          <a:xfrm>
            <a:off x="744471" y="5907675"/>
            <a:ext cx="6269665"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07000"/>
              </a:lnSpc>
              <a:spcBef>
                <a:spcPct val="0"/>
              </a:spcBef>
              <a:buFontTx/>
              <a:buNone/>
            </a:pP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Cảm</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lắng</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sâu</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quê</a:t>
            </a:r>
            <a:r>
              <a:rPr lang="en-US" altLang="en-US"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dirty="0" err="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14" grpId="0"/>
      <p:bldP spid="15"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161530" y="1310247"/>
            <a:ext cx="360235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a:spcBef>
                <a:spcPct val="0"/>
              </a:spcBef>
              <a:buNone/>
            </a:pPr>
            <a:r>
              <a:rPr lang="en-US" altLang="en-US"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Bọn trẻ chạy ào lên</a:t>
            </a:r>
            <a:endParaRPr lang="en-US" altLang="en-US" i="1">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 Box 9"/>
          <p:cNvSpPr txBox="1">
            <a:spLocks noChangeArrowheads="1"/>
          </p:cNvSpPr>
          <p:nvPr/>
        </p:nvSpPr>
        <p:spPr bwMode="auto">
          <a:xfrm>
            <a:off x="1161415" y="1969770"/>
            <a:ext cx="1047496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a:spcBef>
                <a:spcPct val="0"/>
              </a:spcBef>
              <a:buNone/>
            </a:pPr>
            <a:r>
              <a:rPr lang="en-US" altLang="en-US" i="1">
                <a:latin typeface="Times New Roman" panose="02020603050405020304" pitchFamily="18" charset="0"/>
                <a:cs typeface="Times New Roman" panose="02020603050405020304" pitchFamily="18" charset="0"/>
              </a:rPr>
              <a:t>- Từ trên cao thấy cả một thế giới với biết bao điều kì diệu của đất trời, thảo nguyên.</a:t>
            </a:r>
            <a:endParaRPr lang="en-US" altLang="en-US" i="1">
              <a:latin typeface="Times New Roman" panose="02020603050405020304" pitchFamily="18" charset="0"/>
              <a:cs typeface="Times New Roman" panose="02020603050405020304" pitchFamily="18" charset="0"/>
            </a:endParaRPr>
          </a:p>
        </p:txBody>
      </p:sp>
      <p:pic>
        <p:nvPicPr>
          <p:cNvPr id="17" name="Picture 5" descr="Hai cay pho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937" r="1563"/>
          <a:stretch>
            <a:fillRect/>
          </a:stretch>
        </p:blipFill>
        <p:spPr bwMode="auto">
          <a:xfrm>
            <a:off x="9478296" y="120106"/>
            <a:ext cx="2566219" cy="14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817245" y="3300095"/>
            <a:ext cx="11144250" cy="11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a:lnSpc>
                <a:spcPct val="107000"/>
              </a:lnSpc>
              <a:spcBef>
                <a:spcPct val="0"/>
              </a:spcBef>
              <a:buFontTx/>
              <a:buNone/>
            </a:pPr>
            <a:r>
              <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b="1">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Là nơi hội tụ của niềm vui tuổi thơ, nơi mở rộng chân trời hiểu biết.</a:t>
            </a:r>
            <a:endParaRPr lang="en-US" altLang="en-US" b="1">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 Box 5"/>
          <p:cNvSpPr txBox="1"/>
          <p:nvPr/>
        </p:nvSpPr>
        <p:spPr>
          <a:xfrm>
            <a:off x="1161415" y="299720"/>
            <a:ext cx="6037580" cy="583565"/>
          </a:xfrm>
          <a:prstGeom prst="rect">
            <a:avLst/>
          </a:prstGeom>
          <a:noFill/>
        </p:spPr>
        <p:txBody>
          <a:bodyPr wrap="none" rtlCol="0">
            <a:spAutoFit/>
          </a:bodyPr>
          <a:p>
            <a:pPr algn="ctr">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sym typeface="+mn-ea"/>
              </a:rPr>
              <a:t>2.</a:t>
            </a:r>
            <a:r>
              <a:rPr lang="en-US" altLang="en-US" sz="3200" b="1" u="sng" dirty="0">
                <a:solidFill>
                  <a:srgbClr val="FF0000"/>
                </a:solidFill>
                <a:latin typeface="Times New Roman" panose="02020603050405020304" pitchFamily="18" charset="0"/>
                <a:cs typeface="Times New Roman" panose="02020603050405020304" pitchFamily="18" charset="0"/>
                <a:sym typeface="+mn-ea"/>
              </a:rPr>
              <a:t> Hai </a:t>
            </a:r>
            <a:r>
              <a:rPr lang="en-US" altLang="en-US" sz="3200" b="1" u="sng" dirty="0" err="1">
                <a:solidFill>
                  <a:srgbClr val="FF0000"/>
                </a:solidFill>
                <a:latin typeface="Times New Roman" panose="02020603050405020304" pitchFamily="18" charset="0"/>
                <a:cs typeface="Times New Roman" panose="02020603050405020304" pitchFamily="18" charset="0"/>
                <a:sym typeface="+mn-ea"/>
              </a:rPr>
              <a:t>cây</a:t>
            </a:r>
            <a:r>
              <a:rPr lang="en-US" altLang="en-US" sz="3200" b="1" u="sng" dirty="0">
                <a:solidFill>
                  <a:srgbClr val="FF0000"/>
                </a:solidFill>
                <a:latin typeface="Times New Roman" panose="02020603050405020304" pitchFamily="18" charset="0"/>
                <a:cs typeface="Times New Roman" panose="02020603050405020304" pitchFamily="18" charset="0"/>
                <a:sym typeface="+mn-ea"/>
              </a:rPr>
              <a:t> </a:t>
            </a:r>
            <a:r>
              <a:rPr lang="en-US" altLang="en-US" sz="3200" b="1" u="sng" dirty="0" err="1">
                <a:solidFill>
                  <a:srgbClr val="FF0000"/>
                </a:solidFill>
                <a:latin typeface="Times New Roman" panose="02020603050405020304" pitchFamily="18" charset="0"/>
                <a:cs typeface="Times New Roman" panose="02020603050405020304" pitchFamily="18" charset="0"/>
                <a:sym typeface="+mn-ea"/>
              </a:rPr>
              <a:t>phong</a:t>
            </a:r>
            <a:r>
              <a:rPr lang="en-US" altLang="en-US" sz="3200" b="1" u="sng" dirty="0">
                <a:solidFill>
                  <a:srgbClr val="FF0000"/>
                </a:solidFill>
                <a:latin typeface="Times New Roman" panose="02020603050405020304" pitchFamily="18" charset="0"/>
                <a:cs typeface="Times New Roman" panose="02020603050405020304" pitchFamily="18" charset="0"/>
                <a:sym typeface="+mn-ea"/>
              </a:rPr>
              <a:t> </a:t>
            </a:r>
            <a:r>
              <a:rPr lang="en-US" altLang="en-US" sz="3200" b="1" u="sng" dirty="0" err="1">
                <a:solidFill>
                  <a:srgbClr val="FF0000"/>
                </a:solidFill>
                <a:latin typeface="Times New Roman" panose="02020603050405020304" pitchFamily="18" charset="0"/>
                <a:cs typeface="Times New Roman" panose="02020603050405020304" pitchFamily="18" charset="0"/>
                <a:sym typeface="+mn-ea"/>
              </a:rPr>
              <a:t>và</a:t>
            </a:r>
            <a:r>
              <a:rPr lang="en-US" altLang="en-US" sz="3200" b="1" u="sng" dirty="0">
                <a:solidFill>
                  <a:srgbClr val="FF0000"/>
                </a:solidFill>
                <a:latin typeface="Times New Roman" panose="02020603050405020304" pitchFamily="18" charset="0"/>
                <a:cs typeface="Times New Roman" panose="02020603050405020304" pitchFamily="18" charset="0"/>
                <a:sym typeface="+mn-ea"/>
              </a:rPr>
              <a:t> </a:t>
            </a:r>
            <a:r>
              <a:rPr lang="en-US" altLang="en-US" sz="3200" b="1" u="sng" dirty="0" err="1">
                <a:solidFill>
                  <a:srgbClr val="FF0000"/>
                </a:solidFill>
                <a:latin typeface="Times New Roman" panose="02020603050405020304" pitchFamily="18" charset="0"/>
                <a:cs typeface="Times New Roman" panose="02020603050405020304" pitchFamily="18" charset="0"/>
                <a:sym typeface="+mn-ea"/>
              </a:rPr>
              <a:t>kí</a:t>
            </a:r>
            <a:r>
              <a:rPr lang="en-US" altLang="en-US" sz="3200" b="1" u="sng" dirty="0">
                <a:solidFill>
                  <a:srgbClr val="FF0000"/>
                </a:solidFill>
                <a:latin typeface="Times New Roman" panose="02020603050405020304" pitchFamily="18" charset="0"/>
                <a:cs typeface="Times New Roman" panose="02020603050405020304" pitchFamily="18" charset="0"/>
                <a:sym typeface="+mn-ea"/>
              </a:rPr>
              <a:t> </a:t>
            </a:r>
            <a:r>
              <a:rPr lang="en-US" altLang="en-US" sz="3200" b="1" u="sng" dirty="0" err="1">
                <a:solidFill>
                  <a:srgbClr val="FF0000"/>
                </a:solidFill>
                <a:latin typeface="Times New Roman" panose="02020603050405020304" pitchFamily="18" charset="0"/>
                <a:cs typeface="Times New Roman" panose="02020603050405020304" pitchFamily="18" charset="0"/>
                <a:sym typeface="+mn-ea"/>
              </a:rPr>
              <a:t>ức</a:t>
            </a:r>
            <a:r>
              <a:rPr lang="en-US" altLang="en-US" sz="3200" b="1" u="sng" dirty="0">
                <a:solidFill>
                  <a:srgbClr val="FF0000"/>
                </a:solidFill>
                <a:latin typeface="Times New Roman" panose="02020603050405020304" pitchFamily="18" charset="0"/>
                <a:cs typeface="Times New Roman" panose="02020603050405020304" pitchFamily="18" charset="0"/>
                <a:sym typeface="+mn-ea"/>
              </a:rPr>
              <a:t> </a:t>
            </a:r>
            <a:r>
              <a:rPr lang="en-US" altLang="en-US" sz="3200" b="1" u="sng" dirty="0" err="1">
                <a:solidFill>
                  <a:srgbClr val="FF0000"/>
                </a:solidFill>
                <a:latin typeface="Times New Roman" panose="02020603050405020304" pitchFamily="18" charset="0"/>
                <a:cs typeface="Times New Roman" panose="02020603050405020304" pitchFamily="18" charset="0"/>
                <a:sym typeface="+mn-ea"/>
              </a:rPr>
              <a:t>tuổi</a:t>
            </a:r>
            <a:r>
              <a:rPr lang="en-US" altLang="en-US" sz="3200" b="1" u="sng" dirty="0">
                <a:solidFill>
                  <a:srgbClr val="FF0000"/>
                </a:solidFill>
                <a:latin typeface="Times New Roman" panose="02020603050405020304" pitchFamily="18" charset="0"/>
                <a:cs typeface="Times New Roman" panose="02020603050405020304" pitchFamily="18" charset="0"/>
                <a:sym typeface="+mn-ea"/>
              </a:rPr>
              <a:t> </a:t>
            </a:r>
            <a:r>
              <a:rPr lang="en-US" altLang="en-US" sz="3200" b="1" u="sng" dirty="0" err="1">
                <a:solidFill>
                  <a:srgbClr val="FF0000"/>
                </a:solidFill>
                <a:latin typeface="Times New Roman" panose="02020603050405020304" pitchFamily="18" charset="0"/>
                <a:cs typeface="Times New Roman" panose="02020603050405020304" pitchFamily="18" charset="0"/>
                <a:sym typeface="+mn-ea"/>
              </a:rPr>
              <a:t>thơ</a:t>
            </a:r>
            <a:endParaRPr lang="en-US" altLang="en-US" sz="32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4596230" y="368301"/>
            <a:ext cx="34692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TRẺ EM XƯA</a:t>
            </a:r>
            <a:endParaRPr lang="en-US" altLang="en-US" sz="4000" b="1" u="sng"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1"/>
          <a:srcRect b="5168"/>
          <a:stretch>
            <a:fillRect/>
          </a:stretch>
        </p:blipFill>
        <p:spPr>
          <a:xfrm>
            <a:off x="238433" y="1504336"/>
            <a:ext cx="2330935" cy="2271251"/>
          </a:xfrm>
          <a:prstGeom prst="rect">
            <a:avLst/>
          </a:prstGeom>
        </p:spPr>
      </p:pic>
      <p:pic>
        <p:nvPicPr>
          <p:cNvPr id="16386" name="Picture 2" descr="TrÃ² ÄÃ¡nh sá»i lÃ  niá»m Æ°a thÃ­ch cá»§a con gÃ¡i má»i giá» ra chÆ¡i."/>
          <p:cNvPicPr>
            <a:picLocks noChangeAspect="1" noChangeArrowheads="1"/>
          </p:cNvPicPr>
          <p:nvPr/>
        </p:nvPicPr>
        <p:blipFill rotWithShape="1">
          <a:blip r:embed="rId2">
            <a:extLst>
              <a:ext uri="{28A0092B-C50C-407E-A947-70E740481C1C}">
                <a14:useLocalDpi xmlns:a14="http://schemas.microsoft.com/office/drawing/2010/main" val="0"/>
              </a:ext>
            </a:extLst>
          </a:blip>
          <a:srcRect b="5035"/>
          <a:stretch>
            <a:fillRect/>
          </a:stretch>
        </p:blipFill>
        <p:spPr bwMode="auto">
          <a:xfrm>
            <a:off x="2731529" y="1504336"/>
            <a:ext cx="3312575" cy="227125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áº¯n bi luÃ´n lÃ  trÃ² cuá»n hÃºt táº¥t cáº£ con trai khi cÃ²n thÆ¡ bÃ©. TrÃ² chÆ¡i giÃºp váº­n Äá»ng, quan sÃ¡t tá»t vá»i chiáº¿n lá»£i pháº©m lÃ  nhá»¯ng viÃªn bi vá»«a báº¯n trÃºng cá»§a Äá»i phÆ°Æ¡ng."/>
          <p:cNvPicPr>
            <a:picLocks noChangeAspect="1" noChangeArrowheads="1"/>
          </p:cNvPicPr>
          <p:nvPr/>
        </p:nvPicPr>
        <p:blipFill rotWithShape="1">
          <a:blip r:embed="rId3">
            <a:extLst>
              <a:ext uri="{28A0092B-C50C-407E-A947-70E740481C1C}">
                <a14:useLocalDpi xmlns:a14="http://schemas.microsoft.com/office/drawing/2010/main" val="0"/>
              </a:ext>
            </a:extLst>
          </a:blip>
          <a:srcRect b="4420"/>
          <a:stretch>
            <a:fillRect/>
          </a:stretch>
        </p:blipFill>
        <p:spPr bwMode="auto">
          <a:xfrm>
            <a:off x="6216097" y="1504336"/>
            <a:ext cx="2200275" cy="227125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Ã¡nh diá»u tuá»i thÆ¡ ngÃ y xÆ°a thÆ°á»ng ÄÆ°á»£c lÃ m tá»« khung tre, dÃ¡n giáº¥y vá» há»c sinh, giáº¥y bao xi mÄng vÃ  dÃ­nh báº±ng cÆ¡m nguá»i."/>
          <p:cNvPicPr>
            <a:picLocks noChangeAspect="1" noChangeArrowheads="1"/>
          </p:cNvPicPr>
          <p:nvPr/>
        </p:nvPicPr>
        <p:blipFill rotWithShape="1">
          <a:blip r:embed="rId4">
            <a:extLst>
              <a:ext uri="{28A0092B-C50C-407E-A947-70E740481C1C}">
                <a14:useLocalDpi xmlns:a14="http://schemas.microsoft.com/office/drawing/2010/main" val="0"/>
              </a:ext>
            </a:extLst>
          </a:blip>
          <a:srcRect b="5448"/>
          <a:stretch>
            <a:fillRect/>
          </a:stretch>
        </p:blipFill>
        <p:spPr bwMode="auto">
          <a:xfrm>
            <a:off x="8591101" y="1504337"/>
            <a:ext cx="3364333" cy="227125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Nhá»¯ng tÃ u lÃ¡ cau giÃ  cá»i, rá»¥ng xuá»ng Äáº¥t ÄÆ°á»£c ngÆ°á»i dÃ¢n quÃª dÃ¹ng lÃ m quáº¡t mo vÃ  trá» thÃ nh xe kÃ©o cá»§a tráº» em thá»i báº¥y giá»."/>
          <p:cNvPicPr>
            <a:picLocks noChangeAspect="1" noChangeArrowheads="1"/>
          </p:cNvPicPr>
          <p:nvPr/>
        </p:nvPicPr>
        <p:blipFill rotWithShape="1">
          <a:blip r:embed="rId5">
            <a:extLst>
              <a:ext uri="{28A0092B-C50C-407E-A947-70E740481C1C}">
                <a14:useLocalDpi xmlns:a14="http://schemas.microsoft.com/office/drawing/2010/main" val="0"/>
              </a:ext>
            </a:extLst>
          </a:blip>
          <a:srcRect r="14197" b="5478"/>
          <a:stretch>
            <a:fillRect/>
          </a:stretch>
        </p:blipFill>
        <p:spPr bwMode="auto">
          <a:xfrm>
            <a:off x="238434" y="4161950"/>
            <a:ext cx="2691580" cy="227125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Tuá»i thÆ¡ dá»¯ dá»i' cá»§a nhá»¯ng Äá»©a tráº» chÆ¡i bÃ i quáº¹t nhá» ná»i."/>
          <p:cNvPicPr>
            <a:picLocks noChangeAspect="1" noChangeArrowheads="1"/>
          </p:cNvPicPr>
          <p:nvPr/>
        </p:nvPicPr>
        <p:blipFill rotWithShape="1">
          <a:blip r:embed="rId6">
            <a:extLst>
              <a:ext uri="{28A0092B-C50C-407E-A947-70E740481C1C}">
                <a14:useLocalDpi xmlns:a14="http://schemas.microsoft.com/office/drawing/2010/main" val="0"/>
              </a:ext>
            </a:extLst>
          </a:blip>
          <a:srcRect b="4255"/>
          <a:stretch>
            <a:fillRect/>
          </a:stretch>
        </p:blipFill>
        <p:spPr bwMode="auto">
          <a:xfrm>
            <a:off x="3113098" y="4161950"/>
            <a:ext cx="2899987" cy="2271251"/>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NÃ©m lon lÃ  trÃ² chÆ¡i váº­n Äá»ng háº¥p dáº«n nháº¥t má»t thá»i."/>
          <p:cNvPicPr>
            <a:picLocks noChangeAspect="1" noChangeArrowheads="1"/>
          </p:cNvPicPr>
          <p:nvPr/>
        </p:nvPicPr>
        <p:blipFill rotWithShape="1">
          <a:blip r:embed="rId7">
            <a:extLst>
              <a:ext uri="{28A0092B-C50C-407E-A947-70E740481C1C}">
                <a14:useLocalDpi xmlns:a14="http://schemas.microsoft.com/office/drawing/2010/main" val="0"/>
              </a:ext>
            </a:extLst>
          </a:blip>
          <a:srcRect l="14696" b="5035"/>
          <a:stretch>
            <a:fillRect/>
          </a:stretch>
        </p:blipFill>
        <p:spPr bwMode="auto">
          <a:xfrm>
            <a:off x="6144107" y="4161951"/>
            <a:ext cx="2825731" cy="2271250"/>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TrÃ² chÆ¡i á»ng thá»¥t cÃ² ke ÄÆ°á»£c con trai ráº¥t yÃªu thÃ­ch nhÆ°ng láº¡i lÃ  ná»i kinh hÃ£i cá»§a con gÃ¡i má»t thá»i. Äáº¿n mÃ¹a cÃ² ke, ÄÃ¡m tráº» láº¡i rá»§ nhau Äi hÃ¡i tá»«ng chÃ¹m vá» lÃ m Äáº¡n, cho vÃ o á»ng tre rá»i báº¯n. CÃ² ke vá»«a cá»©ng, vá»«a cÃ³ nhá»±a báº¯n vÃ o rÃ¡t bá»ng tay, khiáº¿n con gÃ¡i cá»© nhÃ¬n tháº¥y ÄÃ¡m con trai cáº§m á»ng thá»¥t cÃ² ke lÃ  rá»§ nhau cháº¡y trá»n. TrÃ² chÆ¡i thÃº vá» nhÆ°ng nguy hiá»m nay háº§u nhÆ° khÃ´ng cÃ²n."/>
          <p:cNvPicPr>
            <a:picLocks noChangeAspect="1" noChangeArrowheads="1"/>
          </p:cNvPicPr>
          <p:nvPr/>
        </p:nvPicPr>
        <p:blipFill rotWithShape="1">
          <a:blip r:embed="rId8">
            <a:extLst>
              <a:ext uri="{28A0092B-C50C-407E-A947-70E740481C1C}">
                <a14:useLocalDpi xmlns:a14="http://schemas.microsoft.com/office/drawing/2010/main" val="0"/>
              </a:ext>
            </a:extLst>
          </a:blip>
          <a:srcRect b="7827"/>
          <a:stretch>
            <a:fillRect/>
          </a:stretch>
        </p:blipFill>
        <p:spPr bwMode="auto">
          <a:xfrm>
            <a:off x="9127835" y="4161949"/>
            <a:ext cx="2825732" cy="2271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386"/>
                                        </p:tgtEl>
                                        <p:attrNameLst>
                                          <p:attrName>style.visibility</p:attrName>
                                        </p:attrNameLst>
                                      </p:cBhvr>
                                      <p:to>
                                        <p:strVal val="visible"/>
                                      </p:to>
                                    </p:set>
                                    <p:animEffect transition="in" filter="circle(in)">
                                      <p:cBhvr>
                                        <p:cTn id="17" dur="2000"/>
                                        <p:tgtEl>
                                          <p:spTgt spid="1638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circle(in)">
                                      <p:cBhvr>
                                        <p:cTn id="22" dur="2000"/>
                                        <p:tgtEl>
                                          <p:spTgt spid="1638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390"/>
                                        </p:tgtEl>
                                        <p:attrNameLst>
                                          <p:attrName>style.visibility</p:attrName>
                                        </p:attrNameLst>
                                      </p:cBhvr>
                                      <p:to>
                                        <p:strVal val="visible"/>
                                      </p:to>
                                    </p:set>
                                    <p:animEffect transition="in" filter="circle(in)">
                                      <p:cBhvr>
                                        <p:cTn id="27" dur="2000"/>
                                        <p:tgtEl>
                                          <p:spTgt spid="1639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392"/>
                                        </p:tgtEl>
                                        <p:attrNameLst>
                                          <p:attrName>style.visibility</p:attrName>
                                        </p:attrNameLst>
                                      </p:cBhvr>
                                      <p:to>
                                        <p:strVal val="visible"/>
                                      </p:to>
                                    </p:set>
                                    <p:animEffect transition="in" filter="circle(in)">
                                      <p:cBhvr>
                                        <p:cTn id="32" dur="2000"/>
                                        <p:tgtEl>
                                          <p:spTgt spid="1639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6394"/>
                                        </p:tgtEl>
                                        <p:attrNameLst>
                                          <p:attrName>style.visibility</p:attrName>
                                        </p:attrNameLst>
                                      </p:cBhvr>
                                      <p:to>
                                        <p:strVal val="visible"/>
                                      </p:to>
                                    </p:set>
                                    <p:animEffect transition="in" filter="circle(in)">
                                      <p:cBhvr>
                                        <p:cTn id="37" dur="2000"/>
                                        <p:tgtEl>
                                          <p:spTgt spid="1639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6396"/>
                                        </p:tgtEl>
                                        <p:attrNameLst>
                                          <p:attrName>style.visibility</p:attrName>
                                        </p:attrNameLst>
                                      </p:cBhvr>
                                      <p:to>
                                        <p:strVal val="visible"/>
                                      </p:to>
                                    </p:set>
                                    <p:animEffect transition="in" filter="circle(in)">
                                      <p:cBhvr>
                                        <p:cTn id="42" dur="2000"/>
                                        <p:tgtEl>
                                          <p:spTgt spid="1639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6398"/>
                                        </p:tgtEl>
                                        <p:attrNameLst>
                                          <p:attrName>style.visibility</p:attrName>
                                        </p:attrNameLst>
                                      </p:cBhvr>
                                      <p:to>
                                        <p:strVal val="visible"/>
                                      </p:to>
                                    </p:set>
                                    <p:animEffect transition="in" filter="circle(in)">
                                      <p:cBhvr>
                                        <p:cTn id="47" dur="20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4596230" y="368301"/>
            <a:ext cx="33836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TRẺ EM NAY</a:t>
            </a:r>
            <a:endParaRPr lang="en-US" altLang="en-US" sz="4000" b="1" u="sng" dirty="0">
              <a:solidFill>
                <a:srgbClr val="FF0000"/>
              </a:solidFill>
              <a:latin typeface="Times New Roman" panose="02020603050405020304" pitchFamily="18" charset="0"/>
              <a:cs typeface="Times New Roman" panose="02020603050405020304" pitchFamily="18" charset="0"/>
            </a:endParaRPr>
          </a:p>
        </p:txBody>
      </p:sp>
      <p:pic>
        <p:nvPicPr>
          <p:cNvPr id="17410" name="Picture 2" descr="Cho tráº» em lÃ m quen vá»i game tá»« sá»m, lá»£i hay háº¡i?"/>
          <p:cNvPicPr>
            <a:picLocks noChangeAspect="1" noChangeArrowheads="1"/>
          </p:cNvPicPr>
          <p:nvPr/>
        </p:nvPicPr>
        <p:blipFill rotWithShape="1">
          <a:blip r:embed="rId1">
            <a:extLst>
              <a:ext uri="{28A0092B-C50C-407E-A947-70E740481C1C}">
                <a14:useLocalDpi xmlns:a14="http://schemas.microsoft.com/office/drawing/2010/main" val="0"/>
              </a:ext>
            </a:extLst>
          </a:blip>
          <a:srcRect l="7407"/>
          <a:stretch>
            <a:fillRect/>
          </a:stretch>
        </p:blipFill>
        <p:spPr bwMode="auto">
          <a:xfrm>
            <a:off x="361950" y="1288879"/>
            <a:ext cx="2972619" cy="240782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Ã³ nÃªn cho tráº» em sá»­ dá»¥ng Äiá»n thoáº¡i sá»m? Äá» tuá»i nÃ o thÃ¬ dÃ¹ng ÄÆ°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909398"/>
            <a:ext cx="5734049" cy="278145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Tá»NG Há»¢P 15 khu vui chÆ¡i cáº£m giÃ¡c máº¡nh á» HÃ  Ná»i VUI Háº¾T Náº¤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523" y="1290393"/>
            <a:ext cx="5376193" cy="537619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PhÃ¢n loáº¡i cÃ¡c loáº¡i xe Äá» chÆ¡i cho tráº» em hiá»n nay - Xeotodientreem.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439" y="1288879"/>
            <a:ext cx="2599560" cy="2407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circle(in)">
                                      <p:cBhvr>
                                        <p:cTn id="12" dur="20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416"/>
                                        </p:tgtEl>
                                        <p:attrNameLst>
                                          <p:attrName>style.visibility</p:attrName>
                                        </p:attrNameLst>
                                      </p:cBhvr>
                                      <p:to>
                                        <p:strVal val="visible"/>
                                      </p:to>
                                    </p:set>
                                    <p:animEffect transition="in" filter="circle(in)">
                                      <p:cBhvr>
                                        <p:cTn id="17" dur="2000"/>
                                        <p:tgtEl>
                                          <p:spTgt spid="174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7412"/>
                                        </p:tgtEl>
                                        <p:attrNameLst>
                                          <p:attrName>style.visibility</p:attrName>
                                        </p:attrNameLst>
                                      </p:cBhvr>
                                      <p:to>
                                        <p:strVal val="visible"/>
                                      </p:to>
                                    </p:set>
                                    <p:animEffect transition="in" filter="circle(in)">
                                      <p:cBhvr>
                                        <p:cTn id="22" dur="2000"/>
                                        <p:tgtEl>
                                          <p:spTgt spid="174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414"/>
                                        </p:tgtEl>
                                        <p:attrNameLst>
                                          <p:attrName>style.visibility</p:attrName>
                                        </p:attrNameLst>
                                      </p:cBhvr>
                                      <p:to>
                                        <p:strVal val="visible"/>
                                      </p:to>
                                    </p:set>
                                    <p:animEffect transition="in" filter="circle(in)">
                                      <p:cBhvr>
                                        <p:cTn id="27"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i cay phong"/>
          <p:cNvPicPr>
            <a:picLocks noChangeAspect="1" noChangeArrowheads="1"/>
          </p:cNvPicPr>
          <p:nvPr/>
        </p:nvPicPr>
        <p:blipFill rotWithShape="1">
          <a:blip r:embed="rId1">
            <a:extLst>
              <a:ext uri="{28A0092B-C50C-407E-A947-70E740481C1C}">
                <a14:useLocalDpi xmlns:a14="http://schemas.microsoft.com/office/drawing/2010/main" val="0"/>
              </a:ext>
            </a:extLst>
          </a:blip>
          <a:srcRect l="937" r="1563"/>
          <a:stretch>
            <a:fillRect/>
          </a:stretch>
        </p:blipFill>
        <p:spPr bwMode="auto">
          <a:xfrm>
            <a:off x="0" y="-19685"/>
            <a:ext cx="12192000" cy="68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5" y="5638800"/>
            <a:ext cx="12378813" cy="123886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5" name="TextBox 4"/>
          <p:cNvSpPr txBox="1"/>
          <p:nvPr/>
        </p:nvSpPr>
        <p:spPr>
          <a:xfrm>
            <a:off x="105635" y="5750560"/>
            <a:ext cx="11980606" cy="1015663"/>
          </a:xfrm>
          <a:prstGeom prst="rect">
            <a:avLst/>
          </a:prstGeom>
          <a:noFill/>
        </p:spPr>
        <p:txBody>
          <a:bodyPr wrap="square" rtlCol="0">
            <a:spAutoFit/>
          </a:bodyPr>
          <a:lstStyle/>
          <a:p>
            <a:pPr algn="ctr">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3. Hai </a:t>
            </a:r>
            <a:r>
              <a:rPr lang="en-US" altLang="en-US" sz="6000" b="1" dirty="0" err="1">
                <a:solidFill>
                  <a:srgbClr val="FF0000"/>
                </a:solidFill>
                <a:latin typeface="Times New Roman" panose="02020603050405020304" pitchFamily="18" charset="0"/>
                <a:cs typeface="Times New Roman" panose="02020603050405020304" pitchFamily="18" charset="0"/>
              </a:rPr>
              <a:t>cây</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phong</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và</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thầy</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Đuy-sen</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43522" y="2645836"/>
            <a:ext cx="8304956" cy="4212164"/>
          </a:xfrm>
          <a:prstGeom prst="rect">
            <a:avLst/>
          </a:prstGeom>
        </p:spPr>
      </p:pic>
      <p:sp>
        <p:nvSpPr>
          <p:cNvPr id="3" name="TextBox 2"/>
          <p:cNvSpPr txBox="1"/>
          <p:nvPr/>
        </p:nvSpPr>
        <p:spPr>
          <a:xfrm flipH="1">
            <a:off x="1104899" y="749300"/>
            <a:ext cx="10126980" cy="1322070"/>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bản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hoàn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thiện</a:t>
            </a:r>
            <a:r>
              <a:rPr lang="en-US" sz="4000" b="1" dirty="0">
                <a:latin typeface="Times New Roman" panose="02020603050405020304" pitchFamily="18" charset="0"/>
                <a:cs typeface="Times New Roman" panose="02020603050405020304" pitchFamily="18" charset="0"/>
              </a:rPr>
              <a:t> s</a:t>
            </a:r>
            <a:r>
              <a:rPr lang="vi-VN" sz="4000" b="1" dirty="0">
                <a:latin typeface="Times New Roman" panose="02020603050405020304" pitchFamily="18" charset="0"/>
                <a:cs typeface="Times New Roman" panose="02020603050405020304" pitchFamily="18" charset="0"/>
              </a:rPr>
              <a:t>ơ</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sau</a:t>
            </a:r>
            <a:r>
              <a:rPr lang="en-US" sz="4000" b="1" dirty="0">
                <a:latin typeface="Times New Roman" panose="02020603050405020304" pitchFamily="18" charset="0"/>
                <a:cs typeface="Times New Roman" panose="02020603050405020304" pitchFamily="18" charset="0"/>
              </a:rPr>
              <a:t>: </a:t>
            </a:r>
            <a:endParaRPr lang="en-SG" sz="4000" b="1" dirty="0">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19414" y="908293"/>
            <a:ext cx="3670300" cy="5041414"/>
            <a:chOff x="4260850" y="864092"/>
            <a:chExt cx="3670300" cy="5041414"/>
          </a:xfrm>
        </p:grpSpPr>
        <p:grpSp>
          <p:nvGrpSpPr>
            <p:cNvPr id="7" name="Group 6"/>
            <p:cNvGrpSpPr/>
            <p:nvPr/>
          </p:nvGrpSpPr>
          <p:grpSpPr>
            <a:xfrm>
              <a:off x="4260850" y="2298706"/>
              <a:ext cx="3670300" cy="3606800"/>
              <a:chOff x="4260850" y="1625600"/>
              <a:chExt cx="3670300" cy="3606800"/>
            </a:xfrm>
          </p:grpSpPr>
          <p:sp>
            <p:nvSpPr>
              <p:cNvPr id="5" name="Oval 4"/>
              <p:cNvSpPr/>
              <p:nvPr/>
            </p:nvSpPr>
            <p:spPr>
              <a:xfrm>
                <a:off x="4260850" y="1625600"/>
                <a:ext cx="3670300" cy="360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6" name="Rectangle 5"/>
              <p:cNvSpPr/>
              <p:nvPr/>
            </p:nvSpPr>
            <p:spPr>
              <a:xfrm>
                <a:off x="4451353" y="1962646"/>
                <a:ext cx="3289293" cy="3231654"/>
              </a:xfrm>
              <a:prstGeom prst="rect">
                <a:avLst/>
              </a:prstGeom>
            </p:spPr>
            <p:txBody>
              <a:bodyPr wrap="square">
                <a:spAutoFit/>
              </a:bodyPr>
              <a:lstStyle/>
              <a:p>
                <a:pPr algn="ctr">
                  <a:spcBef>
                    <a:spcPct val="0"/>
                  </a:spcBef>
                </a:pPr>
                <a:r>
                  <a:rPr lang="en-US" altLang="en-US" sz="3400" dirty="0">
                    <a:solidFill>
                      <a:srgbClr val="FF0000"/>
                    </a:solidFill>
                    <a:latin typeface="Times New Roman" panose="02020603050405020304" pitchFamily="18" charset="0"/>
                    <a:cs typeface="Times New Roman" panose="02020603050405020304" pitchFamily="18" charset="0"/>
                  </a:rPr>
                  <a:t>Hai </a:t>
                </a:r>
                <a:r>
                  <a:rPr lang="en-US" altLang="en-US" sz="3400" dirty="0" err="1">
                    <a:solidFill>
                      <a:srgbClr val="FF0000"/>
                    </a:solidFill>
                    <a:latin typeface="Times New Roman" panose="02020603050405020304" pitchFamily="18" charset="0"/>
                    <a:cs typeface="Times New Roman" panose="02020603050405020304" pitchFamily="18" charset="0"/>
                  </a:rPr>
                  <a:t>cây</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phong</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chiếm</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vị</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trí</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trung</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tâm</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và</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gây</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xúc</a:t>
                </a:r>
                <a:r>
                  <a:rPr lang="en-US" altLang="en-US" sz="3400" dirty="0">
                    <a:solidFill>
                      <a:srgbClr val="FF0000"/>
                    </a:solidFill>
                    <a:latin typeface="Times New Roman" panose="02020603050405020304" pitchFamily="18" charset="0"/>
                    <a:cs typeface="Times New Roman" panose="02020603050405020304" pitchFamily="18" charset="0"/>
                  </a:rPr>
                  <a:t> </a:t>
                </a:r>
                <a:r>
                  <a:rPr lang="vi-VN" altLang="en-US" sz="3400" dirty="0">
                    <a:solidFill>
                      <a:srgbClr val="FF0000"/>
                    </a:solidFill>
                    <a:latin typeface="Times New Roman" panose="02020603050405020304" pitchFamily="18" charset="0"/>
                    <a:cs typeface="Times New Roman" panose="02020603050405020304" pitchFamily="18" charset="0"/>
                  </a:rPr>
                  <a:t>đ</a:t>
                </a:r>
                <a:r>
                  <a:rPr lang="en-US" altLang="en-US" sz="3400" dirty="0" err="1">
                    <a:solidFill>
                      <a:srgbClr val="FF0000"/>
                    </a:solidFill>
                    <a:latin typeface="Times New Roman" panose="02020603050405020304" pitchFamily="18" charset="0"/>
                    <a:cs typeface="Times New Roman" panose="02020603050405020304" pitchFamily="18" charset="0"/>
                  </a:rPr>
                  <a:t>ộng</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sâu</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sắc</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cho</a:t>
                </a:r>
                <a:r>
                  <a:rPr lang="en-US" altLang="en-US" sz="3400" dirty="0">
                    <a:solidFill>
                      <a:srgbClr val="FF0000"/>
                    </a:solidFill>
                    <a:latin typeface="Times New Roman" panose="02020603050405020304" pitchFamily="18" charset="0"/>
                    <a:cs typeface="Times New Roman" panose="02020603050405020304" pitchFamily="18" charset="0"/>
                  </a:rPr>
                  <a:t> ng</a:t>
                </a:r>
                <a:r>
                  <a:rPr lang="vi-VN" altLang="en-US" sz="3400" dirty="0">
                    <a:solidFill>
                      <a:srgbClr val="FF0000"/>
                    </a:solidFill>
                    <a:latin typeface="Times New Roman" panose="02020603050405020304" pitchFamily="18" charset="0"/>
                    <a:cs typeface="Times New Roman" panose="02020603050405020304" pitchFamily="18" charset="0"/>
                  </a:rPr>
                  <a:t>ư</a:t>
                </a:r>
                <a:r>
                  <a:rPr lang="en-US" altLang="en-US" sz="3400" dirty="0" err="1">
                    <a:solidFill>
                      <a:srgbClr val="FF0000"/>
                    </a:solidFill>
                    <a:latin typeface="Times New Roman" panose="02020603050405020304" pitchFamily="18" charset="0"/>
                    <a:cs typeface="Times New Roman" panose="02020603050405020304" pitchFamily="18" charset="0"/>
                  </a:rPr>
                  <a:t>ời</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kể</a:t>
                </a:r>
                <a:r>
                  <a:rPr lang="en-US" altLang="en-US" sz="3400" dirty="0">
                    <a:solidFill>
                      <a:srgbClr val="FF0000"/>
                    </a:solidFill>
                    <a:latin typeface="Times New Roman" panose="02020603050405020304" pitchFamily="18" charset="0"/>
                    <a:cs typeface="Times New Roman" panose="02020603050405020304" pitchFamily="18" charset="0"/>
                  </a:rPr>
                  <a:t> </a:t>
                </a:r>
                <a:endParaRPr lang="en-US" altLang="en-US" sz="3400" dirty="0">
                  <a:solidFill>
                    <a:srgbClr val="FF0000"/>
                  </a:solidFill>
                  <a:latin typeface="Times New Roman" panose="02020603050405020304" pitchFamily="18" charset="0"/>
                  <a:cs typeface="Times New Roman" panose="02020603050405020304" pitchFamily="18" charset="0"/>
                </a:endParaRPr>
              </a:p>
              <a:p>
                <a:pPr algn="ctr">
                  <a:spcBef>
                    <a:spcPct val="0"/>
                  </a:spcBef>
                </a:pPr>
                <a:r>
                  <a:rPr lang="en-US" altLang="en-US" sz="3400" dirty="0" err="1">
                    <a:solidFill>
                      <a:srgbClr val="FF0000"/>
                    </a:solidFill>
                    <a:latin typeface="Times New Roman" panose="02020603050405020304" pitchFamily="18" charset="0"/>
                    <a:cs typeface="Times New Roman" panose="02020603050405020304" pitchFamily="18" charset="0"/>
                  </a:rPr>
                  <a:t>chuyện</a:t>
                </a:r>
                <a:r>
                  <a:rPr lang="en-US" altLang="en-US" sz="3400" dirty="0">
                    <a:solidFill>
                      <a:srgbClr val="FF0000"/>
                    </a:solidFill>
                    <a:latin typeface="Times New Roman" panose="02020603050405020304" pitchFamily="18" charset="0"/>
                    <a:cs typeface="Times New Roman" panose="02020603050405020304" pitchFamily="18" charset="0"/>
                  </a:rPr>
                  <a:t> </a:t>
                </a:r>
                <a:endParaRPr lang="en-SG" sz="3400" dirty="0">
                  <a:solidFill>
                    <a:srgbClr val="FF0000"/>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08508" y="864092"/>
              <a:ext cx="1771660" cy="1771660"/>
            </a:xfrm>
            <a:prstGeom prst="rect">
              <a:avLst/>
            </a:prstGeom>
          </p:spPr>
        </p:pic>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94338" y="864092"/>
              <a:ext cx="1771660" cy="1771660"/>
            </a:xfrm>
            <a:prstGeom prst="rect">
              <a:avLst/>
            </a:prstGeom>
          </p:spPr>
        </p:pic>
      </p:gr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5786" y="589530"/>
            <a:ext cx="1206506" cy="1206506"/>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5786" y="3444533"/>
            <a:ext cx="1206506" cy="1206506"/>
          </a:xfrm>
          <a:prstGeom prst="rect">
            <a:avLst/>
          </a:prstGeom>
        </p:spPr>
      </p:pic>
      <p:sp>
        <p:nvSpPr>
          <p:cNvPr id="15" name="Rectangle 14"/>
          <p:cNvSpPr/>
          <p:nvPr/>
        </p:nvSpPr>
        <p:spPr>
          <a:xfrm>
            <a:off x="7034538" y="808062"/>
            <a:ext cx="4282448" cy="646331"/>
          </a:xfrm>
          <a:prstGeom prst="rect">
            <a:avLst/>
          </a:prstGeom>
        </p:spPr>
        <p:txBody>
          <a:bodyPr wrap="square">
            <a:spAutoFit/>
          </a:bodyPr>
          <a:lstStyle/>
          <a:p>
            <a:r>
              <a:rPr lang="en-US" altLang="en-US" sz="3600" dirty="0" err="1">
                <a:solidFill>
                  <a:srgbClr val="0000FF"/>
                </a:solidFill>
                <a:latin typeface="Times New Roman" panose="02020603050405020304" pitchFamily="18" charset="0"/>
                <a:cs typeface="Times New Roman" panose="02020603050405020304" pitchFamily="18" charset="0"/>
              </a:rPr>
              <a:t>Nguyên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endParaRPr lang="en-SG" sz="3600" dirty="0">
              <a:latin typeface="Times New Roman" panose="02020603050405020304" pitchFamily="18" charset="0"/>
              <a:cs typeface="Times New Roman" panose="02020603050405020304" pitchFamily="18" charset="0"/>
            </a:endParaRPr>
          </a:p>
        </p:txBody>
      </p:sp>
      <p:sp>
        <p:nvSpPr>
          <p:cNvPr id="16" name="Rectangle 15"/>
          <p:cNvSpPr/>
          <p:nvPr/>
        </p:nvSpPr>
        <p:spPr>
          <a:xfrm>
            <a:off x="7034538" y="3724620"/>
            <a:ext cx="5253757" cy="646331"/>
          </a:xfrm>
          <a:prstGeom prst="rect">
            <a:avLst/>
          </a:prstGeom>
        </p:spPr>
        <p:txBody>
          <a:bodyPr wrap="square">
            <a:spAutoFit/>
          </a:bodyPr>
          <a:lstStyle/>
          <a:p>
            <a:r>
              <a:rPr lang="vi-VN" sz="3600" dirty="0">
                <a:solidFill>
                  <a:srgbClr val="0000FF"/>
                </a:solidFill>
                <a:latin typeface="Times New Roman" panose="02020603050405020304" pitchFamily="18" charset="0"/>
                <a:cs typeface="Times New Roman" panose="02020603050405020304" pitchFamily="18" charset="0"/>
              </a:rPr>
              <a:t>Ư</a:t>
            </a:r>
            <a:r>
              <a:rPr lang="en-US" sz="3600" dirty="0" err="1">
                <a:solidFill>
                  <a:srgbClr val="0000FF"/>
                </a:solidFill>
                <a:latin typeface="Times New Roman" panose="02020603050405020304" pitchFamily="18" charset="0"/>
                <a:cs typeface="Times New Roman" panose="02020603050405020304" pitchFamily="18" charset="0"/>
              </a:rPr>
              <a:t>ớc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mơ</a:t>
            </a:r>
            <a:r>
              <a:rPr lang="en-US" sz="3600" dirty="0">
                <a:solidFill>
                  <a:srgbClr val="0000FF"/>
                </a:solidFill>
                <a:latin typeface="Times New Roman" panose="02020603050405020304" pitchFamily="18" charset="0"/>
                <a:cs typeface="Times New Roman" panose="02020603050405020304" pitchFamily="18" charset="0"/>
              </a:rPr>
              <a:t> đ</a:t>
            </a:r>
            <a:r>
              <a:rPr lang="vi-VN" sz="3600" dirty="0">
                <a:solidFill>
                  <a:srgbClr val="0000FF"/>
                </a:solidFill>
                <a:latin typeface="Times New Roman" panose="02020603050405020304" pitchFamily="18" charset="0"/>
                <a:cs typeface="Times New Roman" panose="02020603050405020304" pitchFamily="18" charset="0"/>
              </a:rPr>
              <a:t>ư</a:t>
            </a:r>
            <a:r>
              <a:rPr lang="en-US" sz="3600" dirty="0" err="1">
                <a:solidFill>
                  <a:srgbClr val="0000FF"/>
                </a:solidFill>
                <a:latin typeface="Times New Roman" panose="02020603050405020304" pitchFamily="18" charset="0"/>
                <a:cs typeface="Times New Roman" panose="02020603050405020304" pitchFamily="18" charset="0"/>
              </a:rPr>
              <a:t>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gửi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gắm</a:t>
            </a:r>
            <a:endParaRPr lang="en-SG" sz="3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034538" y="1698014"/>
            <a:ext cx="4137036"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034538" y="4651039"/>
            <a:ext cx="4137036" cy="156966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355;p9"/>
          <p:cNvGrpSpPr/>
          <p:nvPr/>
        </p:nvGrpSpPr>
        <p:grpSpPr>
          <a:xfrm>
            <a:off x="783257" y="481685"/>
            <a:ext cx="4842568" cy="6138352"/>
            <a:chOff x="-3578860" y="4470335"/>
            <a:chExt cx="4842568" cy="6138352"/>
          </a:xfrm>
        </p:grpSpPr>
        <p:sp>
          <p:nvSpPr>
            <p:cNvPr id="8" name="Google Shape;356;p9"/>
            <p:cNvSpPr/>
            <p:nvPr/>
          </p:nvSpPr>
          <p:spPr>
            <a:xfrm flipH="1">
              <a:off x="-3578860" y="4470335"/>
              <a:ext cx="4842568" cy="6138352"/>
            </a:xfrm>
            <a:prstGeom prst="roundRect">
              <a:avLst>
                <a:gd name="adj" fmla="val 16667"/>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 name="Google Shape;357;p9"/>
            <p:cNvSpPr txBox="1"/>
            <p:nvPr/>
          </p:nvSpPr>
          <p:spPr>
            <a:xfrm>
              <a:off x="-3392807" y="6454102"/>
              <a:ext cx="450408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BZ" sz="9600">
                  <a:solidFill>
                    <a:schemeClr val="dk1"/>
                  </a:solidFill>
                  <a:latin typeface="Calibri" panose="020F0502020204030204"/>
                  <a:ea typeface="Calibri" panose="020F0502020204030204"/>
                  <a:cs typeface="Calibri" panose="020F0502020204030204"/>
                  <a:sym typeface="Calibri" panose="020F0502020204030204"/>
                </a:rPr>
                <a:t>CHỦ ĐỀ</a:t>
              </a:r>
              <a:endParaRPr lang="en-BZ" sz="96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0" name="Google Shape;358;p9"/>
          <p:cNvGrpSpPr/>
          <p:nvPr/>
        </p:nvGrpSpPr>
        <p:grpSpPr>
          <a:xfrm>
            <a:off x="528563" y="168127"/>
            <a:ext cx="5469466" cy="6519334"/>
            <a:chOff x="6417733" y="67733"/>
            <a:chExt cx="5469466" cy="6519334"/>
          </a:xfrm>
          <a:solidFill>
            <a:schemeClr val="accent6">
              <a:lumMod val="20000"/>
              <a:lumOff val="80000"/>
            </a:schemeClr>
          </a:solidFill>
        </p:grpSpPr>
        <p:sp>
          <p:nvSpPr>
            <p:cNvPr id="11" name="Google Shape;359;p9"/>
            <p:cNvSpPr/>
            <p:nvPr/>
          </p:nvSpPr>
          <p:spPr>
            <a:xfrm>
              <a:off x="6417733" y="67733"/>
              <a:ext cx="5469466" cy="6519334"/>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 name="Google Shape;360;p9"/>
            <p:cNvSpPr/>
            <p:nvPr/>
          </p:nvSpPr>
          <p:spPr>
            <a:xfrm>
              <a:off x="6570134" y="135467"/>
              <a:ext cx="5181600" cy="6383867"/>
            </a:xfrm>
            <a:prstGeom prst="roundRect">
              <a:avLst>
                <a:gd name="adj" fmla="val 16667"/>
              </a:avLst>
            </a:prstGeom>
            <a:grpFill/>
            <a:ln w="381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26" name="Google Shape;374;p9"/>
          <p:cNvGrpSpPr/>
          <p:nvPr/>
        </p:nvGrpSpPr>
        <p:grpSpPr>
          <a:xfrm>
            <a:off x="6184082" y="168127"/>
            <a:ext cx="5469466" cy="6519334"/>
            <a:chOff x="6417733" y="67733"/>
            <a:chExt cx="5469466" cy="6519334"/>
          </a:xfrm>
          <a:solidFill>
            <a:schemeClr val="accent6">
              <a:lumMod val="20000"/>
              <a:lumOff val="80000"/>
            </a:schemeClr>
          </a:solidFill>
        </p:grpSpPr>
        <p:sp>
          <p:nvSpPr>
            <p:cNvPr id="28" name="Google Shape;375;p9"/>
            <p:cNvSpPr/>
            <p:nvPr/>
          </p:nvSpPr>
          <p:spPr>
            <a:xfrm>
              <a:off x="6417733" y="67733"/>
              <a:ext cx="5469466" cy="6519334"/>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9" name="Google Shape;376;p9"/>
            <p:cNvSpPr/>
            <p:nvPr/>
          </p:nvSpPr>
          <p:spPr>
            <a:xfrm>
              <a:off x="6570134" y="135467"/>
              <a:ext cx="5181600" cy="6383867"/>
            </a:xfrm>
            <a:prstGeom prst="roundRect">
              <a:avLst>
                <a:gd name="adj" fmla="val 16667"/>
              </a:avLst>
            </a:prstGeom>
            <a:grpFill/>
            <a:ln w="381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63" name="Google Shape;411;p9"/>
          <p:cNvGrpSpPr/>
          <p:nvPr/>
        </p:nvGrpSpPr>
        <p:grpSpPr>
          <a:xfrm>
            <a:off x="5502724" y="1077685"/>
            <a:ext cx="1116559" cy="4698983"/>
            <a:chOff x="5676896" y="914398"/>
            <a:chExt cx="1116559" cy="4698983"/>
          </a:xfrm>
        </p:grpSpPr>
        <p:sp>
          <p:nvSpPr>
            <p:cNvPr id="64" name="Google Shape;412;p9"/>
            <p:cNvSpPr/>
            <p:nvPr/>
          </p:nvSpPr>
          <p:spPr>
            <a:xfrm>
              <a:off x="5676896" y="91439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 name="Google Shape;413;p9"/>
            <p:cNvSpPr/>
            <p:nvPr/>
          </p:nvSpPr>
          <p:spPr>
            <a:xfrm>
              <a:off x="5702294" y="1786463"/>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 name="Google Shape;414;p9"/>
            <p:cNvSpPr/>
            <p:nvPr/>
          </p:nvSpPr>
          <p:spPr>
            <a:xfrm>
              <a:off x="5702294" y="2658526"/>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7" name="Google Shape;415;p9"/>
            <p:cNvSpPr/>
            <p:nvPr/>
          </p:nvSpPr>
          <p:spPr>
            <a:xfrm>
              <a:off x="5719231" y="3530589"/>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8" name="Google Shape;416;p9"/>
            <p:cNvSpPr/>
            <p:nvPr/>
          </p:nvSpPr>
          <p:spPr>
            <a:xfrm>
              <a:off x="5719231" y="4402652"/>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9" name="Google Shape;417;p9"/>
            <p:cNvSpPr/>
            <p:nvPr/>
          </p:nvSpPr>
          <p:spPr>
            <a:xfrm>
              <a:off x="5702294" y="529164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0" name="Google Shape;418;p9"/>
            <p:cNvSpPr/>
            <p:nvPr/>
          </p:nvSpPr>
          <p:spPr>
            <a:xfrm>
              <a:off x="6463252" y="91439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1" name="Google Shape;419;p9"/>
            <p:cNvSpPr/>
            <p:nvPr/>
          </p:nvSpPr>
          <p:spPr>
            <a:xfrm>
              <a:off x="6488650" y="1786463"/>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 name="Google Shape;420;p9"/>
            <p:cNvSpPr/>
            <p:nvPr/>
          </p:nvSpPr>
          <p:spPr>
            <a:xfrm>
              <a:off x="6488650" y="2658526"/>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3" name="Google Shape;421;p9"/>
            <p:cNvSpPr/>
            <p:nvPr/>
          </p:nvSpPr>
          <p:spPr>
            <a:xfrm>
              <a:off x="6505587" y="3530589"/>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 name="Google Shape;422;p9"/>
            <p:cNvSpPr/>
            <p:nvPr/>
          </p:nvSpPr>
          <p:spPr>
            <a:xfrm>
              <a:off x="6505587" y="4402652"/>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5" name="Google Shape;423;p9"/>
            <p:cNvSpPr/>
            <p:nvPr/>
          </p:nvSpPr>
          <p:spPr>
            <a:xfrm>
              <a:off x="6488650" y="529164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6" name="Google Shape;424;p9"/>
            <p:cNvSpPr/>
            <p:nvPr/>
          </p:nvSpPr>
          <p:spPr>
            <a:xfrm>
              <a:off x="5806022" y="3589828"/>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7" name="Google Shape;425;p9"/>
            <p:cNvSpPr/>
            <p:nvPr/>
          </p:nvSpPr>
          <p:spPr>
            <a:xfrm>
              <a:off x="5820841" y="4470335"/>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 name="Google Shape;426;p9"/>
            <p:cNvSpPr/>
            <p:nvPr/>
          </p:nvSpPr>
          <p:spPr>
            <a:xfrm>
              <a:off x="5806021" y="5350842"/>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9" name="Google Shape;427;p9"/>
            <p:cNvSpPr/>
            <p:nvPr/>
          </p:nvSpPr>
          <p:spPr>
            <a:xfrm>
              <a:off x="5773214" y="2726204"/>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 name="Google Shape;428;p9"/>
            <p:cNvSpPr/>
            <p:nvPr/>
          </p:nvSpPr>
          <p:spPr>
            <a:xfrm>
              <a:off x="5806022" y="1845697"/>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 name="Google Shape;429;p9"/>
            <p:cNvSpPr/>
            <p:nvPr/>
          </p:nvSpPr>
          <p:spPr>
            <a:xfrm>
              <a:off x="5755224" y="982073"/>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82" name="Picture 8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4711" y="1263393"/>
            <a:ext cx="3462119" cy="3886527"/>
          </a:xfrm>
          <a:prstGeom prst="rect">
            <a:avLst/>
          </a:prstGeom>
          <a:ln>
            <a:noFill/>
          </a:ln>
          <a:effectLst>
            <a:softEdge rad="112500"/>
          </a:effectLst>
        </p:spPr>
      </p:pic>
      <p:sp>
        <p:nvSpPr>
          <p:cNvPr id="83" name="Text Box 9"/>
          <p:cNvSpPr txBox="1">
            <a:spLocks noChangeArrowheads="1"/>
          </p:cNvSpPr>
          <p:nvPr/>
        </p:nvSpPr>
        <p:spPr bwMode="auto">
          <a:xfrm>
            <a:off x="1481225" y="5455645"/>
            <a:ext cx="3559147" cy="86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50000"/>
              </a:lnSpc>
              <a:spcBef>
                <a:spcPct val="50000"/>
              </a:spcBef>
            </a:pPr>
            <a:r>
              <a:rPr lang="en-US" altLang="en-US" sz="3200" b="1" dirty="0">
                <a:solidFill>
                  <a:srgbClr val="0000CC"/>
                </a:solidFill>
                <a:latin typeface="Times New Roman" panose="02020603050405020304" pitchFamily="18" charset="0"/>
              </a:rPr>
              <a:t>Ai – ma – </a:t>
            </a:r>
            <a:r>
              <a:rPr lang="en-US" altLang="en-US" sz="3200" b="1" dirty="0" err="1">
                <a:solidFill>
                  <a:srgbClr val="0000CC"/>
                </a:solidFill>
                <a:latin typeface="Times New Roman" panose="02020603050405020304" pitchFamily="18" charset="0"/>
              </a:rPr>
              <a:t>tốp</a:t>
            </a:r>
            <a:r>
              <a:rPr lang="en-US" altLang="en-US" sz="3200" b="1" dirty="0">
                <a:solidFill>
                  <a:srgbClr val="0000CC"/>
                </a:solidFill>
                <a:latin typeface="Times New Roman" panose="02020603050405020304" pitchFamily="18" charset="0"/>
              </a:rPr>
              <a:t> </a:t>
            </a:r>
            <a:endParaRPr lang="en-US" altLang="en-US" sz="3200" b="1" dirty="0">
              <a:solidFill>
                <a:srgbClr val="0000CC"/>
              </a:solidFill>
              <a:latin typeface="Times New Roman" panose="02020603050405020304" pitchFamily="18" charset="0"/>
            </a:endParaRPr>
          </a:p>
          <a:p>
            <a:pPr algn="ctr" eaLnBrk="1" hangingPunct="1">
              <a:lnSpc>
                <a:spcPct val="50000"/>
              </a:lnSpc>
              <a:spcBef>
                <a:spcPct val="50000"/>
              </a:spcBef>
            </a:pPr>
            <a:r>
              <a:rPr lang="en-US" altLang="en-US" sz="3200" b="1" dirty="0">
                <a:solidFill>
                  <a:srgbClr val="0000CC"/>
                </a:solidFill>
                <a:latin typeface="Times New Roman" panose="02020603050405020304" pitchFamily="18" charset="0"/>
              </a:rPr>
              <a:t>(1928 - 2008)</a:t>
            </a:r>
            <a:endParaRPr lang="en-US" altLang="en-US" sz="3200" b="1" dirty="0">
              <a:solidFill>
                <a:srgbClr val="0000CC"/>
              </a:solidFill>
              <a:latin typeface="Times New Roman" panose="02020603050405020304" pitchFamily="18" charset="0"/>
            </a:endParaRPr>
          </a:p>
        </p:txBody>
      </p:sp>
      <p:sp>
        <p:nvSpPr>
          <p:cNvPr id="84" name="Text Box 9"/>
          <p:cNvSpPr txBox="1">
            <a:spLocks noChangeArrowheads="1"/>
          </p:cNvSpPr>
          <p:nvPr/>
        </p:nvSpPr>
        <p:spPr bwMode="auto">
          <a:xfrm>
            <a:off x="6681946" y="774920"/>
            <a:ext cx="4564183"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l" eaLnBrk="1" hangingPunct="1">
              <a:spcBef>
                <a:spcPct val="50000"/>
              </a:spcBef>
            </a:pPr>
            <a:r>
              <a:rPr lang="en-US" altLang="en-US" sz="3000" dirty="0">
                <a:solidFill>
                  <a:schemeClr val="accent5">
                    <a:lumMod val="50000"/>
                  </a:schemeClr>
                </a:solidFill>
                <a:latin typeface="Times New Roman" panose="02020603050405020304" pitchFamily="18" charset="0"/>
              </a:rPr>
              <a:t>-</a:t>
            </a:r>
            <a:r>
              <a:rPr lang="en-US" altLang="en-US" sz="3000" dirty="0">
                <a:solidFill>
                  <a:srgbClr val="FF0000"/>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Là</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nhà</a:t>
            </a:r>
            <a:r>
              <a:rPr lang="en-US" altLang="en-US" sz="3000" dirty="0">
                <a:solidFill>
                  <a:srgbClr val="0000CC"/>
                </a:solidFill>
                <a:latin typeface="Times New Roman" panose="02020603050405020304" pitchFamily="18" charset="0"/>
              </a:rPr>
              <a:t> v</a:t>
            </a:r>
            <a:r>
              <a:rPr lang="vi-VN" altLang="en-US" sz="3000" dirty="0">
                <a:solidFill>
                  <a:srgbClr val="0000CC"/>
                </a:solidFill>
                <a:latin typeface="Times New Roman" panose="02020603050405020304" pitchFamily="18" charset="0"/>
              </a:rPr>
              <a:t>ă</a:t>
            </a:r>
            <a:r>
              <a:rPr lang="en-US" altLang="en-US" sz="3000" dirty="0">
                <a:solidFill>
                  <a:srgbClr val="0000CC"/>
                </a:solidFill>
                <a:latin typeface="Times New Roman" panose="02020603050405020304" pitchFamily="18" charset="0"/>
              </a:rPr>
              <a:t>n </a:t>
            </a:r>
            <a:r>
              <a:rPr lang="en-US" altLang="en-US" sz="3000" dirty="0" err="1">
                <a:solidFill>
                  <a:srgbClr val="0000CC"/>
                </a:solidFill>
                <a:latin typeface="Times New Roman" panose="02020603050405020304" pitchFamily="18" charset="0"/>
              </a:rPr>
              <a:t>lớn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của</a:t>
            </a:r>
            <a:r>
              <a:rPr lang="en-US" altLang="en-US" sz="3000" dirty="0">
                <a:solidFill>
                  <a:srgbClr val="0000CC"/>
                </a:solidFill>
                <a:latin typeface="Times New Roman" panose="02020603050405020304" pitchFamily="18" charset="0"/>
              </a:rPr>
              <a:t> C</a:t>
            </a:r>
            <a:r>
              <a:rPr lang="vi-VN" altLang="en-US" sz="3000" dirty="0">
                <a:solidFill>
                  <a:srgbClr val="0000CC"/>
                </a:solidFill>
                <a:latin typeface="Times New Roman" panose="02020603050405020304" pitchFamily="18" charset="0"/>
              </a:rPr>
              <a:t>ư</a:t>
            </a:r>
            <a:r>
              <a:rPr lang="en-US" altLang="en-US" sz="3000" dirty="0">
                <a:solidFill>
                  <a:srgbClr val="0000CC"/>
                </a:solidFill>
                <a:latin typeface="Times New Roman" panose="02020603050405020304" pitchFamily="18" charset="0"/>
              </a:rPr>
              <a:t>-r</a:t>
            </a:r>
            <a:r>
              <a:rPr lang="vi-VN" altLang="en-US" sz="3000" dirty="0">
                <a:solidFill>
                  <a:srgbClr val="0000CC"/>
                </a:solidFill>
                <a:latin typeface="Times New Roman" panose="02020603050405020304" pitchFamily="18" charset="0"/>
              </a:rPr>
              <a:t>ơ</a:t>
            </a:r>
            <a:r>
              <a:rPr lang="en-US" altLang="en-US" sz="3000" dirty="0">
                <a:solidFill>
                  <a:srgbClr val="0000CC"/>
                </a:solidFill>
                <a:latin typeface="Times New Roman" panose="02020603050405020304" pitchFamily="18" charset="0"/>
              </a:rPr>
              <a:t>-g</a:t>
            </a:r>
            <a:r>
              <a:rPr lang="vi-VN" altLang="en-US" sz="3000" dirty="0">
                <a:solidFill>
                  <a:srgbClr val="0000CC"/>
                </a:solidFill>
                <a:latin typeface="Times New Roman" panose="02020603050405020304" pitchFamily="18" charset="0"/>
              </a:rPr>
              <a:t>ư</a:t>
            </a:r>
            <a:r>
              <a:rPr lang="en-US" altLang="en-US" sz="3000" dirty="0">
                <a:solidFill>
                  <a:srgbClr val="0000CC"/>
                </a:solidFill>
                <a:latin typeface="Times New Roman" panose="02020603050405020304" pitchFamily="18" charset="0"/>
              </a:rPr>
              <a:t>-</a:t>
            </a:r>
            <a:r>
              <a:rPr lang="en-US" altLang="en-US" sz="3000" dirty="0" err="1">
                <a:solidFill>
                  <a:srgbClr val="0000CC"/>
                </a:solidFill>
                <a:latin typeface="Times New Roman" panose="02020603050405020304" pitchFamily="18" charset="0"/>
              </a:rPr>
              <a:t>xtan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Liên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Xô</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cũ</a:t>
            </a:r>
            <a:r>
              <a:rPr lang="en-US" altLang="en-US" sz="3000" dirty="0">
                <a:solidFill>
                  <a:srgbClr val="0000CC"/>
                </a:solidFill>
                <a:latin typeface="Times New Roman" panose="02020603050405020304" pitchFamily="18" charset="0"/>
              </a:rPr>
              <a:t>)</a:t>
            </a:r>
            <a:endParaRPr lang="en-US" altLang="en-US" sz="3000" dirty="0">
              <a:solidFill>
                <a:srgbClr val="0000CC"/>
              </a:solidFill>
              <a:latin typeface="Times New Roman" panose="02020603050405020304" pitchFamily="18" charset="0"/>
            </a:endParaRPr>
          </a:p>
        </p:txBody>
      </p:sp>
      <p:sp>
        <p:nvSpPr>
          <p:cNvPr id="85" name="Rectangle 84"/>
          <p:cNvSpPr/>
          <p:nvPr/>
        </p:nvSpPr>
        <p:spPr>
          <a:xfrm>
            <a:off x="6732742" y="2047350"/>
            <a:ext cx="4564183" cy="2640723"/>
          </a:xfrm>
          <a:prstGeom prst="rect">
            <a:avLst/>
          </a:prstGeom>
        </p:spPr>
        <p:txBody>
          <a:bodyPr wrap="square">
            <a:spAutoFit/>
          </a:bodyPr>
          <a:lstStyle/>
          <a:p>
            <a:pPr lvl="0" algn="l"/>
            <a:r>
              <a:rPr lang="en-US" sz="3000" dirty="0">
                <a:solidFill>
                  <a:schemeClr val="accent5">
                    <a:lumMod val="50000"/>
                  </a:schemeClr>
                </a:solidFill>
                <a:latin typeface="Times New Roman" panose="02020603050405020304" pitchFamily="18" charset="0"/>
                <a:cs typeface="Times New Roman" panose="02020603050405020304" pitchFamily="18" charset="0"/>
              </a:rPr>
              <a:t>- </a:t>
            </a:r>
            <a:r>
              <a:rPr lang="vi-VN" sz="3000" dirty="0">
                <a:solidFill>
                  <a:schemeClr val="accent5">
                    <a:lumMod val="50000"/>
                  </a:schemeClr>
                </a:solidFill>
                <a:latin typeface="Times New Roman" panose="02020603050405020304" pitchFamily="18" charset="0"/>
                <a:cs typeface="Times New Roman" panose="02020603050405020304" pitchFamily="18" charset="0"/>
              </a:rPr>
              <a:t>Đề tài</a:t>
            </a:r>
            <a:r>
              <a:rPr lang="en-US" sz="3000" dirty="0">
                <a:solidFill>
                  <a:schemeClr val="accent5">
                    <a:lumMod val="50000"/>
                  </a:schemeClr>
                </a:solidFill>
                <a:latin typeface="Times New Roman" panose="02020603050405020304" pitchFamily="18" charset="0"/>
                <a:cs typeface="Times New Roman" panose="02020603050405020304" pitchFamily="18" charset="0"/>
              </a:rPr>
              <a:t>:</a:t>
            </a:r>
            <a:r>
              <a:rPr lang="vi-VN" sz="3000" dirty="0">
                <a:solidFill>
                  <a:srgbClr val="FF0066"/>
                </a:solidFill>
                <a:latin typeface="Times New Roman" panose="02020603050405020304" pitchFamily="18" charset="0"/>
                <a:cs typeface="Times New Roman" panose="02020603050405020304" pitchFamily="18" charset="0"/>
              </a:rPr>
              <a:t> </a:t>
            </a:r>
            <a:r>
              <a:rPr lang="en-US" sz="3000" dirty="0">
                <a:solidFill>
                  <a:srgbClr val="0000CC"/>
                </a:solidFill>
                <a:latin typeface="Times New Roman" panose="02020603050405020304" pitchFamily="18" charset="0"/>
                <a:cs typeface="Times New Roman" panose="02020603050405020304" pitchFamily="18" charset="0"/>
              </a:rPr>
              <a:t>ca ngợi </a:t>
            </a:r>
            <a:r>
              <a:rPr lang="vi-VN" sz="3000" dirty="0">
                <a:solidFill>
                  <a:srgbClr val="0000CC"/>
                </a:solidFill>
                <a:latin typeface="Times New Roman" panose="02020603050405020304" pitchFamily="18" charset="0"/>
                <a:cs typeface="Times New Roman" panose="02020603050405020304" pitchFamily="18" charset="0"/>
              </a:rPr>
              <a:t>tình yêu,</a:t>
            </a:r>
            <a:r>
              <a:rPr lang="en-US" sz="3000" dirty="0">
                <a:solidFill>
                  <a:srgbClr val="0000CC"/>
                </a:solidFill>
                <a:latin typeface="Times New Roman" panose="02020603050405020304" pitchFamily="18" charset="0"/>
                <a:cs typeface="Times New Roman" panose="02020603050405020304" pitchFamily="18" charset="0"/>
              </a:rPr>
              <a:t> </a:t>
            </a:r>
            <a:r>
              <a:rPr lang="vi-VN" sz="3000" dirty="0">
                <a:solidFill>
                  <a:srgbClr val="0000CC"/>
                </a:solidFill>
                <a:latin typeface="Times New Roman" panose="02020603050405020304" pitchFamily="18" charset="0"/>
                <a:cs typeface="Times New Roman" panose="02020603050405020304" pitchFamily="18" charset="0"/>
              </a:rPr>
              <a:t>tình bạn, tinh thần vượt qua những thử thách hi sinh</a:t>
            </a:r>
            <a:r>
              <a:rPr lang="en-US" sz="3000" dirty="0">
                <a:solidFill>
                  <a:srgbClr val="0000CC"/>
                </a:solidFill>
                <a:latin typeface="Times New Roman" panose="02020603050405020304" pitchFamily="18" charset="0"/>
                <a:cs typeface="Times New Roman" panose="02020603050405020304" pitchFamily="18" charset="0"/>
              </a:rPr>
              <a:t>, sự </a:t>
            </a:r>
            <a:r>
              <a:rPr lang="vi-VN" sz="3000" dirty="0">
                <a:solidFill>
                  <a:srgbClr val="0000CC"/>
                </a:solidFill>
                <a:latin typeface="Times New Roman" panose="02020603050405020304" pitchFamily="18" charset="0"/>
                <a:cs typeface="Times New Roman" panose="02020603050405020304" pitchFamily="18" charset="0"/>
              </a:rPr>
              <a:t>đấu tranh </a:t>
            </a:r>
            <a:r>
              <a:rPr lang="en-US" sz="3000" dirty="0">
                <a:solidFill>
                  <a:srgbClr val="0000CC"/>
                </a:solidFill>
                <a:latin typeface="Times New Roman" panose="02020603050405020304" pitchFamily="18" charset="0"/>
                <a:cs typeface="Times New Roman" panose="02020603050405020304" pitchFamily="18" charset="0"/>
              </a:rPr>
              <a:t>với những </a:t>
            </a:r>
            <a:r>
              <a:rPr lang="vi-VN" sz="3000" dirty="0">
                <a:solidFill>
                  <a:srgbClr val="0000CC"/>
                </a:solidFill>
                <a:latin typeface="Times New Roman" panose="02020603050405020304" pitchFamily="18" charset="0"/>
                <a:cs typeface="Times New Roman" panose="02020603050405020304" pitchFamily="18" charset="0"/>
              </a:rPr>
              <a:t>tập tục lạc hậu</a:t>
            </a:r>
            <a:r>
              <a:rPr lang="en-US" sz="3000" dirty="0">
                <a:solidFill>
                  <a:srgbClr val="0000CC"/>
                </a:solidFill>
                <a:latin typeface="Times New Roman" panose="02020603050405020304" pitchFamily="18" charset="0"/>
                <a:cs typeface="Times New Roman" panose="02020603050405020304" pitchFamily="18" charset="0"/>
              </a:rPr>
              <a:t>.</a:t>
            </a:r>
            <a:endParaRPr lang="en-US" sz="3000" dirty="0">
              <a:solidFill>
                <a:srgbClr val="0000CC"/>
              </a:solidFill>
              <a:latin typeface="Times New Roman" panose="02020603050405020304" pitchFamily="18" charset="0"/>
              <a:cs typeface="Times New Roman" panose="02020603050405020304" pitchFamily="18" charset="0"/>
            </a:endParaRPr>
          </a:p>
        </p:txBody>
      </p:sp>
      <p:sp>
        <p:nvSpPr>
          <p:cNvPr id="88" name="Text Box 9"/>
          <p:cNvSpPr txBox="1">
            <a:spLocks noChangeArrowheads="1"/>
          </p:cNvSpPr>
          <p:nvPr/>
        </p:nvSpPr>
        <p:spPr bwMode="auto">
          <a:xfrm>
            <a:off x="6754747" y="4680508"/>
            <a:ext cx="470139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l" eaLnBrk="1" hangingPunct="1">
              <a:spcBef>
                <a:spcPct val="50000"/>
              </a:spcBef>
            </a:pPr>
            <a:r>
              <a:rPr lang="en-US" altLang="en-US" sz="3000" dirty="0">
                <a:solidFill>
                  <a:schemeClr val="accent5">
                    <a:lumMod val="50000"/>
                  </a:schemeClr>
                </a:solidFill>
                <a:latin typeface="Times New Roman" panose="02020603050405020304" pitchFamily="18" charset="0"/>
              </a:rPr>
              <a:t>- </a:t>
            </a:r>
            <a:r>
              <a:rPr lang="en-US" altLang="en-US" sz="3000" dirty="0" err="1">
                <a:solidFill>
                  <a:schemeClr val="accent5">
                    <a:lumMod val="50000"/>
                  </a:schemeClr>
                </a:solidFill>
                <a:latin typeface="Times New Roman" panose="02020603050405020304" pitchFamily="18" charset="0"/>
              </a:rPr>
              <a:t>Phong</a:t>
            </a:r>
            <a:r>
              <a:rPr lang="en-US" altLang="en-US" sz="3000" dirty="0">
                <a:solidFill>
                  <a:schemeClr val="accent5">
                    <a:lumMod val="50000"/>
                  </a:schemeClr>
                </a:solidFill>
                <a:latin typeface="Times New Roman" panose="02020603050405020304" pitchFamily="18" charset="0"/>
              </a:rPr>
              <a:t> </a:t>
            </a:r>
            <a:r>
              <a:rPr lang="en-US" altLang="en-US" sz="3000" dirty="0" err="1">
                <a:solidFill>
                  <a:schemeClr val="accent5">
                    <a:lumMod val="50000"/>
                  </a:schemeClr>
                </a:solidFill>
                <a:latin typeface="Times New Roman" panose="02020603050405020304" pitchFamily="18" charset="0"/>
              </a:rPr>
              <a:t>cách</a:t>
            </a:r>
            <a:r>
              <a:rPr lang="en-US" altLang="en-US" sz="3000" dirty="0">
                <a:solidFill>
                  <a:schemeClr val="accent5">
                    <a:lumMod val="50000"/>
                  </a:schemeClr>
                </a:solidFill>
                <a:latin typeface="Times New Roman" panose="02020603050405020304" pitchFamily="18" charset="0"/>
              </a:rPr>
              <a:t> </a:t>
            </a:r>
            <a:r>
              <a:rPr lang="en-US" altLang="en-US" sz="3000" dirty="0" err="1">
                <a:solidFill>
                  <a:schemeClr val="accent5">
                    <a:lumMod val="50000"/>
                  </a:schemeClr>
                </a:solidFill>
                <a:latin typeface="Times New Roman" panose="02020603050405020304" pitchFamily="18" charset="0"/>
              </a:rPr>
              <a:t>sáng</a:t>
            </a:r>
            <a:r>
              <a:rPr lang="en-US" altLang="en-US" sz="3000" dirty="0">
                <a:solidFill>
                  <a:schemeClr val="accent5">
                    <a:lumMod val="50000"/>
                  </a:schemeClr>
                </a:solidFill>
                <a:latin typeface="Times New Roman" panose="02020603050405020304" pitchFamily="18" charset="0"/>
              </a:rPr>
              <a:t> </a:t>
            </a:r>
            <a:r>
              <a:rPr lang="en-US" altLang="en-US" sz="3000" dirty="0" err="1">
                <a:solidFill>
                  <a:schemeClr val="accent5">
                    <a:lumMod val="50000"/>
                  </a:schemeClr>
                </a:solidFill>
                <a:latin typeface="Times New Roman" panose="02020603050405020304" pitchFamily="18" charset="0"/>
              </a:rPr>
              <a:t>tác</a:t>
            </a:r>
            <a:r>
              <a:rPr lang="en-US" altLang="en-US" sz="3000" dirty="0">
                <a:solidFill>
                  <a:schemeClr val="accent5">
                    <a:lumMod val="50000"/>
                  </a:schemeClr>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Hiện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thực</a:t>
            </a:r>
            <a:r>
              <a:rPr lang="en-US" altLang="en-US" sz="3000" dirty="0">
                <a:solidFill>
                  <a:srgbClr val="0000CC"/>
                </a:solidFill>
                <a:latin typeface="Times New Roman" panose="02020603050405020304" pitchFamily="18" charset="0"/>
              </a:rPr>
              <a:t> + </a:t>
            </a:r>
            <a:r>
              <a:rPr lang="en-US" altLang="en-US" sz="3000" dirty="0" err="1">
                <a:solidFill>
                  <a:srgbClr val="0000CC"/>
                </a:solidFill>
                <a:latin typeface="Times New Roman" panose="02020603050405020304" pitchFamily="18" charset="0"/>
              </a:rPr>
              <a:t>Truyền</a:t>
            </a:r>
            <a:r>
              <a:rPr lang="en-US" altLang="en-US" sz="3000" dirty="0">
                <a:solidFill>
                  <a:srgbClr val="0000CC"/>
                </a:solidFill>
                <a:latin typeface="Times New Roman" panose="02020603050405020304" pitchFamily="18" charset="0"/>
              </a:rPr>
              <a:t> </a:t>
            </a:r>
            <a:r>
              <a:rPr lang="en-US" altLang="en-US" sz="3000" dirty="0" err="1">
                <a:solidFill>
                  <a:srgbClr val="0000CC"/>
                </a:solidFill>
                <a:latin typeface="Times New Roman" panose="02020603050405020304" pitchFamily="18" charset="0"/>
              </a:rPr>
              <a:t>thuyết</a:t>
            </a:r>
            <a:r>
              <a:rPr lang="en-US" altLang="en-US" sz="3000" dirty="0">
                <a:solidFill>
                  <a:srgbClr val="0000CC"/>
                </a:solidFill>
                <a:latin typeface="Times New Roman" panose="02020603050405020304" pitchFamily="18" charset="0"/>
              </a:rPr>
              <a:t>; </a:t>
            </a:r>
            <a:r>
              <a:rPr lang="en-SG" altLang="en-US" sz="3000" dirty="0" err="1">
                <a:solidFill>
                  <a:srgbClr val="0000CC"/>
                </a:solidFill>
                <a:latin typeface="Times New Roman" panose="02020603050405020304" pitchFamily="18" charset="0"/>
              </a:rPr>
              <a:t>Triết</a:t>
            </a:r>
            <a:r>
              <a:rPr lang="en-SG" altLang="en-US" sz="3000" dirty="0">
                <a:solidFill>
                  <a:srgbClr val="0000CC"/>
                </a:solidFill>
                <a:latin typeface="Times New Roman" panose="02020603050405020304" pitchFamily="18" charset="0"/>
              </a:rPr>
              <a:t> </a:t>
            </a:r>
            <a:r>
              <a:rPr lang="en-SG" altLang="en-US" sz="3000" dirty="0" err="1">
                <a:solidFill>
                  <a:srgbClr val="0000CC"/>
                </a:solidFill>
                <a:latin typeface="Times New Roman" panose="02020603050405020304" pitchFamily="18" charset="0"/>
              </a:rPr>
              <a:t>lí</a:t>
            </a:r>
            <a:r>
              <a:rPr lang="en-SG" altLang="en-US" sz="3000" dirty="0">
                <a:solidFill>
                  <a:srgbClr val="0000CC"/>
                </a:solidFill>
                <a:latin typeface="Times New Roman" panose="02020603050405020304" pitchFamily="18" charset="0"/>
              </a:rPr>
              <a:t> + </a:t>
            </a:r>
            <a:r>
              <a:rPr lang="en-SG" altLang="en-US" sz="3000" dirty="0" err="1">
                <a:solidFill>
                  <a:srgbClr val="0000CC"/>
                </a:solidFill>
                <a:latin typeface="Times New Roman" panose="02020603050405020304" pitchFamily="18" charset="0"/>
              </a:rPr>
              <a:t>Trữ</a:t>
            </a:r>
            <a:r>
              <a:rPr lang="en-SG" altLang="en-US" sz="3000" dirty="0">
                <a:solidFill>
                  <a:srgbClr val="0000CC"/>
                </a:solidFill>
                <a:latin typeface="Times New Roman" panose="02020603050405020304" pitchFamily="18" charset="0"/>
              </a:rPr>
              <a:t> </a:t>
            </a:r>
            <a:r>
              <a:rPr lang="en-SG" altLang="en-US" sz="3000" dirty="0" err="1">
                <a:solidFill>
                  <a:srgbClr val="0000CC"/>
                </a:solidFill>
                <a:latin typeface="Times New Roman" panose="02020603050405020304" pitchFamily="18" charset="0"/>
              </a:rPr>
              <a:t>tình</a:t>
            </a:r>
            <a:endParaRPr lang="en-US" altLang="en-US" sz="3000" dirty="0">
              <a:solidFill>
                <a:srgbClr val="0000CC"/>
              </a:solidFill>
              <a:latin typeface="Times New Roman" panose="02020603050405020304" pitchFamily="18" charset="0"/>
            </a:endParaRPr>
          </a:p>
        </p:txBody>
      </p:sp>
      <p:sp>
        <p:nvSpPr>
          <p:cNvPr id="89" name="Text Box 9"/>
          <p:cNvSpPr txBox="1">
            <a:spLocks noChangeArrowheads="1"/>
          </p:cNvSpPr>
          <p:nvPr/>
        </p:nvSpPr>
        <p:spPr bwMode="auto">
          <a:xfrm>
            <a:off x="969310" y="607947"/>
            <a:ext cx="4296675"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50000"/>
              </a:lnSpc>
              <a:spcBef>
                <a:spcPct val="50000"/>
              </a:spcBef>
            </a:pPr>
            <a:r>
              <a:rPr lang="en-US" altLang="en-US" sz="3600" b="1" dirty="0">
                <a:solidFill>
                  <a:srgbClr val="FF0000"/>
                </a:solidFill>
                <a:latin typeface="Times New Roman" panose="02020603050405020304" pitchFamily="18" charset="0"/>
              </a:rPr>
              <a:t>1. </a:t>
            </a:r>
            <a:r>
              <a:rPr lang="en-US" altLang="en-US" sz="3600" b="1" dirty="0" err="1">
                <a:solidFill>
                  <a:srgbClr val="FF0000"/>
                </a:solidFill>
                <a:latin typeface="Times New Roman" panose="02020603050405020304" pitchFamily="18" charset="0"/>
              </a:rPr>
              <a:t>Tác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giả</a:t>
            </a:r>
            <a:endParaRPr lang="en-US" altLang="en-US" sz="3600" b="1" dirty="0">
              <a:solidFill>
                <a:srgbClr val="FF0000"/>
              </a:solidFill>
              <a:latin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barn(inVertical)">
                                      <p:cBhvr>
                                        <p:cTn id="12" dur="500"/>
                                        <p:tgtEl>
                                          <p:spTgt spid="8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barn(inVertical)">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barn(inVertical)">
                                      <p:cBhvr>
                                        <p:cTn id="20" dur="500"/>
                                        <p:tgtEl>
                                          <p:spTgt spid="8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barn(inVertical)">
                                      <p:cBhvr>
                                        <p:cTn id="25" dur="5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barn(inVertical)">
                                      <p:cBhvr>
                                        <p:cTn id="3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8" grpId="0"/>
      <p:bldP spid="8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1914" y="908293"/>
            <a:ext cx="3670300" cy="5041414"/>
            <a:chOff x="4260850" y="864092"/>
            <a:chExt cx="3670300" cy="5041414"/>
          </a:xfrm>
        </p:grpSpPr>
        <p:grpSp>
          <p:nvGrpSpPr>
            <p:cNvPr id="7" name="Group 6"/>
            <p:cNvGrpSpPr/>
            <p:nvPr/>
          </p:nvGrpSpPr>
          <p:grpSpPr>
            <a:xfrm>
              <a:off x="4260850" y="2298706"/>
              <a:ext cx="3670300" cy="3606800"/>
              <a:chOff x="4260850" y="1625600"/>
              <a:chExt cx="3670300" cy="3606800"/>
            </a:xfrm>
          </p:grpSpPr>
          <p:sp>
            <p:nvSpPr>
              <p:cNvPr id="5" name="Oval 4"/>
              <p:cNvSpPr/>
              <p:nvPr/>
            </p:nvSpPr>
            <p:spPr>
              <a:xfrm>
                <a:off x="4260850" y="1625600"/>
                <a:ext cx="3670300" cy="3606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6" name="Rectangle 5"/>
              <p:cNvSpPr/>
              <p:nvPr/>
            </p:nvSpPr>
            <p:spPr>
              <a:xfrm>
                <a:off x="4451353" y="1962646"/>
                <a:ext cx="3289293" cy="3231654"/>
              </a:xfrm>
              <a:prstGeom prst="rect">
                <a:avLst/>
              </a:prstGeom>
            </p:spPr>
            <p:txBody>
              <a:bodyPr wrap="square">
                <a:spAutoFit/>
              </a:bodyPr>
              <a:lstStyle/>
              <a:p>
                <a:pPr algn="ctr">
                  <a:spcBef>
                    <a:spcPct val="0"/>
                  </a:spcBef>
                </a:pPr>
                <a:r>
                  <a:rPr lang="en-US" altLang="en-US" sz="3400" dirty="0">
                    <a:solidFill>
                      <a:srgbClr val="FF0000"/>
                    </a:solidFill>
                    <a:latin typeface="Times New Roman" panose="02020603050405020304" pitchFamily="18" charset="0"/>
                    <a:cs typeface="Times New Roman" panose="02020603050405020304" pitchFamily="18" charset="0"/>
                  </a:rPr>
                  <a:t>Hai </a:t>
                </a:r>
                <a:r>
                  <a:rPr lang="en-US" altLang="en-US" sz="3400" dirty="0" err="1">
                    <a:solidFill>
                      <a:srgbClr val="FF0000"/>
                    </a:solidFill>
                    <a:latin typeface="Times New Roman" panose="02020603050405020304" pitchFamily="18" charset="0"/>
                    <a:cs typeface="Times New Roman" panose="02020603050405020304" pitchFamily="18" charset="0"/>
                  </a:rPr>
                  <a:t>cây</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phong</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chiếm</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vị</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trí</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trung</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tâm</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và</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gây</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xúc</a:t>
                </a:r>
                <a:r>
                  <a:rPr lang="en-US" altLang="en-US" sz="3400" dirty="0">
                    <a:solidFill>
                      <a:srgbClr val="FF0000"/>
                    </a:solidFill>
                    <a:latin typeface="Times New Roman" panose="02020603050405020304" pitchFamily="18" charset="0"/>
                    <a:cs typeface="Times New Roman" panose="02020603050405020304" pitchFamily="18" charset="0"/>
                  </a:rPr>
                  <a:t> </a:t>
                </a:r>
                <a:r>
                  <a:rPr lang="vi-VN" altLang="en-US" sz="3400" dirty="0">
                    <a:solidFill>
                      <a:srgbClr val="FF0000"/>
                    </a:solidFill>
                    <a:latin typeface="Times New Roman" panose="02020603050405020304" pitchFamily="18" charset="0"/>
                    <a:cs typeface="Times New Roman" panose="02020603050405020304" pitchFamily="18" charset="0"/>
                  </a:rPr>
                  <a:t>đ</a:t>
                </a:r>
                <a:r>
                  <a:rPr lang="en-US" altLang="en-US" sz="3400" dirty="0" err="1">
                    <a:solidFill>
                      <a:srgbClr val="FF0000"/>
                    </a:solidFill>
                    <a:latin typeface="Times New Roman" panose="02020603050405020304" pitchFamily="18" charset="0"/>
                    <a:cs typeface="Times New Roman" panose="02020603050405020304" pitchFamily="18" charset="0"/>
                  </a:rPr>
                  <a:t>ộng</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sâu</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sắc</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cho</a:t>
                </a:r>
                <a:r>
                  <a:rPr lang="en-US" altLang="en-US" sz="3400" dirty="0">
                    <a:solidFill>
                      <a:srgbClr val="FF0000"/>
                    </a:solidFill>
                    <a:latin typeface="Times New Roman" panose="02020603050405020304" pitchFamily="18" charset="0"/>
                    <a:cs typeface="Times New Roman" panose="02020603050405020304" pitchFamily="18" charset="0"/>
                  </a:rPr>
                  <a:t> ng</a:t>
                </a:r>
                <a:r>
                  <a:rPr lang="vi-VN" altLang="en-US" sz="3400" dirty="0">
                    <a:solidFill>
                      <a:srgbClr val="FF0000"/>
                    </a:solidFill>
                    <a:latin typeface="Times New Roman" panose="02020603050405020304" pitchFamily="18" charset="0"/>
                    <a:cs typeface="Times New Roman" panose="02020603050405020304" pitchFamily="18" charset="0"/>
                  </a:rPr>
                  <a:t>ư</a:t>
                </a:r>
                <a:r>
                  <a:rPr lang="en-US" altLang="en-US" sz="3400" dirty="0" err="1">
                    <a:solidFill>
                      <a:srgbClr val="FF0000"/>
                    </a:solidFill>
                    <a:latin typeface="Times New Roman" panose="02020603050405020304" pitchFamily="18" charset="0"/>
                    <a:cs typeface="Times New Roman" panose="02020603050405020304" pitchFamily="18" charset="0"/>
                  </a:rPr>
                  <a:t>ời</a:t>
                </a:r>
                <a:r>
                  <a:rPr lang="en-US" altLang="en-US" sz="3400" dirty="0">
                    <a:solidFill>
                      <a:srgbClr val="FF0000"/>
                    </a:solidFill>
                    <a:latin typeface="Times New Roman" panose="02020603050405020304" pitchFamily="18" charset="0"/>
                    <a:cs typeface="Times New Roman" panose="02020603050405020304" pitchFamily="18" charset="0"/>
                  </a:rPr>
                  <a:t> </a:t>
                </a:r>
                <a:r>
                  <a:rPr lang="en-US" altLang="en-US" sz="3400" dirty="0" err="1">
                    <a:solidFill>
                      <a:srgbClr val="FF0000"/>
                    </a:solidFill>
                    <a:latin typeface="Times New Roman" panose="02020603050405020304" pitchFamily="18" charset="0"/>
                    <a:cs typeface="Times New Roman" panose="02020603050405020304" pitchFamily="18" charset="0"/>
                  </a:rPr>
                  <a:t>kể</a:t>
                </a:r>
                <a:r>
                  <a:rPr lang="en-US" altLang="en-US" sz="3400" dirty="0">
                    <a:solidFill>
                      <a:srgbClr val="FF0000"/>
                    </a:solidFill>
                    <a:latin typeface="Times New Roman" panose="02020603050405020304" pitchFamily="18" charset="0"/>
                    <a:cs typeface="Times New Roman" panose="02020603050405020304" pitchFamily="18" charset="0"/>
                  </a:rPr>
                  <a:t> </a:t>
                </a:r>
                <a:endParaRPr lang="en-US" altLang="en-US" sz="3400" dirty="0">
                  <a:solidFill>
                    <a:srgbClr val="FF0000"/>
                  </a:solidFill>
                  <a:latin typeface="Times New Roman" panose="02020603050405020304" pitchFamily="18" charset="0"/>
                  <a:cs typeface="Times New Roman" panose="02020603050405020304" pitchFamily="18" charset="0"/>
                </a:endParaRPr>
              </a:p>
              <a:p>
                <a:pPr algn="ctr">
                  <a:spcBef>
                    <a:spcPct val="0"/>
                  </a:spcBef>
                </a:pPr>
                <a:r>
                  <a:rPr lang="en-US" altLang="en-US" sz="3400" dirty="0" err="1">
                    <a:solidFill>
                      <a:srgbClr val="FF0000"/>
                    </a:solidFill>
                    <a:latin typeface="Times New Roman" panose="02020603050405020304" pitchFamily="18" charset="0"/>
                    <a:cs typeface="Times New Roman" panose="02020603050405020304" pitchFamily="18" charset="0"/>
                  </a:rPr>
                  <a:t>chuyện</a:t>
                </a:r>
                <a:r>
                  <a:rPr lang="en-US" altLang="en-US" sz="3400" dirty="0">
                    <a:solidFill>
                      <a:srgbClr val="FF0000"/>
                    </a:solidFill>
                    <a:latin typeface="Times New Roman" panose="02020603050405020304" pitchFamily="18" charset="0"/>
                    <a:cs typeface="Times New Roman" panose="02020603050405020304" pitchFamily="18" charset="0"/>
                  </a:rPr>
                  <a:t> </a:t>
                </a:r>
                <a:endParaRPr lang="en-SG" sz="3400" dirty="0">
                  <a:solidFill>
                    <a:srgbClr val="FF0000"/>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08508" y="864092"/>
              <a:ext cx="1771660" cy="1771660"/>
            </a:xfrm>
            <a:prstGeom prst="rect">
              <a:avLst/>
            </a:prstGeom>
          </p:spPr>
        </p:pic>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94338" y="864092"/>
              <a:ext cx="1771660" cy="1771660"/>
            </a:xfrm>
            <a:prstGeom prst="rect">
              <a:avLst/>
            </a:prstGeom>
          </p:spPr>
        </p:pic>
      </p:gr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9892" y="201495"/>
            <a:ext cx="1206506" cy="1206506"/>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9892" y="4178736"/>
            <a:ext cx="1206506" cy="1206506"/>
          </a:xfrm>
          <a:prstGeom prst="rect">
            <a:avLst/>
          </a:prstGeom>
        </p:spPr>
      </p:pic>
      <p:sp>
        <p:nvSpPr>
          <p:cNvPr id="15" name="Rectangle 14"/>
          <p:cNvSpPr/>
          <p:nvPr/>
        </p:nvSpPr>
        <p:spPr>
          <a:xfrm>
            <a:off x="5828644" y="420027"/>
            <a:ext cx="4282448" cy="646331"/>
          </a:xfrm>
          <a:prstGeom prst="rect">
            <a:avLst/>
          </a:prstGeom>
        </p:spPr>
        <p:txBody>
          <a:bodyPr wrap="square">
            <a:spAutoFit/>
          </a:bodyPr>
          <a:lstStyle/>
          <a:p>
            <a:r>
              <a:rPr lang="en-US" altLang="en-US" sz="3600" dirty="0" err="1">
                <a:solidFill>
                  <a:srgbClr val="0000FF"/>
                </a:solidFill>
                <a:latin typeface="Times New Roman" panose="02020603050405020304" pitchFamily="18" charset="0"/>
                <a:cs typeface="Times New Roman" panose="02020603050405020304" pitchFamily="18" charset="0"/>
              </a:rPr>
              <a:t>Nguyên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endParaRPr lang="en-SG" sz="3600" dirty="0">
              <a:latin typeface="Times New Roman" panose="02020603050405020304" pitchFamily="18" charset="0"/>
              <a:cs typeface="Times New Roman" panose="02020603050405020304" pitchFamily="18" charset="0"/>
            </a:endParaRPr>
          </a:p>
        </p:txBody>
      </p:sp>
      <p:sp>
        <p:nvSpPr>
          <p:cNvPr id="16" name="Rectangle 15"/>
          <p:cNvSpPr/>
          <p:nvPr/>
        </p:nvSpPr>
        <p:spPr>
          <a:xfrm>
            <a:off x="5733843" y="4458823"/>
            <a:ext cx="5253757" cy="646331"/>
          </a:xfrm>
          <a:prstGeom prst="rect">
            <a:avLst/>
          </a:prstGeom>
        </p:spPr>
        <p:txBody>
          <a:bodyPr wrap="square">
            <a:spAutoFit/>
          </a:bodyPr>
          <a:lstStyle/>
          <a:p>
            <a:r>
              <a:rPr lang="vi-VN" sz="3600" dirty="0">
                <a:solidFill>
                  <a:srgbClr val="0000FF"/>
                </a:solidFill>
                <a:latin typeface="Times New Roman" panose="02020603050405020304" pitchFamily="18" charset="0"/>
                <a:cs typeface="Times New Roman" panose="02020603050405020304" pitchFamily="18" charset="0"/>
              </a:rPr>
              <a:t>Ư</a:t>
            </a:r>
            <a:r>
              <a:rPr lang="en-US" sz="3600" dirty="0" err="1">
                <a:solidFill>
                  <a:srgbClr val="0000FF"/>
                </a:solidFill>
                <a:latin typeface="Times New Roman" panose="02020603050405020304" pitchFamily="18" charset="0"/>
                <a:cs typeface="Times New Roman" panose="02020603050405020304" pitchFamily="18" charset="0"/>
              </a:rPr>
              <a:t>ớc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mơ</a:t>
            </a:r>
            <a:r>
              <a:rPr lang="en-US" sz="3600" dirty="0">
                <a:solidFill>
                  <a:srgbClr val="0000FF"/>
                </a:solidFill>
                <a:latin typeface="Times New Roman" panose="02020603050405020304" pitchFamily="18" charset="0"/>
                <a:cs typeface="Times New Roman" panose="02020603050405020304" pitchFamily="18" charset="0"/>
              </a:rPr>
              <a:t> đ</a:t>
            </a:r>
            <a:r>
              <a:rPr lang="vi-VN" sz="3600" dirty="0">
                <a:solidFill>
                  <a:srgbClr val="0000FF"/>
                </a:solidFill>
                <a:latin typeface="Times New Roman" panose="02020603050405020304" pitchFamily="18" charset="0"/>
                <a:cs typeface="Times New Roman" panose="02020603050405020304" pitchFamily="18" charset="0"/>
              </a:rPr>
              <a:t>ư</a:t>
            </a:r>
            <a:r>
              <a:rPr lang="en-US" sz="3600" dirty="0" err="1">
                <a:solidFill>
                  <a:srgbClr val="0000FF"/>
                </a:solidFill>
                <a:latin typeface="Times New Roman" panose="02020603050405020304" pitchFamily="18" charset="0"/>
                <a:cs typeface="Times New Roman" panose="02020603050405020304" pitchFamily="18" charset="0"/>
              </a:rPr>
              <a:t>ợc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gửi</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gắm</a:t>
            </a:r>
            <a:endParaRPr lang="en-SG" sz="3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758044" y="1511546"/>
            <a:ext cx="6951356" cy="1569660"/>
          </a:xfrm>
          <a:prstGeom prst="rect">
            <a:avLst/>
          </a:prstGeom>
          <a:noFill/>
        </p:spPr>
        <p:txBody>
          <a:bodyPr wrap="square" rtlCol="0">
            <a:spAutoFit/>
          </a:bodyPr>
          <a:lstStyle/>
          <a:p>
            <a:pPr algn="just">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chuyện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xúc</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đ</a:t>
            </a:r>
            <a:r>
              <a:rPr lang="en-US" altLang="en-US" sz="3200" dirty="0" err="1">
                <a:latin typeface="Times New Roman" panose="02020603050405020304" pitchFamily="18" charset="0"/>
                <a:cs typeface="Times New Roman" panose="02020603050405020304" pitchFamily="18" charset="0"/>
              </a:rPr>
              <a:t>ộng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thầy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Đuy-sen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bé</a:t>
            </a:r>
            <a:r>
              <a:rPr lang="en-US" altLang="en-US" sz="3200" dirty="0">
                <a:latin typeface="Times New Roman" panose="02020603050405020304" pitchFamily="18" charset="0"/>
                <a:cs typeface="Times New Roman" panose="02020603050405020304" pitchFamily="18" charset="0"/>
              </a:rPr>
              <a:t> An-t</a:t>
            </a:r>
            <a:r>
              <a:rPr lang="vi-VN" altLang="en-US" sz="3200" dirty="0">
                <a:latin typeface="Times New Roman" panose="02020603050405020304" pitchFamily="18" charset="0"/>
                <a:cs typeface="Times New Roman" panose="02020603050405020304" pitchFamily="18" charset="0"/>
              </a:rPr>
              <a:t>ư</a:t>
            </a:r>
            <a:r>
              <a:rPr lang="en-US" altLang="en-US" sz="3200" dirty="0">
                <a:latin typeface="Times New Roman" panose="02020603050405020304" pitchFamily="18" charset="0"/>
                <a:cs typeface="Times New Roman" panose="02020603050405020304" pitchFamily="18" charset="0"/>
              </a:rPr>
              <a:t>-</a:t>
            </a:r>
            <a:r>
              <a:rPr lang="en-US" altLang="en-US" sz="3200" dirty="0" err="1">
                <a:latin typeface="Times New Roman" panose="02020603050405020304" pitchFamily="18" charset="0"/>
                <a:cs typeface="Times New Roman" panose="02020603050405020304" pitchFamily="18" charset="0"/>
              </a:rPr>
              <a:t>nai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gần</a:t>
            </a:r>
            <a:r>
              <a:rPr lang="en-US" altLang="en-US" sz="3200" dirty="0">
                <a:latin typeface="Times New Roman" panose="02020603050405020304" pitchFamily="18" charset="0"/>
                <a:cs typeface="Times New Roman" panose="02020603050405020304" pitchFamily="18" charset="0"/>
              </a:rPr>
              <a:t> 40 n</a:t>
            </a:r>
            <a:r>
              <a:rPr lang="vi-VN" altLang="en-US" sz="3200" dirty="0">
                <a:latin typeface="Times New Roman" panose="02020603050405020304" pitchFamily="18" charset="0"/>
                <a:cs typeface="Times New Roman" panose="02020603050405020304" pitchFamily="18" charset="0"/>
              </a:rPr>
              <a:t>ă</a:t>
            </a:r>
            <a:r>
              <a:rPr lang="en-US" altLang="en-US" sz="3200" dirty="0">
                <a:latin typeface="Times New Roman" panose="02020603050405020304" pitchFamily="18" charset="0"/>
                <a:cs typeface="Times New Roman" panose="02020603050405020304" pitchFamily="18" charset="0"/>
              </a:rPr>
              <a:t>m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tr</a:t>
            </a:r>
            <a:r>
              <a:rPr lang="vi-VN" altLang="en-US" sz="3200" dirty="0">
                <a:latin typeface="Times New Roman" panose="02020603050405020304" pitchFamily="18" charset="0"/>
                <a:cs typeface="Times New Roman" panose="02020603050405020304" pitchFamily="18" charset="0"/>
              </a:rPr>
              <a:t>ư</a:t>
            </a:r>
            <a:r>
              <a:rPr lang="en-US" altLang="en-US" sz="3200" dirty="0" err="1">
                <a:latin typeface="Times New Roman" panose="02020603050405020304" pitchFamily="18" charset="0"/>
                <a:cs typeface="Times New Roman" panose="02020603050405020304" pitchFamily="18" charset="0"/>
              </a:rPr>
              <a:t>ớc</a:t>
            </a:r>
            <a:endParaRPr lang="en-US" altLang="en-US" sz="3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4758044" y="5580984"/>
            <a:ext cx="6951356" cy="1077218"/>
          </a:xfrm>
          <a:prstGeom prst="rect">
            <a:avLst/>
          </a:prstGeom>
          <a:noFill/>
        </p:spPr>
        <p:txBody>
          <a:bodyPr wrap="square" rtlCol="0">
            <a:spAutoFit/>
          </a:bodyPr>
          <a:lstStyle/>
          <a:p>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học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trò</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nghèo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khổ</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này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lớn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lên</a:t>
            </a:r>
            <a:r>
              <a:rPr lang="en-US" altLang="en-US" sz="3200" dirty="0">
                <a:latin typeface="Times New Roman" panose="02020603050405020304" pitchFamily="18" charset="0"/>
                <a:cs typeface="Times New Roman" panose="02020603050405020304" pitchFamily="18" charset="0"/>
              </a:rPr>
              <a:t> tr</a:t>
            </a:r>
            <a:r>
              <a:rPr lang="vi-VN" altLang="en-US" sz="3200" dirty="0">
                <a:latin typeface="Times New Roman" panose="02020603050405020304" pitchFamily="18" charset="0"/>
                <a:cs typeface="Times New Roman" panose="02020603050405020304" pitchFamily="18" charset="0"/>
              </a:rPr>
              <a:t>ư</a:t>
            </a:r>
            <a:r>
              <a:rPr lang="en-US" altLang="en-US" sz="3200" dirty="0" err="1">
                <a:latin typeface="Times New Roman" panose="02020603050405020304" pitchFamily="18" charset="0"/>
                <a:cs typeface="Times New Roman" panose="02020603050405020304" pitchFamily="18" charset="0"/>
              </a:rPr>
              <a:t>ởng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đ</a:t>
            </a:r>
            <a:r>
              <a:rPr lang="en-US" altLang="en-US" sz="3200" dirty="0" err="1">
                <a:latin typeface="Times New Roman" panose="02020603050405020304" pitchFamily="18" charset="0"/>
                <a:cs typeface="Times New Roman" panose="02020603050405020304" pitchFamily="18" charset="0"/>
              </a:rPr>
              <a:t>ất</a:t>
            </a:r>
            <a:r>
              <a:rPr lang="en-US" altLang="en-US" sz="3200" dirty="0">
                <a:latin typeface="Times New Roman" panose="02020603050405020304" pitchFamily="18" charset="0"/>
                <a:cs typeface="Times New Roman" panose="02020603050405020304" pitchFamily="18" charset="0"/>
              </a:rPr>
              <a:t> n</a:t>
            </a:r>
            <a:r>
              <a:rPr lang="vi-VN" altLang="en-US" sz="3200" dirty="0">
                <a:latin typeface="Times New Roman" panose="02020603050405020304" pitchFamily="18" charset="0"/>
                <a:cs typeface="Times New Roman" panose="02020603050405020304" pitchFamily="18" charset="0"/>
              </a:rPr>
              <a:t>ư</a:t>
            </a:r>
            <a:r>
              <a:rPr lang="en-US" altLang="en-US" sz="3200" dirty="0" err="1">
                <a:latin typeface="Times New Roman" panose="02020603050405020304" pitchFamily="18" charset="0"/>
                <a:cs typeface="Times New Roman" panose="02020603050405020304" pitchFamily="18" charset="0"/>
              </a:rPr>
              <a:t>ớc</a:t>
            </a:r>
            <a:r>
              <a:rPr lang="en-US" alt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758044" y="3261442"/>
            <a:ext cx="6951356" cy="584775"/>
          </a:xfrm>
          <a:prstGeom prst="rect">
            <a:avLst/>
          </a:prstGeom>
          <a:noFill/>
        </p:spPr>
        <p:txBody>
          <a:bodyPr wrap="square" rtlCol="0">
            <a:spAutoFit/>
          </a:bodyPr>
          <a:lstStyle/>
          <a:p>
            <a:pPr algn="just">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Gắn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tuổi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thầy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Đuy-sen</a:t>
            </a:r>
            <a:r>
              <a:rPr lang="en-US" altLang="en-US" sz="3200" dirty="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Text Box 5"/>
          <p:cNvSpPr txBox="1">
            <a:spLocks noChangeArrowheads="1"/>
          </p:cNvSpPr>
          <p:nvPr/>
        </p:nvSpPr>
        <p:spPr bwMode="auto">
          <a:xfrm>
            <a:off x="2189424" y="1710983"/>
            <a:ext cx="94387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457200" indent="-457200" eaLnBrk="1" hangingPunct="1">
              <a:buFont typeface="Wingdings" panose="05000000000000000000" pitchFamily="2" charset="2"/>
              <a:buChar char="ü"/>
            </a:pPr>
            <a:r>
              <a:rPr lang="en-US" altLang="en-US"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cs typeface="Times New Roman" panose="02020603050405020304" pitchFamily="18" charset="0"/>
              </a:rPr>
              <a:t>Tự</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sự</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hợp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miêu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biểu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cảm</a:t>
            </a:r>
            <a:r>
              <a:rPr lang="en-US" altLang="en-US" sz="3600" dirty="0">
                <a:latin typeface="Times New Roman" panose="02020603050405020304" pitchFamily="18" charset="0"/>
                <a:cs typeface="Times New Roman" panose="02020603050405020304" pitchFamily="18" charset="0"/>
              </a:rPr>
              <a:t>,</a:t>
            </a:r>
            <a:r>
              <a:rPr lang="en-US" altLang="en-US"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câu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hỏi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từ</a:t>
            </a:r>
            <a:r>
              <a:rPr lang="en-US" altLang="en-US" sz="3600"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sp>
        <p:nvSpPr>
          <p:cNvPr id="235526" name="Text Box 6"/>
          <p:cNvSpPr txBox="1">
            <a:spLocks noChangeArrowheads="1"/>
          </p:cNvSpPr>
          <p:nvPr/>
        </p:nvSpPr>
        <p:spPr bwMode="auto">
          <a:xfrm>
            <a:off x="2189424" y="2640906"/>
            <a:ext cx="91210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571500" indent="-571500" eaLnBrk="1" hangingPunct="1">
              <a:buFont typeface="Wingdings" panose="05000000000000000000" pitchFamily="2" charset="2"/>
              <a:buChar char="ü"/>
            </a:pPr>
            <a:r>
              <a:rPr lang="en-US" alt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latin typeface="Times New Roman" panose="02020603050405020304" pitchFamily="18" charset="0"/>
                <a:cs typeface="Times New Roman" panose="02020603050405020304" pitchFamily="18" charset="0"/>
              </a:rPr>
              <a:t>Thay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đổi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ngôi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đan</a:t>
            </a:r>
            <a:r>
              <a:rPr lang="en-US" altLang="en-US" sz="3600" dirty="0">
                <a:latin typeface="Times New Roman" panose="02020603050405020304" pitchFamily="18" charset="0"/>
                <a:cs typeface="Times New Roman" panose="02020603050405020304" pitchFamily="18" charset="0"/>
              </a:rPr>
              <a:t> xen </a:t>
            </a:r>
            <a:r>
              <a:rPr lang="en-US" altLang="en-US" sz="3600" dirty="0" err="1">
                <a:latin typeface="Times New Roman" panose="02020603050405020304" pitchFamily="18" charset="0"/>
                <a:cs typeface="Times New Roman" panose="02020603050405020304" pitchFamily="18" charset="0"/>
              </a:rPr>
              <a:t>hồi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ức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tại</a:t>
            </a:r>
            <a:r>
              <a:rPr lang="en-US" altLang="en-US" sz="3600"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sp>
        <p:nvSpPr>
          <p:cNvPr id="235527" name="Text Box 7"/>
          <p:cNvSpPr txBox="1">
            <a:spLocks noChangeArrowheads="1"/>
          </p:cNvSpPr>
          <p:nvPr/>
        </p:nvSpPr>
        <p:spPr bwMode="auto">
          <a:xfrm>
            <a:off x="941197" y="3870758"/>
            <a:ext cx="105650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buFontTx/>
              <a:buNone/>
            </a:pPr>
            <a:r>
              <a:rPr lang="en-US" altLang="en-US"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a:solidFill>
                  <a:srgbClr val="FF0000"/>
                </a:solidFill>
                <a:latin typeface="Times New Roman" panose="02020603050405020304" pitchFamily="18" charset="0"/>
                <a:cs typeface="Times New Roman" panose="02020603050405020304" pitchFamily="18" charset="0"/>
              </a:rPr>
              <a:t>Ca </a:t>
            </a:r>
            <a:r>
              <a:rPr lang="en-US" altLang="en-US" sz="3600" dirty="0" err="1">
                <a:solidFill>
                  <a:srgbClr val="FF0000"/>
                </a:solidFill>
                <a:latin typeface="Times New Roman" panose="02020603050405020304" pitchFamily="18" charset="0"/>
                <a:cs typeface="Times New Roman" panose="02020603050405020304" pitchFamily="18" charset="0"/>
              </a:rPr>
              <a:t>ngợi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tình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thầy</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trò</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cao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đẹp</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Nhớ</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và</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biết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lớp</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người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đi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trước</a:t>
            </a:r>
            <a:r>
              <a:rPr lang="en-US" altLang="en-US" sz="3600" dirty="0">
                <a:solidFill>
                  <a:srgbClr val="FF0000"/>
                </a:solidFill>
                <a:latin typeface="Times New Roman" panose="02020603050405020304" pitchFamily="18" charset="0"/>
                <a:cs typeface="Times New Roman" panose="02020603050405020304" pitchFamily="18" charset="0"/>
              </a:rPr>
              <a:t>. </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9292" y="562006"/>
            <a:ext cx="1206506" cy="1206506"/>
          </a:xfrm>
          <a:prstGeom prst="rect">
            <a:avLst/>
          </a:prstGeom>
        </p:spPr>
      </p:pic>
      <p:sp>
        <p:nvSpPr>
          <p:cNvPr id="24" name="Rectangle 23"/>
          <p:cNvSpPr/>
          <p:nvPr/>
        </p:nvSpPr>
        <p:spPr>
          <a:xfrm>
            <a:off x="2298044" y="780538"/>
            <a:ext cx="4282448" cy="646331"/>
          </a:xfrm>
          <a:prstGeom prst="rect">
            <a:avLst/>
          </a:prstGeom>
        </p:spPr>
        <p:txBody>
          <a:bodyPr wrap="square">
            <a:spAutoFit/>
          </a:bodyPr>
          <a:lstStyle/>
          <a:p>
            <a:r>
              <a:rPr lang="en-US" altLang="en-US" sz="3600" dirty="0" err="1">
                <a:solidFill>
                  <a:srgbClr val="0000FF"/>
                </a:solidFill>
                <a:latin typeface="Times New Roman" panose="02020603050405020304" pitchFamily="18" charset="0"/>
                <a:cs typeface="Times New Roman" panose="02020603050405020304" pitchFamily="18" charset="0"/>
              </a:rPr>
              <a:t>Nghệ</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thuật</a:t>
            </a:r>
            <a:endParaRPr lang="en-SG"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941196" y="5375272"/>
            <a:ext cx="10565003" cy="1200329"/>
          </a:xfrm>
          <a:prstGeom prst="rect">
            <a:avLst/>
          </a:prstGeom>
        </p:spPr>
        <p:txBody>
          <a:bodyPr wrap="square">
            <a:spAutoFit/>
          </a:bodyPr>
          <a:lstStyle/>
          <a:p>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i="1" dirty="0" err="1">
                <a:solidFill>
                  <a:srgbClr val="FF0000"/>
                </a:solidFill>
                <a:latin typeface="Times New Roman" panose="02020603050405020304" pitchFamily="18" charset="0"/>
                <a:cs typeface="Times New Roman" panose="02020603050405020304" pitchFamily="18" charset="0"/>
              </a:rPr>
              <a:t>Tình</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yêu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quê</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hương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nồng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nàn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tha</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thiết</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Tâm</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hồn</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trong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sáng</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giàu</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cảm</a:t>
            </a:r>
            <a:r>
              <a:rPr lang="en-US" altLang="en-US" sz="3600" b="1" i="1" dirty="0">
                <a:solidFill>
                  <a:srgbClr val="FF0000"/>
                </a:solidFill>
                <a:latin typeface="Times New Roman" panose="02020603050405020304" pitchFamily="18" charset="0"/>
                <a:cs typeface="Times New Roman" panose="02020603050405020304" pitchFamily="18" charset="0"/>
              </a:rPr>
              <a:t> </a:t>
            </a:r>
            <a:r>
              <a:rPr lang="en-US" altLang="en-US" sz="3600" b="1" i="1" dirty="0" err="1">
                <a:solidFill>
                  <a:srgbClr val="FF0000"/>
                </a:solidFill>
                <a:latin typeface="Times New Roman" panose="02020603050405020304" pitchFamily="18" charset="0"/>
                <a:cs typeface="Times New Roman" panose="02020603050405020304" pitchFamily="18" charset="0"/>
              </a:rPr>
              <a:t>xúc</a:t>
            </a:r>
            <a:r>
              <a:rPr lang="en-US" altLang="en-US" sz="3600" b="1" i="1" dirty="0">
                <a:solidFill>
                  <a:srgbClr val="FF0000"/>
                </a:solidFill>
                <a:latin typeface="Times New Roman" panose="02020603050405020304" pitchFamily="18" charset="0"/>
                <a:cs typeface="Times New Roman" panose="02020603050405020304" pitchFamily="18" charset="0"/>
              </a:rPr>
              <a:t>.</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additive="base">
                                        <p:cTn id="15" dur="500" fill="hold"/>
                                        <p:tgtEl>
                                          <p:spTgt spid="235525"/>
                                        </p:tgtEl>
                                        <p:attrNameLst>
                                          <p:attrName>ppt_x</p:attrName>
                                        </p:attrNameLst>
                                      </p:cBhvr>
                                      <p:tavLst>
                                        <p:tav tm="0">
                                          <p:val>
                                            <p:strVal val="0-#ppt_w/2"/>
                                          </p:val>
                                        </p:tav>
                                        <p:tav tm="100000">
                                          <p:val>
                                            <p:strVal val="#ppt_x"/>
                                          </p:val>
                                        </p:tav>
                                      </p:tavLst>
                                    </p:anim>
                                    <p:anim calcmode="lin" valueType="num">
                                      <p:cBhvr additive="base">
                                        <p:cTn id="16" dur="500" fill="hold"/>
                                        <p:tgtEl>
                                          <p:spTgt spid="2355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35526"/>
                                        </p:tgtEl>
                                        <p:attrNameLst>
                                          <p:attrName>style.visibility</p:attrName>
                                        </p:attrNameLst>
                                      </p:cBhvr>
                                      <p:to>
                                        <p:strVal val="visible"/>
                                      </p:to>
                                    </p:set>
                                    <p:anim calcmode="lin" valueType="num">
                                      <p:cBhvr additive="base">
                                        <p:cTn id="21" dur="500" fill="hold"/>
                                        <p:tgtEl>
                                          <p:spTgt spid="235526"/>
                                        </p:tgtEl>
                                        <p:attrNameLst>
                                          <p:attrName>ppt_x</p:attrName>
                                        </p:attrNameLst>
                                      </p:cBhvr>
                                      <p:tavLst>
                                        <p:tav tm="0">
                                          <p:val>
                                            <p:strVal val="0-#ppt_w/2"/>
                                          </p:val>
                                        </p:tav>
                                        <p:tav tm="100000">
                                          <p:val>
                                            <p:strVal val="#ppt_x"/>
                                          </p:val>
                                        </p:tav>
                                      </p:tavLst>
                                    </p:anim>
                                    <p:anim calcmode="lin" valueType="num">
                                      <p:cBhvr additive="base">
                                        <p:cTn id="22" dur="500" fill="hold"/>
                                        <p:tgtEl>
                                          <p:spTgt spid="23552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35527"/>
                                        </p:tgtEl>
                                        <p:attrNameLst>
                                          <p:attrName>style.visibility</p:attrName>
                                        </p:attrNameLst>
                                      </p:cBhvr>
                                      <p:to>
                                        <p:strVal val="visible"/>
                                      </p:to>
                                    </p:set>
                                    <p:animEffect transition="in" filter="diamond(in)">
                                      <p:cBhvr>
                                        <p:cTn id="27" dur="1000"/>
                                        <p:tgtEl>
                                          <p:spTgt spid="2355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p:bldP spid="235526" grpId="0"/>
      <p:bldP spid="235527" grpId="0"/>
      <p:bldP spid="2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045" y="1765300"/>
            <a:ext cx="1036320" cy="1036320"/>
          </a:xfrm>
          <a:prstGeom prst="rect">
            <a:avLst/>
          </a:prstGeom>
        </p:spPr>
      </p:pic>
      <p:sp>
        <p:nvSpPr>
          <p:cNvPr id="17" name="TextBox 16"/>
          <p:cNvSpPr txBox="1"/>
          <p:nvPr/>
        </p:nvSpPr>
        <p:spPr>
          <a:xfrm>
            <a:off x="914400" y="2018030"/>
            <a:ext cx="10956925" cy="1753235"/>
          </a:xfrm>
          <a:prstGeom prst="rect">
            <a:avLst/>
          </a:prstGeom>
          <a:noFill/>
        </p:spPr>
        <p:txBody>
          <a:bodyPr wrap="square" rtlCol="0">
            <a:spAutoFit/>
          </a:bodyPr>
          <a:lstStyle/>
          <a:p>
            <a:pPr algn="just">
              <a:spcBef>
                <a:spcPct val="50000"/>
              </a:spcBef>
            </a:pPr>
            <a:r>
              <a:rPr lang="en-US" altLang="en-US" sz="3200" dirty="0">
                <a:latin typeface="Times New Roman" panose="02020603050405020304" pitchFamily="18" charset="0"/>
                <a:cs typeface="Times New Roman" panose="02020603050405020304" pitchFamily="18" charset="0"/>
              </a:rPr>
              <a:t> </a:t>
            </a:r>
            <a:r>
              <a:rPr altLang="en-US" sz="3600">
                <a:latin typeface="Times New Roman" panose="02020603050405020304" pitchFamily="18" charset="0"/>
                <a:cs typeface="Times New Roman" panose="02020603050405020304" pitchFamily="18" charset="0"/>
              </a:rPr>
              <a:t>Hai cây phong là nhân chứng của một câu chuyện hết sức cảm động về người thầy đầu tiên Đuy-sen, người đã vun trồng ước mơ, hi vọng cho những học trò nhỏ của mình.</a:t>
            </a:r>
            <a:endParaRPr altLang="en-US" sz="3600">
              <a:latin typeface="Times New Roman" panose="02020603050405020304" pitchFamily="18" charset="0"/>
              <a:cs typeface="Times New Roman" panose="02020603050405020304" pitchFamily="18" charset="0"/>
            </a:endParaRPr>
          </a:p>
        </p:txBody>
      </p:sp>
      <p:sp>
        <p:nvSpPr>
          <p:cNvPr id="2" name="TextBox 4"/>
          <p:cNvSpPr txBox="1"/>
          <p:nvPr/>
        </p:nvSpPr>
        <p:spPr>
          <a:xfrm>
            <a:off x="106270" y="435610"/>
            <a:ext cx="11980606" cy="1015663"/>
          </a:xfrm>
          <a:prstGeom prst="rect">
            <a:avLst/>
          </a:prstGeom>
          <a:noFill/>
        </p:spPr>
        <p:txBody>
          <a:bodyPr wrap="square" rtlCol="0">
            <a:spAutoFit/>
          </a:bodyPr>
          <a:p>
            <a:pPr algn="ctr">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3. Hai </a:t>
            </a:r>
            <a:r>
              <a:rPr lang="en-US" altLang="en-US" sz="6000" b="1" dirty="0" err="1">
                <a:solidFill>
                  <a:srgbClr val="FF0000"/>
                </a:solidFill>
                <a:latin typeface="Times New Roman" panose="02020603050405020304" pitchFamily="18" charset="0"/>
                <a:cs typeface="Times New Roman" panose="02020603050405020304" pitchFamily="18" charset="0"/>
              </a:rPr>
              <a:t>cây</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phong</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và</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thầy</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Đuy-sen</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bstract green watercolor background Royalty Free Vector"/>
          <p:cNvPicPr>
            <a:picLocks noChangeAspect="1" noChangeArrowheads="1"/>
          </p:cNvPicPr>
          <p:nvPr/>
        </p:nvPicPr>
        <p:blipFill rotWithShape="1">
          <a:blip r:embed="rId1">
            <a:extLst>
              <a:ext uri="{28A0092B-C50C-407E-A947-70E740481C1C}">
                <a14:useLocalDpi xmlns:a14="http://schemas.microsoft.com/office/drawing/2010/main" val="0"/>
              </a:ext>
            </a:extLst>
          </a:blip>
          <a:srcRect b="87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342"/>
          <p:cNvSpPr txBox="1">
            <a:spLocks noChangeArrowheads="1"/>
          </p:cNvSpPr>
          <p:nvPr/>
        </p:nvSpPr>
        <p:spPr bwMode="auto">
          <a:xfrm>
            <a:off x="2333137" y="2498696"/>
            <a:ext cx="7650428" cy="1862048"/>
          </a:xfrm>
          <a:prstGeom prst="rect">
            <a:avLst/>
          </a:prstGeom>
          <a:noFill/>
          <a:ln w="9525">
            <a:noFill/>
            <a:miter lim="800000"/>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eaLnBrk="1" hangingPunct="1">
              <a:buFont typeface="Arial" panose="020B0604020202020204" pitchFamily="34" charset="0"/>
              <a:buNone/>
            </a:pPr>
            <a:r>
              <a:rPr lang="en-SG" altLang="zh-CN" sz="11500" dirty="0">
                <a:solidFill>
                  <a:srgbClr val="FF0000"/>
                </a:solidFill>
                <a:latin typeface="Times New Roman" panose="02020603050405020304" pitchFamily="18" charset="0"/>
                <a:ea typeface="+mj-ea"/>
                <a:cs typeface="Times New Roman" panose="02020603050405020304" pitchFamily="18" charset="0"/>
              </a:rPr>
              <a:t>III. </a:t>
            </a:r>
            <a:r>
              <a:rPr lang="en-SG" altLang="zh-CN" sz="11500" dirty="0" err="1">
                <a:solidFill>
                  <a:srgbClr val="FF0000"/>
                </a:solidFill>
                <a:latin typeface="Times New Roman" panose="02020603050405020304" pitchFamily="18" charset="0"/>
                <a:ea typeface="+mj-ea"/>
                <a:cs typeface="Times New Roman" panose="02020603050405020304" pitchFamily="18" charset="0"/>
              </a:rPr>
              <a:t>Tổng</a:t>
            </a:r>
            <a:r>
              <a:rPr lang="en-SG" altLang="zh-CN" sz="11500" dirty="0">
                <a:solidFill>
                  <a:srgbClr val="FF0000"/>
                </a:solidFill>
                <a:latin typeface="Times New Roman" panose="02020603050405020304" pitchFamily="18" charset="0"/>
                <a:ea typeface="+mj-ea"/>
                <a:cs typeface="Times New Roman" panose="02020603050405020304" pitchFamily="18" charset="0"/>
              </a:rPr>
              <a:t> </a:t>
            </a:r>
            <a:r>
              <a:rPr lang="en-SG" altLang="zh-CN" sz="11500" dirty="0" err="1">
                <a:solidFill>
                  <a:srgbClr val="FF0000"/>
                </a:solidFill>
                <a:latin typeface="Times New Roman" panose="02020603050405020304" pitchFamily="18" charset="0"/>
                <a:ea typeface="+mj-ea"/>
                <a:cs typeface="Times New Roman" panose="02020603050405020304" pitchFamily="18" charset="0"/>
              </a:rPr>
              <a:t>kết</a:t>
            </a:r>
            <a:endParaRPr lang="zh-CN" altLang="en-US" sz="11500"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ltGray">
          <a:xfrm>
            <a:off x="955965" y="768927"/>
            <a:ext cx="10806544" cy="5164282"/>
          </a:xfrm>
          <a:prstGeom prst="rightArrow">
            <a:avLst>
              <a:gd name="adj1" fmla="val 79306"/>
              <a:gd name="adj2" fmla="val 32395"/>
            </a:avLst>
          </a:prstGeom>
          <a:solidFill>
            <a:schemeClr val="bg1">
              <a:lumMod val="85000"/>
            </a:schemeClr>
          </a:solidFill>
          <a:ln>
            <a:noFill/>
          </a:ln>
          <a:effectLst/>
        </p:spPr>
        <p:txBody>
          <a:bodyPr wrap="none" anchor="ctr"/>
          <a:lstStyle/>
          <a:p>
            <a:pPr eaLnBrk="1" hangingPunct="1">
              <a:defRPr/>
            </a:pPr>
            <a:endParaRPr lang="en-US" dirty="0"/>
          </a:p>
        </p:txBody>
      </p:sp>
      <p:sp>
        <p:nvSpPr>
          <p:cNvPr id="5" name="AutoShape 4"/>
          <p:cNvSpPr>
            <a:spLocks noChangeArrowheads="1"/>
          </p:cNvSpPr>
          <p:nvPr/>
        </p:nvSpPr>
        <p:spPr bwMode="blackWhite">
          <a:xfrm>
            <a:off x="955964" y="1440872"/>
            <a:ext cx="7837917" cy="1137893"/>
          </a:xfrm>
          <a:prstGeom prst="roundRect">
            <a:avLst>
              <a:gd name="adj" fmla="val 9106"/>
            </a:avLst>
          </a:prstGeom>
          <a:solidFill>
            <a:schemeClr val="accent2">
              <a:lumMod val="60000"/>
              <a:lumOff val="40000"/>
            </a:schemeClr>
          </a:solidFill>
          <a:ln w="25400">
            <a:solidFill>
              <a:schemeClr val="bg1"/>
            </a:solidFill>
            <a:round/>
          </a:ln>
          <a:effectLst/>
        </p:spPr>
        <p:txBody>
          <a:bodyPr wrap="none" anchor="ctr"/>
          <a:lstStyle/>
          <a:p>
            <a:pPr algn="ctr"/>
            <a:r>
              <a:rPr lang="en-US" altLang="en-US" sz="3200" b="1" dirty="0" err="1">
                <a:solidFill>
                  <a:schemeClr val="tx1"/>
                </a:solidFill>
                <a:latin typeface="Times New Roman" panose="02020603050405020304" pitchFamily="18" charset="0"/>
                <a:cs typeface="Times New Roman" panose="02020603050405020304" pitchFamily="18" charset="0"/>
              </a:rPr>
              <a:t>Lựa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chọn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ngôi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kể</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kể</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tạo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nên</a:t>
            </a:r>
            <a:r>
              <a:rPr lang="en-US" altLang="en-US" sz="3200" b="1" dirty="0">
                <a:solidFill>
                  <a:schemeClr val="tx1"/>
                </a:solidFill>
                <a:latin typeface="Times New Roman" panose="02020603050405020304" pitchFamily="18" charset="0"/>
                <a:cs typeface="Times New Roman" panose="02020603050405020304" pitchFamily="18" charset="0"/>
              </a:rPr>
              <a:t> </a:t>
            </a:r>
            <a:endParaRPr lang="en-US" altLang="en-US" sz="3200" b="1" dirty="0">
              <a:solidFill>
                <a:schemeClr val="tx1"/>
              </a:solidFill>
              <a:latin typeface="Times New Roman" panose="02020603050405020304" pitchFamily="18" charset="0"/>
              <a:cs typeface="Times New Roman" panose="02020603050405020304" pitchFamily="18" charset="0"/>
            </a:endParaRPr>
          </a:p>
          <a:p>
            <a:pPr algn="ctr"/>
            <a:r>
              <a:rPr lang="en-US" altLang="en-US" sz="3200" b="1" dirty="0" err="1">
                <a:solidFill>
                  <a:schemeClr val="tx1"/>
                </a:solidFill>
                <a:latin typeface="Times New Roman" panose="02020603050405020304" pitchFamily="18" charset="0"/>
                <a:cs typeface="Times New Roman" panose="02020603050405020304" pitchFamily="18" charset="0"/>
              </a:rPr>
              <a:t>mạch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kể</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lồng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ghép</a:t>
            </a:r>
            <a:r>
              <a:rPr lang="en-US" altLang="en-US" sz="3200" b="1" dirty="0">
                <a:solidFill>
                  <a:schemeClr val="tx1"/>
                </a:solidFill>
                <a:latin typeface="Times New Roman" panose="02020603050405020304" pitchFamily="18" charset="0"/>
                <a:cs typeface="Times New Roman" panose="02020603050405020304" pitchFamily="18" charset="0"/>
              </a:rPr>
              <a:t>.</a:t>
            </a:r>
            <a:endParaRPr lang="en-US" altLang="en-US" sz="3200" b="1" dirty="0">
              <a:solidFill>
                <a:schemeClr val="tx1"/>
              </a:solidFill>
              <a:latin typeface="Times New Roman" panose="02020603050405020304" pitchFamily="18" charset="0"/>
              <a:cs typeface="Times New Roman" panose="02020603050405020304" pitchFamily="18" charset="0"/>
            </a:endParaRPr>
          </a:p>
        </p:txBody>
      </p:sp>
      <p:sp>
        <p:nvSpPr>
          <p:cNvPr id="6" name="AutoShape 5"/>
          <p:cNvSpPr>
            <a:spLocks noChangeArrowheads="1"/>
          </p:cNvSpPr>
          <p:nvPr/>
        </p:nvSpPr>
        <p:spPr bwMode="blackWhite">
          <a:xfrm>
            <a:off x="955964" y="2759125"/>
            <a:ext cx="7837917" cy="1137893"/>
          </a:xfrm>
          <a:prstGeom prst="roundRect">
            <a:avLst>
              <a:gd name="adj" fmla="val 9106"/>
            </a:avLst>
          </a:prstGeom>
          <a:solidFill>
            <a:schemeClr val="accent6">
              <a:lumMod val="60000"/>
              <a:lumOff val="40000"/>
            </a:schemeClr>
          </a:solidFill>
          <a:ln w="25400">
            <a:solidFill>
              <a:schemeClr val="bg1"/>
            </a:solidFill>
            <a:round/>
          </a:ln>
          <a:effec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altLang="en-US" b="1" dirty="0" err="1">
                <a:solidFill>
                  <a:schemeClr val="tx1"/>
                </a:solidFill>
                <a:latin typeface="Times New Roman" panose="02020603050405020304" pitchFamily="18" charset="0"/>
                <a:cs typeface="Times New Roman" panose="02020603050405020304" pitchFamily="18" charset="0"/>
              </a:rPr>
              <a:t>Miêu</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tả</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bằng</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ngòi</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bút</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đậm</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chất</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hội</a:t>
            </a:r>
            <a:r>
              <a:rPr lang="en-US" altLang="en-US" b="1" dirty="0">
                <a:solidFill>
                  <a:schemeClr val="tx1"/>
                </a:solidFill>
                <a:latin typeface="Times New Roman" panose="02020603050405020304" pitchFamily="18" charset="0"/>
                <a:cs typeface="Times New Roman" panose="02020603050405020304" pitchFamily="18" charset="0"/>
              </a:rPr>
              <a:t> </a:t>
            </a:r>
            <a:r>
              <a:rPr lang="en-US" altLang="en-US" b="1" dirty="0" err="1">
                <a:solidFill>
                  <a:schemeClr val="tx1"/>
                </a:solidFill>
                <a:latin typeface="Times New Roman" panose="02020603050405020304" pitchFamily="18" charset="0"/>
                <a:cs typeface="Times New Roman" panose="02020603050405020304" pitchFamily="18" charset="0"/>
              </a:rPr>
              <a:t>họa</a:t>
            </a:r>
            <a:r>
              <a:rPr lang="en-US" altLang="en-US" b="1" dirty="0">
                <a:solidFill>
                  <a:schemeClr val="tx1"/>
                </a:solidFill>
                <a:latin typeface="Times New Roman" panose="02020603050405020304" pitchFamily="18" charset="0"/>
                <a:cs typeface="Times New Roman" panose="02020603050405020304" pitchFamily="18" charset="0"/>
              </a:rPr>
              <a:t>.</a:t>
            </a:r>
            <a:endParaRPr lang="en-US" altLang="en-US" b="1" dirty="0">
              <a:solidFill>
                <a:schemeClr val="tx1"/>
              </a:solidFill>
              <a:latin typeface="Times New Roman" panose="02020603050405020304" pitchFamily="18" charset="0"/>
              <a:cs typeface="Times New Roman" panose="02020603050405020304" pitchFamily="18" charset="0"/>
            </a:endParaRPr>
          </a:p>
        </p:txBody>
      </p:sp>
      <p:sp>
        <p:nvSpPr>
          <p:cNvPr id="7" name="AutoShape 6"/>
          <p:cNvSpPr>
            <a:spLocks noChangeArrowheads="1"/>
          </p:cNvSpPr>
          <p:nvPr/>
        </p:nvSpPr>
        <p:spPr bwMode="blackWhite">
          <a:xfrm>
            <a:off x="955964" y="4092867"/>
            <a:ext cx="7837917" cy="1137893"/>
          </a:xfrm>
          <a:prstGeom prst="roundRect">
            <a:avLst>
              <a:gd name="adj" fmla="val 9106"/>
            </a:avLst>
          </a:prstGeom>
          <a:solidFill>
            <a:schemeClr val="accent1">
              <a:lumMod val="40000"/>
              <a:lumOff val="60000"/>
            </a:schemeClr>
          </a:solidFill>
          <a:ln w="25400">
            <a:solidFill>
              <a:schemeClr val="bg1"/>
            </a:solidFill>
            <a:round/>
          </a:ln>
          <a:effectLst/>
        </p:spPr>
        <p:txBody>
          <a:bodyPr wrap="none" anchor="ctr"/>
          <a:lstStyle/>
          <a:p>
            <a:pPr algn="ctr">
              <a:defRPr/>
            </a:pPr>
            <a:r>
              <a:rPr lang="en-US" altLang="en-US" sz="3200" b="1" dirty="0" err="1">
                <a:solidFill>
                  <a:schemeClr val="tx1"/>
                </a:solidFill>
                <a:latin typeface="Times New Roman" panose="02020603050405020304" pitchFamily="18" charset="0"/>
                <a:cs typeface="Times New Roman" panose="02020603050405020304" pitchFamily="18" charset="0"/>
              </a:rPr>
              <a:t>Các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biện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pháp</a:t>
            </a:r>
            <a:r>
              <a:rPr lang="en-US" altLang="en-US" sz="3200" b="1" dirty="0">
                <a:solidFill>
                  <a:schemeClr val="tx1"/>
                </a:solidFill>
                <a:latin typeface="Times New Roman" panose="02020603050405020304" pitchFamily="18" charset="0"/>
                <a:cs typeface="Times New Roman" panose="02020603050405020304" pitchFamily="18" charset="0"/>
              </a:rPr>
              <a:t> so </a:t>
            </a:r>
            <a:r>
              <a:rPr lang="en-US" altLang="en-US" sz="3200" b="1" dirty="0" err="1">
                <a:solidFill>
                  <a:schemeClr val="tx1"/>
                </a:solidFill>
                <a:latin typeface="Times New Roman" panose="02020603050405020304" pitchFamily="18" charset="0"/>
                <a:cs typeface="Times New Roman" panose="02020603050405020304" pitchFamily="18" charset="0"/>
              </a:rPr>
              <a:t>sánh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nhân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hóa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với</a:t>
            </a:r>
            <a:r>
              <a:rPr lang="en-US" altLang="en-US" sz="3200" b="1" dirty="0">
                <a:solidFill>
                  <a:schemeClr val="tx1"/>
                </a:solidFill>
                <a:latin typeface="Times New Roman" panose="02020603050405020304" pitchFamily="18" charset="0"/>
                <a:cs typeface="Times New Roman" panose="02020603050405020304" pitchFamily="18" charset="0"/>
              </a:rPr>
              <a:t> </a:t>
            </a:r>
            <a:endParaRPr lang="en-US" altLang="en-US" sz="3200" b="1" dirty="0">
              <a:solidFill>
                <a:schemeClr val="tx1"/>
              </a:solidFill>
              <a:latin typeface="Times New Roman" panose="02020603050405020304" pitchFamily="18" charset="0"/>
              <a:cs typeface="Times New Roman" panose="02020603050405020304" pitchFamily="18" charset="0"/>
            </a:endParaRPr>
          </a:p>
          <a:p>
            <a:pPr algn="ctr">
              <a:defRPr/>
            </a:pPr>
            <a:r>
              <a:rPr lang="en-US" altLang="en-US" sz="3200" b="1" dirty="0" err="1">
                <a:solidFill>
                  <a:schemeClr val="tx1"/>
                </a:solidFill>
                <a:latin typeface="Times New Roman" panose="02020603050405020304" pitchFamily="18" charset="0"/>
                <a:cs typeface="Times New Roman" panose="02020603050405020304" pitchFamily="18" charset="0"/>
              </a:rPr>
              <a:t>nhiều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liên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tưởng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tưởng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tượng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phong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phú</a:t>
            </a:r>
            <a:r>
              <a:rPr lang="en-US" altLang="en-US" sz="3200" b="1" dirty="0">
                <a:solidFill>
                  <a:schemeClr val="tx1"/>
                </a:solidFill>
                <a:latin typeface="Times New Roman" panose="02020603050405020304" pitchFamily="18" charset="0"/>
                <a:cs typeface="Times New Roman" panose="02020603050405020304" pitchFamily="18" charset="0"/>
              </a:rPr>
              <a:t>.</a:t>
            </a:r>
            <a:endParaRPr lang="en-US" altLang="en-US" sz="3200" b="1" dirty="0">
              <a:solidFill>
                <a:schemeClr val="tx1"/>
              </a:solidFill>
              <a:latin typeface="Times New Roman" panose="02020603050405020304" pitchFamily="18" charset="0"/>
              <a:cs typeface="Times New Roman" panose="02020603050405020304" pitchFamily="18" charset="0"/>
            </a:endParaRPr>
          </a:p>
        </p:txBody>
      </p:sp>
      <p:sp>
        <p:nvSpPr>
          <p:cNvPr id="8" name="AutoShape 7"/>
          <p:cNvSpPr>
            <a:spLocks noChangeArrowheads="1"/>
          </p:cNvSpPr>
          <p:nvPr/>
        </p:nvSpPr>
        <p:spPr bwMode="auto">
          <a:xfrm>
            <a:off x="8946573" y="2580409"/>
            <a:ext cx="2245258" cy="1488013"/>
          </a:xfrm>
          <a:prstGeom prst="roundRect">
            <a:avLst>
              <a:gd name="adj" fmla="val 9106"/>
            </a:avLst>
          </a:prstGeom>
          <a:noFill/>
          <a:ln>
            <a:noFill/>
          </a:ln>
          <a:effectLst/>
          <a:extLst>
            <a:ext uri="{909E8E84-426E-40DD-AFC4-6F175D3DCCD1}">
              <a14:hiddenFill xmlns:a14="http://schemas.microsoft.com/office/drawing/2010/main">
                <a:solidFill>
                  <a:srgbClr val="9ACDD4"/>
                </a:solidFill>
              </a14:hiddenFill>
            </a:ext>
            <a:ext uri="{91240B29-F687-4F45-9708-019B960494DF}">
              <a14:hiddenLine xmlns:a14="http://schemas.microsoft.com/office/drawing/2010/main" w="25400">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NGHỆ THUẬT</a:t>
            </a:r>
            <a:endParaRPr 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P spid="6" grpId="0" bldLvl="0" animBg="1"/>
      <p:bldP spid="7" grpId="0" bldLvl="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ltGray">
          <a:xfrm>
            <a:off x="955965" y="768927"/>
            <a:ext cx="10235866" cy="5164282"/>
          </a:xfrm>
          <a:prstGeom prst="rightArrow">
            <a:avLst>
              <a:gd name="adj1" fmla="val 79306"/>
              <a:gd name="adj2" fmla="val 32395"/>
            </a:avLst>
          </a:prstGeom>
          <a:solidFill>
            <a:schemeClr val="bg1">
              <a:lumMod val="85000"/>
            </a:schemeClr>
          </a:solidFill>
          <a:ln>
            <a:noFill/>
          </a:ln>
          <a:effectLst/>
        </p:spPr>
        <p:txBody>
          <a:bodyPr wrap="none" anchor="ctr"/>
          <a:lstStyle/>
          <a:p>
            <a:pPr eaLnBrk="1" hangingPunct="1">
              <a:defRPr/>
            </a:pPr>
            <a:endParaRPr lang="en-US" dirty="0"/>
          </a:p>
        </p:txBody>
      </p:sp>
      <p:sp>
        <p:nvSpPr>
          <p:cNvPr id="5" name="AutoShape 4"/>
          <p:cNvSpPr>
            <a:spLocks noChangeArrowheads="1"/>
          </p:cNvSpPr>
          <p:nvPr/>
        </p:nvSpPr>
        <p:spPr bwMode="blackWhite">
          <a:xfrm>
            <a:off x="1087876" y="1536313"/>
            <a:ext cx="7370326" cy="3576204"/>
          </a:xfrm>
          <a:prstGeom prst="roundRect">
            <a:avLst>
              <a:gd name="adj" fmla="val 9106"/>
            </a:avLst>
          </a:prstGeom>
          <a:solidFill>
            <a:schemeClr val="accent2">
              <a:lumMod val="60000"/>
              <a:lumOff val="40000"/>
            </a:schemeClr>
          </a:solidFill>
          <a:ln w="25400">
            <a:solidFill>
              <a:schemeClr val="bg1"/>
            </a:solidFill>
            <a:round/>
          </a:ln>
          <a:effectLst/>
        </p:spPr>
        <p:txBody>
          <a:bodyPr wrap="none" anchor="ctr"/>
          <a:lstStyle/>
          <a:p>
            <a:pPr algn="ctr"/>
            <a:r>
              <a:rPr lang="en-US" altLang="en-US" sz="3400" b="1" dirty="0">
                <a:solidFill>
                  <a:schemeClr val="tx1"/>
                </a:solidFill>
                <a:latin typeface="Times New Roman" panose="02020603050405020304" pitchFamily="18" charset="0"/>
                <a:cs typeface="Times New Roman" panose="02020603050405020304" pitchFamily="18" charset="0"/>
              </a:rPr>
              <a:t>Hai </a:t>
            </a:r>
            <a:r>
              <a:rPr lang="en-US" altLang="en-US" sz="3400" b="1" dirty="0" err="1">
                <a:solidFill>
                  <a:schemeClr val="tx1"/>
                </a:solidFill>
                <a:latin typeface="Times New Roman" panose="02020603050405020304" pitchFamily="18" charset="0"/>
                <a:cs typeface="Times New Roman" panose="02020603050405020304" pitchFamily="18" charset="0"/>
              </a:rPr>
              <a:t>cây</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phong</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biểu</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tượng</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của</a:t>
            </a:r>
            <a:r>
              <a:rPr lang="en-US" altLang="en-US" sz="3400" b="1" dirty="0">
                <a:solidFill>
                  <a:schemeClr val="tx1"/>
                </a:solidFill>
                <a:latin typeface="Times New Roman" panose="02020603050405020304" pitchFamily="18" charset="0"/>
                <a:cs typeface="Times New Roman" panose="02020603050405020304" pitchFamily="18" charset="0"/>
              </a:rPr>
              <a:t> </a:t>
            </a:r>
            <a:endParaRPr lang="en-US" altLang="en-US" sz="3400" b="1" dirty="0">
              <a:solidFill>
                <a:schemeClr val="tx1"/>
              </a:solidFill>
              <a:latin typeface="Times New Roman" panose="02020603050405020304" pitchFamily="18" charset="0"/>
              <a:cs typeface="Times New Roman" panose="02020603050405020304" pitchFamily="18" charset="0"/>
            </a:endParaRPr>
          </a:p>
          <a:p>
            <a:pPr algn="ctr"/>
            <a:r>
              <a:rPr lang="en-US" altLang="en-US" sz="3400" b="1" dirty="0" err="1">
                <a:solidFill>
                  <a:schemeClr val="tx1"/>
                </a:solidFill>
                <a:latin typeface="Times New Roman" panose="02020603050405020304" pitchFamily="18" charset="0"/>
                <a:cs typeface="Times New Roman" panose="02020603050405020304" pitchFamily="18" charset="0"/>
              </a:rPr>
              <a:t>tình</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yêu</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quê</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hương</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sâu</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nặng</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gắn</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liền</a:t>
            </a:r>
            <a:r>
              <a:rPr lang="en-US" altLang="en-US" sz="3400" b="1" dirty="0">
                <a:solidFill>
                  <a:schemeClr val="tx1"/>
                </a:solidFill>
                <a:latin typeface="Times New Roman" panose="02020603050405020304" pitchFamily="18" charset="0"/>
                <a:cs typeface="Times New Roman" panose="02020603050405020304" pitchFamily="18" charset="0"/>
              </a:rPr>
              <a:t> </a:t>
            </a:r>
            <a:endParaRPr lang="en-US" altLang="en-US" sz="3400" b="1" dirty="0">
              <a:solidFill>
                <a:schemeClr val="tx1"/>
              </a:solidFill>
              <a:latin typeface="Times New Roman" panose="02020603050405020304" pitchFamily="18" charset="0"/>
              <a:cs typeface="Times New Roman" panose="02020603050405020304" pitchFamily="18" charset="0"/>
            </a:endParaRPr>
          </a:p>
          <a:p>
            <a:pPr algn="ctr"/>
            <a:r>
              <a:rPr lang="en-US" altLang="en-US" sz="3400" b="1" dirty="0" err="1">
                <a:solidFill>
                  <a:schemeClr val="tx1"/>
                </a:solidFill>
                <a:latin typeface="Times New Roman" panose="02020603050405020304" pitchFamily="18" charset="0"/>
                <a:cs typeface="Times New Roman" panose="02020603050405020304" pitchFamily="18" charset="0"/>
              </a:rPr>
              <a:t>với</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những</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kỉ</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niệm</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tuổi</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thơ</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đẹp</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đẽ</a:t>
            </a:r>
            <a:r>
              <a:rPr lang="en-US" altLang="en-US" sz="3400" b="1" dirty="0">
                <a:solidFill>
                  <a:schemeClr val="tx1"/>
                </a:solidFill>
                <a:latin typeface="Times New Roman" panose="02020603050405020304" pitchFamily="18" charset="0"/>
                <a:cs typeface="Times New Roman" panose="02020603050405020304" pitchFamily="18" charset="0"/>
              </a:rPr>
              <a:t> </a:t>
            </a:r>
            <a:endParaRPr lang="en-US" altLang="en-US" sz="3400" b="1" dirty="0">
              <a:solidFill>
                <a:schemeClr val="tx1"/>
              </a:solidFill>
              <a:latin typeface="Times New Roman" panose="02020603050405020304" pitchFamily="18" charset="0"/>
              <a:cs typeface="Times New Roman" panose="02020603050405020304" pitchFamily="18" charset="0"/>
            </a:endParaRPr>
          </a:p>
          <a:p>
            <a:pPr algn="ctr"/>
            <a:r>
              <a:rPr lang="en-US" altLang="en-US" sz="3400" b="1" dirty="0" err="1">
                <a:solidFill>
                  <a:schemeClr val="tx1"/>
                </a:solidFill>
                <a:latin typeface="Times New Roman" panose="02020603050405020304" pitchFamily="18" charset="0"/>
                <a:cs typeface="Times New Roman" panose="02020603050405020304" pitchFamily="18" charset="0"/>
              </a:rPr>
              <a:t>của</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người</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hoạ</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sĩ</a:t>
            </a:r>
            <a:r>
              <a:rPr lang="en-US" altLang="en-US" sz="3400" b="1" dirty="0">
                <a:solidFill>
                  <a:schemeClr val="tx1"/>
                </a:solidFill>
                <a:latin typeface="Times New Roman" panose="02020603050405020304" pitchFamily="18" charset="0"/>
                <a:cs typeface="Times New Roman" panose="02020603050405020304" pitchFamily="18" charset="0"/>
              </a:rPr>
              <a:t> </a:t>
            </a:r>
            <a:r>
              <a:rPr lang="en-US" altLang="en-US" sz="3400" b="1" dirty="0" err="1">
                <a:solidFill>
                  <a:schemeClr val="tx1"/>
                </a:solidFill>
                <a:latin typeface="Times New Roman" panose="02020603050405020304" pitchFamily="18" charset="0"/>
                <a:cs typeface="Times New Roman" panose="02020603050405020304" pitchFamily="18" charset="0"/>
              </a:rPr>
              <a:t>làng</a:t>
            </a:r>
            <a:r>
              <a:rPr lang="en-US" altLang="en-US" sz="3400" b="1" dirty="0">
                <a:solidFill>
                  <a:schemeClr val="tx1"/>
                </a:solidFill>
                <a:latin typeface="Times New Roman" panose="02020603050405020304" pitchFamily="18" charset="0"/>
                <a:cs typeface="Times New Roman" panose="02020603050405020304" pitchFamily="18" charset="0"/>
              </a:rPr>
              <a:t> Ku- </a:t>
            </a:r>
            <a:r>
              <a:rPr lang="en-US" altLang="en-US" sz="3400" b="1" dirty="0" err="1">
                <a:solidFill>
                  <a:schemeClr val="tx1"/>
                </a:solidFill>
                <a:latin typeface="Times New Roman" panose="02020603050405020304" pitchFamily="18" charset="0"/>
                <a:cs typeface="Times New Roman" panose="02020603050405020304" pitchFamily="18" charset="0"/>
              </a:rPr>
              <a:t>ku-rêu</a:t>
            </a:r>
            <a:endParaRPr lang="en-US" altLang="en-US" sz="3400" b="1" dirty="0" err="1">
              <a:solidFill>
                <a:schemeClr val="tx1"/>
              </a:solidFill>
              <a:latin typeface="Times New Roman" panose="02020603050405020304" pitchFamily="18" charset="0"/>
              <a:cs typeface="Times New Roman" panose="02020603050405020304" pitchFamily="18" charset="0"/>
            </a:endParaRPr>
          </a:p>
        </p:txBody>
      </p:sp>
      <p:sp>
        <p:nvSpPr>
          <p:cNvPr id="8" name="AutoShape 7"/>
          <p:cNvSpPr>
            <a:spLocks noChangeArrowheads="1"/>
          </p:cNvSpPr>
          <p:nvPr/>
        </p:nvSpPr>
        <p:spPr bwMode="auto">
          <a:xfrm>
            <a:off x="8458202" y="2580408"/>
            <a:ext cx="2245258" cy="1488013"/>
          </a:xfrm>
          <a:prstGeom prst="roundRect">
            <a:avLst>
              <a:gd name="adj" fmla="val 9106"/>
            </a:avLst>
          </a:prstGeom>
          <a:noFill/>
          <a:ln>
            <a:noFill/>
          </a:ln>
          <a:effectLst/>
          <a:extLst>
            <a:ext uri="{909E8E84-426E-40DD-AFC4-6F175D3DCCD1}">
              <a14:hiddenFill xmlns:a14="http://schemas.microsoft.com/office/drawing/2010/main">
                <a:solidFill>
                  <a:srgbClr val="9ACDD4"/>
                </a:solidFill>
              </a14:hiddenFill>
            </a:ext>
            <a:ext uri="{91240B29-F687-4F45-9708-019B960494DF}">
              <a14:hiddenLine xmlns:a14="http://schemas.microsoft.com/office/drawing/2010/main" w="25400">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NỘI DUNG</a:t>
            </a:r>
            <a:endParaRPr 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emp\400页超强PPT模板\花PNG\564ac5f350249.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3250" b="3156"/>
          <a:stretch>
            <a:fillRect/>
          </a:stretch>
        </p:blipFill>
        <p:spPr bwMode="auto">
          <a:xfrm>
            <a:off x="431371" y="-1"/>
            <a:ext cx="6912768"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6200000">
            <a:off x="6754828" y="1850173"/>
            <a:ext cx="6093976" cy="3409628"/>
          </a:xfrm>
          <a:prstGeom prst="rect">
            <a:avLst/>
          </a:prstGeom>
          <a:noFill/>
        </p:spPr>
        <p:txBody>
          <a:bodyPr vert="eaVert" wrap="square" rtlCol="0">
            <a:spAutoFit/>
          </a:bodyPr>
          <a:lstStyle/>
          <a:p>
            <a:pPr algn="ctr"/>
            <a:r>
              <a:rPr lang="en-US" altLang="zh-CN" sz="9600" dirty="0" err="1">
                <a:solidFill>
                  <a:srgbClr val="33CCCC"/>
                </a:solidFill>
                <a:latin typeface="Times New Roman" panose="02020603050405020304" pitchFamily="18" charset="0"/>
                <a:ea typeface="STZhongsong" panose="02010600040101010101" pitchFamily="2" charset="-122"/>
                <a:cs typeface="Times New Roman" panose="02020603050405020304" pitchFamily="18" charset="0"/>
              </a:rPr>
              <a:t>Kỉ</a:t>
            </a:r>
            <a:r>
              <a:rPr lang="en-US" altLang="zh-CN" sz="9600" dirty="0">
                <a:solidFill>
                  <a:srgbClr val="33CCCC"/>
                </a:solidFill>
                <a:latin typeface="Times New Roman" panose="02020603050405020304" pitchFamily="18" charset="0"/>
                <a:ea typeface="STZhongsong" panose="02010600040101010101" pitchFamily="2" charset="-122"/>
                <a:cs typeface="Times New Roman" panose="02020603050405020304" pitchFamily="18" charset="0"/>
              </a:rPr>
              <a:t> </a:t>
            </a:r>
            <a:r>
              <a:rPr lang="en-US" altLang="zh-CN" sz="9600" dirty="0" err="1">
                <a:solidFill>
                  <a:srgbClr val="33CCCC"/>
                </a:solidFill>
                <a:latin typeface="Times New Roman" panose="02020603050405020304" pitchFamily="18" charset="0"/>
                <a:ea typeface="STZhongsong" panose="02010600040101010101" pitchFamily="2" charset="-122"/>
                <a:cs typeface="Times New Roman" panose="02020603050405020304" pitchFamily="18" charset="0"/>
              </a:rPr>
              <a:t>niệm</a:t>
            </a:r>
            <a:r>
              <a:rPr lang="en-US" altLang="zh-CN" sz="9600" dirty="0">
                <a:solidFill>
                  <a:srgbClr val="33CCCC"/>
                </a:solidFill>
                <a:latin typeface="Times New Roman" panose="02020603050405020304" pitchFamily="18" charset="0"/>
                <a:ea typeface="STZhongsong" panose="02010600040101010101" pitchFamily="2" charset="-122"/>
                <a:cs typeface="Times New Roman" panose="02020603050405020304" pitchFamily="18" charset="0"/>
              </a:rPr>
              <a:t> </a:t>
            </a:r>
            <a:r>
              <a:rPr lang="en-US" altLang="zh-CN" sz="9600" dirty="0" err="1">
                <a:solidFill>
                  <a:srgbClr val="33CCCC"/>
                </a:solidFill>
                <a:latin typeface="Times New Roman" panose="02020603050405020304" pitchFamily="18" charset="0"/>
                <a:ea typeface="STZhongsong" panose="02010600040101010101" pitchFamily="2" charset="-122"/>
                <a:cs typeface="Times New Roman" panose="02020603050405020304" pitchFamily="18" charset="0"/>
              </a:rPr>
              <a:t>bên</a:t>
            </a:r>
            <a:r>
              <a:rPr lang="en-US" altLang="zh-CN" sz="9600" dirty="0">
                <a:solidFill>
                  <a:srgbClr val="33CCCC"/>
                </a:solidFill>
                <a:latin typeface="Times New Roman" panose="02020603050405020304" pitchFamily="18" charset="0"/>
                <a:ea typeface="STZhongsong" panose="02010600040101010101" pitchFamily="2" charset="-122"/>
                <a:cs typeface="Times New Roman" panose="02020603050405020304" pitchFamily="18" charset="0"/>
              </a:rPr>
              <a:t> </a:t>
            </a:r>
            <a:r>
              <a:rPr lang="en-US" altLang="zh-CN" sz="9600" dirty="0" err="1">
                <a:solidFill>
                  <a:srgbClr val="33CCCC"/>
                </a:solidFill>
                <a:latin typeface="Times New Roman" panose="02020603050405020304" pitchFamily="18" charset="0"/>
                <a:ea typeface="STZhongsong" panose="02010600040101010101" pitchFamily="2" charset="-122"/>
                <a:cs typeface="Times New Roman" panose="02020603050405020304" pitchFamily="18" charset="0"/>
              </a:rPr>
              <a:t>tôi</a:t>
            </a:r>
            <a:endParaRPr lang="zh-CN" altLang="en-US" sz="9600" dirty="0">
              <a:solidFill>
                <a:srgbClr val="33CCCC"/>
              </a:solidFill>
              <a:latin typeface="Times New Roman" panose="02020603050405020304" pitchFamily="18" charset="0"/>
              <a:ea typeface="STZhongsong" panose="02010600040101010101" pitchFamily="2" charset="-122"/>
              <a:cs typeface="Times New Roman" panose="02020603050405020304" pitchFamily="18" charset="0"/>
            </a:endParaRPr>
          </a:p>
        </p:txBody>
      </p:sp>
      <p:pic>
        <p:nvPicPr>
          <p:cNvPr id="9" name="钢琴曲 - Always With Me.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2720736" y="6405331"/>
            <a:ext cx="812800" cy="812800"/>
          </a:xfrm>
          <a:prstGeom prst="rect">
            <a:avLst/>
          </a:prstGeom>
        </p:spPr>
      </p:pic>
      <p:sp>
        <p:nvSpPr>
          <p:cNvPr id="12" name="TextBox 11"/>
          <p:cNvSpPr txBox="1"/>
          <p:nvPr/>
        </p:nvSpPr>
        <p:spPr>
          <a:xfrm rot="16200000">
            <a:off x="854999" y="2717825"/>
            <a:ext cx="6192511" cy="1569660"/>
          </a:xfrm>
          <a:prstGeom prst="rect">
            <a:avLst/>
          </a:prstGeom>
          <a:noFill/>
        </p:spPr>
        <p:txBody>
          <a:bodyPr wrap="square" rtlCol="0">
            <a:spAutoFit/>
          </a:bodyPr>
          <a:lstStyle/>
          <a:p>
            <a:pPr algn="ctr"/>
            <a:r>
              <a:rPr lang="en-US" altLang="zh-CN" sz="9600" dirty="0">
                <a:latin typeface="Times New Roman" panose="02020603050405020304" pitchFamily="18" charset="0"/>
                <a:ea typeface="TypeLand 康熙字典體試用版" pitchFamily="50" charset="-120"/>
                <a:cs typeface="Times New Roman" panose="02020603050405020304" pitchFamily="18" charset="0"/>
              </a:rPr>
              <a:t>Talk show</a:t>
            </a:r>
            <a:endParaRPr lang="zh-CN" altLang="en-US" sz="9600" dirty="0">
              <a:latin typeface="Times New Roman" panose="02020603050405020304" pitchFamily="18" charset="0"/>
              <a:ea typeface="TypeLand 康熙字典體試用版" pitchFamily="50"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6" presetClass="entr" presetSubtype="16"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p:cTn id="13"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12">
                                            <p:txEl>
                                              <p:pRg st="0" end="0"/>
                                            </p:txEl>
                                          </p:spTgt>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250" fill="hold"/>
                                        <p:tgtEl>
                                          <p:spTgt spid="10"/>
                                        </p:tgtEl>
                                        <p:attrNameLst>
                                          <p:attrName>ppt_w</p:attrName>
                                        </p:attrNameLst>
                                      </p:cBhvr>
                                      <p:tavLst>
                                        <p:tav tm="0">
                                          <p:val>
                                            <p:fltVal val="0"/>
                                          </p:val>
                                        </p:tav>
                                        <p:tav tm="100000">
                                          <p:val>
                                            <p:strVal val="#ppt_w"/>
                                          </p:val>
                                        </p:tav>
                                      </p:tavLst>
                                    </p:anim>
                                    <p:anim calcmode="lin" valueType="num">
                                      <p:cBhvr>
                                        <p:cTn id="20" dur="1250" fill="hold"/>
                                        <p:tgtEl>
                                          <p:spTgt spid="10"/>
                                        </p:tgtEl>
                                        <p:attrNameLst>
                                          <p:attrName>ppt_h</p:attrName>
                                        </p:attrNameLst>
                                      </p:cBhvr>
                                      <p:tavLst>
                                        <p:tav tm="0">
                                          <p:val>
                                            <p:fltVal val="0"/>
                                          </p:val>
                                        </p:tav>
                                        <p:tav tm="100000">
                                          <p:val>
                                            <p:strVal val="#ppt_h"/>
                                          </p:val>
                                        </p:tav>
                                      </p:tavLst>
                                    </p:anim>
                                    <p:animEffect transition="in" filter="fade">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showWhenStopped="0">
                <p:cTn id="22" repeatCount="indefinite" fill="remove" display="0">
                  <p:stCondLst>
                    <p:cond delay="indefinite"/>
                  </p:stCondLst>
                  <p:endCondLst>
                    <p:cond evt="onStopAudio" delay="0">
                      <p:tgtEl>
                        <p:sldTgt/>
                      </p:tgtEl>
                    </p:cond>
                  </p:endCondLst>
                </p:cTn>
                <p:tgtEl>
                  <p:spTgt spid="9"/>
                </p:tgtEl>
              </p:cMediaNode>
            </p:audio>
          </p:childTnLst>
        </p:cTn>
      </p:par>
    </p:tnLst>
    <p:bldLst>
      <p:bldP spid="10" grpId="0"/>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6472" y="5058346"/>
            <a:ext cx="342328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14" y="5022163"/>
            <a:ext cx="3434716" cy="187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829849"/>
            <a:ext cx="2983230" cy="77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516" y="2699386"/>
            <a:ext cx="2162174" cy="292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80" y="2725710"/>
            <a:ext cx="3459480" cy="220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976" y="2734716"/>
            <a:ext cx="3419474" cy="143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90" y="2435630"/>
            <a:ext cx="3209926" cy="77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376" y="1709826"/>
            <a:ext cx="3415664" cy="118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82378" y="2495879"/>
            <a:ext cx="237363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296" y="829869"/>
            <a:ext cx="3366134"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290" y="98348"/>
            <a:ext cx="3543300" cy="87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8611" y="594360"/>
            <a:ext cx="1885950" cy="23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73664" y="4161473"/>
            <a:ext cx="3535680" cy="255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4837" y="4197668"/>
            <a:ext cx="3154680" cy="115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4605" y="3339466"/>
            <a:ext cx="3278504" cy="9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42353" y="2503172"/>
            <a:ext cx="2809874" cy="180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43684" y="2795937"/>
            <a:ext cx="2133600" cy="172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47514" y="1099186"/>
            <a:ext cx="3118486" cy="77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91304" y="228600"/>
            <a:ext cx="3278506" cy="130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77916" y="1258555"/>
            <a:ext cx="1541146" cy="179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41646" y="2487930"/>
            <a:ext cx="1651634" cy="95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Kết quả hình ảnh cho nhà văn aitmatov"/>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49347" y="188393"/>
            <a:ext cx="1100880" cy="14678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descr="Kết quả hình ảnh cho nhà văn aitmatov người thầy đầu tiên"/>
          <p:cNvPicPr>
            <a:picLocks noChangeAspect="1" noChangeArrowheads="1"/>
          </p:cNvPicPr>
          <p:nvPr/>
        </p:nvPicPr>
        <p:blipFill>
          <a:blip r:embed="rId23">
            <a:extLst>
              <a:ext uri="{28A0092B-C50C-407E-A947-70E740481C1C}">
                <a14:useLocalDpi xmlns:a14="http://schemas.microsoft.com/office/drawing/2010/main" val="0"/>
              </a:ext>
            </a:extLst>
          </a:blip>
          <a:srcRect l="21748" t="4018" r="21690" b="5603"/>
          <a:stretch>
            <a:fillRect/>
          </a:stretch>
        </p:blipFill>
        <p:spPr bwMode="auto">
          <a:xfrm>
            <a:off x="7265089" y="2071911"/>
            <a:ext cx="965836"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3" name="AutoShape 30" descr="Kết quả hình ảnh cho nhà văn aitmatov người thầy đầu tiên"/>
          <p:cNvSpPr>
            <a:spLocks noChangeAspect="1" noChangeArrowheads="1"/>
          </p:cNvSpPr>
          <p:nvPr/>
        </p:nvSpPr>
        <p:spPr bwMode="auto">
          <a:xfrm>
            <a:off x="796290" y="-173355"/>
            <a:ext cx="365760" cy="36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160"/>
          </a:p>
        </p:txBody>
      </p:sp>
      <p:pic>
        <p:nvPicPr>
          <p:cNvPr id="21536" name="Picture 32" descr="Kết quả hình ảnh cho nhà văn aitmatov hai cây pho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67992" y="4530571"/>
            <a:ext cx="1587619" cy="10564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8" name="Picture 34" descr="Hình ảnh có liên quan"/>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973410" y="3297668"/>
            <a:ext cx="1467272" cy="11038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30"/>
                                        </p:tgtEl>
                                        <p:attrNameLst>
                                          <p:attrName>style.visibility</p:attrName>
                                        </p:attrNameLst>
                                      </p:cBhvr>
                                      <p:to>
                                        <p:strVal val="visible"/>
                                      </p:to>
                                    </p:set>
                                    <p:animEffect transition="in" filter="barn(inVertical)">
                                      <p:cBhvr>
                                        <p:cTn id="15" dur="500"/>
                                        <p:tgtEl>
                                          <p:spTgt spid="21530"/>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512"/>
                                        </p:tgtEl>
                                        <p:attrNameLst>
                                          <p:attrName>style.visibility</p:attrName>
                                        </p:attrNameLst>
                                      </p:cBhvr>
                                      <p:to>
                                        <p:strVal val="visible"/>
                                      </p:to>
                                    </p:set>
                                    <p:animEffect transition="in" filter="wipe(left)">
                                      <p:cBhvr>
                                        <p:cTn id="28" dur="500"/>
                                        <p:tgtEl>
                                          <p:spTgt spid="21512"/>
                                        </p:tgtEl>
                                      </p:cBhvr>
                                    </p:animEffect>
                                  </p:childTnLst>
                                </p:cTn>
                              </p:par>
                              <p:par>
                                <p:cTn id="29" presetID="16" presetClass="entr" presetSubtype="21" fill="hold" nodeType="withEffect">
                                  <p:stCondLst>
                                    <p:cond delay="0"/>
                                  </p:stCondLst>
                                  <p:childTnLst>
                                    <p:set>
                                      <p:cBhvr>
                                        <p:cTn id="30" dur="1" fill="hold">
                                          <p:stCondLst>
                                            <p:cond delay="0"/>
                                          </p:stCondLst>
                                        </p:cTn>
                                        <p:tgtEl>
                                          <p:spTgt spid="21532"/>
                                        </p:tgtEl>
                                        <p:attrNameLst>
                                          <p:attrName>style.visibility</p:attrName>
                                        </p:attrNameLst>
                                      </p:cBhvr>
                                      <p:to>
                                        <p:strVal val="visible"/>
                                      </p:to>
                                    </p:set>
                                    <p:animEffect transition="in" filter="barn(inVertical)">
                                      <p:cBhvr>
                                        <p:cTn id="31" dur="500"/>
                                        <p:tgtEl>
                                          <p:spTgt spid="2153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1513"/>
                                        </p:tgtEl>
                                        <p:attrNameLst>
                                          <p:attrName>style.visibility</p:attrName>
                                        </p:attrNameLst>
                                      </p:cBhvr>
                                      <p:to>
                                        <p:strVal val="visible"/>
                                      </p:to>
                                    </p:set>
                                    <p:animEffect transition="in" filter="wipe(left)">
                                      <p:cBhvr>
                                        <p:cTn id="35" dur="500"/>
                                        <p:tgtEl>
                                          <p:spTgt spid="21513"/>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right)">
                                      <p:cBhvr>
                                        <p:cTn id="56" dur="500"/>
                                        <p:tgtEl>
                                          <p:spTgt spid="21518"/>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right)">
                                      <p:cBhvr>
                                        <p:cTn id="60" dur="500"/>
                                        <p:tgtEl>
                                          <p:spTgt spid="215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1520"/>
                                        </p:tgtEl>
                                        <p:attrNameLst>
                                          <p:attrName>style.visibility</p:attrName>
                                        </p:attrNameLst>
                                      </p:cBhvr>
                                      <p:to>
                                        <p:strVal val="visible"/>
                                      </p:to>
                                    </p:set>
                                    <p:animEffect transition="in" filter="wipe(right)">
                                      <p:cBhvr>
                                        <p:cTn id="65" dur="500"/>
                                        <p:tgtEl>
                                          <p:spTgt spid="21520"/>
                                        </p:tgtEl>
                                      </p:cBhvr>
                                    </p:animEffect>
                                  </p:childTnLst>
                                </p:cTn>
                              </p:par>
                              <p:par>
                                <p:cTn id="66" presetID="16" presetClass="entr" presetSubtype="21" fill="hold" nodeType="withEffect">
                                  <p:stCondLst>
                                    <p:cond delay="0"/>
                                  </p:stCondLst>
                                  <p:childTnLst>
                                    <p:set>
                                      <p:cBhvr>
                                        <p:cTn id="67" dur="1" fill="hold">
                                          <p:stCondLst>
                                            <p:cond delay="0"/>
                                          </p:stCondLst>
                                        </p:cTn>
                                        <p:tgtEl>
                                          <p:spTgt spid="21538"/>
                                        </p:tgtEl>
                                        <p:attrNameLst>
                                          <p:attrName>style.visibility</p:attrName>
                                        </p:attrNameLst>
                                      </p:cBhvr>
                                      <p:to>
                                        <p:strVal val="visible"/>
                                      </p:to>
                                    </p:set>
                                    <p:animEffect transition="in" filter="barn(inVertical)">
                                      <p:cBhvr>
                                        <p:cTn id="68" dur="500"/>
                                        <p:tgtEl>
                                          <p:spTgt spid="21538"/>
                                        </p:tgtEl>
                                      </p:cBhvr>
                                    </p:animEffect>
                                  </p:childTnLst>
                                </p:cTn>
                              </p:par>
                            </p:childTnLst>
                          </p:cTn>
                        </p:par>
                        <p:par>
                          <p:cTn id="69" fill="hold">
                            <p:stCondLst>
                              <p:cond delay="500"/>
                            </p:stCondLst>
                            <p:childTnLst>
                              <p:par>
                                <p:cTn id="70" presetID="22" presetClass="entr" presetSubtype="2" fill="hold" nodeType="after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right)">
                                      <p:cBhvr>
                                        <p:cTn id="72" dur="500"/>
                                        <p:tgtEl>
                                          <p:spTgt spid="21521"/>
                                        </p:tgtEl>
                                      </p:cBhvr>
                                    </p:animEffect>
                                  </p:childTnLst>
                                </p:cTn>
                              </p:par>
                            </p:childTnLst>
                          </p:cTn>
                        </p:par>
                        <p:par>
                          <p:cTn id="73" fill="hold">
                            <p:stCondLst>
                              <p:cond delay="1000"/>
                            </p:stCondLst>
                            <p:childTnLst>
                              <p:par>
                                <p:cTn id="74" presetID="22" presetClass="entr" presetSubtype="2" fill="hold" nodeType="afterEffect">
                                  <p:stCondLst>
                                    <p:cond delay="0"/>
                                  </p:stCondLst>
                                  <p:childTnLst>
                                    <p:set>
                                      <p:cBhvr>
                                        <p:cTn id="75" dur="1" fill="hold">
                                          <p:stCondLst>
                                            <p:cond delay="0"/>
                                          </p:stCondLst>
                                        </p:cTn>
                                        <p:tgtEl>
                                          <p:spTgt spid="21522"/>
                                        </p:tgtEl>
                                        <p:attrNameLst>
                                          <p:attrName>style.visibility</p:attrName>
                                        </p:attrNameLst>
                                      </p:cBhvr>
                                      <p:to>
                                        <p:strVal val="visible"/>
                                      </p:to>
                                    </p:set>
                                    <p:animEffect transition="in" filter="wipe(right)">
                                      <p:cBhvr>
                                        <p:cTn id="76" dur="500"/>
                                        <p:tgtEl>
                                          <p:spTgt spid="21522"/>
                                        </p:tgtEl>
                                      </p:cBhvr>
                                    </p:animEffect>
                                  </p:childTnLst>
                                </p:cTn>
                              </p:par>
                            </p:childTnLst>
                          </p:cTn>
                        </p:par>
                        <p:par>
                          <p:cTn id="77" fill="hold">
                            <p:stCondLst>
                              <p:cond delay="1500"/>
                            </p:stCondLst>
                            <p:childTnLst>
                              <p:par>
                                <p:cTn id="78" presetID="22" presetClass="entr" presetSubtype="2" fill="hold" nodeType="afterEffect">
                                  <p:stCondLst>
                                    <p:cond delay="0"/>
                                  </p:stCondLst>
                                  <p:childTnLst>
                                    <p:set>
                                      <p:cBhvr>
                                        <p:cTn id="79" dur="1" fill="hold">
                                          <p:stCondLst>
                                            <p:cond delay="0"/>
                                          </p:stCondLst>
                                        </p:cTn>
                                        <p:tgtEl>
                                          <p:spTgt spid="21523"/>
                                        </p:tgtEl>
                                        <p:attrNameLst>
                                          <p:attrName>style.visibility</p:attrName>
                                        </p:attrNameLst>
                                      </p:cBhvr>
                                      <p:to>
                                        <p:strVal val="visible"/>
                                      </p:to>
                                    </p:set>
                                    <p:animEffect transition="in" filter="wipe(right)">
                                      <p:cBhvr>
                                        <p:cTn id="80" dur="500"/>
                                        <p:tgtEl>
                                          <p:spTgt spid="21523"/>
                                        </p:tgtEl>
                                      </p:cBhvr>
                                    </p:animEffect>
                                  </p:childTnLst>
                                </p:cTn>
                              </p:par>
                            </p:childTnLst>
                          </p:cTn>
                        </p:par>
                        <p:par>
                          <p:cTn id="81" fill="hold">
                            <p:stCondLst>
                              <p:cond delay="2000"/>
                            </p:stCondLst>
                            <p:childTnLst>
                              <p:par>
                                <p:cTn id="82" presetID="22" presetClass="entr" presetSubtype="2" fill="hold" nodeType="afterEffect">
                                  <p:stCondLst>
                                    <p:cond delay="0"/>
                                  </p:stCondLst>
                                  <p:childTnLst>
                                    <p:set>
                                      <p:cBhvr>
                                        <p:cTn id="83" dur="1" fill="hold">
                                          <p:stCondLst>
                                            <p:cond delay="0"/>
                                          </p:stCondLst>
                                        </p:cTn>
                                        <p:tgtEl>
                                          <p:spTgt spid="21524"/>
                                        </p:tgtEl>
                                        <p:attrNameLst>
                                          <p:attrName>style.visibility</p:attrName>
                                        </p:attrNameLst>
                                      </p:cBhvr>
                                      <p:to>
                                        <p:strVal val="visible"/>
                                      </p:to>
                                    </p:set>
                                    <p:animEffect transition="in" filter="wipe(right)">
                                      <p:cBhvr>
                                        <p:cTn id="84" dur="500"/>
                                        <p:tgtEl>
                                          <p:spTgt spid="2152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nodeType="click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right)">
                                      <p:cBhvr>
                                        <p:cTn id="89" dur="500"/>
                                        <p:tgtEl>
                                          <p:spTgt spid="21525"/>
                                        </p:tgtEl>
                                      </p:cBhvr>
                                    </p:animEffect>
                                  </p:childTnLst>
                                </p:cTn>
                              </p:par>
                              <p:par>
                                <p:cTn id="90" presetID="16" presetClass="entr" presetSubtype="21" fill="hold" nodeType="withEffect">
                                  <p:stCondLst>
                                    <p:cond delay="0"/>
                                  </p:stCondLst>
                                  <p:childTnLst>
                                    <p:set>
                                      <p:cBhvr>
                                        <p:cTn id="91" dur="1" fill="hold">
                                          <p:stCondLst>
                                            <p:cond delay="0"/>
                                          </p:stCondLst>
                                        </p:cTn>
                                        <p:tgtEl>
                                          <p:spTgt spid="21536"/>
                                        </p:tgtEl>
                                        <p:attrNameLst>
                                          <p:attrName>style.visibility</p:attrName>
                                        </p:attrNameLst>
                                      </p:cBhvr>
                                      <p:to>
                                        <p:strVal val="visible"/>
                                      </p:to>
                                    </p:set>
                                    <p:animEffect transition="in" filter="barn(inVertical)">
                                      <p:cBhvr>
                                        <p:cTn id="92" dur="500"/>
                                        <p:tgtEl>
                                          <p:spTgt spid="21536"/>
                                        </p:tgtEl>
                                      </p:cBhvr>
                                    </p:animEffect>
                                  </p:childTnLst>
                                </p:cTn>
                              </p:par>
                            </p:childTnLst>
                          </p:cTn>
                        </p:par>
                        <p:par>
                          <p:cTn id="93" fill="hold">
                            <p:stCondLst>
                              <p:cond delay="500"/>
                            </p:stCondLst>
                            <p:childTnLst>
                              <p:par>
                                <p:cTn id="94" presetID="22" presetClass="entr" presetSubtype="2" fill="hold" nodeType="afterEffect">
                                  <p:stCondLst>
                                    <p:cond delay="0"/>
                                  </p:stCondLst>
                                  <p:childTnLst>
                                    <p:set>
                                      <p:cBhvr>
                                        <p:cTn id="95" dur="1" fill="hold">
                                          <p:stCondLst>
                                            <p:cond delay="0"/>
                                          </p:stCondLst>
                                        </p:cTn>
                                        <p:tgtEl>
                                          <p:spTgt spid="21526"/>
                                        </p:tgtEl>
                                        <p:attrNameLst>
                                          <p:attrName>style.visibility</p:attrName>
                                        </p:attrNameLst>
                                      </p:cBhvr>
                                      <p:to>
                                        <p:strVal val="visible"/>
                                      </p:to>
                                    </p:set>
                                    <p:animEffect transition="in" filter="wipe(right)">
                                      <p:cBhvr>
                                        <p:cTn id="96" dur="500"/>
                                        <p:tgtEl>
                                          <p:spTgt spid="21526"/>
                                        </p:tgtEl>
                                      </p:cBhvr>
                                    </p:animEffect>
                                  </p:childTnLst>
                                </p:cTn>
                              </p:par>
                            </p:childTnLst>
                          </p:cTn>
                        </p:par>
                        <p:par>
                          <p:cTn id="97" fill="hold">
                            <p:stCondLst>
                              <p:cond delay="1000"/>
                            </p:stCondLst>
                            <p:childTnLst>
                              <p:par>
                                <p:cTn id="98" presetID="22" presetClass="entr" presetSubtype="2" fill="hold" nodeType="afterEffect">
                                  <p:stCondLst>
                                    <p:cond delay="0"/>
                                  </p:stCondLst>
                                  <p:childTnLst>
                                    <p:set>
                                      <p:cBhvr>
                                        <p:cTn id="99" dur="1" fill="hold">
                                          <p:stCondLst>
                                            <p:cond delay="0"/>
                                          </p:stCondLst>
                                        </p:cTn>
                                        <p:tgtEl>
                                          <p:spTgt spid="21527"/>
                                        </p:tgtEl>
                                        <p:attrNameLst>
                                          <p:attrName>style.visibility</p:attrName>
                                        </p:attrNameLst>
                                      </p:cBhvr>
                                      <p:to>
                                        <p:strVal val="visible"/>
                                      </p:to>
                                    </p:set>
                                    <p:animEffect transition="in" filter="wipe(right)">
                                      <p:cBhvr>
                                        <p:cTn id="100" dur="500"/>
                                        <p:tgtEl>
                                          <p:spTgt spid="21527"/>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21528"/>
                                        </p:tgtEl>
                                        <p:attrNameLst>
                                          <p:attrName>style.visibility</p:attrName>
                                        </p:attrNameLst>
                                      </p:cBhvr>
                                      <p:to>
                                        <p:strVal val="visible"/>
                                      </p:to>
                                    </p:set>
                                    <p:animEffect transition="in" filter="wipe(left)">
                                      <p:cBhvr>
                                        <p:cTn id="104"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79636" y="368708"/>
            <a:ext cx="4832727" cy="850955"/>
            <a:chOff x="4702191" y="210925"/>
            <a:chExt cx="2787618" cy="1295400"/>
          </a:xfrm>
        </p:grpSpPr>
        <p:sp>
          <p:nvSpPr>
            <p:cNvPr id="4" name="AutoShape 22"/>
            <p:cNvSpPr>
              <a:spLocks noChangeArrowheads="1"/>
            </p:cNvSpPr>
            <p:nvPr/>
          </p:nvSpPr>
          <p:spPr bwMode="gray">
            <a:xfrm>
              <a:off x="4702191" y="210925"/>
              <a:ext cx="2787618" cy="1295400"/>
            </a:xfrm>
            <a:prstGeom prst="roundRect">
              <a:avLst>
                <a:gd name="adj" fmla="val 9114"/>
              </a:avLst>
            </a:prstGeom>
            <a:gradFill rotWithShape="1">
              <a:gsLst>
                <a:gs pos="0">
                  <a:srgbClr val="FFFFFF"/>
                </a:gs>
                <a:gs pos="100000">
                  <a:srgbClr val="3891A7">
                    <a:lumMod val="20000"/>
                    <a:lumOff val="80000"/>
                  </a:srgbClr>
                </a:gs>
              </a:gsLst>
              <a:lin ang="5400000" scaled="0"/>
            </a:gradFill>
            <a:ln>
              <a:solidFill>
                <a:srgbClr val="3891A7"/>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rot lat="0" lon="0" rev="0"/>
              </a:camera>
              <a:lightRig rig="balanced" dir="t"/>
            </a:scene3d>
            <a:sp3d>
              <a:bevelT w="50800" h="50800"/>
            </a:sp3d>
          </p:spPr>
          <p:txBody>
            <a:bodyPr anchor="ctr"/>
            <a:lstStyle/>
            <a:p>
              <a:pPr algn="ctr">
                <a:defRPr/>
              </a:pPr>
              <a:endParaRPr lang="en-US" sz="2000" b="1" dirty="0">
                <a:solidFill>
                  <a:srgbClr val="FEB80A">
                    <a:lumMod val="50000"/>
                  </a:srgbClr>
                </a:solidFill>
                <a:latin typeface="Arial" panose="020B0604020202020204" pitchFamily="34" charset="0"/>
                <a:cs typeface="Arial" panose="020B0604020202020204" pitchFamily="34" charset="0"/>
              </a:endParaRPr>
            </a:p>
          </p:txBody>
        </p:sp>
        <p:sp>
          <p:nvSpPr>
            <p:cNvPr id="5" name="Rectangle 35"/>
            <p:cNvSpPr>
              <a:spLocks noChangeArrowheads="1"/>
            </p:cNvSpPr>
            <p:nvPr/>
          </p:nvSpPr>
          <p:spPr bwMode="gray">
            <a:xfrm>
              <a:off x="4817807" y="386430"/>
              <a:ext cx="2510686" cy="890197"/>
            </a:xfrm>
            <a:prstGeom prst="rect">
              <a:avLst/>
            </a:prstGeom>
            <a:noFill/>
            <a:ln w="9525" algn="ctr">
              <a:noFill/>
              <a:miter lim="800000"/>
            </a:ln>
            <a:effectLst/>
          </p:spPr>
          <p:txBody>
            <a:bodyPr wrap="square">
              <a:spAutoFit/>
            </a:bodyPr>
            <a:lstStyle/>
            <a:p>
              <a:pPr algn="ctr">
                <a:defRPr/>
              </a:pPr>
              <a:r>
                <a:rPr lang="en-US" sz="3200" b="1" dirty="0" err="1">
                  <a:solidFill>
                    <a:srgbClr val="FF0000"/>
                  </a:solidFill>
                  <a:latin typeface="Times New Roman" panose="02020603050405020304" pitchFamily="18" charset="0"/>
                  <a:cs typeface="Times New Roman" panose="02020603050405020304" pitchFamily="18" charset="0"/>
                </a:rPr>
                <a:t>Tóm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tắt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trích</a:t>
              </a:r>
              <a:endParaRPr lang="en-US" sz="3200" b="1" dirty="0">
                <a:solidFill>
                  <a:srgbClr val="FF0000"/>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361252" y="1588372"/>
            <a:ext cx="11466954" cy="5392526"/>
            <a:chOff x="4702191" y="210925"/>
            <a:chExt cx="2787618" cy="1407237"/>
          </a:xfrm>
        </p:grpSpPr>
        <p:sp>
          <p:nvSpPr>
            <p:cNvPr id="7" name="AutoShape 22"/>
            <p:cNvSpPr>
              <a:spLocks noChangeArrowheads="1"/>
            </p:cNvSpPr>
            <p:nvPr/>
          </p:nvSpPr>
          <p:spPr bwMode="gray">
            <a:xfrm>
              <a:off x="4702191" y="210925"/>
              <a:ext cx="2787618" cy="1295400"/>
            </a:xfrm>
            <a:prstGeom prst="roundRect">
              <a:avLst>
                <a:gd name="adj" fmla="val 9114"/>
              </a:avLst>
            </a:prstGeom>
            <a:gradFill rotWithShape="1">
              <a:gsLst>
                <a:gs pos="0">
                  <a:srgbClr val="FFFFFF"/>
                </a:gs>
                <a:gs pos="100000">
                  <a:srgbClr val="3891A7">
                    <a:lumMod val="20000"/>
                    <a:lumOff val="80000"/>
                  </a:srgbClr>
                </a:gs>
              </a:gsLst>
              <a:lin ang="5400000" scaled="0"/>
            </a:gradFill>
            <a:ln>
              <a:solidFill>
                <a:srgbClr val="3891A7"/>
              </a:solidFill>
            </a:ln>
            <a:effectLst>
              <a:outerShdw blurRad="50800" dist="38100" dir="5400000" algn="t" rotWithShape="0">
                <a:prstClr val="black">
                  <a:alpha val="40000"/>
                </a:prstClr>
              </a:outerShdw>
              <a:reflection blurRad="6350" stA="50000" endA="300" endPos="38500" dist="50800" dir="5400000" sy="-100000" algn="bl" rotWithShape="0"/>
            </a:effectLst>
            <a:scene3d>
              <a:camera prst="orthographicFront">
                <a:rot lat="0" lon="0" rev="0"/>
              </a:camera>
              <a:lightRig rig="balanced" dir="t"/>
            </a:scene3d>
            <a:sp3d>
              <a:bevelT w="50800" h="50800"/>
            </a:sp3d>
          </p:spPr>
          <p:txBody>
            <a:bodyPr anchor="ctr"/>
            <a:lstStyle/>
            <a:p>
              <a:pPr algn="ctr">
                <a:defRPr/>
              </a:pPr>
              <a:endParaRPr lang="en-US" sz="2000" b="1" dirty="0">
                <a:solidFill>
                  <a:srgbClr val="FEB80A">
                    <a:lumMod val="50000"/>
                  </a:srgbClr>
                </a:solidFill>
                <a:latin typeface="Arial" panose="020B0604020202020204" pitchFamily="34" charset="0"/>
                <a:cs typeface="Arial" panose="020B0604020202020204" pitchFamily="34" charset="0"/>
              </a:endParaRPr>
            </a:p>
          </p:txBody>
        </p:sp>
        <p:sp>
          <p:nvSpPr>
            <p:cNvPr id="8" name="Rectangle 35"/>
            <p:cNvSpPr>
              <a:spLocks noChangeArrowheads="1"/>
            </p:cNvSpPr>
            <p:nvPr/>
          </p:nvSpPr>
          <p:spPr bwMode="gray">
            <a:xfrm>
              <a:off x="4740434" y="238378"/>
              <a:ext cx="2714287" cy="1379784"/>
            </a:xfrm>
            <a:prstGeom prst="rect">
              <a:avLst/>
            </a:prstGeom>
            <a:noFill/>
            <a:ln w="9525" algn="ctr">
              <a:noFill/>
              <a:miter lim="800000"/>
            </a:ln>
            <a:effectLst/>
          </p:spPr>
          <p:txBody>
            <a:bodyPr wrap="square">
              <a:spAutoFit/>
            </a:bodyPr>
            <a:lstStyle/>
            <a:p>
              <a:pPr algn="just">
                <a:defRPr/>
              </a:pPr>
              <a:r>
                <a:rPr lang="en-SG" sz="2400" dirty="0">
                  <a:latin typeface="+mj-lt"/>
                </a:rPr>
                <a:t>	</a:t>
              </a:r>
              <a:r>
                <a:rPr lang="vi-VN" sz="2400" dirty="0">
                  <a:latin typeface="+mj-lt"/>
                </a:rPr>
                <a:t>Làng Ku-ku-rêu nằm ven chân núi, </a:t>
              </a:r>
              <a:r>
                <a:rPr lang="en-US" sz="2400" dirty="0" err="1">
                  <a:latin typeface="Times New Roman" panose="02020603050405020304" pitchFamily="18" charset="0"/>
                  <a:cs typeface="Times New Roman" panose="02020603050405020304" pitchFamily="18" charset="0"/>
                </a:rPr>
                <a:t>trên</a:t>
              </a:r>
              <a:r>
                <a:rPr lang="en-US" sz="2400" dirty="0">
                  <a:latin typeface="+mj-lt"/>
                </a:rPr>
                <a:t> </a:t>
              </a:r>
              <a:r>
                <a:rPr lang="vi-VN" sz="2400" dirty="0">
                  <a:latin typeface="+mj-lt"/>
                </a:rPr>
                <a:t>một cao nguyên, phía dưới là thung lũng Vàng. Phía trên làng, giữa một ngọn đồi, hai cây phong to lớn, hùng vĩ như những ngọn hải đăng trên núi, biểu tượng c</a:t>
              </a:r>
              <a:r>
                <a:rPr lang="en-US" sz="2400" dirty="0">
                  <a:latin typeface="+mj-lt"/>
                </a:rPr>
                <a:t>ho</a:t>
              </a:r>
              <a:r>
                <a:rPr lang="vi-VN" sz="2400" dirty="0">
                  <a:latin typeface="+mj-lt"/>
                </a:rPr>
                <a:t> tiếng nói riêng, tâm hồn riêng của làng.</a:t>
              </a:r>
              <a:endParaRPr lang="vi-VN" sz="2400" dirty="0">
                <a:latin typeface="+mj-lt"/>
              </a:endParaRPr>
            </a:p>
            <a:p>
              <a:pPr algn="just">
                <a:buFontTx/>
                <a:buNone/>
                <a:defRPr/>
              </a:pPr>
              <a:r>
                <a:rPr lang="en-US" sz="2400" dirty="0">
                  <a:latin typeface="+mj-lt"/>
                </a:rPr>
                <a:t>	</a:t>
              </a:r>
              <a:r>
                <a:rPr lang="vi-VN" sz="2400" dirty="0">
                  <a:latin typeface="+mj-lt"/>
                </a:rPr>
                <a:t>Vào năm học cuối, bọn trẻ chạy ào lên đấy phá tổ chim, leo lên hai cây phong cao vút để thấy hiện ra trước mắt chúng biết bao vùng đất chưa từng biết và những con sông chưa từng nghe.</a:t>
              </a:r>
              <a:endParaRPr lang="vi-VN" sz="2400" dirty="0">
                <a:latin typeface="+mj-lt"/>
              </a:endParaRPr>
            </a:p>
            <a:p>
              <a:pPr algn="just">
                <a:buFontTx/>
                <a:buNone/>
                <a:defRPr/>
              </a:pPr>
              <a:r>
                <a:rPr lang="en-US" sz="2400" dirty="0">
                  <a:latin typeface="+mj-lt"/>
                </a:rPr>
                <a:t>	</a:t>
              </a:r>
              <a:r>
                <a:rPr lang="vi-VN" sz="2400" dirty="0">
                  <a:latin typeface="+mj-lt"/>
                </a:rPr>
                <a:t>Thuở ấy, nhân vật "tôi" chỉ cảm nhận sự gắn bó tuổi thơ mình với hai cây phong, tìm đến nó để tìm đến âm thanh kì diệu, những kí ức gắn liền suốt tuổi thơ, và "tôi" cũng ko biết vì sao ở đó được gọi là "Trường Đuy-sen" .</a:t>
              </a:r>
              <a:endParaRPr lang="vi-VN" sz="2400" dirty="0">
                <a:latin typeface="+mj-lt"/>
              </a:endParaRPr>
            </a:p>
            <a:p>
              <a:pPr algn="just">
                <a:buFontTx/>
                <a:buNone/>
                <a:defRPr/>
              </a:pPr>
              <a:r>
                <a:rPr lang="en-US" sz="2400" dirty="0">
                  <a:latin typeface="+mj-lt"/>
                </a:rPr>
                <a:t>	</a:t>
              </a:r>
              <a:r>
                <a:rPr lang="vi-VN" sz="2400" dirty="0">
                  <a:latin typeface="+mj-lt"/>
                </a:rPr>
                <a:t>Tình cảm yêu mến hai cây phong của “tôi”, của “chúng tôi”, của những người dân làng Ku-ku-rêu khiến chúng ta trân trọng chính là vì hai cây phong ấy gắn với câu chuyện về một con người cao đẹp, người thầy giáo  đã vun trồng bao ước mơ, hi vọng cho những trò nhỏ của mình.</a:t>
              </a:r>
              <a:endParaRPr lang="vi-VN" sz="2400" dirty="0">
                <a:latin typeface="+mj-lt"/>
              </a:endParaRPr>
            </a:p>
          </p:txBody>
        </p:sp>
      </p:grpSp>
      <p:sp>
        <p:nvSpPr>
          <p:cNvPr id="9" name="Round Diagonal Corner Rectangle 8"/>
          <p:cNvSpPr/>
          <p:nvPr/>
        </p:nvSpPr>
        <p:spPr>
          <a:xfrm>
            <a:off x="2099310" y="2853690"/>
            <a:ext cx="8004175" cy="1518920"/>
          </a:xfrm>
          <a:prstGeom prst="round2Diag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7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Tạm biệt các em!!!</a:t>
            </a:r>
            <a:endParaRPr lang="vi-VN" altLang="en-US" sz="7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pic>
        <p:nvPicPr>
          <p:cNvPr id="15387" name="Picture 27" descr="ppt/media/image74.png"/>
          <p:cNvPicPr preferRelativeResize="0">
            <a:picLocks noChangeAspect="1" noChangeArrowheads="1" noChangeShapeType="1"/>
          </p:cNvPicPr>
          <p:nvPr/>
        </p:nvPicPr>
        <p:blipFill>
          <a:blip r:embed="rId1">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8252" y="3085324"/>
            <a:ext cx="1956842" cy="312929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5401" y="1776286"/>
            <a:ext cx="2187531" cy="315952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317" y="3085323"/>
            <a:ext cx="2197365" cy="312929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47027" y="560063"/>
            <a:ext cx="5697943" cy="706755"/>
          </a:xfrm>
          <a:prstGeom prst="rect">
            <a:avLst/>
          </a:prstGeom>
          <a:noFill/>
        </p:spPr>
        <p:txBody>
          <a:bodyPr wrap="square" rtlCol="0">
            <a:spAutoFit/>
          </a:bodyPr>
          <a:lstStyle/>
          <a:p>
            <a:pPr algn="ctr"/>
            <a:r>
              <a:rPr lang="en-US" sz="4000" dirty="0">
                <a:solidFill>
                  <a:srgbClr val="008000"/>
                </a:solidFill>
                <a:latin typeface="Times New Roman" panose="02020603050405020304" pitchFamily="18" charset="0"/>
                <a:cs typeface="Times New Roman" panose="02020603050405020304" pitchFamily="18" charset="0"/>
              </a:rPr>
              <a:t>TÁC PHẨM TIÊU BIỂU</a:t>
            </a:r>
            <a:endParaRPr lang="en-US" sz="4000" dirty="0">
              <a:solidFill>
                <a:srgbClr val="008000"/>
              </a:solidFill>
              <a:latin typeface="Times New Roman" panose="02020603050405020304" pitchFamily="18" charset="0"/>
              <a:cs typeface="Times New Roman" panose="02020603050405020304" pitchFamily="18" charset="0"/>
            </a:endParaRPr>
          </a:p>
        </p:txBody>
      </p:sp>
      <p:pic>
        <p:nvPicPr>
          <p:cNvPr id="8" name="Picture 16" descr="14"/>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7560564" y="1806520"/>
            <a:ext cx="2197365" cy="3129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11"/>
          <p:cNvPicPr>
            <a:picLocks noChangeAspect="1" noChangeArrowheads="1"/>
          </p:cNvPicPr>
          <p:nvPr/>
        </p:nvPicPr>
        <p:blipFill rotWithShape="1">
          <a:blip r:embed="rId5" cstate="print">
            <a:lum bright="-18000" contrast="6000"/>
            <a:extLst>
              <a:ext uri="{28A0092B-C50C-407E-A947-70E740481C1C}">
                <a14:useLocalDpi xmlns:a14="http://schemas.microsoft.com/office/drawing/2010/main" val="0"/>
              </a:ext>
            </a:extLst>
          </a:blip>
          <a:srcRect l="4146" r="5935"/>
          <a:stretch>
            <a:fillRect/>
          </a:stretch>
        </p:blipFill>
        <p:spPr>
          <a:xfrm>
            <a:off x="9946905" y="3127748"/>
            <a:ext cx="2006514" cy="311915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355;p9"/>
          <p:cNvGrpSpPr/>
          <p:nvPr/>
        </p:nvGrpSpPr>
        <p:grpSpPr>
          <a:xfrm>
            <a:off x="783257" y="481685"/>
            <a:ext cx="4842568" cy="6138352"/>
            <a:chOff x="-3578860" y="4470335"/>
            <a:chExt cx="4842568" cy="6138352"/>
          </a:xfrm>
        </p:grpSpPr>
        <p:sp>
          <p:nvSpPr>
            <p:cNvPr id="8" name="Google Shape;356;p9"/>
            <p:cNvSpPr/>
            <p:nvPr/>
          </p:nvSpPr>
          <p:spPr>
            <a:xfrm flipH="1">
              <a:off x="-3578860" y="4470335"/>
              <a:ext cx="4842568" cy="6138352"/>
            </a:xfrm>
            <a:prstGeom prst="roundRect">
              <a:avLst>
                <a:gd name="adj" fmla="val 16667"/>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 name="Google Shape;357;p9"/>
            <p:cNvSpPr txBox="1"/>
            <p:nvPr/>
          </p:nvSpPr>
          <p:spPr>
            <a:xfrm>
              <a:off x="-3392807" y="6454102"/>
              <a:ext cx="450408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BZ" sz="9600">
                  <a:solidFill>
                    <a:schemeClr val="dk1"/>
                  </a:solidFill>
                  <a:latin typeface="Calibri" panose="020F0502020204030204"/>
                  <a:ea typeface="Calibri" panose="020F0502020204030204"/>
                  <a:cs typeface="Calibri" panose="020F0502020204030204"/>
                  <a:sym typeface="Calibri" panose="020F0502020204030204"/>
                </a:rPr>
                <a:t>CHỦ ĐỀ</a:t>
              </a:r>
              <a:endParaRPr lang="en-BZ" sz="96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0" name="Google Shape;358;p9"/>
          <p:cNvGrpSpPr/>
          <p:nvPr/>
        </p:nvGrpSpPr>
        <p:grpSpPr>
          <a:xfrm>
            <a:off x="528563" y="168127"/>
            <a:ext cx="5469466" cy="6519334"/>
            <a:chOff x="6417733" y="67733"/>
            <a:chExt cx="5469466" cy="6519334"/>
          </a:xfrm>
          <a:solidFill>
            <a:schemeClr val="accent6">
              <a:lumMod val="20000"/>
              <a:lumOff val="80000"/>
            </a:schemeClr>
          </a:solidFill>
        </p:grpSpPr>
        <p:sp>
          <p:nvSpPr>
            <p:cNvPr id="11" name="Google Shape;359;p9"/>
            <p:cNvSpPr/>
            <p:nvPr/>
          </p:nvSpPr>
          <p:spPr>
            <a:xfrm>
              <a:off x="6417733" y="67733"/>
              <a:ext cx="5469466" cy="6519334"/>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 name="Google Shape;360;p9"/>
            <p:cNvSpPr/>
            <p:nvPr/>
          </p:nvSpPr>
          <p:spPr>
            <a:xfrm>
              <a:off x="6570134" y="135467"/>
              <a:ext cx="5181600" cy="6383867"/>
            </a:xfrm>
            <a:prstGeom prst="roundRect">
              <a:avLst>
                <a:gd name="adj" fmla="val 16667"/>
              </a:avLst>
            </a:prstGeom>
            <a:grpFill/>
            <a:ln w="381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26" name="Google Shape;374;p9"/>
          <p:cNvGrpSpPr/>
          <p:nvPr/>
        </p:nvGrpSpPr>
        <p:grpSpPr>
          <a:xfrm>
            <a:off x="6184082" y="168127"/>
            <a:ext cx="5469466" cy="6519334"/>
            <a:chOff x="6417733" y="67733"/>
            <a:chExt cx="5469466" cy="6519334"/>
          </a:xfrm>
          <a:solidFill>
            <a:schemeClr val="accent6">
              <a:lumMod val="20000"/>
              <a:lumOff val="80000"/>
            </a:schemeClr>
          </a:solidFill>
        </p:grpSpPr>
        <p:sp>
          <p:nvSpPr>
            <p:cNvPr id="28" name="Google Shape;375;p9"/>
            <p:cNvSpPr/>
            <p:nvPr/>
          </p:nvSpPr>
          <p:spPr>
            <a:xfrm>
              <a:off x="6417733" y="67733"/>
              <a:ext cx="5469466" cy="6519334"/>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9" name="Google Shape;376;p9"/>
            <p:cNvSpPr/>
            <p:nvPr/>
          </p:nvSpPr>
          <p:spPr>
            <a:xfrm>
              <a:off x="6570134" y="135467"/>
              <a:ext cx="5181600" cy="6383867"/>
            </a:xfrm>
            <a:prstGeom prst="roundRect">
              <a:avLst>
                <a:gd name="adj" fmla="val 16667"/>
              </a:avLst>
            </a:prstGeom>
            <a:grpFill/>
            <a:ln w="3810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grpSp>
        <p:nvGrpSpPr>
          <p:cNvPr id="63" name="Google Shape;411;p9"/>
          <p:cNvGrpSpPr/>
          <p:nvPr/>
        </p:nvGrpSpPr>
        <p:grpSpPr>
          <a:xfrm>
            <a:off x="5502724" y="1077685"/>
            <a:ext cx="1116559" cy="4698983"/>
            <a:chOff x="5676896" y="914398"/>
            <a:chExt cx="1116559" cy="4698983"/>
          </a:xfrm>
        </p:grpSpPr>
        <p:sp>
          <p:nvSpPr>
            <p:cNvPr id="64" name="Google Shape;412;p9"/>
            <p:cNvSpPr/>
            <p:nvPr/>
          </p:nvSpPr>
          <p:spPr>
            <a:xfrm>
              <a:off x="5676896" y="91439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 name="Google Shape;413;p9"/>
            <p:cNvSpPr/>
            <p:nvPr/>
          </p:nvSpPr>
          <p:spPr>
            <a:xfrm>
              <a:off x="5702294" y="1786463"/>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6" name="Google Shape;414;p9"/>
            <p:cNvSpPr/>
            <p:nvPr/>
          </p:nvSpPr>
          <p:spPr>
            <a:xfrm>
              <a:off x="5702294" y="2658526"/>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7" name="Google Shape;415;p9"/>
            <p:cNvSpPr/>
            <p:nvPr/>
          </p:nvSpPr>
          <p:spPr>
            <a:xfrm>
              <a:off x="5719231" y="3530589"/>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8" name="Google Shape;416;p9"/>
            <p:cNvSpPr/>
            <p:nvPr/>
          </p:nvSpPr>
          <p:spPr>
            <a:xfrm>
              <a:off x="5719231" y="4402652"/>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9" name="Google Shape;417;p9"/>
            <p:cNvSpPr/>
            <p:nvPr/>
          </p:nvSpPr>
          <p:spPr>
            <a:xfrm>
              <a:off x="5702294" y="529164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0" name="Google Shape;418;p9"/>
            <p:cNvSpPr/>
            <p:nvPr/>
          </p:nvSpPr>
          <p:spPr>
            <a:xfrm>
              <a:off x="6463252" y="91439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1" name="Google Shape;419;p9"/>
            <p:cNvSpPr/>
            <p:nvPr/>
          </p:nvSpPr>
          <p:spPr>
            <a:xfrm>
              <a:off x="6488650" y="1786463"/>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 name="Google Shape;420;p9"/>
            <p:cNvSpPr/>
            <p:nvPr/>
          </p:nvSpPr>
          <p:spPr>
            <a:xfrm>
              <a:off x="6488650" y="2658526"/>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3" name="Google Shape;421;p9"/>
            <p:cNvSpPr/>
            <p:nvPr/>
          </p:nvSpPr>
          <p:spPr>
            <a:xfrm>
              <a:off x="6505587" y="3530589"/>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 name="Google Shape;422;p9"/>
            <p:cNvSpPr/>
            <p:nvPr/>
          </p:nvSpPr>
          <p:spPr>
            <a:xfrm>
              <a:off x="6505587" y="4402652"/>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5" name="Google Shape;423;p9"/>
            <p:cNvSpPr/>
            <p:nvPr/>
          </p:nvSpPr>
          <p:spPr>
            <a:xfrm>
              <a:off x="6488650" y="5291648"/>
              <a:ext cx="287868" cy="321733"/>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6" name="Google Shape;424;p9"/>
            <p:cNvSpPr/>
            <p:nvPr/>
          </p:nvSpPr>
          <p:spPr>
            <a:xfrm>
              <a:off x="5806022" y="3589828"/>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7" name="Google Shape;425;p9"/>
            <p:cNvSpPr/>
            <p:nvPr/>
          </p:nvSpPr>
          <p:spPr>
            <a:xfrm>
              <a:off x="5820841" y="4470335"/>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 name="Google Shape;426;p9"/>
            <p:cNvSpPr/>
            <p:nvPr/>
          </p:nvSpPr>
          <p:spPr>
            <a:xfrm>
              <a:off x="5806021" y="5350842"/>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9" name="Google Shape;427;p9"/>
            <p:cNvSpPr/>
            <p:nvPr/>
          </p:nvSpPr>
          <p:spPr>
            <a:xfrm>
              <a:off x="5773214" y="2726204"/>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0" name="Google Shape;428;p9"/>
            <p:cNvSpPr/>
            <p:nvPr/>
          </p:nvSpPr>
          <p:spPr>
            <a:xfrm>
              <a:off x="5806022" y="1845697"/>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 name="Google Shape;429;p9"/>
            <p:cNvSpPr/>
            <p:nvPr/>
          </p:nvSpPr>
          <p:spPr>
            <a:xfrm>
              <a:off x="5755224" y="982073"/>
              <a:ext cx="891111" cy="228664"/>
            </a:xfrm>
            <a:prstGeom prst="roundRect">
              <a:avLst>
                <a:gd name="adj" fmla="val 50000"/>
              </a:avLst>
            </a:prstGeom>
            <a:gradFill>
              <a:gsLst>
                <a:gs pos="0">
                  <a:srgbClr val="D8D8D8"/>
                </a:gs>
                <a:gs pos="48500">
                  <a:schemeClr val="lt1"/>
                </a:gs>
                <a:gs pos="94000">
                  <a:srgbClr val="262626"/>
                </a:gs>
                <a:gs pos="100000">
                  <a:srgbClr val="26262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9" name="Text Box 9"/>
          <p:cNvSpPr txBox="1">
            <a:spLocks noChangeArrowheads="1"/>
          </p:cNvSpPr>
          <p:nvPr/>
        </p:nvSpPr>
        <p:spPr bwMode="auto">
          <a:xfrm>
            <a:off x="1019996" y="839882"/>
            <a:ext cx="4296675"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50000"/>
              </a:lnSpc>
              <a:spcBef>
                <a:spcPct val="50000"/>
              </a:spcBef>
            </a:pPr>
            <a:r>
              <a:rPr lang="en-US" altLang="en-US" sz="3600" b="1" dirty="0">
                <a:solidFill>
                  <a:srgbClr val="FF0000"/>
                </a:solidFill>
                <a:latin typeface="Times New Roman" panose="02020603050405020304" pitchFamily="18" charset="0"/>
              </a:rPr>
              <a:t>2. </a:t>
            </a:r>
            <a:r>
              <a:rPr lang="en-US" altLang="en-US" sz="3600" b="1" dirty="0" err="1">
                <a:solidFill>
                  <a:srgbClr val="FF0000"/>
                </a:solidFill>
                <a:latin typeface="Times New Roman" panose="02020603050405020304" pitchFamily="18" charset="0"/>
              </a:rPr>
              <a:t>Tác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phẩm</a:t>
            </a:r>
            <a:endParaRPr lang="en-US" altLang="en-US" sz="3600" b="1" dirty="0">
              <a:solidFill>
                <a:srgbClr val="FF0000"/>
              </a:solidFill>
              <a:latin typeface="Times New Roman" panose="02020603050405020304" pitchFamily="18" charset="0"/>
            </a:endParaRPr>
          </a:p>
        </p:txBody>
      </p:sp>
      <p:sp>
        <p:nvSpPr>
          <p:cNvPr id="36" name="Text Box 26"/>
          <p:cNvSpPr txBox="1">
            <a:spLocks noChangeArrowheads="1"/>
          </p:cNvSpPr>
          <p:nvPr/>
        </p:nvSpPr>
        <p:spPr bwMode="auto">
          <a:xfrm>
            <a:off x="6810212" y="3265068"/>
            <a:ext cx="4539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rPr>
              <a:t>b, </a:t>
            </a:r>
            <a:r>
              <a:rPr lang="en-US" altLang="en-US" sz="3200" dirty="0" err="1">
                <a:solidFill>
                  <a:srgbClr val="FF0000"/>
                </a:solidFill>
                <a:latin typeface="Times New Roman" panose="02020603050405020304" pitchFamily="18" charset="0"/>
                <a:cs typeface="Times New Roman" panose="02020603050405020304" pitchFamily="18" charset="0"/>
              </a:rPr>
              <a:t>Thể</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loại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Truyện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vừa</a:t>
            </a:r>
            <a:r>
              <a:rPr lang="en-US" altLang="en-US" sz="3200" dirty="0">
                <a:solidFill>
                  <a:srgbClr val="0000CC"/>
                </a:solidFill>
                <a:latin typeface="Times New Roman" panose="02020603050405020304" pitchFamily="18" charset="0"/>
                <a:cs typeface="Times New Roman" panose="02020603050405020304" pitchFamily="18" charset="0"/>
              </a:rPr>
              <a:t>.</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sp>
        <p:nvSpPr>
          <p:cNvPr id="37" name="Text Box 28"/>
          <p:cNvSpPr txBox="1">
            <a:spLocks noChangeArrowheads="1"/>
          </p:cNvSpPr>
          <p:nvPr/>
        </p:nvSpPr>
        <p:spPr bwMode="auto">
          <a:xfrm>
            <a:off x="6816337" y="1341901"/>
            <a:ext cx="44233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rPr>
              <a:t>a, </a:t>
            </a:r>
            <a:r>
              <a:rPr lang="en-US" altLang="en-US" sz="3200" dirty="0" err="1">
                <a:solidFill>
                  <a:srgbClr val="FF0000"/>
                </a:solidFill>
                <a:latin typeface="Times New Roman" panose="02020603050405020304" pitchFamily="18" charset="0"/>
                <a:cs typeface="Times New Roman" panose="02020603050405020304" pitchFamily="18" charset="0"/>
              </a:rPr>
              <a:t>Vị</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trí</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nằm</a:t>
            </a:r>
            <a:r>
              <a:rPr lang="en-US" altLang="en-US" sz="3200" dirty="0">
                <a:solidFill>
                  <a:srgbClr val="0000CC"/>
                </a:solidFill>
                <a:latin typeface="Times New Roman" panose="02020603050405020304" pitchFamily="18" charset="0"/>
                <a:cs typeface="Times New Roman" panose="02020603050405020304" pitchFamily="18" charset="0"/>
              </a:rPr>
              <a:t> ở </a:t>
            </a:r>
            <a:r>
              <a:rPr lang="en-US" altLang="en-US" sz="3200" dirty="0" err="1">
                <a:solidFill>
                  <a:srgbClr val="0000CC"/>
                </a:solidFill>
                <a:latin typeface="Times New Roman" panose="02020603050405020304" pitchFamily="18" charset="0"/>
                <a:cs typeface="Times New Roman" panose="02020603050405020304" pitchFamily="18" charset="0"/>
              </a:rPr>
              <a:t>phần</a:t>
            </a:r>
            <a:r>
              <a:rPr lang="en-US" altLang="en-US" sz="3200" dirty="0">
                <a:solidFill>
                  <a:srgbClr val="0000CC"/>
                </a:solidFill>
                <a:latin typeface="Times New Roman" panose="02020603050405020304" pitchFamily="18" charset="0"/>
                <a:cs typeface="Times New Roman" panose="02020603050405020304" pitchFamily="18" charset="0"/>
              </a:rPr>
              <a:t> </a:t>
            </a:r>
            <a:r>
              <a:rPr lang="vi-VN" altLang="en-US" sz="3200" dirty="0">
                <a:solidFill>
                  <a:srgbClr val="0000CC"/>
                </a:solidFill>
                <a:latin typeface="Times New Roman" panose="02020603050405020304" pitchFamily="18" charset="0"/>
                <a:cs typeface="Times New Roman" panose="02020603050405020304" pitchFamily="18" charset="0"/>
              </a:rPr>
              <a:t>đ</a:t>
            </a:r>
            <a:r>
              <a:rPr lang="en-US" altLang="en-US" sz="3200" dirty="0" err="1">
                <a:solidFill>
                  <a:srgbClr val="0000CC"/>
                </a:solidFill>
                <a:latin typeface="Times New Roman" panose="02020603050405020304" pitchFamily="18" charset="0"/>
                <a:cs typeface="Times New Roman" panose="02020603050405020304" pitchFamily="18" charset="0"/>
              </a:rPr>
              <a:t>ầu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truyện</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i="1" dirty="0">
                <a:solidFill>
                  <a:srgbClr val="0000CC"/>
                </a:solidFill>
                <a:latin typeface="Times New Roman" panose="02020603050405020304" pitchFamily="18" charset="0"/>
                <a:cs typeface="Times New Roman" panose="02020603050405020304" pitchFamily="18" charset="0"/>
              </a:rPr>
              <a:t>“Ng</a:t>
            </a:r>
            <a:r>
              <a:rPr lang="vi-VN" altLang="en-US" sz="3200" i="1" dirty="0">
                <a:solidFill>
                  <a:srgbClr val="0000CC"/>
                </a:solidFill>
                <a:latin typeface="Times New Roman" panose="02020603050405020304" pitchFamily="18" charset="0"/>
                <a:cs typeface="Times New Roman" panose="02020603050405020304" pitchFamily="18" charset="0"/>
              </a:rPr>
              <a:t>ư</a:t>
            </a:r>
            <a:r>
              <a:rPr lang="en-US" altLang="en-US" sz="3200" i="1" dirty="0" err="1">
                <a:solidFill>
                  <a:srgbClr val="0000CC"/>
                </a:solidFill>
                <a:latin typeface="Times New Roman" panose="02020603050405020304" pitchFamily="18" charset="0"/>
                <a:cs typeface="Times New Roman" panose="02020603050405020304" pitchFamily="18" charset="0"/>
              </a:rPr>
              <a:t>ời</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thầy</a:t>
            </a:r>
            <a:r>
              <a:rPr lang="en-US" altLang="en-US" sz="3200" i="1" dirty="0">
                <a:solidFill>
                  <a:srgbClr val="0000CC"/>
                </a:solidFill>
                <a:latin typeface="Times New Roman" panose="02020603050405020304" pitchFamily="18" charset="0"/>
                <a:cs typeface="Times New Roman" panose="02020603050405020304" pitchFamily="18" charset="0"/>
              </a:rPr>
              <a:t> </a:t>
            </a:r>
            <a:r>
              <a:rPr lang="vi-VN" altLang="en-US" sz="3200" i="1" dirty="0">
                <a:solidFill>
                  <a:srgbClr val="0000CC"/>
                </a:solidFill>
                <a:latin typeface="Times New Roman" panose="02020603050405020304" pitchFamily="18" charset="0"/>
                <a:cs typeface="Times New Roman" panose="02020603050405020304" pitchFamily="18" charset="0"/>
              </a:rPr>
              <a:t>đ</a:t>
            </a:r>
            <a:r>
              <a:rPr lang="en-US" altLang="en-US" sz="3200" i="1" dirty="0" err="1">
                <a:solidFill>
                  <a:srgbClr val="0000CC"/>
                </a:solidFill>
                <a:latin typeface="Times New Roman" panose="02020603050405020304" pitchFamily="18" charset="0"/>
                <a:cs typeface="Times New Roman" panose="02020603050405020304" pitchFamily="18" charset="0"/>
              </a:rPr>
              <a:t>ầu</a:t>
            </a:r>
            <a:r>
              <a:rPr lang="en-US" altLang="en-US" sz="3200" i="1" dirty="0">
                <a:solidFill>
                  <a:srgbClr val="0000CC"/>
                </a:solidFill>
                <a:latin typeface="Times New Roman" panose="02020603050405020304" pitchFamily="18" charset="0"/>
                <a:cs typeface="Times New Roman" panose="02020603050405020304" pitchFamily="18" charset="0"/>
              </a:rPr>
              <a:t> </a:t>
            </a:r>
            <a:r>
              <a:rPr lang="en-US" altLang="en-US" sz="3200" i="1" dirty="0" err="1">
                <a:solidFill>
                  <a:srgbClr val="0000CC"/>
                </a:solidFill>
                <a:latin typeface="Times New Roman" panose="02020603050405020304" pitchFamily="18" charset="0"/>
                <a:cs typeface="Times New Roman" panose="02020603050405020304" pitchFamily="18" charset="0"/>
              </a:rPr>
              <a:t>tiên</a:t>
            </a:r>
            <a:r>
              <a:rPr lang="en-US" altLang="en-US" sz="3200" dirty="0">
                <a:solidFill>
                  <a:srgbClr val="0000CC"/>
                </a:solidFill>
                <a:latin typeface="Times New Roman" panose="02020603050405020304" pitchFamily="18" charset="0"/>
                <a:cs typeface="Times New Roman" panose="02020603050405020304" pitchFamily="18" charset="0"/>
              </a:rPr>
              <a:t>”</a:t>
            </a:r>
            <a:endParaRPr lang="en-US" altLang="en-US" sz="3200" i="1" dirty="0">
              <a:solidFill>
                <a:srgbClr val="0000CC"/>
              </a:solidFill>
              <a:latin typeface="Times New Roman" panose="02020603050405020304" pitchFamily="18" charset="0"/>
              <a:cs typeface="Times New Roman" panose="02020603050405020304" pitchFamily="18" charset="0"/>
            </a:endParaRPr>
          </a:p>
        </p:txBody>
      </p:sp>
      <p:sp>
        <p:nvSpPr>
          <p:cNvPr id="38" name="Text Box 26"/>
          <p:cNvSpPr txBox="1">
            <a:spLocks noChangeArrowheads="1"/>
          </p:cNvSpPr>
          <p:nvPr/>
        </p:nvSpPr>
        <p:spPr bwMode="auto">
          <a:xfrm>
            <a:off x="6810212" y="4193353"/>
            <a:ext cx="43437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rPr>
              <a:t>c, </a:t>
            </a:r>
            <a:r>
              <a:rPr lang="en-US" altLang="en-US" sz="3200" dirty="0" err="1">
                <a:solidFill>
                  <a:srgbClr val="FF0000"/>
                </a:solidFill>
                <a:latin typeface="Times New Roman" panose="02020603050405020304" pitchFamily="18" charset="0"/>
                <a:cs typeface="Times New Roman" panose="02020603050405020304" pitchFamily="18" charset="0"/>
              </a:rPr>
              <a:t>Phương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thức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biểu</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đạt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Tự</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sự</a:t>
            </a:r>
            <a:r>
              <a:rPr lang="en-US" altLang="en-US" sz="3200" dirty="0">
                <a:solidFill>
                  <a:srgbClr val="0000CC"/>
                </a:solidFill>
                <a:latin typeface="Times New Roman" panose="02020603050405020304" pitchFamily="18" charset="0"/>
                <a:cs typeface="Times New Roman" panose="02020603050405020304" pitchFamily="18" charset="0"/>
              </a:rPr>
              <a:t> + </a:t>
            </a:r>
            <a:r>
              <a:rPr lang="en-US" altLang="en-US" sz="3200" dirty="0" err="1">
                <a:solidFill>
                  <a:srgbClr val="0000CC"/>
                </a:solidFill>
                <a:latin typeface="Times New Roman" panose="02020603050405020304" pitchFamily="18" charset="0"/>
                <a:cs typeface="Times New Roman" panose="02020603050405020304" pitchFamily="18" charset="0"/>
              </a:rPr>
              <a:t>Miêu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tả</a:t>
            </a:r>
            <a:r>
              <a:rPr lang="en-US" altLang="en-US" sz="3200" dirty="0">
                <a:solidFill>
                  <a:srgbClr val="0000CC"/>
                </a:solidFill>
                <a:latin typeface="Times New Roman" panose="02020603050405020304" pitchFamily="18" charset="0"/>
                <a:cs typeface="Times New Roman" panose="02020603050405020304" pitchFamily="18" charset="0"/>
              </a:rPr>
              <a:t> + </a:t>
            </a:r>
            <a:r>
              <a:rPr lang="en-US" altLang="en-US" sz="3200" dirty="0" err="1">
                <a:solidFill>
                  <a:srgbClr val="0000CC"/>
                </a:solidFill>
                <a:latin typeface="Times New Roman" panose="02020603050405020304" pitchFamily="18" charset="0"/>
                <a:cs typeface="Times New Roman" panose="02020603050405020304" pitchFamily="18" charset="0"/>
              </a:rPr>
              <a:t>Biểu</a:t>
            </a:r>
            <a:r>
              <a:rPr lang="en-US" altLang="en-US" sz="3200" dirty="0">
                <a:solidFill>
                  <a:srgbClr val="0000CC"/>
                </a:solidFill>
                <a:latin typeface="Times New Roman" panose="02020603050405020304" pitchFamily="18" charset="0"/>
                <a:cs typeface="Times New Roman" panose="02020603050405020304" pitchFamily="18" charset="0"/>
              </a:rPr>
              <a:t> </a:t>
            </a:r>
            <a:r>
              <a:rPr lang="en-US" altLang="en-US" sz="3200" dirty="0" err="1">
                <a:solidFill>
                  <a:srgbClr val="0000CC"/>
                </a:solidFill>
                <a:latin typeface="Times New Roman" panose="02020603050405020304" pitchFamily="18" charset="0"/>
                <a:cs typeface="Times New Roman" panose="02020603050405020304" pitchFamily="18" charset="0"/>
              </a:rPr>
              <a:t>cảm</a:t>
            </a:r>
            <a:r>
              <a:rPr lang="en-US" altLang="en-US" sz="3200" dirty="0">
                <a:solidFill>
                  <a:srgbClr val="0000CC"/>
                </a:solidFill>
                <a:latin typeface="Times New Roman" panose="02020603050405020304" pitchFamily="18" charset="0"/>
                <a:cs typeface="Times New Roman" panose="02020603050405020304" pitchFamily="18" charset="0"/>
              </a:rPr>
              <a:t>.</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pic>
        <p:nvPicPr>
          <p:cNvPr id="40" name="Picture 20" descr="ANd9GcSYUJqTMpMSO4mkCLd5C9Y4ZgwVTraIm70csa3g2VKuOu-3vOU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24824" y="1711772"/>
            <a:ext cx="2955283" cy="408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ppt_x"/>
                                          </p:val>
                                        </p:tav>
                                        <p:tav tm="100000">
                                          <p:val>
                                            <p:strVal val="#ppt_x"/>
                                          </p:val>
                                        </p:tav>
                                      </p:tavLst>
                                    </p:anim>
                                    <p:anim calcmode="lin" valueType="num">
                                      <p:cBhvr additive="base">
                                        <p:cTn id="3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2"/>
          <p:cNvPicPr preferRelativeResize="0"/>
          <p:nvPr/>
        </p:nvPicPr>
        <p:blipFill rotWithShape="1">
          <a:blip r:embed="rId1"/>
          <a:srcRect/>
          <a:stretch>
            <a:fillRect/>
          </a:stretch>
        </p:blipFill>
        <p:spPr>
          <a:xfrm>
            <a:off x="5578920" y="-1556820"/>
            <a:ext cx="1475238" cy="10345325"/>
          </a:xfrm>
          <a:prstGeom prst="rect">
            <a:avLst/>
          </a:prstGeom>
          <a:noFill/>
          <a:ln>
            <a:noFill/>
          </a:ln>
        </p:spPr>
      </p:pic>
      <p:grpSp>
        <p:nvGrpSpPr>
          <p:cNvPr id="8" name="Google Shape;94;p2"/>
          <p:cNvGrpSpPr/>
          <p:nvPr/>
        </p:nvGrpSpPr>
        <p:grpSpPr>
          <a:xfrm>
            <a:off x="-509114" y="2104574"/>
            <a:ext cx="7490622" cy="1879179"/>
            <a:chOff x="-274714" y="2191774"/>
            <a:chExt cx="6979697" cy="1879179"/>
          </a:xfrm>
        </p:grpSpPr>
        <p:grpSp>
          <p:nvGrpSpPr>
            <p:cNvPr id="9" name="Google Shape;95;p2"/>
            <p:cNvGrpSpPr/>
            <p:nvPr/>
          </p:nvGrpSpPr>
          <p:grpSpPr>
            <a:xfrm flipH="1">
              <a:off x="-274714" y="2191774"/>
              <a:ext cx="6979697" cy="1879179"/>
              <a:chOff x="5489437" y="1671145"/>
              <a:chExt cx="6979697" cy="1460794"/>
            </a:xfrm>
          </p:grpSpPr>
          <p:pic>
            <p:nvPicPr>
              <p:cNvPr id="11" name="Google Shape;96;p2"/>
              <p:cNvPicPr preferRelativeResize="0"/>
              <p:nvPr/>
            </p:nvPicPr>
            <p:blipFill rotWithShape="1">
              <a:blip r:embed="rId2"/>
              <a:srcRect t="37138"/>
              <a:stretch>
                <a:fillRect/>
              </a:stretch>
            </p:blipFill>
            <p:spPr>
              <a:xfrm>
                <a:off x="5555671" y="1786758"/>
                <a:ext cx="6913463" cy="1345181"/>
              </a:xfrm>
              <a:prstGeom prst="rect">
                <a:avLst/>
              </a:prstGeom>
              <a:noFill/>
              <a:ln>
                <a:noFill/>
              </a:ln>
            </p:spPr>
          </p:pic>
          <p:sp>
            <p:nvSpPr>
              <p:cNvPr id="12" name="Google Shape;97;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EDEDEE"/>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 name="Google Shape;98;p2"/>
            <p:cNvPicPr preferRelativeResize="0"/>
            <p:nvPr/>
          </p:nvPicPr>
          <p:blipFill rotWithShape="1">
            <a:blip r:embed="rId3"/>
            <a:srcRect/>
            <a:stretch>
              <a:fillRect/>
            </a:stretch>
          </p:blipFill>
          <p:spPr>
            <a:xfrm>
              <a:off x="5846550" y="2489463"/>
              <a:ext cx="694790" cy="678449"/>
            </a:xfrm>
            <a:prstGeom prst="rect">
              <a:avLst/>
            </a:prstGeom>
            <a:solidFill>
              <a:srgbClr val="C55A11"/>
            </a:solidFill>
            <a:ln>
              <a:noFill/>
            </a:ln>
          </p:spPr>
        </p:pic>
      </p:grpSp>
      <p:grpSp>
        <p:nvGrpSpPr>
          <p:cNvPr id="13" name="Google Shape;99;p2"/>
          <p:cNvGrpSpPr/>
          <p:nvPr/>
        </p:nvGrpSpPr>
        <p:grpSpPr>
          <a:xfrm>
            <a:off x="5650122" y="3467117"/>
            <a:ext cx="6979697" cy="1879179"/>
            <a:chOff x="5535822" y="3467117"/>
            <a:chExt cx="6979697" cy="1879179"/>
          </a:xfrm>
        </p:grpSpPr>
        <p:grpSp>
          <p:nvGrpSpPr>
            <p:cNvPr id="14" name="Google Shape;100;p2"/>
            <p:cNvGrpSpPr/>
            <p:nvPr/>
          </p:nvGrpSpPr>
          <p:grpSpPr>
            <a:xfrm>
              <a:off x="5535822" y="3467117"/>
              <a:ext cx="6979697" cy="1879179"/>
              <a:chOff x="5489437" y="1671145"/>
              <a:chExt cx="6979697" cy="1460794"/>
            </a:xfrm>
          </p:grpSpPr>
          <p:pic>
            <p:nvPicPr>
              <p:cNvPr id="16" name="Google Shape;101;p2"/>
              <p:cNvPicPr preferRelativeResize="0"/>
              <p:nvPr/>
            </p:nvPicPr>
            <p:blipFill rotWithShape="1">
              <a:blip r:embed="rId2"/>
              <a:srcRect t="37138"/>
              <a:stretch>
                <a:fillRect/>
              </a:stretch>
            </p:blipFill>
            <p:spPr>
              <a:xfrm>
                <a:off x="5555671" y="1786758"/>
                <a:ext cx="6913463" cy="1345181"/>
              </a:xfrm>
              <a:prstGeom prst="rect">
                <a:avLst/>
              </a:prstGeom>
              <a:noFill/>
              <a:ln>
                <a:noFill/>
              </a:ln>
            </p:spPr>
          </p:pic>
          <p:sp>
            <p:nvSpPr>
              <p:cNvPr id="17" name="Google Shape;102;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6">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5" name="Google Shape;103;p2"/>
            <p:cNvPicPr preferRelativeResize="0"/>
            <p:nvPr/>
          </p:nvPicPr>
          <p:blipFill rotWithShape="1">
            <a:blip r:embed="rId4"/>
            <a:srcRect/>
            <a:stretch>
              <a:fillRect/>
            </a:stretch>
          </p:blipFill>
          <p:spPr>
            <a:xfrm>
              <a:off x="5740028" y="3723602"/>
              <a:ext cx="694807" cy="709177"/>
            </a:xfrm>
            <a:prstGeom prst="rect">
              <a:avLst/>
            </a:prstGeom>
            <a:solidFill>
              <a:srgbClr val="7030A0"/>
            </a:solidFill>
            <a:ln>
              <a:noFill/>
            </a:ln>
          </p:spPr>
        </p:pic>
      </p:grpSp>
      <p:grpSp>
        <p:nvGrpSpPr>
          <p:cNvPr id="18" name="Google Shape;104;p2"/>
          <p:cNvGrpSpPr/>
          <p:nvPr/>
        </p:nvGrpSpPr>
        <p:grpSpPr>
          <a:xfrm>
            <a:off x="-246449" y="4944733"/>
            <a:ext cx="7297204" cy="1879179"/>
            <a:chOff x="-307832" y="4754233"/>
            <a:chExt cx="6979697" cy="1879179"/>
          </a:xfrm>
        </p:grpSpPr>
        <p:grpSp>
          <p:nvGrpSpPr>
            <p:cNvPr id="19" name="Google Shape;105;p2"/>
            <p:cNvGrpSpPr/>
            <p:nvPr/>
          </p:nvGrpSpPr>
          <p:grpSpPr>
            <a:xfrm flipH="1">
              <a:off x="-307832" y="4754233"/>
              <a:ext cx="6979697" cy="1879179"/>
              <a:chOff x="5489437" y="1671145"/>
              <a:chExt cx="6979697" cy="1460794"/>
            </a:xfrm>
          </p:grpSpPr>
          <p:pic>
            <p:nvPicPr>
              <p:cNvPr id="21" name="Google Shape;106;p2"/>
              <p:cNvPicPr preferRelativeResize="0"/>
              <p:nvPr/>
            </p:nvPicPr>
            <p:blipFill rotWithShape="1">
              <a:blip r:embed="rId2"/>
              <a:srcRect t="37138"/>
              <a:stretch>
                <a:fillRect/>
              </a:stretch>
            </p:blipFill>
            <p:spPr>
              <a:xfrm>
                <a:off x="5555671" y="1786758"/>
                <a:ext cx="6913463" cy="1345181"/>
              </a:xfrm>
              <a:prstGeom prst="rect">
                <a:avLst/>
              </a:prstGeom>
              <a:noFill/>
              <a:ln>
                <a:noFill/>
              </a:ln>
            </p:spPr>
          </p:pic>
          <p:sp>
            <p:nvSpPr>
              <p:cNvPr id="22" name="Google Shape;107;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FF99CC"/>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0" name="Google Shape;108;p2"/>
            <p:cNvPicPr preferRelativeResize="0"/>
            <p:nvPr/>
          </p:nvPicPr>
          <p:blipFill rotWithShape="1">
            <a:blip r:embed="rId5"/>
            <a:srcRect/>
            <a:stretch>
              <a:fillRect/>
            </a:stretch>
          </p:blipFill>
          <p:spPr>
            <a:xfrm>
              <a:off x="5764734" y="5009771"/>
              <a:ext cx="694807" cy="667661"/>
            </a:xfrm>
            <a:prstGeom prst="rect">
              <a:avLst/>
            </a:prstGeom>
            <a:solidFill>
              <a:srgbClr val="C00000"/>
            </a:solidFill>
            <a:ln>
              <a:noFill/>
            </a:ln>
          </p:spPr>
        </p:pic>
      </p:grpSp>
      <p:grpSp>
        <p:nvGrpSpPr>
          <p:cNvPr id="25" name="Google Shape;100;p2"/>
          <p:cNvGrpSpPr/>
          <p:nvPr/>
        </p:nvGrpSpPr>
        <p:grpSpPr>
          <a:xfrm>
            <a:off x="5650122" y="562934"/>
            <a:ext cx="6979697" cy="1879179"/>
            <a:chOff x="5489437" y="1671145"/>
            <a:chExt cx="6979697" cy="1460794"/>
          </a:xfrm>
        </p:grpSpPr>
        <p:pic>
          <p:nvPicPr>
            <p:cNvPr id="27" name="Google Shape;101;p2"/>
            <p:cNvPicPr preferRelativeResize="0"/>
            <p:nvPr/>
          </p:nvPicPr>
          <p:blipFill rotWithShape="1">
            <a:blip r:embed="rId2"/>
            <a:srcRect t="37138"/>
            <a:stretch>
              <a:fillRect/>
            </a:stretch>
          </p:blipFill>
          <p:spPr>
            <a:xfrm>
              <a:off x="5555671" y="1786758"/>
              <a:ext cx="6913463" cy="1345181"/>
            </a:xfrm>
            <a:prstGeom prst="rect">
              <a:avLst/>
            </a:prstGeom>
            <a:noFill/>
            <a:ln>
              <a:noFill/>
            </a:ln>
          </p:spPr>
        </p:pic>
        <p:sp>
          <p:nvSpPr>
            <p:cNvPr id="28" name="Google Shape;102;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4">
                <a:lumMod val="40000"/>
                <a:lumOff val="6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9" name="Google Shape;93;p2"/>
          <p:cNvPicPr preferRelativeResize="0"/>
          <p:nvPr/>
        </p:nvPicPr>
        <p:blipFill rotWithShape="1">
          <a:blip r:embed="rId6"/>
          <a:srcRect/>
          <a:stretch>
            <a:fillRect/>
          </a:stretch>
        </p:blipFill>
        <p:spPr>
          <a:xfrm>
            <a:off x="5802240" y="804226"/>
            <a:ext cx="696095" cy="745495"/>
          </a:xfrm>
          <a:prstGeom prst="rect">
            <a:avLst/>
          </a:prstGeom>
          <a:noFill/>
          <a:ln>
            <a:noFill/>
          </a:ln>
        </p:spPr>
      </p:pic>
      <p:sp>
        <p:nvSpPr>
          <p:cNvPr id="30" name="Rectangle 29"/>
          <p:cNvSpPr/>
          <p:nvPr/>
        </p:nvSpPr>
        <p:spPr>
          <a:xfrm>
            <a:off x="6660419" y="741651"/>
            <a:ext cx="4896581" cy="830997"/>
          </a:xfrm>
          <a:prstGeom prst="rect">
            <a:avLst/>
          </a:prstGeom>
        </p:spPr>
        <p:txBody>
          <a:bodyPr wrap="square">
            <a:spAutoFit/>
          </a:bodyPr>
          <a:lstStyle/>
          <a:p>
            <a:pPr lvl="0"/>
            <a:r>
              <a:rPr lang="en-SG" sz="2400" dirty="0">
                <a:solidFill>
                  <a:srgbClr val="008000"/>
                </a:solidFill>
                <a:latin typeface="Times New Roman" panose="02020603050405020304" pitchFamily="18" charset="0"/>
                <a:cs typeface="Times New Roman" panose="02020603050405020304" pitchFamily="18" charset="0"/>
              </a:rPr>
              <a:t>T</a:t>
            </a:r>
            <a:r>
              <a:rPr lang="vi-VN" sz="2400" dirty="0">
                <a:solidFill>
                  <a:srgbClr val="008000"/>
                </a:solidFill>
                <a:latin typeface="Times New Roman" panose="02020603050405020304" pitchFamily="18" charset="0"/>
                <a:cs typeface="Times New Roman" panose="02020603050405020304" pitchFamily="18" charset="0"/>
              </a:rPr>
              <a:t>ừ đầu </a:t>
            </a:r>
            <a:r>
              <a:rPr lang="vi-VN" sz="2400" dirty="0">
                <a:solidFill>
                  <a:srgbClr val="008000"/>
                </a:solidFill>
                <a:latin typeface="Times New Roman" panose="02020603050405020304" pitchFamily="18" charset="0"/>
                <a:cs typeface="Times New Roman" panose="02020603050405020304" pitchFamily="18" charset="0"/>
                <a:sym typeface="Wingdings 3" panose="05040102010807070707"/>
              </a:rPr>
              <a:t></a:t>
            </a:r>
            <a:r>
              <a:rPr lang="vi-VN" sz="2400" dirty="0">
                <a:solidFill>
                  <a:srgbClr val="008000"/>
                </a:solidFill>
                <a:latin typeface="Times New Roman" panose="02020603050405020304" pitchFamily="18" charset="0"/>
                <a:cs typeface="Times New Roman" panose="02020603050405020304" pitchFamily="18" charset="0"/>
              </a:rPr>
              <a:t>phía tây</a:t>
            </a:r>
            <a:r>
              <a:rPr lang="en-SG" sz="2400" dirty="0">
                <a:solidFill>
                  <a:srgbClr val="008000"/>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Giới thiệu chung vị trí làng quê của</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nhân vật tôi.</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68596" y="2189573"/>
            <a:ext cx="5458523" cy="1200329"/>
          </a:xfrm>
          <a:prstGeom prst="rect">
            <a:avLst/>
          </a:prstGeom>
        </p:spPr>
        <p:txBody>
          <a:bodyPr wrap="square">
            <a:spAutoFit/>
          </a:bodyPr>
          <a:lstStyle/>
          <a:p>
            <a:pPr lvl="0"/>
            <a:r>
              <a:rPr lang="en-SG" sz="2400" dirty="0">
                <a:solidFill>
                  <a:srgbClr val="008000"/>
                </a:solidFill>
                <a:latin typeface="Times New Roman" panose="02020603050405020304" pitchFamily="18" charset="0"/>
                <a:cs typeface="Times New Roman" panose="02020603050405020304" pitchFamily="18" charset="0"/>
              </a:rPr>
              <a:t>T</a:t>
            </a:r>
            <a:r>
              <a:rPr lang="vi-VN" sz="2400" dirty="0">
                <a:solidFill>
                  <a:srgbClr val="008000"/>
                </a:solidFill>
                <a:latin typeface="Times New Roman" panose="02020603050405020304" pitchFamily="18" charset="0"/>
                <a:cs typeface="Times New Roman" panose="02020603050405020304" pitchFamily="18" charset="0"/>
              </a:rPr>
              <a:t>iếp </a:t>
            </a:r>
            <a:r>
              <a:rPr lang="vi-VN" sz="2400" dirty="0">
                <a:solidFill>
                  <a:srgbClr val="008000"/>
                </a:solidFill>
                <a:latin typeface="Times New Roman" panose="02020603050405020304" pitchFamily="18" charset="0"/>
                <a:cs typeface="Times New Roman" panose="02020603050405020304" pitchFamily="18" charset="0"/>
                <a:sym typeface="Wingdings 3" panose="05040102010807070707"/>
              </a:rPr>
              <a:t></a:t>
            </a:r>
            <a:r>
              <a:rPr lang="vi-VN" sz="2400" dirty="0">
                <a:solidFill>
                  <a:srgbClr val="008000"/>
                </a:solidFill>
                <a:latin typeface="Times New Roman" panose="02020603050405020304" pitchFamily="18" charset="0"/>
                <a:cs typeface="Times New Roman" panose="02020603050405020304" pitchFamily="18" charset="0"/>
              </a:rPr>
              <a:t> thần xanh</a:t>
            </a:r>
            <a:r>
              <a:rPr lang="en-SG" sz="2400" dirty="0">
                <a:solidFill>
                  <a:srgbClr val="008000"/>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Nhớ về hình ảnh </a:t>
            </a:r>
            <a:r>
              <a:rPr lang="en-SG" sz="2400" dirty="0">
                <a:solidFill>
                  <a:srgbClr val="0000CC"/>
                </a:solidFill>
                <a:latin typeface="Times New Roman" panose="02020603050405020304" pitchFamily="18" charset="0"/>
                <a:cs typeface="Times New Roman" panose="02020603050405020304" pitchFamily="18" charset="0"/>
              </a:rPr>
              <a:t>HCP </a:t>
            </a:r>
            <a:r>
              <a:rPr lang="vi-VN" sz="2400" dirty="0">
                <a:solidFill>
                  <a:srgbClr val="0000CC"/>
                </a:solidFill>
                <a:latin typeface="Times New Roman" panose="02020603050405020304" pitchFamily="18" charset="0"/>
                <a:cs typeface="Times New Roman" panose="02020603050405020304" pitchFamily="18" charset="0"/>
              </a:rPr>
              <a:t>và cảm xúc, tâm trạng của </a:t>
            </a:r>
            <a:r>
              <a:rPr lang="en-US" sz="2400" dirty="0">
                <a:solidFill>
                  <a:srgbClr val="0000CC"/>
                </a:solidFill>
                <a:latin typeface="Times New Roman" panose="02020603050405020304" pitchFamily="18" charset="0"/>
                <a:cs typeface="Times New Roman" panose="02020603050405020304" pitchFamily="18" charset="0"/>
              </a:rPr>
              <a:t>“</a:t>
            </a:r>
            <a:r>
              <a:rPr lang="vi-VN" sz="2400" dirty="0">
                <a:solidFill>
                  <a:srgbClr val="0000CC"/>
                </a:solidFill>
                <a:latin typeface="Times New Roman" panose="02020603050405020304" pitchFamily="18" charset="0"/>
                <a:cs typeface="Times New Roman" panose="02020603050405020304" pitchFamily="18" charset="0"/>
              </a:rPr>
              <a:t>tôi</a:t>
            </a:r>
            <a:r>
              <a:rPr lang="en-US" sz="2400" dirty="0">
                <a:solidFill>
                  <a:srgbClr val="0000CC"/>
                </a:solidFill>
                <a:latin typeface="Times New Roman" panose="02020603050405020304" pitchFamily="18" charset="0"/>
                <a:cs typeface="Times New Roman" panose="02020603050405020304" pitchFamily="18" charset="0"/>
              </a:rPr>
              <a:t>”</a:t>
            </a:r>
            <a:r>
              <a:rPr lang="vi-VN" sz="2400" dirty="0">
                <a:solidFill>
                  <a:srgbClr val="0000CC"/>
                </a:solidFill>
                <a:latin typeface="Times New Roman" panose="02020603050405020304" pitchFamily="18" charset="0"/>
                <a:cs typeface="Times New Roman" panose="02020603050405020304" pitchFamily="18" charset="0"/>
              </a:rPr>
              <a:t> mỗi lần về thăm làng, thăm cây.</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6662263" y="3501138"/>
            <a:ext cx="4920137" cy="1200329"/>
          </a:xfrm>
          <a:prstGeom prst="rect">
            <a:avLst/>
          </a:prstGeom>
        </p:spPr>
        <p:txBody>
          <a:bodyPr wrap="square">
            <a:spAutoFit/>
          </a:bodyPr>
          <a:lstStyle/>
          <a:p>
            <a:pPr lvl="0"/>
            <a:r>
              <a:rPr lang="en-SG" sz="2400" dirty="0">
                <a:solidFill>
                  <a:srgbClr val="008000"/>
                </a:solidFill>
                <a:latin typeface="Times New Roman" panose="02020603050405020304" pitchFamily="18" charset="0"/>
                <a:cs typeface="Times New Roman" panose="02020603050405020304" pitchFamily="18" charset="0"/>
              </a:rPr>
              <a:t>T</a:t>
            </a:r>
            <a:r>
              <a:rPr lang="vi-VN" sz="2400" dirty="0">
                <a:solidFill>
                  <a:srgbClr val="008000"/>
                </a:solidFill>
                <a:latin typeface="Times New Roman" panose="02020603050405020304" pitchFamily="18" charset="0"/>
                <a:cs typeface="Times New Roman" panose="02020603050405020304" pitchFamily="18" charset="0"/>
              </a:rPr>
              <a:t>iếp </a:t>
            </a:r>
            <a:r>
              <a:rPr lang="vi-VN" sz="2400" dirty="0">
                <a:solidFill>
                  <a:srgbClr val="008000"/>
                </a:solidFill>
                <a:latin typeface="Times New Roman" panose="02020603050405020304" pitchFamily="18" charset="0"/>
                <a:cs typeface="Times New Roman" panose="02020603050405020304" pitchFamily="18" charset="0"/>
                <a:sym typeface="Wingdings 3" panose="05040102010807070707"/>
              </a:rPr>
              <a:t></a:t>
            </a:r>
            <a:r>
              <a:rPr lang="vi-VN" sz="2400" dirty="0">
                <a:solidFill>
                  <a:srgbClr val="008000"/>
                </a:solidFill>
                <a:latin typeface="Times New Roman" panose="02020603050405020304" pitchFamily="18" charset="0"/>
                <a:cs typeface="Times New Roman" panose="02020603050405020304" pitchFamily="18" charset="0"/>
              </a:rPr>
              <a:t>biêng biếc kia</a:t>
            </a:r>
            <a:r>
              <a:rPr lang="en-SG" sz="2400" dirty="0">
                <a:solidFill>
                  <a:srgbClr val="008000"/>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Nhớ về cảm xúc và tâm trạng</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hồi trẻ thơ với bạn bè</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và</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kỉ</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niệm</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với</a:t>
            </a:r>
            <a:r>
              <a:rPr lang="en-US" sz="2400" dirty="0">
                <a:solidFill>
                  <a:srgbClr val="0000CC"/>
                </a:solidFill>
                <a:latin typeface="Times New Roman" panose="02020603050405020304" pitchFamily="18" charset="0"/>
                <a:cs typeface="Times New Roman" panose="02020603050405020304" pitchFamily="18" charset="0"/>
              </a:rPr>
              <a:t> HCP</a:t>
            </a:r>
            <a:endParaRPr lang="en-US" sz="2400"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124360" y="5138236"/>
            <a:ext cx="4896581" cy="830997"/>
          </a:xfrm>
          <a:prstGeom prst="rect">
            <a:avLst/>
          </a:prstGeom>
        </p:spPr>
        <p:txBody>
          <a:bodyPr wrap="square">
            <a:spAutoFit/>
          </a:bodyPr>
          <a:lstStyle/>
          <a:p>
            <a:pPr lvl="0"/>
            <a:r>
              <a:rPr lang="en-SG" sz="2400" dirty="0" err="1">
                <a:solidFill>
                  <a:srgbClr val="008000"/>
                </a:solidFill>
                <a:latin typeface="Times New Roman" panose="02020603050405020304" pitchFamily="18" charset="0"/>
                <a:cs typeface="Times New Roman" panose="02020603050405020304" pitchFamily="18" charset="0"/>
              </a:rPr>
              <a:t>Còn</a:t>
            </a:r>
            <a:r>
              <a:rPr lang="en-SG" sz="2400" dirty="0">
                <a:solidFill>
                  <a:srgbClr val="008000"/>
                </a:solidFill>
                <a:latin typeface="Times New Roman" panose="02020603050405020304" pitchFamily="18" charset="0"/>
                <a:cs typeface="Times New Roman" panose="02020603050405020304" pitchFamily="18" charset="0"/>
              </a:rPr>
              <a:t> </a:t>
            </a:r>
            <a:r>
              <a:rPr lang="en-SG" sz="2400" dirty="0" err="1">
                <a:solidFill>
                  <a:srgbClr val="008000"/>
                </a:solidFill>
                <a:latin typeface="Times New Roman" panose="02020603050405020304" pitchFamily="18" charset="0"/>
                <a:cs typeface="Times New Roman" panose="02020603050405020304" pitchFamily="18" charset="0"/>
              </a:rPr>
              <a:t>lại</a:t>
            </a:r>
            <a:r>
              <a:rPr lang="en-SG" sz="2400" dirty="0">
                <a:solidFill>
                  <a:srgbClr val="008000"/>
                </a:solidFill>
                <a:latin typeface="Times New Roman" panose="02020603050405020304" pitchFamily="18" charset="0"/>
                <a:cs typeface="Times New Roman" panose="02020603050405020304" pitchFamily="18" charset="0"/>
              </a:rPr>
              <a:t>: </a:t>
            </a:r>
            <a:r>
              <a:rPr lang="en-US" sz="2400" dirty="0">
                <a:solidFill>
                  <a:srgbClr val="0000CC"/>
                </a:solidFill>
                <a:latin typeface="Times New Roman" panose="02020603050405020304" pitchFamily="18" charset="0"/>
                <a:cs typeface="Times New Roman" panose="02020603050405020304" pitchFamily="18" charset="0"/>
              </a:rPr>
              <a:t>N</a:t>
            </a:r>
            <a:r>
              <a:rPr lang="vi-VN" sz="2400" dirty="0">
                <a:solidFill>
                  <a:srgbClr val="0000CC"/>
                </a:solidFill>
                <a:latin typeface="Times New Roman" panose="02020603050405020304" pitchFamily="18" charset="0"/>
                <a:cs typeface="Times New Roman" panose="02020603050405020304" pitchFamily="18" charset="0"/>
              </a:rPr>
              <a:t>hớ đến người trồng hai cây phong</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ấy gắn liền với trường</a:t>
            </a:r>
            <a:r>
              <a:rPr lang="en-US" sz="2400" dirty="0">
                <a:solidFill>
                  <a:srgbClr val="0000CC"/>
                </a:solidFill>
                <a:latin typeface="Times New Roman" panose="02020603050405020304" pitchFamily="18" charset="0"/>
                <a:cs typeface="Times New Roman" panose="02020603050405020304" pitchFamily="18" charset="0"/>
              </a:rPr>
              <a:t> </a:t>
            </a:r>
            <a:r>
              <a:rPr lang="vi-VN" sz="2400" dirty="0">
                <a:solidFill>
                  <a:srgbClr val="0000CC"/>
                </a:solidFill>
                <a:latin typeface="Times New Roman" panose="02020603050405020304" pitchFamily="18" charset="0"/>
                <a:cs typeface="Times New Roman" panose="02020603050405020304" pitchFamily="18" charset="0"/>
              </a:rPr>
              <a:t>Đuy-sen</a:t>
            </a:r>
            <a:endParaRPr lang="en-US" sz="24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bstract green watercolor background Royalty Free Vector"/>
          <p:cNvPicPr>
            <a:picLocks noChangeAspect="1" noChangeArrowheads="1"/>
          </p:cNvPicPr>
          <p:nvPr/>
        </p:nvPicPr>
        <p:blipFill rotWithShape="1">
          <a:blip r:embed="rId1">
            <a:extLst>
              <a:ext uri="{28A0092B-C50C-407E-A947-70E740481C1C}">
                <a14:useLocalDpi xmlns:a14="http://schemas.microsoft.com/office/drawing/2010/main" val="0"/>
              </a:ext>
            </a:extLst>
          </a:blip>
          <a:srcRect b="873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1342"/>
          <p:cNvSpPr txBox="1">
            <a:spLocks noChangeArrowheads="1"/>
          </p:cNvSpPr>
          <p:nvPr/>
        </p:nvSpPr>
        <p:spPr bwMode="auto">
          <a:xfrm>
            <a:off x="960622" y="2644170"/>
            <a:ext cx="10270760" cy="1569660"/>
          </a:xfrm>
          <a:prstGeom prst="rect">
            <a:avLst/>
          </a:prstGeom>
          <a:noFill/>
          <a:ln w="9525">
            <a:noFill/>
            <a:miter lim="800000"/>
          </a:ln>
        </p:spPr>
        <p:txBody>
          <a:bodyPr wrap="none">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algn="ctr" eaLnBrk="1" hangingPunct="1">
              <a:buFont typeface="Arial" panose="020B0604020202020204" pitchFamily="34" charset="0"/>
              <a:buNone/>
            </a:pPr>
            <a:r>
              <a:rPr lang="en-SG" altLang="zh-CN" sz="9600" dirty="0">
                <a:solidFill>
                  <a:srgbClr val="FF0000"/>
                </a:solidFill>
                <a:latin typeface="Times New Roman" panose="02020603050405020304" pitchFamily="18" charset="0"/>
                <a:ea typeface="+mj-ea"/>
                <a:cs typeface="Times New Roman" panose="02020603050405020304" pitchFamily="18" charset="0"/>
              </a:rPr>
              <a:t>II. </a:t>
            </a:r>
            <a:r>
              <a:rPr lang="en-SG" altLang="zh-CN" sz="9600" dirty="0" err="1">
                <a:solidFill>
                  <a:srgbClr val="FF0000"/>
                </a:solidFill>
                <a:latin typeface="Times New Roman" panose="02020603050405020304" pitchFamily="18" charset="0"/>
                <a:ea typeface="+mj-ea"/>
                <a:cs typeface="Times New Roman" panose="02020603050405020304" pitchFamily="18" charset="0"/>
              </a:rPr>
              <a:t>Đọc</a:t>
            </a:r>
            <a:r>
              <a:rPr lang="en-SG" altLang="zh-CN" sz="9600" dirty="0">
                <a:solidFill>
                  <a:srgbClr val="FF0000"/>
                </a:solidFill>
                <a:latin typeface="Times New Roman" panose="02020603050405020304" pitchFamily="18" charset="0"/>
                <a:ea typeface="+mj-ea"/>
                <a:cs typeface="Times New Roman" panose="02020603050405020304" pitchFamily="18" charset="0"/>
              </a:rPr>
              <a:t> </a:t>
            </a:r>
            <a:r>
              <a:rPr lang="en-SG" altLang="zh-CN" sz="9600" dirty="0" err="1">
                <a:solidFill>
                  <a:srgbClr val="FF0000"/>
                </a:solidFill>
                <a:latin typeface="Times New Roman" panose="02020603050405020304" pitchFamily="18" charset="0"/>
                <a:ea typeface="+mj-ea"/>
                <a:cs typeface="Times New Roman" panose="02020603050405020304" pitchFamily="18" charset="0"/>
              </a:rPr>
              <a:t>hiểu</a:t>
            </a:r>
            <a:r>
              <a:rPr lang="en-SG" altLang="zh-CN" sz="9600" dirty="0">
                <a:solidFill>
                  <a:srgbClr val="FF0000"/>
                </a:solidFill>
                <a:latin typeface="Times New Roman" panose="02020603050405020304" pitchFamily="18" charset="0"/>
                <a:ea typeface="+mj-ea"/>
                <a:cs typeface="Times New Roman" panose="02020603050405020304" pitchFamily="18" charset="0"/>
              </a:rPr>
              <a:t> </a:t>
            </a:r>
            <a:r>
              <a:rPr lang="en-SG" altLang="zh-CN" sz="9600" dirty="0" err="1">
                <a:solidFill>
                  <a:srgbClr val="FF0000"/>
                </a:solidFill>
                <a:latin typeface="Times New Roman" panose="02020603050405020304" pitchFamily="18" charset="0"/>
                <a:ea typeface="+mj-ea"/>
                <a:cs typeface="Times New Roman" panose="02020603050405020304" pitchFamily="18" charset="0"/>
              </a:rPr>
              <a:t>văn</a:t>
            </a:r>
            <a:r>
              <a:rPr lang="en-SG" altLang="zh-CN" sz="9600" dirty="0">
                <a:solidFill>
                  <a:srgbClr val="FF0000"/>
                </a:solidFill>
                <a:latin typeface="Times New Roman" panose="02020603050405020304" pitchFamily="18" charset="0"/>
                <a:ea typeface="+mj-ea"/>
                <a:cs typeface="Times New Roman" panose="02020603050405020304" pitchFamily="18" charset="0"/>
              </a:rPr>
              <a:t> </a:t>
            </a:r>
            <a:r>
              <a:rPr lang="en-SG" altLang="zh-CN" sz="9600" dirty="0" err="1">
                <a:solidFill>
                  <a:srgbClr val="FF0000"/>
                </a:solidFill>
                <a:latin typeface="Times New Roman" panose="02020603050405020304" pitchFamily="18" charset="0"/>
                <a:ea typeface="+mj-ea"/>
                <a:cs typeface="Times New Roman" panose="02020603050405020304" pitchFamily="18" charset="0"/>
              </a:rPr>
              <a:t>bản</a:t>
            </a:r>
            <a:endParaRPr lang="zh-CN" altLang="en-US" sz="9600"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ai cay phong"/>
          <p:cNvPicPr>
            <a:picLocks noChangeAspect="1" noChangeArrowheads="1"/>
          </p:cNvPicPr>
          <p:nvPr/>
        </p:nvPicPr>
        <p:blipFill rotWithShape="1">
          <a:blip r:embed="rId1">
            <a:extLst>
              <a:ext uri="{28A0092B-C50C-407E-A947-70E740481C1C}">
                <a14:useLocalDpi xmlns:a14="http://schemas.microsoft.com/office/drawing/2010/main" val="0"/>
              </a:ext>
            </a:extLst>
          </a:blip>
          <a:srcRect l="937" r="1563"/>
          <a:stretch>
            <a:fillRect/>
          </a:stretch>
        </p:blipFill>
        <p:spPr bwMode="auto">
          <a:xfrm>
            <a:off x="635" y="1500505"/>
            <a:ext cx="12192000" cy="6877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270" y="112005"/>
            <a:ext cx="11980606" cy="1323439"/>
          </a:xfrm>
          <a:prstGeom prst="rect">
            <a:avLst/>
          </a:prstGeom>
          <a:noFill/>
        </p:spPr>
        <p:txBody>
          <a:bodyPr wrap="square" rtlCol="0">
            <a:spAutoFit/>
          </a:bodyPr>
          <a:lstStyle/>
          <a:p>
            <a:pPr algn="ctr">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1. </a:t>
            </a:r>
            <a:r>
              <a:rPr lang="en-US" altLang="en-US" sz="4000" b="1" dirty="0" err="1">
                <a:solidFill>
                  <a:srgbClr val="FF0000"/>
                </a:solidFill>
                <a:latin typeface="Times New Roman" panose="02020603050405020304" pitchFamily="18" charset="0"/>
                <a:cs typeface="Times New Roman" panose="02020603050405020304" pitchFamily="18" charset="0"/>
              </a:rPr>
              <a:t>Cảnh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sắc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làng</a:t>
            </a:r>
            <a:r>
              <a:rPr lang="en-US" altLang="en-US" sz="4000" b="1" dirty="0">
                <a:solidFill>
                  <a:srgbClr val="FF0000"/>
                </a:solidFill>
                <a:latin typeface="Times New Roman" panose="02020603050405020304" pitchFamily="18" charset="0"/>
                <a:cs typeface="Times New Roman" panose="02020603050405020304" pitchFamily="18" charset="0"/>
              </a:rPr>
              <a:t> Ku-</a:t>
            </a:r>
            <a:r>
              <a:rPr lang="en-US" altLang="en-US" sz="4000" b="1" dirty="0" err="1">
                <a:solidFill>
                  <a:srgbClr val="FF0000"/>
                </a:solidFill>
                <a:latin typeface="Times New Roman" panose="02020603050405020304" pitchFamily="18" charset="0"/>
                <a:cs typeface="Times New Roman" panose="02020603050405020304" pitchFamily="18" charset="0"/>
              </a:rPr>
              <a:t>ku</a:t>
            </a:r>
            <a:r>
              <a:rPr lang="en-US"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err="1">
                <a:solidFill>
                  <a:srgbClr val="FF0000"/>
                </a:solidFill>
                <a:latin typeface="Times New Roman" panose="02020603050405020304" pitchFamily="18" charset="0"/>
                <a:cs typeface="Times New Roman" panose="02020603050405020304" pitchFamily="18" charset="0"/>
              </a:rPr>
              <a:t>rêu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tình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cảm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họa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sĩ</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với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hai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phong</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76835" y="74295"/>
            <a:ext cx="12038330" cy="1332230"/>
          </a:xfrm>
          <a:prstGeom prst="round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0" y="943896"/>
          <a:ext cx="12192000" cy="5941634"/>
        </p:xfrm>
        <a:graphic>
          <a:graphicData uri="http://schemas.openxmlformats.org/drawingml/2006/table">
            <a:tbl>
              <a:tblPr firstRow="1" bandRow="1">
                <a:tableStyleId>{5C22544A-7EE6-4342-B048-85BDC9FD1C3A}</a:tableStyleId>
              </a:tblPr>
              <a:tblGrid>
                <a:gridCol w="3106994"/>
                <a:gridCol w="9085006"/>
              </a:tblGrid>
              <a:tr h="806246">
                <a:tc>
                  <a:txBody>
                    <a:bodyPr/>
                    <a:lstStyle/>
                    <a:p>
                      <a:pPr algn="ctr"/>
                      <a:r>
                        <a:rPr lang="en-SG" sz="3200" dirty="0" err="1">
                          <a:solidFill>
                            <a:srgbClr val="0070C0"/>
                          </a:solidFill>
                          <a:latin typeface="Times New Roman" panose="02020603050405020304" pitchFamily="18" charset="0"/>
                          <a:cs typeface="Times New Roman" panose="02020603050405020304" pitchFamily="18" charset="0"/>
                        </a:rPr>
                        <a:t>Đối</a:t>
                      </a:r>
                      <a:r>
                        <a:rPr lang="en-SG" sz="3200" dirty="0">
                          <a:solidFill>
                            <a:srgbClr val="0070C0"/>
                          </a:solidFill>
                          <a:latin typeface="Times New Roman" panose="02020603050405020304" pitchFamily="18" charset="0"/>
                          <a:cs typeface="Times New Roman" panose="02020603050405020304" pitchFamily="18" charset="0"/>
                        </a:rPr>
                        <a:t> t</a:t>
                      </a:r>
                      <a:r>
                        <a:rPr lang="vi-VN" sz="3200" dirty="0">
                          <a:solidFill>
                            <a:srgbClr val="0070C0"/>
                          </a:solidFill>
                          <a:latin typeface="Times New Roman" panose="02020603050405020304" pitchFamily="18" charset="0"/>
                          <a:cs typeface="Times New Roman" panose="02020603050405020304" pitchFamily="18" charset="0"/>
                        </a:rPr>
                        <a:t>ư</a:t>
                      </a:r>
                      <a:r>
                        <a:rPr lang="en-SG" sz="3200" dirty="0" err="1">
                          <a:solidFill>
                            <a:srgbClr val="0070C0"/>
                          </a:solidFill>
                          <a:latin typeface="Times New Roman" panose="02020603050405020304" pitchFamily="18" charset="0"/>
                          <a:cs typeface="Times New Roman" panose="02020603050405020304" pitchFamily="18" charset="0"/>
                        </a:rPr>
                        <a:t>ợng</a:t>
                      </a:r>
                      <a:endParaRPr lang="en-SG" sz="3200" dirty="0">
                        <a:solidFill>
                          <a:srgbClr val="0070C0"/>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r>
                        <a:rPr lang="en-SG" sz="3200" dirty="0">
                          <a:solidFill>
                            <a:srgbClr val="0070C0"/>
                          </a:solidFill>
                          <a:latin typeface="Times New Roman" panose="02020603050405020304" pitchFamily="18" charset="0"/>
                          <a:cs typeface="Times New Roman" panose="02020603050405020304" pitchFamily="18" charset="0"/>
                        </a:rPr>
                        <a:t>Chi </a:t>
                      </a:r>
                      <a:r>
                        <a:rPr lang="en-SG" sz="3200" dirty="0" err="1">
                          <a:solidFill>
                            <a:srgbClr val="0070C0"/>
                          </a:solidFill>
                          <a:latin typeface="Times New Roman" panose="02020603050405020304" pitchFamily="18" charset="0"/>
                          <a:cs typeface="Times New Roman" panose="02020603050405020304" pitchFamily="18" charset="0"/>
                        </a:rPr>
                        <a:t>tiết</a:t>
                      </a:r>
                      <a:r>
                        <a:rPr lang="en-SG" sz="3200" dirty="0">
                          <a:solidFill>
                            <a:srgbClr val="0070C0"/>
                          </a:solidFill>
                          <a:latin typeface="Times New Roman" panose="02020603050405020304" pitchFamily="18" charset="0"/>
                          <a:cs typeface="Times New Roman" panose="02020603050405020304" pitchFamily="18" charset="0"/>
                        </a:rPr>
                        <a:t> </a:t>
                      </a:r>
                      <a:r>
                        <a:rPr lang="en-SG" sz="3200" dirty="0" err="1">
                          <a:solidFill>
                            <a:srgbClr val="0070C0"/>
                          </a:solidFill>
                          <a:latin typeface="Times New Roman" panose="02020603050405020304" pitchFamily="18" charset="0"/>
                          <a:cs typeface="Times New Roman" panose="02020603050405020304" pitchFamily="18" charset="0"/>
                        </a:rPr>
                        <a:t>miêu</a:t>
                      </a:r>
                      <a:r>
                        <a:rPr lang="en-SG" sz="3200" dirty="0">
                          <a:solidFill>
                            <a:srgbClr val="0070C0"/>
                          </a:solidFill>
                          <a:latin typeface="Times New Roman" panose="02020603050405020304" pitchFamily="18" charset="0"/>
                          <a:cs typeface="Times New Roman" panose="02020603050405020304" pitchFamily="18" charset="0"/>
                        </a:rPr>
                        <a:t> </a:t>
                      </a:r>
                      <a:r>
                        <a:rPr lang="en-SG" sz="3200" dirty="0" err="1">
                          <a:solidFill>
                            <a:srgbClr val="0070C0"/>
                          </a:solidFill>
                          <a:latin typeface="Times New Roman" panose="02020603050405020304" pitchFamily="18" charset="0"/>
                          <a:cs typeface="Times New Roman" panose="02020603050405020304" pitchFamily="18" charset="0"/>
                        </a:rPr>
                        <a:t>tả</a:t>
                      </a:r>
                      <a:endParaRPr lang="en-SG" sz="3200" dirty="0">
                        <a:solidFill>
                          <a:srgbClr val="0070C0"/>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r>
              <a:tr h="2605548">
                <a:tc>
                  <a:txBody>
                    <a:bodyPr/>
                    <a:lstStyle/>
                    <a:p>
                      <a:pPr algn="ctr"/>
                      <a:r>
                        <a:rPr lang="en-SG" sz="3200" dirty="0" err="1">
                          <a:solidFill>
                            <a:srgbClr val="0070C0"/>
                          </a:solidFill>
                          <a:latin typeface="Times New Roman" panose="02020603050405020304" pitchFamily="18" charset="0"/>
                          <a:cs typeface="Times New Roman" panose="02020603050405020304" pitchFamily="18" charset="0"/>
                        </a:rPr>
                        <a:t>Làng</a:t>
                      </a:r>
                      <a:r>
                        <a:rPr lang="en-SG" sz="3200" dirty="0">
                          <a:solidFill>
                            <a:srgbClr val="0070C0"/>
                          </a:solidFill>
                          <a:latin typeface="Times New Roman" panose="02020603050405020304" pitchFamily="18" charset="0"/>
                          <a:cs typeface="Times New Roman" panose="02020603050405020304" pitchFamily="18" charset="0"/>
                        </a:rPr>
                        <a:t> Ku-</a:t>
                      </a:r>
                      <a:r>
                        <a:rPr lang="en-SG" sz="3200" dirty="0" err="1">
                          <a:solidFill>
                            <a:srgbClr val="0070C0"/>
                          </a:solidFill>
                          <a:latin typeface="Times New Roman" panose="02020603050405020304" pitchFamily="18" charset="0"/>
                          <a:cs typeface="Times New Roman" panose="02020603050405020304" pitchFamily="18" charset="0"/>
                        </a:rPr>
                        <a:t>ku</a:t>
                      </a:r>
                      <a:r>
                        <a:rPr lang="en-SG" sz="3200" dirty="0">
                          <a:solidFill>
                            <a:srgbClr val="0070C0"/>
                          </a:solidFill>
                          <a:latin typeface="Times New Roman" panose="02020603050405020304" pitchFamily="18" charset="0"/>
                          <a:cs typeface="Times New Roman" panose="02020603050405020304" pitchFamily="18" charset="0"/>
                        </a:rPr>
                        <a:t>-</a:t>
                      </a:r>
                      <a:r>
                        <a:rPr lang="en-SG" sz="3200" dirty="0" err="1">
                          <a:solidFill>
                            <a:srgbClr val="0070C0"/>
                          </a:solidFill>
                          <a:latin typeface="Times New Roman" panose="02020603050405020304" pitchFamily="18" charset="0"/>
                          <a:cs typeface="Times New Roman" panose="02020603050405020304" pitchFamily="18" charset="0"/>
                        </a:rPr>
                        <a:t>rêu</a:t>
                      </a:r>
                      <a:endParaRPr lang="en-SG" sz="3200" dirty="0">
                        <a:solidFill>
                          <a:srgbClr val="0070C0"/>
                        </a:solidFill>
                        <a:latin typeface="Times New Roman" panose="02020603050405020304" pitchFamily="18" charset="0"/>
                        <a:cs typeface="Times New Roman" panose="02020603050405020304" pitchFamily="18" charset="0"/>
                      </a:endParaRPr>
                    </a:p>
                    <a:p>
                      <a:pPr algn="ctr"/>
                      <a:endParaRPr lang="en-SG" sz="1400" dirty="0">
                        <a:solidFill>
                          <a:srgbClr val="0070C0"/>
                        </a:solidFill>
                        <a:latin typeface="Times New Roman" panose="02020603050405020304" pitchFamily="18" charset="0"/>
                        <a:cs typeface="Times New Roman" panose="02020603050405020304" pitchFamily="18" charset="0"/>
                      </a:endParaRPr>
                    </a:p>
                    <a:p>
                      <a:pPr algn="ctr"/>
                      <a:endParaRPr lang="en-SG" sz="3200" dirty="0">
                        <a:solidFill>
                          <a:srgbClr val="0070C0"/>
                        </a:solidFill>
                        <a:latin typeface="Times New Roman" panose="02020603050405020304" pitchFamily="18" charset="0"/>
                        <a:cs typeface="Times New Roman" panose="02020603050405020304" pitchFamily="18" charset="0"/>
                      </a:endParaRPr>
                    </a:p>
                    <a:p>
                      <a:pPr algn="ctr"/>
                      <a:endParaRPr lang="en-SG" sz="3200" dirty="0">
                        <a:solidFill>
                          <a:srgbClr val="0070C0"/>
                        </a:solidFill>
                        <a:latin typeface="Times New Roman" panose="02020603050405020304" pitchFamily="18" charset="0"/>
                        <a:cs typeface="Times New Roman" panose="02020603050405020304" pitchFamily="18" charset="0"/>
                      </a:endParaRPr>
                    </a:p>
                    <a:p>
                      <a:pPr algn="ctr"/>
                      <a:endParaRPr lang="en-SG" sz="3200" dirty="0">
                        <a:solidFill>
                          <a:srgbClr val="0070C0"/>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r>
              <a:tr h="2517058">
                <a:tc>
                  <a:txBody>
                    <a:bodyPr/>
                    <a:lstStyle/>
                    <a:p>
                      <a:pPr algn="ctr"/>
                      <a:r>
                        <a:rPr lang="en-SG" sz="3200" dirty="0">
                          <a:solidFill>
                            <a:srgbClr val="0070C0"/>
                          </a:solidFill>
                          <a:latin typeface="Times New Roman" panose="02020603050405020304" pitchFamily="18" charset="0"/>
                          <a:cs typeface="Times New Roman" panose="02020603050405020304" pitchFamily="18" charset="0"/>
                        </a:rPr>
                        <a:t>Hai </a:t>
                      </a:r>
                      <a:r>
                        <a:rPr lang="en-SG" sz="3200" dirty="0" err="1">
                          <a:solidFill>
                            <a:srgbClr val="0070C0"/>
                          </a:solidFill>
                          <a:latin typeface="Times New Roman" panose="02020603050405020304" pitchFamily="18" charset="0"/>
                          <a:cs typeface="Times New Roman" panose="02020603050405020304" pitchFamily="18" charset="0"/>
                        </a:rPr>
                        <a:t>cây</a:t>
                      </a:r>
                      <a:r>
                        <a:rPr lang="en-SG" sz="3200" dirty="0">
                          <a:solidFill>
                            <a:srgbClr val="0070C0"/>
                          </a:solidFill>
                          <a:latin typeface="Times New Roman" panose="02020603050405020304" pitchFamily="18" charset="0"/>
                          <a:cs typeface="Times New Roman" panose="02020603050405020304" pitchFamily="18" charset="0"/>
                        </a:rPr>
                        <a:t> </a:t>
                      </a:r>
                      <a:r>
                        <a:rPr lang="en-SG" sz="3200" dirty="0" err="1">
                          <a:solidFill>
                            <a:srgbClr val="0070C0"/>
                          </a:solidFill>
                          <a:latin typeface="Times New Roman" panose="02020603050405020304" pitchFamily="18" charset="0"/>
                          <a:cs typeface="Times New Roman" panose="02020603050405020304" pitchFamily="18" charset="0"/>
                        </a:rPr>
                        <a:t>phong</a:t>
                      </a:r>
                      <a:endParaRPr lang="en-SG" sz="3200" dirty="0">
                        <a:solidFill>
                          <a:srgbClr val="0070C0"/>
                        </a:solidFill>
                        <a:latin typeface="Times New Roman" panose="02020603050405020304" pitchFamily="18" charset="0"/>
                        <a:cs typeface="Times New Roman" panose="02020603050405020304" pitchFamily="18" charset="0"/>
                      </a:endParaRPr>
                    </a:p>
                    <a:p>
                      <a:pPr algn="ctr"/>
                      <a:endParaRPr lang="en-SG" sz="3200" dirty="0">
                        <a:solidFill>
                          <a:srgbClr val="0070C0"/>
                        </a:solidFill>
                        <a:latin typeface="Times New Roman" panose="02020603050405020304" pitchFamily="18" charset="0"/>
                        <a:cs typeface="Times New Roman" panose="02020603050405020304" pitchFamily="18" charset="0"/>
                      </a:endParaRPr>
                    </a:p>
                    <a:p>
                      <a:pPr algn="ctr"/>
                      <a:endParaRPr lang="en-SG" sz="3200" dirty="0">
                        <a:solidFill>
                          <a:srgbClr val="0070C0"/>
                        </a:solidFill>
                        <a:latin typeface="Times New Roman" panose="02020603050405020304" pitchFamily="18" charset="0"/>
                        <a:cs typeface="Times New Roman" panose="02020603050405020304" pitchFamily="18" charset="0"/>
                      </a:endParaRPr>
                    </a:p>
                    <a:p>
                      <a:pPr algn="ctr"/>
                      <a:endParaRPr lang="en-SG" sz="3200" dirty="0">
                        <a:solidFill>
                          <a:srgbClr val="0070C0"/>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algn="just"/>
                      <a:r>
                        <a:rPr lang="en-US" sz="3200" dirty="0" err="1">
                          <a:solidFill>
                            <a:schemeClr val="tx1"/>
                          </a:solidFill>
                          <a:latin typeface="Times New Roman" panose="02020603050405020304" pitchFamily="18" charset="0"/>
                          <a:cs typeface="Times New Roman" panose="02020603050405020304" pitchFamily="18" charset="0"/>
                        </a:rPr>
                        <a:t>Vị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trí</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a:p>
                      <a:pPr algn="just"/>
                      <a:r>
                        <a:rPr lang="en-US" sz="3200" dirty="0" err="1">
                          <a:solidFill>
                            <a:schemeClr val="tx1"/>
                          </a:solidFill>
                          <a:latin typeface="Times New Roman" panose="02020603050405020304" pitchFamily="18" charset="0"/>
                          <a:cs typeface="Times New Roman" panose="02020603050405020304" pitchFamily="18" charset="0"/>
                        </a:rPr>
                        <a:t>Đặc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điểm</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p>
                      <a:pPr algn="just"/>
                      <a:r>
                        <a:rPr lang="en-US" sz="3200" dirty="0">
                          <a:solidFill>
                            <a:schemeClr val="tx1"/>
                          </a:solidFill>
                          <a:latin typeface="Times New Roman" panose="02020603050405020304" pitchFamily="18" charset="0"/>
                          <a:cs typeface="Times New Roman" panose="02020603050405020304" pitchFamily="18" charset="0"/>
                        </a:rPr>
                        <a:t>Ý </a:t>
                      </a:r>
                      <a:r>
                        <a:rPr lang="en-US" sz="3200" dirty="0" err="1">
                          <a:solidFill>
                            <a:schemeClr val="tx1"/>
                          </a:solidFill>
                          <a:latin typeface="Times New Roman" panose="02020603050405020304" pitchFamily="18" charset="0"/>
                          <a:cs typeface="Times New Roman" panose="02020603050405020304" pitchFamily="18" charset="0"/>
                        </a:rPr>
                        <a:t>nghĩa</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200"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r>
            </a:tbl>
          </a:graphicData>
        </a:graphic>
      </p:graphicFrame>
      <p:sp>
        <p:nvSpPr>
          <p:cNvPr id="4" name="TextBox 3"/>
          <p:cNvSpPr txBox="1"/>
          <p:nvPr/>
        </p:nvSpPr>
        <p:spPr>
          <a:xfrm flipH="1">
            <a:off x="4172072" y="186813"/>
            <a:ext cx="3847856" cy="707886"/>
          </a:xfrm>
          <a:prstGeom prst="rect">
            <a:avLst/>
          </a:prstGeom>
          <a:noFill/>
        </p:spPr>
        <p:txBody>
          <a:bodyPr wrap="square" rtlCol="0">
            <a:spAutoFit/>
          </a:bodyPr>
          <a:lstStyle/>
          <a:p>
            <a:pPr algn="ctr"/>
            <a:r>
              <a:rPr lang="en-SG" sz="4000" dirty="0" err="1">
                <a:solidFill>
                  <a:srgbClr val="FF0000"/>
                </a:solidFill>
                <a:latin typeface="Times New Roman" panose="02020603050405020304" pitchFamily="18" charset="0"/>
                <a:cs typeface="Times New Roman" panose="02020603050405020304" pitchFamily="18" charset="0"/>
              </a:rPr>
              <a:t>Phiếu</a:t>
            </a:r>
            <a:r>
              <a:rPr lang="en-SG" sz="4000" dirty="0">
                <a:solidFill>
                  <a:srgbClr val="FF0000"/>
                </a:solidFill>
                <a:latin typeface="Times New Roman" panose="02020603050405020304" pitchFamily="18" charset="0"/>
                <a:cs typeface="Times New Roman" panose="02020603050405020304" pitchFamily="18" charset="0"/>
              </a:rPr>
              <a:t> </a:t>
            </a:r>
            <a:r>
              <a:rPr lang="en-SG" sz="4000" dirty="0" err="1">
                <a:solidFill>
                  <a:srgbClr val="FF0000"/>
                </a:solidFill>
                <a:latin typeface="Times New Roman" panose="02020603050405020304" pitchFamily="18" charset="0"/>
                <a:cs typeface="Times New Roman" panose="02020603050405020304" pitchFamily="18" charset="0"/>
              </a:rPr>
              <a:t>bài</a:t>
            </a:r>
            <a:r>
              <a:rPr lang="en-SG" sz="4000" dirty="0">
                <a:solidFill>
                  <a:srgbClr val="FF0000"/>
                </a:solidFill>
                <a:latin typeface="Times New Roman" panose="02020603050405020304" pitchFamily="18" charset="0"/>
                <a:cs typeface="Times New Roman" panose="02020603050405020304" pitchFamily="18" charset="0"/>
              </a:rPr>
              <a:t> </a:t>
            </a:r>
            <a:r>
              <a:rPr lang="en-SG" sz="4000" dirty="0" err="1">
                <a:solidFill>
                  <a:srgbClr val="FF0000"/>
                </a:solidFill>
                <a:latin typeface="Times New Roman" panose="02020603050405020304" pitchFamily="18" charset="0"/>
                <a:cs typeface="Times New Roman" panose="02020603050405020304" pitchFamily="18" charset="0"/>
              </a:rPr>
              <a:t>tập</a:t>
            </a:r>
            <a:endParaRPr lang="en-SG" sz="4000" dirty="0">
              <a:solidFill>
                <a:srgbClr val="FF0000"/>
              </a:solidFill>
              <a:latin typeface="Times New Roman" panose="02020603050405020304" pitchFamily="18" charset="0"/>
              <a:cs typeface="Times New Roman" panose="02020603050405020304" pitchFamily="18" charset="0"/>
            </a:endParaRPr>
          </a:p>
        </p:txBody>
      </p:sp>
      <p:pic>
        <p:nvPicPr>
          <p:cNvPr id="16386" name="Picture 2" descr="Sá»©c sá»ng má»i á» nÆ¡i khá»i nguá»n cÃ¡ch máº¡ng cá»§a HÃ  Giang | Táº¡p chÃ­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7095" y="2657551"/>
            <a:ext cx="2316608" cy="1542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ai cÃ¢y phongâ: Miá»n kÃ­ á»©c xa xÄm, tÆ°Æ¡i Äáº¹p"/>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716" b="99254" l="1875" r="99844">
                        <a14:foregroundMark x1="2031" y1="79353" x2="18750" y2="69154"/>
                        <a14:foregroundMark x1="18750" y1="69154" x2="24688" y2="67662"/>
                        <a14:foregroundMark x1="3594" y1="84080" x2="46563" y2="75871"/>
                        <a14:foregroundMark x1="46563" y1="75871" x2="87656" y2="93035"/>
                        <a14:foregroundMark x1="87656" y1="93035" x2="95781" y2="92537"/>
                        <a14:foregroundMark x1="95781" y1="92537" x2="96094" y2="73383"/>
                        <a14:foregroundMark x1="92031" y1="69403" x2="99844" y2="69900"/>
                        <a14:foregroundMark x1="10156" y1="90050" x2="29375" y2="91542"/>
                        <a14:foregroundMark x1="29375" y1="91542" x2="55781" y2="86816"/>
                        <a14:foregroundMark x1="55781" y1="86816" x2="63750" y2="82338"/>
                        <a14:foregroundMark x1="63750" y1="82338" x2="74375" y2="90299"/>
                        <a14:foregroundMark x1="74375" y1="90299" x2="83438" y2="91045"/>
                        <a14:foregroundMark x1="83438" y1="91045" x2="91250" y2="91045"/>
                        <a14:foregroundMark x1="91250" y1="91045" x2="95938" y2="97015"/>
                        <a14:foregroundMark x1="46250" y1="95025" x2="52656" y2="99751"/>
                        <a14:foregroundMark x1="41094" y1="7711" x2="44063" y2="12438"/>
                        <a14:foregroundMark x1="58281" y1="8209" x2="60313" y2="6716"/>
                        <a14:foregroundMark x1="34219" y1="8209" x2="33906" y2="12189"/>
                        <a14:backgroundMark x1="38594" y1="55970" x2="29375" y2="57463"/>
                        <a14:backgroundMark x1="29375" y1="57463" x2="21250" y2="53980"/>
                        <a14:backgroundMark x1="21250" y1="53980" x2="12812" y2="55721"/>
                        <a14:backgroundMark x1="12812" y1="55721" x2="4688" y2="50746"/>
                        <a14:backgroundMark x1="4688" y1="50746" x2="8750" y2="38806"/>
                        <a14:backgroundMark x1="8750" y1="38806" x2="16719" y2="35821"/>
                        <a14:backgroundMark x1="16719" y1="35821" x2="24375" y2="39801"/>
                        <a14:backgroundMark x1="24375" y1="39801" x2="29844" y2="49254"/>
                        <a14:backgroundMark x1="29844" y1="49254" x2="37656" y2="51990"/>
                        <a14:backgroundMark x1="37656" y1="51990" x2="37813" y2="55224"/>
                        <a14:backgroundMark x1="48906" y1="51244" x2="50000" y2="51493"/>
                        <a14:backgroundMark x1="77813" y1="37313" x2="89219" y2="40050"/>
                        <a14:backgroundMark x1="89219" y1="40050" x2="96719" y2="48010"/>
                        <a14:backgroundMark x1="96719" y1="48010" x2="97500" y2="60945"/>
                        <a14:backgroundMark x1="97500" y1="60945" x2="80156" y2="63930"/>
                        <a14:backgroundMark x1="80156" y1="63930" x2="71719" y2="58209"/>
                        <a14:backgroundMark x1="71719" y1="58209" x2="77813" y2="36070"/>
                      </a14:backgroundRemoval>
                    </a14:imgEffect>
                  </a14:imgLayer>
                </a14:imgProps>
              </a:ext>
              <a:ext uri="{28A0092B-C50C-407E-A947-70E740481C1C}">
                <a14:useLocalDpi xmlns:a14="http://schemas.microsoft.com/office/drawing/2010/main" val="0"/>
              </a:ext>
            </a:extLst>
          </a:blip>
          <a:srcRect/>
          <a:stretch>
            <a:fillRect/>
          </a:stretch>
        </p:blipFill>
        <p:spPr bwMode="auto">
          <a:xfrm>
            <a:off x="456087" y="5344599"/>
            <a:ext cx="2136894" cy="15428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circle(in)">
                                      <p:cBhvr>
                                        <p:cTn id="15" dur="2000"/>
                                        <p:tgtEl>
                                          <p:spTgt spid="16386"/>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ISPRING_PRESENTATION_TITLE" val="4.pptx"/>
</p:tagLst>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7230</Words>
  <Application>WPS Presentation</Application>
  <PresentationFormat>Widescreen</PresentationFormat>
  <Paragraphs>307</Paragraphs>
  <Slides>38</Slides>
  <Notes>46</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38</vt:i4>
      </vt:variant>
    </vt:vector>
  </HeadingPairs>
  <TitlesOfParts>
    <vt:vector size="57" baseType="lpstr">
      <vt:lpstr>Arial</vt:lpstr>
      <vt:lpstr>SimSun</vt:lpstr>
      <vt:lpstr>Wingdings</vt:lpstr>
      <vt:lpstr>Times New Roman</vt:lpstr>
      <vt:lpstr>Calibri</vt:lpstr>
      <vt:lpstr>Calibri</vt:lpstr>
      <vt:lpstr>Wingdings 3</vt:lpstr>
      <vt:lpstr>Microsoft YaHei</vt:lpstr>
      <vt:lpstr>Arial Unicode MS</vt:lpstr>
      <vt:lpstr>Calibri Light</vt:lpstr>
      <vt:lpstr>等线</vt:lpstr>
      <vt:lpstr>Symbol</vt:lpstr>
      <vt:lpstr>.VnSouthern</vt:lpstr>
      <vt:lpstr>Segoe Print</vt:lpstr>
      <vt:lpstr>Verdana</vt:lpstr>
      <vt:lpstr>STZhongsong</vt:lpstr>
      <vt:lpstr>TypeLand 康熙字典體試用版</vt:lpstr>
      <vt:lpstr>MingLiU-ExtB</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4.pptx</dc:title>
  <dc:creator/>
  <cp:lastModifiedBy>asus</cp:lastModifiedBy>
  <cp:revision>7</cp:revision>
  <dcterms:created xsi:type="dcterms:W3CDTF">2017-04-11T03:57:00Z</dcterms:created>
  <dcterms:modified xsi:type="dcterms:W3CDTF">2022-11-20T15:53:14Z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D6658C109F91485FA9B428FBD86B271C</vt:lpwstr>
  </property>
  <property fmtid="{D5CDD505-2E9C-101B-9397-08002B2CF9AE}" pid="3" name="KSOProductBuildVer">
    <vt:lpwstr>1033-11.2.0.11380</vt:lpwstr>
  </property>
</Properties>
</file>