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"/>
  </p:notesMasterIdLst>
  <p:sldIdLst>
    <p:sldId id="298" r:id="rId3"/>
    <p:sldId id="269" r:id="rId4"/>
    <p:sldId id="260" r:id="rId6"/>
    <p:sldId id="316" r:id="rId7"/>
    <p:sldId id="261" r:id="rId8"/>
    <p:sldId id="286" r:id="rId9"/>
    <p:sldId id="330" r:id="rId10"/>
    <p:sldId id="332" r:id="rId11"/>
    <p:sldId id="331" r:id="rId12"/>
    <p:sldId id="284" r:id="rId13"/>
    <p:sldId id="293" r:id="rId14"/>
  </p:sldIdLst>
  <p:sldSz cx="9144000" cy="5143500" type="screen16x9"/>
  <p:notesSz cx="6858000" cy="9144000"/>
  <p:embeddedFontLst>
    <p:embeddedFont>
      <p:font typeface="Swanky and Moo Moo" panose="02000000000000000000"/>
      <p:regular r:id="rId18"/>
    </p:embeddedFont>
    <p:embeddedFont>
      <p:font typeface="Raleway" panose="020B0503030101060003"/>
      <p:regular r:id="rId19"/>
    </p:embeddedFont>
    <p:embeddedFont>
      <p:font typeface="Calibri" panose="020F050202020403020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FFB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font" Target="fonts/font6.fntdata"/><Relationship Id="rId22" Type="http://schemas.openxmlformats.org/officeDocument/2006/relationships/font" Target="fonts/font5.fntdata"/><Relationship Id="rId21" Type="http://schemas.openxmlformats.org/officeDocument/2006/relationships/font" Target="fonts/font4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gee6a19d6d0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4" name="Google Shape;1344;gee6a19d6d0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ee4c85ce70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ee4c85ce70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ee4c85ce8e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ee4c85ce8e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50025" y="519471"/>
            <a:ext cx="4503900" cy="31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50025" y="3657371"/>
            <a:ext cx="4503900" cy="4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 rot="410316">
            <a:off x="5414826" y="-647302"/>
            <a:ext cx="4404020" cy="2967407"/>
          </a:xfrm>
          <a:custGeom>
            <a:avLst/>
            <a:gdLst/>
            <a:ahLst/>
            <a:cxnLst/>
            <a:rect l="l" t="t" r="r" b="b"/>
            <a:pathLst>
              <a:path w="63276" h="54078" extrusionOk="0">
                <a:moveTo>
                  <a:pt x="54840" y="1"/>
                </a:moveTo>
                <a:lnTo>
                  <a:pt x="1" y="10202"/>
                </a:lnTo>
                <a:cubicBezTo>
                  <a:pt x="459" y="13918"/>
                  <a:pt x="1657" y="17569"/>
                  <a:pt x="4622" y="20075"/>
                </a:cubicBezTo>
                <a:cubicBezTo>
                  <a:pt x="7749" y="22734"/>
                  <a:pt x="12370" y="23672"/>
                  <a:pt x="15760" y="26091"/>
                </a:cubicBezTo>
                <a:cubicBezTo>
                  <a:pt x="21841" y="30450"/>
                  <a:pt x="22538" y="38275"/>
                  <a:pt x="24827" y="44945"/>
                </a:cubicBezTo>
                <a:cubicBezTo>
                  <a:pt x="25971" y="48301"/>
                  <a:pt x="27857" y="51734"/>
                  <a:pt x="31431" y="53260"/>
                </a:cubicBezTo>
                <a:cubicBezTo>
                  <a:pt x="32783" y="53833"/>
                  <a:pt x="34245" y="54078"/>
                  <a:pt x="35748" y="54078"/>
                </a:cubicBezTo>
                <a:cubicBezTo>
                  <a:pt x="38705" y="54078"/>
                  <a:pt x="41818" y="53130"/>
                  <a:pt x="44542" y="51865"/>
                </a:cubicBezTo>
                <a:cubicBezTo>
                  <a:pt x="51353" y="48846"/>
                  <a:pt x="55778" y="45937"/>
                  <a:pt x="63276" y="45326"/>
                </a:cubicBezTo>
                <a:lnTo>
                  <a:pt x="5484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/>
          <p:nvPr/>
        </p:nvSpPr>
        <p:spPr>
          <a:xfrm rot="10800000">
            <a:off x="-768538" y="4098787"/>
            <a:ext cx="3722588" cy="1079426"/>
          </a:xfrm>
          <a:custGeom>
            <a:avLst/>
            <a:gdLst/>
            <a:ahLst/>
            <a:cxnLst/>
            <a:rect l="l" t="t" r="r" b="b"/>
            <a:pathLst>
              <a:path w="24904" h="6770" extrusionOk="0">
                <a:moveTo>
                  <a:pt x="1" y="0"/>
                </a:moveTo>
                <a:cubicBezTo>
                  <a:pt x="949" y="1057"/>
                  <a:pt x="2104" y="1940"/>
                  <a:pt x="3564" y="2093"/>
                </a:cubicBezTo>
                <a:cubicBezTo>
                  <a:pt x="3717" y="2108"/>
                  <a:pt x="3871" y="2115"/>
                  <a:pt x="4026" y="2115"/>
                </a:cubicBezTo>
                <a:cubicBezTo>
                  <a:pt x="5399" y="2115"/>
                  <a:pt x="6827" y="1579"/>
                  <a:pt x="8208" y="1579"/>
                </a:cubicBezTo>
                <a:cubicBezTo>
                  <a:pt x="8244" y="1579"/>
                  <a:pt x="8280" y="1580"/>
                  <a:pt x="8316" y="1581"/>
                </a:cubicBezTo>
                <a:cubicBezTo>
                  <a:pt x="11150" y="1635"/>
                  <a:pt x="13046" y="3924"/>
                  <a:pt x="15182" y="5515"/>
                </a:cubicBezTo>
                <a:cubicBezTo>
                  <a:pt x="16088" y="6192"/>
                  <a:pt x="17163" y="6769"/>
                  <a:pt x="18342" y="6769"/>
                </a:cubicBezTo>
                <a:cubicBezTo>
                  <a:pt x="18567" y="6769"/>
                  <a:pt x="18797" y="6748"/>
                  <a:pt x="19029" y="6703"/>
                </a:cubicBezTo>
                <a:cubicBezTo>
                  <a:pt x="20642" y="6376"/>
                  <a:pt x="21939" y="4926"/>
                  <a:pt x="22811" y="3455"/>
                </a:cubicBezTo>
                <a:cubicBezTo>
                  <a:pt x="23606" y="2180"/>
                  <a:pt x="24195" y="1036"/>
                  <a:pt x="249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 rot="-554260">
            <a:off x="993397" y="4540097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2"/>
          <p:cNvSpPr/>
          <p:nvPr/>
        </p:nvSpPr>
        <p:spPr>
          <a:xfrm rot="-554260">
            <a:off x="497134" y="686069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2"/>
          <p:cNvSpPr/>
          <p:nvPr/>
        </p:nvSpPr>
        <p:spPr>
          <a:xfrm rot="-554260">
            <a:off x="8405132" y="2828550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/>
          <p:nvPr/>
        </p:nvSpPr>
        <p:spPr>
          <a:xfrm rot="-554260">
            <a:off x="7626774" y="4607635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17;p2"/>
          <p:cNvSpPr/>
          <p:nvPr/>
        </p:nvSpPr>
        <p:spPr>
          <a:xfrm rot="-554260">
            <a:off x="1874199" y="202460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8" name="Google Shape;18;p2"/>
          <p:cNvGrpSpPr/>
          <p:nvPr/>
        </p:nvGrpSpPr>
        <p:grpSpPr>
          <a:xfrm>
            <a:off x="7466303" y="-862172"/>
            <a:ext cx="2128540" cy="1965525"/>
            <a:chOff x="7164153" y="-355122"/>
            <a:chExt cx="2128540" cy="1965525"/>
          </a:xfrm>
        </p:grpSpPr>
        <p:sp>
          <p:nvSpPr>
            <p:cNvPr id="19" name="Google Shape;19;p2"/>
            <p:cNvSpPr/>
            <p:nvPr/>
          </p:nvSpPr>
          <p:spPr>
            <a:xfrm rot="2536425">
              <a:off x="7076163" y="365416"/>
              <a:ext cx="2345068" cy="524448"/>
            </a:xfrm>
            <a:custGeom>
              <a:avLst/>
              <a:gdLst/>
              <a:ahLst/>
              <a:cxnLst/>
              <a:rect l="l" t="t" r="r" b="b"/>
              <a:pathLst>
                <a:path w="16710" h="3737" extrusionOk="0">
                  <a:moveTo>
                    <a:pt x="16657" y="0"/>
                  </a:moveTo>
                  <a:cubicBezTo>
                    <a:pt x="16213" y="510"/>
                    <a:pt x="14083" y="2600"/>
                    <a:pt x="9028" y="3410"/>
                  </a:cubicBezTo>
                  <a:cubicBezTo>
                    <a:pt x="7762" y="3613"/>
                    <a:pt x="6604" y="3692"/>
                    <a:pt x="5566" y="3692"/>
                  </a:cubicBezTo>
                  <a:cubicBezTo>
                    <a:pt x="3670" y="3692"/>
                    <a:pt x="2177" y="3428"/>
                    <a:pt x="1164" y="3175"/>
                  </a:cubicBezTo>
                  <a:lnTo>
                    <a:pt x="1098" y="3149"/>
                  </a:lnTo>
                  <a:cubicBezTo>
                    <a:pt x="641" y="3018"/>
                    <a:pt x="301" y="2913"/>
                    <a:pt x="66" y="2822"/>
                  </a:cubicBezTo>
                  <a:cubicBezTo>
                    <a:pt x="40" y="2835"/>
                    <a:pt x="27" y="2848"/>
                    <a:pt x="1" y="2874"/>
                  </a:cubicBezTo>
                  <a:cubicBezTo>
                    <a:pt x="249" y="2953"/>
                    <a:pt x="615" y="3083"/>
                    <a:pt x="1085" y="3201"/>
                  </a:cubicBezTo>
                  <a:lnTo>
                    <a:pt x="1164" y="3227"/>
                  </a:lnTo>
                  <a:cubicBezTo>
                    <a:pt x="2091" y="3449"/>
                    <a:pt x="3032" y="3606"/>
                    <a:pt x="3985" y="3684"/>
                  </a:cubicBezTo>
                  <a:cubicBezTo>
                    <a:pt x="4469" y="3723"/>
                    <a:pt x="5004" y="3736"/>
                    <a:pt x="5566" y="3736"/>
                  </a:cubicBezTo>
                  <a:cubicBezTo>
                    <a:pt x="5814" y="3736"/>
                    <a:pt x="6062" y="3736"/>
                    <a:pt x="6324" y="3723"/>
                  </a:cubicBezTo>
                  <a:lnTo>
                    <a:pt x="6402" y="3723"/>
                  </a:lnTo>
                  <a:cubicBezTo>
                    <a:pt x="7160" y="3697"/>
                    <a:pt x="7917" y="3632"/>
                    <a:pt x="8688" y="3514"/>
                  </a:cubicBezTo>
                  <a:lnTo>
                    <a:pt x="8714" y="3514"/>
                  </a:lnTo>
                  <a:cubicBezTo>
                    <a:pt x="8819" y="3501"/>
                    <a:pt x="8923" y="3488"/>
                    <a:pt x="9041" y="3475"/>
                  </a:cubicBezTo>
                  <a:cubicBezTo>
                    <a:pt x="9759" y="3358"/>
                    <a:pt x="10465" y="3201"/>
                    <a:pt x="11170" y="3018"/>
                  </a:cubicBezTo>
                  <a:lnTo>
                    <a:pt x="11209" y="3005"/>
                  </a:lnTo>
                  <a:cubicBezTo>
                    <a:pt x="11993" y="2796"/>
                    <a:pt x="12764" y="2521"/>
                    <a:pt x="13495" y="2195"/>
                  </a:cubicBezTo>
                  <a:lnTo>
                    <a:pt x="13535" y="2182"/>
                  </a:lnTo>
                  <a:cubicBezTo>
                    <a:pt x="15494" y="1307"/>
                    <a:pt x="16448" y="340"/>
                    <a:pt x="16709" y="39"/>
                  </a:cubicBezTo>
                  <a:cubicBezTo>
                    <a:pt x="16696" y="13"/>
                    <a:pt x="16670" y="0"/>
                    <a:pt x="166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20;p2"/>
            <p:cNvSpPr/>
            <p:nvPr/>
          </p:nvSpPr>
          <p:spPr>
            <a:xfrm rot="2536425">
              <a:off x="7673145" y="623590"/>
              <a:ext cx="203632" cy="172617"/>
            </a:xfrm>
            <a:custGeom>
              <a:avLst/>
              <a:gdLst/>
              <a:ahLst/>
              <a:cxnLst/>
              <a:rect l="l" t="t" r="r" b="b"/>
              <a:pathLst>
                <a:path w="1451" h="1230" extrusionOk="0">
                  <a:moveTo>
                    <a:pt x="846" y="0"/>
                  </a:moveTo>
                  <a:cubicBezTo>
                    <a:pt x="839" y="0"/>
                    <a:pt x="831" y="0"/>
                    <a:pt x="824" y="0"/>
                  </a:cubicBezTo>
                  <a:cubicBezTo>
                    <a:pt x="275" y="0"/>
                    <a:pt x="1" y="667"/>
                    <a:pt x="393" y="1046"/>
                  </a:cubicBezTo>
                  <a:cubicBezTo>
                    <a:pt x="520" y="1173"/>
                    <a:pt x="677" y="1230"/>
                    <a:pt x="830" y="1230"/>
                  </a:cubicBezTo>
                  <a:cubicBezTo>
                    <a:pt x="1147" y="1230"/>
                    <a:pt x="1451" y="985"/>
                    <a:pt x="1451" y="614"/>
                  </a:cubicBezTo>
                  <a:cubicBezTo>
                    <a:pt x="1451" y="282"/>
                    <a:pt x="1176" y="0"/>
                    <a:pt x="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21;p2"/>
            <p:cNvSpPr/>
            <p:nvPr/>
          </p:nvSpPr>
          <p:spPr>
            <a:xfrm rot="2536425">
              <a:off x="7828152" y="623794"/>
              <a:ext cx="58802" cy="42242"/>
            </a:xfrm>
            <a:custGeom>
              <a:avLst/>
              <a:gdLst/>
              <a:ahLst/>
              <a:cxnLst/>
              <a:rect l="l" t="t" r="r" b="b"/>
              <a:pathLst>
                <a:path w="419" h="301" extrusionOk="0">
                  <a:moveTo>
                    <a:pt x="197" y="0"/>
                  </a:moveTo>
                  <a:lnTo>
                    <a:pt x="1" y="301"/>
                  </a:lnTo>
                  <a:lnTo>
                    <a:pt x="419" y="301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22;p2"/>
            <p:cNvSpPr/>
            <p:nvPr/>
          </p:nvSpPr>
          <p:spPr>
            <a:xfrm rot="2536425">
              <a:off x="7961736" y="846514"/>
              <a:ext cx="210649" cy="174021"/>
            </a:xfrm>
            <a:custGeom>
              <a:avLst/>
              <a:gdLst/>
              <a:ahLst/>
              <a:cxnLst/>
              <a:rect l="l" t="t" r="r" b="b"/>
              <a:pathLst>
                <a:path w="1501" h="1240" extrusionOk="0">
                  <a:moveTo>
                    <a:pt x="786" y="0"/>
                  </a:moveTo>
                  <a:cubicBezTo>
                    <a:pt x="738" y="0"/>
                    <a:pt x="689" y="6"/>
                    <a:pt x="640" y="17"/>
                  </a:cubicBezTo>
                  <a:cubicBezTo>
                    <a:pt x="105" y="161"/>
                    <a:pt x="0" y="867"/>
                    <a:pt x="484" y="1154"/>
                  </a:cubicBezTo>
                  <a:cubicBezTo>
                    <a:pt x="584" y="1213"/>
                    <a:pt x="690" y="1239"/>
                    <a:pt x="792" y="1239"/>
                  </a:cubicBezTo>
                  <a:cubicBezTo>
                    <a:pt x="1168" y="1239"/>
                    <a:pt x="1501" y="883"/>
                    <a:pt x="1398" y="462"/>
                  </a:cubicBezTo>
                  <a:cubicBezTo>
                    <a:pt x="1320" y="184"/>
                    <a:pt x="1063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23;p2"/>
            <p:cNvSpPr/>
            <p:nvPr/>
          </p:nvSpPr>
          <p:spPr>
            <a:xfrm rot="2536425">
              <a:off x="8094075" y="828818"/>
              <a:ext cx="56978" cy="49540"/>
            </a:xfrm>
            <a:custGeom>
              <a:avLst/>
              <a:gdLst/>
              <a:ahLst/>
              <a:cxnLst/>
              <a:rect l="l" t="t" r="r" b="b"/>
              <a:pathLst>
                <a:path w="406" h="353" extrusionOk="0">
                  <a:moveTo>
                    <a:pt x="118" y="0"/>
                  </a:moveTo>
                  <a:lnTo>
                    <a:pt x="1" y="353"/>
                  </a:lnTo>
                  <a:lnTo>
                    <a:pt x="1" y="353"/>
                  </a:lnTo>
                  <a:lnTo>
                    <a:pt x="406" y="248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4;p2"/>
            <p:cNvSpPr/>
            <p:nvPr/>
          </p:nvSpPr>
          <p:spPr>
            <a:xfrm rot="2536425">
              <a:off x="8287080" y="1038857"/>
              <a:ext cx="209947" cy="174442"/>
            </a:xfrm>
            <a:custGeom>
              <a:avLst/>
              <a:gdLst/>
              <a:ahLst/>
              <a:cxnLst/>
              <a:rect l="l" t="t" r="r" b="b"/>
              <a:pathLst>
                <a:path w="1496" h="1243" extrusionOk="0">
                  <a:moveTo>
                    <a:pt x="749" y="0"/>
                  </a:moveTo>
                  <a:cubicBezTo>
                    <a:pt x="678" y="0"/>
                    <a:pt x="606" y="13"/>
                    <a:pt x="536" y="39"/>
                  </a:cubicBezTo>
                  <a:cubicBezTo>
                    <a:pt x="13" y="235"/>
                    <a:pt x="0" y="966"/>
                    <a:pt x="497" y="1188"/>
                  </a:cubicBezTo>
                  <a:cubicBezTo>
                    <a:pt x="582" y="1226"/>
                    <a:pt x="669" y="1243"/>
                    <a:pt x="752" y="1243"/>
                  </a:cubicBezTo>
                  <a:cubicBezTo>
                    <a:pt x="1162" y="1243"/>
                    <a:pt x="1496" y="828"/>
                    <a:pt x="1333" y="405"/>
                  </a:cubicBezTo>
                  <a:cubicBezTo>
                    <a:pt x="1231" y="151"/>
                    <a:pt x="996" y="0"/>
                    <a:pt x="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25;p2"/>
            <p:cNvSpPr/>
            <p:nvPr/>
          </p:nvSpPr>
          <p:spPr>
            <a:xfrm rot="2536425">
              <a:off x="8406897" y="1015666"/>
              <a:ext cx="55153" cy="49680"/>
            </a:xfrm>
            <a:custGeom>
              <a:avLst/>
              <a:gdLst/>
              <a:ahLst/>
              <a:cxnLst/>
              <a:rect l="l" t="t" r="r" b="b"/>
              <a:pathLst>
                <a:path w="393" h="354" extrusionOk="0">
                  <a:moveTo>
                    <a:pt x="79" y="1"/>
                  </a:moveTo>
                  <a:lnTo>
                    <a:pt x="1" y="353"/>
                  </a:lnTo>
                  <a:lnTo>
                    <a:pt x="393" y="21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26;p2"/>
            <p:cNvSpPr/>
            <p:nvPr/>
          </p:nvSpPr>
          <p:spPr>
            <a:xfrm rot="2536425">
              <a:off x="8604479" y="1172485"/>
              <a:ext cx="209947" cy="173600"/>
            </a:xfrm>
            <a:custGeom>
              <a:avLst/>
              <a:gdLst/>
              <a:ahLst/>
              <a:cxnLst/>
              <a:rect l="l" t="t" r="r" b="b"/>
              <a:pathLst>
                <a:path w="1496" h="1237" extrusionOk="0">
                  <a:moveTo>
                    <a:pt x="764" y="1"/>
                  </a:moveTo>
                  <a:cubicBezTo>
                    <a:pt x="689" y="1"/>
                    <a:pt x="612" y="15"/>
                    <a:pt x="536" y="45"/>
                  </a:cubicBezTo>
                  <a:cubicBezTo>
                    <a:pt x="27" y="241"/>
                    <a:pt x="0" y="959"/>
                    <a:pt x="510" y="1181"/>
                  </a:cubicBezTo>
                  <a:cubicBezTo>
                    <a:pt x="595" y="1220"/>
                    <a:pt x="681" y="1237"/>
                    <a:pt x="763" y="1237"/>
                  </a:cubicBezTo>
                  <a:cubicBezTo>
                    <a:pt x="1164" y="1237"/>
                    <a:pt x="1495" y="831"/>
                    <a:pt x="1333" y="398"/>
                  </a:cubicBezTo>
                  <a:cubicBezTo>
                    <a:pt x="1242" y="157"/>
                    <a:pt x="1013" y="1"/>
                    <a:pt x="7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27;p2"/>
            <p:cNvSpPr/>
            <p:nvPr/>
          </p:nvSpPr>
          <p:spPr>
            <a:xfrm rot="2536425">
              <a:off x="8725513" y="1149542"/>
              <a:ext cx="55153" cy="51504"/>
            </a:xfrm>
            <a:custGeom>
              <a:avLst/>
              <a:gdLst/>
              <a:ahLst/>
              <a:cxnLst/>
              <a:rect l="l" t="t" r="r" b="b"/>
              <a:pathLst>
                <a:path w="393" h="367" extrusionOk="0">
                  <a:moveTo>
                    <a:pt x="66" y="1"/>
                  </a:moveTo>
                  <a:lnTo>
                    <a:pt x="0" y="366"/>
                  </a:lnTo>
                  <a:lnTo>
                    <a:pt x="0" y="366"/>
                  </a:lnTo>
                  <a:lnTo>
                    <a:pt x="392" y="21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8;p2"/>
            <p:cNvSpPr/>
            <p:nvPr/>
          </p:nvSpPr>
          <p:spPr>
            <a:xfrm rot="2536425">
              <a:off x="8927428" y="1256641"/>
              <a:ext cx="226648" cy="173319"/>
            </a:xfrm>
            <a:custGeom>
              <a:avLst/>
              <a:gdLst/>
              <a:ahLst/>
              <a:cxnLst/>
              <a:rect l="l" t="t" r="r" b="b"/>
              <a:pathLst>
                <a:path w="1615" h="1235" extrusionOk="0">
                  <a:moveTo>
                    <a:pt x="810" y="0"/>
                  </a:moveTo>
                  <a:cubicBezTo>
                    <a:pt x="683" y="0"/>
                    <a:pt x="555" y="39"/>
                    <a:pt x="445" y="118"/>
                  </a:cubicBezTo>
                  <a:cubicBezTo>
                    <a:pt x="1" y="457"/>
                    <a:pt x="183" y="1150"/>
                    <a:pt x="719" y="1228"/>
                  </a:cubicBezTo>
                  <a:cubicBezTo>
                    <a:pt x="751" y="1233"/>
                    <a:pt x="783" y="1235"/>
                    <a:pt x="814" y="1235"/>
                  </a:cubicBezTo>
                  <a:cubicBezTo>
                    <a:pt x="1308" y="1235"/>
                    <a:pt x="1614" y="666"/>
                    <a:pt x="1307" y="248"/>
                  </a:cubicBezTo>
                  <a:cubicBezTo>
                    <a:pt x="1182" y="85"/>
                    <a:pt x="997" y="0"/>
                    <a:pt x="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29;p2"/>
            <p:cNvSpPr/>
            <p:nvPr/>
          </p:nvSpPr>
          <p:spPr>
            <a:xfrm rot="2536425">
              <a:off x="9030511" y="1230736"/>
              <a:ext cx="49680" cy="49680"/>
            </a:xfrm>
            <a:custGeom>
              <a:avLst/>
              <a:gdLst/>
              <a:ahLst/>
              <a:cxnLst/>
              <a:rect l="l" t="t" r="r" b="b"/>
              <a:pathLst>
                <a:path w="354" h="354" extrusionOk="0">
                  <a:moveTo>
                    <a:pt x="1" y="1"/>
                  </a:moveTo>
                  <a:lnTo>
                    <a:pt x="27" y="353"/>
                  </a:lnTo>
                  <a:lnTo>
                    <a:pt x="354" y="1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A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30;p2"/>
            <p:cNvSpPr/>
            <p:nvPr/>
          </p:nvSpPr>
          <p:spPr>
            <a:xfrm rot="2536425">
              <a:off x="7421335" y="394033"/>
              <a:ext cx="203632" cy="172196"/>
            </a:xfrm>
            <a:custGeom>
              <a:avLst/>
              <a:gdLst/>
              <a:ahLst/>
              <a:cxnLst/>
              <a:rect l="l" t="t" r="r" b="b"/>
              <a:pathLst>
                <a:path w="1451" h="1227" extrusionOk="0">
                  <a:moveTo>
                    <a:pt x="799" y="0"/>
                  </a:moveTo>
                  <a:cubicBezTo>
                    <a:pt x="289" y="0"/>
                    <a:pt x="1" y="608"/>
                    <a:pt x="340" y="1009"/>
                  </a:cubicBezTo>
                  <a:cubicBezTo>
                    <a:pt x="471" y="1159"/>
                    <a:pt x="642" y="1227"/>
                    <a:pt x="809" y="1227"/>
                  </a:cubicBezTo>
                  <a:cubicBezTo>
                    <a:pt x="1110" y="1227"/>
                    <a:pt x="1399" y="1009"/>
                    <a:pt x="1424" y="657"/>
                  </a:cubicBezTo>
                  <a:cubicBezTo>
                    <a:pt x="1450" y="317"/>
                    <a:pt x="1202" y="17"/>
                    <a:pt x="862" y="3"/>
                  </a:cubicBezTo>
                  <a:cubicBezTo>
                    <a:pt x="841" y="1"/>
                    <a:pt x="820" y="0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31;p2"/>
            <p:cNvSpPr/>
            <p:nvPr/>
          </p:nvSpPr>
          <p:spPr>
            <a:xfrm rot="2536425">
              <a:off x="7577391" y="396475"/>
              <a:ext cx="58802" cy="45891"/>
            </a:xfrm>
            <a:custGeom>
              <a:avLst/>
              <a:gdLst/>
              <a:ahLst/>
              <a:cxnLst/>
              <a:rect l="l" t="t" r="r" b="b"/>
              <a:pathLst>
                <a:path w="419" h="327" extrusionOk="0">
                  <a:moveTo>
                    <a:pt x="222" y="0"/>
                  </a:moveTo>
                  <a:lnTo>
                    <a:pt x="0" y="288"/>
                  </a:lnTo>
                  <a:lnTo>
                    <a:pt x="418" y="327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32;p2"/>
            <p:cNvSpPr/>
            <p:nvPr/>
          </p:nvSpPr>
          <p:spPr>
            <a:xfrm rot="2536425">
              <a:off x="7195982" y="119144"/>
              <a:ext cx="204615" cy="173740"/>
            </a:xfrm>
            <a:custGeom>
              <a:avLst/>
              <a:gdLst/>
              <a:ahLst/>
              <a:cxnLst/>
              <a:rect l="l" t="t" r="r" b="b"/>
              <a:pathLst>
                <a:path w="1458" h="1238" extrusionOk="0">
                  <a:moveTo>
                    <a:pt x="763" y="0"/>
                  </a:moveTo>
                  <a:cubicBezTo>
                    <a:pt x="333" y="0"/>
                    <a:pt x="1" y="458"/>
                    <a:pt x="204" y="886"/>
                  </a:cubicBezTo>
                  <a:cubicBezTo>
                    <a:pt x="316" y="1123"/>
                    <a:pt x="538" y="1238"/>
                    <a:pt x="760" y="1238"/>
                  </a:cubicBezTo>
                  <a:cubicBezTo>
                    <a:pt x="1003" y="1238"/>
                    <a:pt x="1245" y="1100"/>
                    <a:pt x="1340" y="834"/>
                  </a:cubicBezTo>
                  <a:cubicBezTo>
                    <a:pt x="1458" y="507"/>
                    <a:pt x="1288" y="154"/>
                    <a:pt x="975" y="37"/>
                  </a:cubicBezTo>
                  <a:cubicBezTo>
                    <a:pt x="903" y="12"/>
                    <a:pt x="832" y="0"/>
                    <a:pt x="7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33;p2"/>
            <p:cNvSpPr/>
            <p:nvPr/>
          </p:nvSpPr>
          <p:spPr>
            <a:xfrm rot="2536425">
              <a:off x="7357331" y="136198"/>
              <a:ext cx="55153" cy="51504"/>
            </a:xfrm>
            <a:custGeom>
              <a:avLst/>
              <a:gdLst/>
              <a:ahLst/>
              <a:cxnLst/>
              <a:rect l="l" t="t" r="r" b="b"/>
              <a:pathLst>
                <a:path w="393" h="367" extrusionOk="0">
                  <a:moveTo>
                    <a:pt x="288" y="1"/>
                  </a:moveTo>
                  <a:lnTo>
                    <a:pt x="1" y="223"/>
                  </a:lnTo>
                  <a:lnTo>
                    <a:pt x="393" y="366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4" name="Google Shape;34;p2"/>
          <p:cNvGrpSpPr/>
          <p:nvPr/>
        </p:nvGrpSpPr>
        <p:grpSpPr>
          <a:xfrm>
            <a:off x="8278150" y="-123011"/>
            <a:ext cx="504838" cy="2212221"/>
            <a:chOff x="8278150" y="-123011"/>
            <a:chExt cx="504838" cy="2212221"/>
          </a:xfrm>
        </p:grpSpPr>
        <p:grpSp>
          <p:nvGrpSpPr>
            <p:cNvPr id="35" name="Google Shape;35;p2"/>
            <p:cNvGrpSpPr/>
            <p:nvPr/>
          </p:nvGrpSpPr>
          <p:grpSpPr>
            <a:xfrm>
              <a:off x="8278150" y="545919"/>
              <a:ext cx="504838" cy="1543292"/>
              <a:chOff x="8079300" y="275881"/>
              <a:chExt cx="504838" cy="1543292"/>
            </a:xfrm>
          </p:grpSpPr>
          <p:sp>
            <p:nvSpPr>
              <p:cNvPr id="36" name="Google Shape;36;p2"/>
              <p:cNvSpPr/>
              <p:nvPr/>
            </p:nvSpPr>
            <p:spPr>
              <a:xfrm>
                <a:off x="8154471" y="813151"/>
                <a:ext cx="17492" cy="654628"/>
              </a:xfrm>
              <a:custGeom>
                <a:avLst/>
                <a:gdLst/>
                <a:ahLst/>
                <a:cxnLst/>
                <a:rect l="l" t="t" r="r" b="b"/>
                <a:pathLst>
                  <a:path w="158" h="5913" extrusionOk="0">
                    <a:moveTo>
                      <a:pt x="72" y="1"/>
                    </a:moveTo>
                    <a:cubicBezTo>
                      <a:pt x="40" y="1"/>
                      <a:pt x="7" y="20"/>
                      <a:pt x="1" y="60"/>
                    </a:cubicBezTo>
                    <a:lnTo>
                      <a:pt x="1" y="5847"/>
                    </a:lnTo>
                    <a:cubicBezTo>
                      <a:pt x="1" y="5886"/>
                      <a:pt x="40" y="5912"/>
                      <a:pt x="79" y="5912"/>
                    </a:cubicBezTo>
                    <a:cubicBezTo>
                      <a:pt x="118" y="5912"/>
                      <a:pt x="157" y="5886"/>
                      <a:pt x="144" y="5847"/>
                    </a:cubicBezTo>
                    <a:lnTo>
                      <a:pt x="144" y="60"/>
                    </a:lnTo>
                    <a:cubicBezTo>
                      <a:pt x="138" y="20"/>
                      <a:pt x="105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8213811" y="812487"/>
                <a:ext cx="17381" cy="846157"/>
              </a:xfrm>
              <a:custGeom>
                <a:avLst/>
                <a:gdLst/>
                <a:ahLst/>
                <a:cxnLst/>
                <a:rect l="l" t="t" r="r" b="b"/>
                <a:pathLst>
                  <a:path w="157" h="7643" extrusionOk="0">
                    <a:moveTo>
                      <a:pt x="79" y="0"/>
                    </a:moveTo>
                    <a:cubicBezTo>
                      <a:pt x="39" y="0"/>
                      <a:pt x="0" y="26"/>
                      <a:pt x="0" y="66"/>
                    </a:cubicBezTo>
                    <a:lnTo>
                      <a:pt x="0" y="7564"/>
                    </a:lnTo>
                    <a:cubicBezTo>
                      <a:pt x="0" y="7603"/>
                      <a:pt x="26" y="7642"/>
                      <a:pt x="79" y="7642"/>
                    </a:cubicBezTo>
                    <a:cubicBezTo>
                      <a:pt x="118" y="7642"/>
                      <a:pt x="157" y="7603"/>
                      <a:pt x="144" y="7564"/>
                    </a:cubicBezTo>
                    <a:lnTo>
                      <a:pt x="144" y="66"/>
                    </a:lnTo>
                    <a:cubicBezTo>
                      <a:pt x="144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8268723" y="812487"/>
                <a:ext cx="17492" cy="937271"/>
              </a:xfrm>
              <a:custGeom>
                <a:avLst/>
                <a:gdLst/>
                <a:ahLst/>
                <a:cxnLst/>
                <a:rect l="l" t="t" r="r" b="b"/>
                <a:pathLst>
                  <a:path w="158" h="8466" extrusionOk="0">
                    <a:moveTo>
                      <a:pt x="79" y="0"/>
                    </a:moveTo>
                    <a:cubicBezTo>
                      <a:pt x="40" y="0"/>
                      <a:pt x="1" y="26"/>
                      <a:pt x="1" y="66"/>
                    </a:cubicBezTo>
                    <a:lnTo>
                      <a:pt x="1" y="8387"/>
                    </a:lnTo>
                    <a:cubicBezTo>
                      <a:pt x="1" y="8426"/>
                      <a:pt x="40" y="8465"/>
                      <a:pt x="79" y="8465"/>
                    </a:cubicBezTo>
                    <a:cubicBezTo>
                      <a:pt x="118" y="8465"/>
                      <a:pt x="157" y="8426"/>
                      <a:pt x="157" y="8387"/>
                    </a:cubicBezTo>
                    <a:lnTo>
                      <a:pt x="157" y="66"/>
                    </a:lnTo>
                    <a:cubicBezTo>
                      <a:pt x="157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8328063" y="812487"/>
                <a:ext cx="17381" cy="1006686"/>
              </a:xfrm>
              <a:custGeom>
                <a:avLst/>
                <a:gdLst/>
                <a:ahLst/>
                <a:cxnLst/>
                <a:rect l="l" t="t" r="r" b="b"/>
                <a:pathLst>
                  <a:path w="157" h="9093" extrusionOk="0">
                    <a:moveTo>
                      <a:pt x="79" y="0"/>
                    </a:moveTo>
                    <a:cubicBezTo>
                      <a:pt x="39" y="0"/>
                      <a:pt x="0" y="26"/>
                      <a:pt x="0" y="66"/>
                    </a:cubicBezTo>
                    <a:lnTo>
                      <a:pt x="0" y="9027"/>
                    </a:lnTo>
                    <a:cubicBezTo>
                      <a:pt x="0" y="9066"/>
                      <a:pt x="39" y="9092"/>
                      <a:pt x="79" y="9092"/>
                    </a:cubicBezTo>
                    <a:cubicBezTo>
                      <a:pt x="118" y="9092"/>
                      <a:pt x="157" y="9066"/>
                      <a:pt x="157" y="9027"/>
                    </a:cubicBezTo>
                    <a:lnTo>
                      <a:pt x="157" y="66"/>
                    </a:lnTo>
                    <a:cubicBezTo>
                      <a:pt x="157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8391610" y="812487"/>
                <a:ext cx="16053" cy="937271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466" extrusionOk="0">
                    <a:moveTo>
                      <a:pt x="79" y="0"/>
                    </a:moveTo>
                    <a:cubicBezTo>
                      <a:pt x="27" y="0"/>
                      <a:pt x="1" y="26"/>
                      <a:pt x="1" y="66"/>
                    </a:cubicBezTo>
                    <a:lnTo>
                      <a:pt x="1" y="8387"/>
                    </a:lnTo>
                    <a:cubicBezTo>
                      <a:pt x="1" y="8426"/>
                      <a:pt x="27" y="8465"/>
                      <a:pt x="79" y="8465"/>
                    </a:cubicBezTo>
                    <a:cubicBezTo>
                      <a:pt x="119" y="8465"/>
                      <a:pt x="145" y="8426"/>
                      <a:pt x="145" y="8387"/>
                    </a:cubicBezTo>
                    <a:lnTo>
                      <a:pt x="145" y="66"/>
                    </a:lnTo>
                    <a:cubicBezTo>
                      <a:pt x="145" y="26"/>
                      <a:pt x="119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450950" y="812487"/>
                <a:ext cx="16053" cy="846157"/>
              </a:xfrm>
              <a:custGeom>
                <a:avLst/>
                <a:gdLst/>
                <a:ahLst/>
                <a:cxnLst/>
                <a:rect l="l" t="t" r="r" b="b"/>
                <a:pathLst>
                  <a:path w="145" h="7643" extrusionOk="0">
                    <a:moveTo>
                      <a:pt x="79" y="0"/>
                    </a:moveTo>
                    <a:cubicBezTo>
                      <a:pt x="27" y="0"/>
                      <a:pt x="1" y="26"/>
                      <a:pt x="1" y="66"/>
                    </a:cubicBezTo>
                    <a:lnTo>
                      <a:pt x="1" y="7564"/>
                    </a:lnTo>
                    <a:cubicBezTo>
                      <a:pt x="1" y="7603"/>
                      <a:pt x="27" y="7642"/>
                      <a:pt x="79" y="7642"/>
                    </a:cubicBezTo>
                    <a:cubicBezTo>
                      <a:pt x="118" y="7642"/>
                      <a:pt x="144" y="7603"/>
                      <a:pt x="144" y="7564"/>
                    </a:cubicBezTo>
                    <a:lnTo>
                      <a:pt x="144" y="66"/>
                    </a:lnTo>
                    <a:cubicBezTo>
                      <a:pt x="144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501544" y="812487"/>
                <a:ext cx="17492" cy="655292"/>
              </a:xfrm>
              <a:custGeom>
                <a:avLst/>
                <a:gdLst/>
                <a:ahLst/>
                <a:cxnLst/>
                <a:rect l="l" t="t" r="r" b="b"/>
                <a:pathLst>
                  <a:path w="158" h="5919" extrusionOk="0">
                    <a:moveTo>
                      <a:pt x="79" y="0"/>
                    </a:moveTo>
                    <a:cubicBezTo>
                      <a:pt x="40" y="0"/>
                      <a:pt x="1" y="26"/>
                      <a:pt x="1" y="66"/>
                    </a:cubicBezTo>
                    <a:lnTo>
                      <a:pt x="1" y="5853"/>
                    </a:lnTo>
                    <a:cubicBezTo>
                      <a:pt x="1" y="5892"/>
                      <a:pt x="40" y="5918"/>
                      <a:pt x="79" y="5918"/>
                    </a:cubicBezTo>
                    <a:cubicBezTo>
                      <a:pt x="118" y="5918"/>
                      <a:pt x="158" y="5892"/>
                      <a:pt x="158" y="5853"/>
                    </a:cubicBezTo>
                    <a:lnTo>
                      <a:pt x="158" y="66"/>
                    </a:lnTo>
                    <a:cubicBezTo>
                      <a:pt x="158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322970" y="318947"/>
                <a:ext cx="17492" cy="262272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369" extrusionOk="0">
                    <a:moveTo>
                      <a:pt x="79" y="0"/>
                    </a:moveTo>
                    <a:cubicBezTo>
                      <a:pt x="40" y="0"/>
                      <a:pt x="0" y="23"/>
                      <a:pt x="7" y="69"/>
                    </a:cubicBezTo>
                    <a:lnTo>
                      <a:pt x="7" y="2303"/>
                    </a:lnTo>
                    <a:cubicBezTo>
                      <a:pt x="7" y="2342"/>
                      <a:pt x="33" y="2368"/>
                      <a:pt x="72" y="2368"/>
                    </a:cubicBezTo>
                    <a:cubicBezTo>
                      <a:pt x="112" y="2368"/>
                      <a:pt x="151" y="2342"/>
                      <a:pt x="151" y="2303"/>
                    </a:cubicBezTo>
                    <a:lnTo>
                      <a:pt x="151" y="69"/>
                    </a:lnTo>
                    <a:cubicBezTo>
                      <a:pt x="157" y="23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68723" y="275881"/>
                <a:ext cx="111485" cy="93882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848" extrusionOk="0">
                    <a:moveTo>
                      <a:pt x="598" y="0"/>
                    </a:moveTo>
                    <a:cubicBezTo>
                      <a:pt x="590" y="0"/>
                      <a:pt x="583" y="0"/>
                      <a:pt x="575" y="1"/>
                    </a:cubicBezTo>
                    <a:cubicBezTo>
                      <a:pt x="197" y="1"/>
                      <a:pt x="1" y="458"/>
                      <a:pt x="275" y="719"/>
                    </a:cubicBezTo>
                    <a:cubicBezTo>
                      <a:pt x="364" y="808"/>
                      <a:pt x="472" y="848"/>
                      <a:pt x="577" y="848"/>
                    </a:cubicBezTo>
                    <a:cubicBezTo>
                      <a:pt x="797" y="848"/>
                      <a:pt x="1006" y="675"/>
                      <a:pt x="1006" y="419"/>
                    </a:cubicBezTo>
                    <a:cubicBezTo>
                      <a:pt x="1006" y="191"/>
                      <a:pt x="823" y="0"/>
                      <a:pt x="5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079300" y="573799"/>
                <a:ext cx="504838" cy="503398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4547" extrusionOk="0">
                    <a:moveTo>
                      <a:pt x="2273" y="1"/>
                    </a:moveTo>
                    <a:cubicBezTo>
                      <a:pt x="1019" y="1"/>
                      <a:pt x="0" y="1020"/>
                      <a:pt x="0" y="2274"/>
                    </a:cubicBezTo>
                    <a:cubicBezTo>
                      <a:pt x="0" y="3528"/>
                      <a:pt x="1019" y="4547"/>
                      <a:pt x="2273" y="4547"/>
                    </a:cubicBezTo>
                    <a:cubicBezTo>
                      <a:pt x="3540" y="4547"/>
                      <a:pt x="4559" y="3528"/>
                      <a:pt x="4559" y="2274"/>
                    </a:cubicBezTo>
                    <a:cubicBezTo>
                      <a:pt x="4559" y="1020"/>
                      <a:pt x="3540" y="1"/>
                      <a:pt x="22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46" name="Google Shape;46;p2"/>
            <p:cNvSpPr/>
            <p:nvPr/>
          </p:nvSpPr>
          <p:spPr>
            <a:xfrm>
              <a:off x="8521825" y="-123011"/>
              <a:ext cx="17950" cy="711973"/>
            </a:xfrm>
            <a:custGeom>
              <a:avLst/>
              <a:gdLst/>
              <a:ahLst/>
              <a:cxnLst/>
              <a:rect l="l" t="t" r="r" b="b"/>
              <a:pathLst>
                <a:path w="158" h="2369" extrusionOk="0">
                  <a:moveTo>
                    <a:pt x="79" y="0"/>
                  </a:moveTo>
                  <a:cubicBezTo>
                    <a:pt x="40" y="0"/>
                    <a:pt x="0" y="23"/>
                    <a:pt x="7" y="69"/>
                  </a:cubicBezTo>
                  <a:lnTo>
                    <a:pt x="7" y="2303"/>
                  </a:lnTo>
                  <a:cubicBezTo>
                    <a:pt x="7" y="2342"/>
                    <a:pt x="33" y="2368"/>
                    <a:pt x="72" y="2368"/>
                  </a:cubicBezTo>
                  <a:cubicBezTo>
                    <a:pt x="112" y="2368"/>
                    <a:pt x="151" y="2342"/>
                    <a:pt x="151" y="2303"/>
                  </a:cubicBezTo>
                  <a:lnTo>
                    <a:pt x="151" y="69"/>
                  </a:lnTo>
                  <a:cubicBezTo>
                    <a:pt x="157" y="23"/>
                    <a:pt x="118" y="0"/>
                    <a:pt x="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"/>
          <p:cNvSpPr txBox="1">
            <a:spLocks noGrp="1"/>
          </p:cNvSpPr>
          <p:nvPr>
            <p:ph type="title" hasCustomPrompt="1"/>
          </p:nvPr>
        </p:nvSpPr>
        <p:spPr>
          <a:xfrm>
            <a:off x="3976290" y="1546086"/>
            <a:ext cx="1191300" cy="75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9pPr>
          </a:lstStyle>
          <a:p>
            <a:r>
              <a:t>xx%</a:t>
            </a:r>
          </a:p>
        </p:txBody>
      </p:sp>
      <p:sp>
        <p:nvSpPr>
          <p:cNvPr id="49" name="Google Shape;49;p3"/>
          <p:cNvSpPr txBox="1">
            <a:spLocks noGrp="1"/>
          </p:cNvSpPr>
          <p:nvPr>
            <p:ph type="title" idx="2"/>
          </p:nvPr>
        </p:nvSpPr>
        <p:spPr>
          <a:xfrm>
            <a:off x="2131600" y="2639375"/>
            <a:ext cx="48807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50" name="Google Shape;50;p3"/>
          <p:cNvSpPr txBox="1">
            <a:spLocks noGrp="1"/>
          </p:cNvSpPr>
          <p:nvPr>
            <p:ph type="subTitle" idx="1"/>
          </p:nvPr>
        </p:nvSpPr>
        <p:spPr>
          <a:xfrm>
            <a:off x="2131587" y="3547475"/>
            <a:ext cx="4880700" cy="31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1" name="Google Shape;51;p3"/>
          <p:cNvSpPr/>
          <p:nvPr/>
        </p:nvSpPr>
        <p:spPr>
          <a:xfrm rot="-364153" flipH="1">
            <a:off x="-326992" y="-760398"/>
            <a:ext cx="3498047" cy="2357068"/>
          </a:xfrm>
          <a:custGeom>
            <a:avLst/>
            <a:gdLst/>
            <a:ahLst/>
            <a:cxnLst/>
            <a:rect l="l" t="t" r="r" b="b"/>
            <a:pathLst>
              <a:path w="63276" h="54078" extrusionOk="0">
                <a:moveTo>
                  <a:pt x="54840" y="1"/>
                </a:moveTo>
                <a:lnTo>
                  <a:pt x="1" y="10202"/>
                </a:lnTo>
                <a:cubicBezTo>
                  <a:pt x="459" y="13918"/>
                  <a:pt x="1657" y="17569"/>
                  <a:pt x="4622" y="20075"/>
                </a:cubicBezTo>
                <a:cubicBezTo>
                  <a:pt x="7749" y="22734"/>
                  <a:pt x="12370" y="23672"/>
                  <a:pt x="15760" y="26091"/>
                </a:cubicBezTo>
                <a:cubicBezTo>
                  <a:pt x="21841" y="30450"/>
                  <a:pt x="22538" y="38275"/>
                  <a:pt x="24827" y="44945"/>
                </a:cubicBezTo>
                <a:cubicBezTo>
                  <a:pt x="25971" y="48301"/>
                  <a:pt x="27857" y="51734"/>
                  <a:pt x="31431" y="53260"/>
                </a:cubicBezTo>
                <a:cubicBezTo>
                  <a:pt x="32783" y="53833"/>
                  <a:pt x="34245" y="54078"/>
                  <a:pt x="35748" y="54078"/>
                </a:cubicBezTo>
                <a:cubicBezTo>
                  <a:pt x="38705" y="54078"/>
                  <a:pt x="41818" y="53130"/>
                  <a:pt x="44542" y="51865"/>
                </a:cubicBezTo>
                <a:cubicBezTo>
                  <a:pt x="51353" y="48846"/>
                  <a:pt x="55778" y="45937"/>
                  <a:pt x="63276" y="45326"/>
                </a:cubicBezTo>
                <a:lnTo>
                  <a:pt x="5484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" name="Google Shape;52;p3"/>
          <p:cNvSpPr/>
          <p:nvPr/>
        </p:nvSpPr>
        <p:spPr>
          <a:xfrm rot="10800000" flipH="1">
            <a:off x="5287776" y="3779152"/>
            <a:ext cx="4814877" cy="1480548"/>
          </a:xfrm>
          <a:custGeom>
            <a:avLst/>
            <a:gdLst/>
            <a:ahLst/>
            <a:cxnLst/>
            <a:rect l="l" t="t" r="r" b="b"/>
            <a:pathLst>
              <a:path w="24904" h="6770" extrusionOk="0">
                <a:moveTo>
                  <a:pt x="1" y="0"/>
                </a:moveTo>
                <a:cubicBezTo>
                  <a:pt x="949" y="1057"/>
                  <a:pt x="2104" y="1940"/>
                  <a:pt x="3564" y="2093"/>
                </a:cubicBezTo>
                <a:cubicBezTo>
                  <a:pt x="3717" y="2108"/>
                  <a:pt x="3871" y="2115"/>
                  <a:pt x="4026" y="2115"/>
                </a:cubicBezTo>
                <a:cubicBezTo>
                  <a:pt x="5399" y="2115"/>
                  <a:pt x="6827" y="1579"/>
                  <a:pt x="8208" y="1579"/>
                </a:cubicBezTo>
                <a:cubicBezTo>
                  <a:pt x="8244" y="1579"/>
                  <a:pt x="8280" y="1580"/>
                  <a:pt x="8316" y="1581"/>
                </a:cubicBezTo>
                <a:cubicBezTo>
                  <a:pt x="11150" y="1635"/>
                  <a:pt x="13046" y="3924"/>
                  <a:pt x="15182" y="5515"/>
                </a:cubicBezTo>
                <a:cubicBezTo>
                  <a:pt x="16088" y="6192"/>
                  <a:pt x="17163" y="6769"/>
                  <a:pt x="18342" y="6769"/>
                </a:cubicBezTo>
                <a:cubicBezTo>
                  <a:pt x="18567" y="6769"/>
                  <a:pt x="18797" y="6748"/>
                  <a:pt x="19029" y="6703"/>
                </a:cubicBezTo>
                <a:cubicBezTo>
                  <a:pt x="20642" y="6376"/>
                  <a:pt x="21939" y="4926"/>
                  <a:pt x="22811" y="3455"/>
                </a:cubicBezTo>
                <a:cubicBezTo>
                  <a:pt x="23606" y="2180"/>
                  <a:pt x="24195" y="1036"/>
                  <a:pt x="2490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3" name="Google Shape;53;p3"/>
          <p:cNvGrpSpPr/>
          <p:nvPr/>
        </p:nvGrpSpPr>
        <p:grpSpPr>
          <a:xfrm>
            <a:off x="7173915" y="-564635"/>
            <a:ext cx="2128540" cy="1965525"/>
            <a:chOff x="7164153" y="-355122"/>
            <a:chExt cx="2128540" cy="1965525"/>
          </a:xfrm>
        </p:grpSpPr>
        <p:sp>
          <p:nvSpPr>
            <p:cNvPr id="54" name="Google Shape;54;p3"/>
            <p:cNvSpPr/>
            <p:nvPr/>
          </p:nvSpPr>
          <p:spPr>
            <a:xfrm rot="2536425">
              <a:off x="7076163" y="365416"/>
              <a:ext cx="2345068" cy="524448"/>
            </a:xfrm>
            <a:custGeom>
              <a:avLst/>
              <a:gdLst/>
              <a:ahLst/>
              <a:cxnLst/>
              <a:rect l="l" t="t" r="r" b="b"/>
              <a:pathLst>
                <a:path w="16710" h="3737" extrusionOk="0">
                  <a:moveTo>
                    <a:pt x="16657" y="0"/>
                  </a:moveTo>
                  <a:cubicBezTo>
                    <a:pt x="16213" y="510"/>
                    <a:pt x="14083" y="2600"/>
                    <a:pt x="9028" y="3410"/>
                  </a:cubicBezTo>
                  <a:cubicBezTo>
                    <a:pt x="7762" y="3613"/>
                    <a:pt x="6604" y="3692"/>
                    <a:pt x="5566" y="3692"/>
                  </a:cubicBezTo>
                  <a:cubicBezTo>
                    <a:pt x="3670" y="3692"/>
                    <a:pt x="2177" y="3428"/>
                    <a:pt x="1164" y="3175"/>
                  </a:cubicBezTo>
                  <a:lnTo>
                    <a:pt x="1098" y="3149"/>
                  </a:lnTo>
                  <a:cubicBezTo>
                    <a:pt x="641" y="3018"/>
                    <a:pt x="301" y="2913"/>
                    <a:pt x="66" y="2822"/>
                  </a:cubicBezTo>
                  <a:cubicBezTo>
                    <a:pt x="40" y="2835"/>
                    <a:pt x="27" y="2848"/>
                    <a:pt x="1" y="2874"/>
                  </a:cubicBezTo>
                  <a:cubicBezTo>
                    <a:pt x="249" y="2953"/>
                    <a:pt x="615" y="3083"/>
                    <a:pt x="1085" y="3201"/>
                  </a:cubicBezTo>
                  <a:lnTo>
                    <a:pt x="1164" y="3227"/>
                  </a:lnTo>
                  <a:cubicBezTo>
                    <a:pt x="2091" y="3449"/>
                    <a:pt x="3032" y="3606"/>
                    <a:pt x="3985" y="3684"/>
                  </a:cubicBezTo>
                  <a:cubicBezTo>
                    <a:pt x="4469" y="3723"/>
                    <a:pt x="5004" y="3736"/>
                    <a:pt x="5566" y="3736"/>
                  </a:cubicBezTo>
                  <a:cubicBezTo>
                    <a:pt x="5814" y="3736"/>
                    <a:pt x="6062" y="3736"/>
                    <a:pt x="6324" y="3723"/>
                  </a:cubicBezTo>
                  <a:lnTo>
                    <a:pt x="6402" y="3723"/>
                  </a:lnTo>
                  <a:cubicBezTo>
                    <a:pt x="7160" y="3697"/>
                    <a:pt x="7917" y="3632"/>
                    <a:pt x="8688" y="3514"/>
                  </a:cubicBezTo>
                  <a:lnTo>
                    <a:pt x="8714" y="3514"/>
                  </a:lnTo>
                  <a:cubicBezTo>
                    <a:pt x="8819" y="3501"/>
                    <a:pt x="8923" y="3488"/>
                    <a:pt x="9041" y="3475"/>
                  </a:cubicBezTo>
                  <a:cubicBezTo>
                    <a:pt x="9759" y="3358"/>
                    <a:pt x="10465" y="3201"/>
                    <a:pt x="11170" y="3018"/>
                  </a:cubicBezTo>
                  <a:lnTo>
                    <a:pt x="11209" y="3005"/>
                  </a:lnTo>
                  <a:cubicBezTo>
                    <a:pt x="11993" y="2796"/>
                    <a:pt x="12764" y="2521"/>
                    <a:pt x="13495" y="2195"/>
                  </a:cubicBezTo>
                  <a:lnTo>
                    <a:pt x="13535" y="2182"/>
                  </a:lnTo>
                  <a:cubicBezTo>
                    <a:pt x="15494" y="1307"/>
                    <a:pt x="16448" y="340"/>
                    <a:pt x="16709" y="39"/>
                  </a:cubicBezTo>
                  <a:cubicBezTo>
                    <a:pt x="16696" y="13"/>
                    <a:pt x="16670" y="0"/>
                    <a:pt x="166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55;p3"/>
            <p:cNvSpPr/>
            <p:nvPr/>
          </p:nvSpPr>
          <p:spPr>
            <a:xfrm rot="2536425">
              <a:off x="7673145" y="623590"/>
              <a:ext cx="203632" cy="172617"/>
            </a:xfrm>
            <a:custGeom>
              <a:avLst/>
              <a:gdLst/>
              <a:ahLst/>
              <a:cxnLst/>
              <a:rect l="l" t="t" r="r" b="b"/>
              <a:pathLst>
                <a:path w="1451" h="1230" extrusionOk="0">
                  <a:moveTo>
                    <a:pt x="846" y="0"/>
                  </a:moveTo>
                  <a:cubicBezTo>
                    <a:pt x="839" y="0"/>
                    <a:pt x="831" y="0"/>
                    <a:pt x="824" y="0"/>
                  </a:cubicBezTo>
                  <a:cubicBezTo>
                    <a:pt x="275" y="0"/>
                    <a:pt x="1" y="667"/>
                    <a:pt x="393" y="1046"/>
                  </a:cubicBezTo>
                  <a:cubicBezTo>
                    <a:pt x="520" y="1173"/>
                    <a:pt x="677" y="1230"/>
                    <a:pt x="830" y="1230"/>
                  </a:cubicBezTo>
                  <a:cubicBezTo>
                    <a:pt x="1147" y="1230"/>
                    <a:pt x="1451" y="985"/>
                    <a:pt x="1451" y="614"/>
                  </a:cubicBezTo>
                  <a:cubicBezTo>
                    <a:pt x="1451" y="282"/>
                    <a:pt x="1176" y="0"/>
                    <a:pt x="8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56;p3"/>
            <p:cNvSpPr/>
            <p:nvPr/>
          </p:nvSpPr>
          <p:spPr>
            <a:xfrm rot="2536425">
              <a:off x="7828152" y="623794"/>
              <a:ext cx="58802" cy="42242"/>
            </a:xfrm>
            <a:custGeom>
              <a:avLst/>
              <a:gdLst/>
              <a:ahLst/>
              <a:cxnLst/>
              <a:rect l="l" t="t" r="r" b="b"/>
              <a:pathLst>
                <a:path w="419" h="301" extrusionOk="0">
                  <a:moveTo>
                    <a:pt x="197" y="0"/>
                  </a:moveTo>
                  <a:lnTo>
                    <a:pt x="1" y="301"/>
                  </a:lnTo>
                  <a:lnTo>
                    <a:pt x="419" y="301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57;p3"/>
            <p:cNvSpPr/>
            <p:nvPr/>
          </p:nvSpPr>
          <p:spPr>
            <a:xfrm rot="2536425">
              <a:off x="7961736" y="846514"/>
              <a:ext cx="210649" cy="174021"/>
            </a:xfrm>
            <a:custGeom>
              <a:avLst/>
              <a:gdLst/>
              <a:ahLst/>
              <a:cxnLst/>
              <a:rect l="l" t="t" r="r" b="b"/>
              <a:pathLst>
                <a:path w="1501" h="1240" extrusionOk="0">
                  <a:moveTo>
                    <a:pt x="786" y="0"/>
                  </a:moveTo>
                  <a:cubicBezTo>
                    <a:pt x="738" y="0"/>
                    <a:pt x="689" y="6"/>
                    <a:pt x="640" y="17"/>
                  </a:cubicBezTo>
                  <a:cubicBezTo>
                    <a:pt x="105" y="161"/>
                    <a:pt x="0" y="867"/>
                    <a:pt x="484" y="1154"/>
                  </a:cubicBezTo>
                  <a:cubicBezTo>
                    <a:pt x="584" y="1213"/>
                    <a:pt x="690" y="1239"/>
                    <a:pt x="792" y="1239"/>
                  </a:cubicBezTo>
                  <a:cubicBezTo>
                    <a:pt x="1168" y="1239"/>
                    <a:pt x="1501" y="883"/>
                    <a:pt x="1398" y="462"/>
                  </a:cubicBezTo>
                  <a:cubicBezTo>
                    <a:pt x="1320" y="184"/>
                    <a:pt x="1063" y="0"/>
                    <a:pt x="7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58;p3"/>
            <p:cNvSpPr/>
            <p:nvPr/>
          </p:nvSpPr>
          <p:spPr>
            <a:xfrm rot="2536425">
              <a:off x="8094075" y="828818"/>
              <a:ext cx="56978" cy="49540"/>
            </a:xfrm>
            <a:custGeom>
              <a:avLst/>
              <a:gdLst/>
              <a:ahLst/>
              <a:cxnLst/>
              <a:rect l="l" t="t" r="r" b="b"/>
              <a:pathLst>
                <a:path w="406" h="353" extrusionOk="0">
                  <a:moveTo>
                    <a:pt x="118" y="0"/>
                  </a:moveTo>
                  <a:lnTo>
                    <a:pt x="1" y="353"/>
                  </a:lnTo>
                  <a:lnTo>
                    <a:pt x="1" y="353"/>
                  </a:lnTo>
                  <a:lnTo>
                    <a:pt x="406" y="248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59;p3"/>
            <p:cNvSpPr/>
            <p:nvPr/>
          </p:nvSpPr>
          <p:spPr>
            <a:xfrm rot="2536425">
              <a:off x="8287080" y="1038857"/>
              <a:ext cx="209947" cy="174442"/>
            </a:xfrm>
            <a:custGeom>
              <a:avLst/>
              <a:gdLst/>
              <a:ahLst/>
              <a:cxnLst/>
              <a:rect l="l" t="t" r="r" b="b"/>
              <a:pathLst>
                <a:path w="1496" h="1243" extrusionOk="0">
                  <a:moveTo>
                    <a:pt x="749" y="0"/>
                  </a:moveTo>
                  <a:cubicBezTo>
                    <a:pt x="678" y="0"/>
                    <a:pt x="606" y="13"/>
                    <a:pt x="536" y="39"/>
                  </a:cubicBezTo>
                  <a:cubicBezTo>
                    <a:pt x="13" y="235"/>
                    <a:pt x="0" y="966"/>
                    <a:pt x="497" y="1188"/>
                  </a:cubicBezTo>
                  <a:cubicBezTo>
                    <a:pt x="582" y="1226"/>
                    <a:pt x="669" y="1243"/>
                    <a:pt x="752" y="1243"/>
                  </a:cubicBezTo>
                  <a:cubicBezTo>
                    <a:pt x="1162" y="1243"/>
                    <a:pt x="1496" y="828"/>
                    <a:pt x="1333" y="405"/>
                  </a:cubicBezTo>
                  <a:cubicBezTo>
                    <a:pt x="1231" y="151"/>
                    <a:pt x="996" y="0"/>
                    <a:pt x="7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60;p3"/>
            <p:cNvSpPr/>
            <p:nvPr/>
          </p:nvSpPr>
          <p:spPr>
            <a:xfrm rot="2536425">
              <a:off x="8406897" y="1015666"/>
              <a:ext cx="55153" cy="49680"/>
            </a:xfrm>
            <a:custGeom>
              <a:avLst/>
              <a:gdLst/>
              <a:ahLst/>
              <a:cxnLst/>
              <a:rect l="l" t="t" r="r" b="b"/>
              <a:pathLst>
                <a:path w="393" h="354" extrusionOk="0">
                  <a:moveTo>
                    <a:pt x="79" y="1"/>
                  </a:moveTo>
                  <a:lnTo>
                    <a:pt x="1" y="353"/>
                  </a:lnTo>
                  <a:lnTo>
                    <a:pt x="393" y="21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61;p3"/>
            <p:cNvSpPr/>
            <p:nvPr/>
          </p:nvSpPr>
          <p:spPr>
            <a:xfrm rot="2536425">
              <a:off x="8604479" y="1172485"/>
              <a:ext cx="209947" cy="173600"/>
            </a:xfrm>
            <a:custGeom>
              <a:avLst/>
              <a:gdLst/>
              <a:ahLst/>
              <a:cxnLst/>
              <a:rect l="l" t="t" r="r" b="b"/>
              <a:pathLst>
                <a:path w="1496" h="1237" extrusionOk="0">
                  <a:moveTo>
                    <a:pt x="764" y="1"/>
                  </a:moveTo>
                  <a:cubicBezTo>
                    <a:pt x="689" y="1"/>
                    <a:pt x="612" y="15"/>
                    <a:pt x="536" y="45"/>
                  </a:cubicBezTo>
                  <a:cubicBezTo>
                    <a:pt x="27" y="241"/>
                    <a:pt x="0" y="959"/>
                    <a:pt x="510" y="1181"/>
                  </a:cubicBezTo>
                  <a:cubicBezTo>
                    <a:pt x="595" y="1220"/>
                    <a:pt x="681" y="1237"/>
                    <a:pt x="763" y="1237"/>
                  </a:cubicBezTo>
                  <a:cubicBezTo>
                    <a:pt x="1164" y="1237"/>
                    <a:pt x="1495" y="831"/>
                    <a:pt x="1333" y="398"/>
                  </a:cubicBezTo>
                  <a:cubicBezTo>
                    <a:pt x="1242" y="157"/>
                    <a:pt x="1013" y="1"/>
                    <a:pt x="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62;p3"/>
            <p:cNvSpPr/>
            <p:nvPr/>
          </p:nvSpPr>
          <p:spPr>
            <a:xfrm rot="2536425">
              <a:off x="8725513" y="1149542"/>
              <a:ext cx="55153" cy="51504"/>
            </a:xfrm>
            <a:custGeom>
              <a:avLst/>
              <a:gdLst/>
              <a:ahLst/>
              <a:cxnLst/>
              <a:rect l="l" t="t" r="r" b="b"/>
              <a:pathLst>
                <a:path w="393" h="367" extrusionOk="0">
                  <a:moveTo>
                    <a:pt x="66" y="1"/>
                  </a:moveTo>
                  <a:lnTo>
                    <a:pt x="0" y="366"/>
                  </a:lnTo>
                  <a:lnTo>
                    <a:pt x="0" y="366"/>
                  </a:lnTo>
                  <a:lnTo>
                    <a:pt x="392" y="21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63;p3"/>
            <p:cNvSpPr/>
            <p:nvPr/>
          </p:nvSpPr>
          <p:spPr>
            <a:xfrm rot="2536425">
              <a:off x="8927428" y="1256641"/>
              <a:ext cx="226648" cy="173319"/>
            </a:xfrm>
            <a:custGeom>
              <a:avLst/>
              <a:gdLst/>
              <a:ahLst/>
              <a:cxnLst/>
              <a:rect l="l" t="t" r="r" b="b"/>
              <a:pathLst>
                <a:path w="1615" h="1235" extrusionOk="0">
                  <a:moveTo>
                    <a:pt x="810" y="0"/>
                  </a:moveTo>
                  <a:cubicBezTo>
                    <a:pt x="683" y="0"/>
                    <a:pt x="555" y="39"/>
                    <a:pt x="445" y="118"/>
                  </a:cubicBezTo>
                  <a:cubicBezTo>
                    <a:pt x="1" y="457"/>
                    <a:pt x="183" y="1150"/>
                    <a:pt x="719" y="1228"/>
                  </a:cubicBezTo>
                  <a:cubicBezTo>
                    <a:pt x="751" y="1233"/>
                    <a:pt x="783" y="1235"/>
                    <a:pt x="814" y="1235"/>
                  </a:cubicBezTo>
                  <a:cubicBezTo>
                    <a:pt x="1308" y="1235"/>
                    <a:pt x="1614" y="666"/>
                    <a:pt x="1307" y="248"/>
                  </a:cubicBezTo>
                  <a:cubicBezTo>
                    <a:pt x="1182" y="85"/>
                    <a:pt x="997" y="0"/>
                    <a:pt x="8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64;p3"/>
            <p:cNvSpPr/>
            <p:nvPr/>
          </p:nvSpPr>
          <p:spPr>
            <a:xfrm rot="2536425">
              <a:off x="9030511" y="1230736"/>
              <a:ext cx="49680" cy="49680"/>
            </a:xfrm>
            <a:custGeom>
              <a:avLst/>
              <a:gdLst/>
              <a:ahLst/>
              <a:cxnLst/>
              <a:rect l="l" t="t" r="r" b="b"/>
              <a:pathLst>
                <a:path w="354" h="354" extrusionOk="0">
                  <a:moveTo>
                    <a:pt x="1" y="1"/>
                  </a:moveTo>
                  <a:lnTo>
                    <a:pt x="27" y="353"/>
                  </a:lnTo>
                  <a:lnTo>
                    <a:pt x="354" y="1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A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65;p3"/>
            <p:cNvSpPr/>
            <p:nvPr/>
          </p:nvSpPr>
          <p:spPr>
            <a:xfrm rot="2536425">
              <a:off x="7421335" y="394033"/>
              <a:ext cx="203632" cy="172196"/>
            </a:xfrm>
            <a:custGeom>
              <a:avLst/>
              <a:gdLst/>
              <a:ahLst/>
              <a:cxnLst/>
              <a:rect l="l" t="t" r="r" b="b"/>
              <a:pathLst>
                <a:path w="1451" h="1227" extrusionOk="0">
                  <a:moveTo>
                    <a:pt x="799" y="0"/>
                  </a:moveTo>
                  <a:cubicBezTo>
                    <a:pt x="289" y="0"/>
                    <a:pt x="1" y="608"/>
                    <a:pt x="340" y="1009"/>
                  </a:cubicBezTo>
                  <a:cubicBezTo>
                    <a:pt x="471" y="1159"/>
                    <a:pt x="642" y="1227"/>
                    <a:pt x="809" y="1227"/>
                  </a:cubicBezTo>
                  <a:cubicBezTo>
                    <a:pt x="1110" y="1227"/>
                    <a:pt x="1399" y="1009"/>
                    <a:pt x="1424" y="657"/>
                  </a:cubicBezTo>
                  <a:cubicBezTo>
                    <a:pt x="1450" y="317"/>
                    <a:pt x="1202" y="17"/>
                    <a:pt x="862" y="3"/>
                  </a:cubicBezTo>
                  <a:cubicBezTo>
                    <a:pt x="841" y="1"/>
                    <a:pt x="820" y="0"/>
                    <a:pt x="7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66;p3"/>
            <p:cNvSpPr/>
            <p:nvPr/>
          </p:nvSpPr>
          <p:spPr>
            <a:xfrm rot="2536425">
              <a:off x="7577391" y="396475"/>
              <a:ext cx="58802" cy="45891"/>
            </a:xfrm>
            <a:custGeom>
              <a:avLst/>
              <a:gdLst/>
              <a:ahLst/>
              <a:cxnLst/>
              <a:rect l="l" t="t" r="r" b="b"/>
              <a:pathLst>
                <a:path w="419" h="327" extrusionOk="0">
                  <a:moveTo>
                    <a:pt x="222" y="0"/>
                  </a:moveTo>
                  <a:lnTo>
                    <a:pt x="0" y="288"/>
                  </a:lnTo>
                  <a:lnTo>
                    <a:pt x="418" y="327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67;p3"/>
            <p:cNvSpPr/>
            <p:nvPr/>
          </p:nvSpPr>
          <p:spPr>
            <a:xfrm rot="2536425">
              <a:off x="7195982" y="119144"/>
              <a:ext cx="204615" cy="173740"/>
            </a:xfrm>
            <a:custGeom>
              <a:avLst/>
              <a:gdLst/>
              <a:ahLst/>
              <a:cxnLst/>
              <a:rect l="l" t="t" r="r" b="b"/>
              <a:pathLst>
                <a:path w="1458" h="1238" extrusionOk="0">
                  <a:moveTo>
                    <a:pt x="763" y="0"/>
                  </a:moveTo>
                  <a:cubicBezTo>
                    <a:pt x="333" y="0"/>
                    <a:pt x="1" y="458"/>
                    <a:pt x="204" y="886"/>
                  </a:cubicBezTo>
                  <a:cubicBezTo>
                    <a:pt x="316" y="1123"/>
                    <a:pt x="538" y="1238"/>
                    <a:pt x="760" y="1238"/>
                  </a:cubicBezTo>
                  <a:cubicBezTo>
                    <a:pt x="1003" y="1238"/>
                    <a:pt x="1245" y="1100"/>
                    <a:pt x="1340" y="834"/>
                  </a:cubicBezTo>
                  <a:cubicBezTo>
                    <a:pt x="1458" y="507"/>
                    <a:pt x="1288" y="154"/>
                    <a:pt x="975" y="37"/>
                  </a:cubicBezTo>
                  <a:cubicBezTo>
                    <a:pt x="903" y="12"/>
                    <a:pt x="832" y="0"/>
                    <a:pt x="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68;p3"/>
            <p:cNvSpPr/>
            <p:nvPr/>
          </p:nvSpPr>
          <p:spPr>
            <a:xfrm rot="2536425">
              <a:off x="7357331" y="136198"/>
              <a:ext cx="55153" cy="51504"/>
            </a:xfrm>
            <a:custGeom>
              <a:avLst/>
              <a:gdLst/>
              <a:ahLst/>
              <a:cxnLst/>
              <a:rect l="l" t="t" r="r" b="b"/>
              <a:pathLst>
                <a:path w="393" h="367" extrusionOk="0">
                  <a:moveTo>
                    <a:pt x="288" y="1"/>
                  </a:moveTo>
                  <a:lnTo>
                    <a:pt x="1" y="223"/>
                  </a:lnTo>
                  <a:lnTo>
                    <a:pt x="393" y="366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9" name="Google Shape;69;p3"/>
          <p:cNvSpPr/>
          <p:nvPr/>
        </p:nvSpPr>
        <p:spPr>
          <a:xfrm rot="-554260">
            <a:off x="3296934" y="474844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70;p3"/>
          <p:cNvSpPr/>
          <p:nvPr/>
        </p:nvSpPr>
        <p:spPr>
          <a:xfrm rot="-554252">
            <a:off x="1076795" y="3040714"/>
            <a:ext cx="294279" cy="293009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71;p3"/>
          <p:cNvSpPr/>
          <p:nvPr/>
        </p:nvSpPr>
        <p:spPr>
          <a:xfrm rot="-554260">
            <a:off x="6026287" y="565222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72;p3"/>
          <p:cNvSpPr/>
          <p:nvPr/>
        </p:nvSpPr>
        <p:spPr>
          <a:xfrm rot="-554252">
            <a:off x="8246845" y="1955639"/>
            <a:ext cx="294279" cy="293009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73;p3"/>
          <p:cNvSpPr/>
          <p:nvPr/>
        </p:nvSpPr>
        <p:spPr>
          <a:xfrm rot="-554260">
            <a:off x="3471334" y="4691644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"/>
          <p:cNvSpPr/>
          <p:nvPr/>
        </p:nvSpPr>
        <p:spPr>
          <a:xfrm rot="10800000" flipH="1">
            <a:off x="5090925" y="4117018"/>
            <a:ext cx="3994477" cy="1199932"/>
          </a:xfrm>
          <a:custGeom>
            <a:avLst/>
            <a:gdLst/>
            <a:ahLst/>
            <a:cxnLst/>
            <a:rect l="l" t="t" r="r" b="b"/>
            <a:pathLst>
              <a:path w="24904" h="6770" extrusionOk="0">
                <a:moveTo>
                  <a:pt x="1" y="0"/>
                </a:moveTo>
                <a:cubicBezTo>
                  <a:pt x="949" y="1057"/>
                  <a:pt x="2104" y="1940"/>
                  <a:pt x="3564" y="2093"/>
                </a:cubicBezTo>
                <a:cubicBezTo>
                  <a:pt x="3717" y="2108"/>
                  <a:pt x="3871" y="2115"/>
                  <a:pt x="4026" y="2115"/>
                </a:cubicBezTo>
                <a:cubicBezTo>
                  <a:pt x="5399" y="2115"/>
                  <a:pt x="6827" y="1579"/>
                  <a:pt x="8208" y="1579"/>
                </a:cubicBezTo>
                <a:cubicBezTo>
                  <a:pt x="8244" y="1579"/>
                  <a:pt x="8280" y="1580"/>
                  <a:pt x="8316" y="1581"/>
                </a:cubicBezTo>
                <a:cubicBezTo>
                  <a:pt x="11150" y="1635"/>
                  <a:pt x="13046" y="3924"/>
                  <a:pt x="15182" y="5515"/>
                </a:cubicBezTo>
                <a:cubicBezTo>
                  <a:pt x="16088" y="6192"/>
                  <a:pt x="17163" y="6769"/>
                  <a:pt x="18342" y="6769"/>
                </a:cubicBezTo>
                <a:cubicBezTo>
                  <a:pt x="18567" y="6769"/>
                  <a:pt x="18797" y="6748"/>
                  <a:pt x="19029" y="6703"/>
                </a:cubicBezTo>
                <a:cubicBezTo>
                  <a:pt x="20642" y="6376"/>
                  <a:pt x="21939" y="4926"/>
                  <a:pt x="22811" y="3455"/>
                </a:cubicBezTo>
                <a:cubicBezTo>
                  <a:pt x="23606" y="2180"/>
                  <a:pt x="24195" y="1036"/>
                  <a:pt x="249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" name="Google Shape;152;p8"/>
          <p:cNvSpPr/>
          <p:nvPr/>
        </p:nvSpPr>
        <p:spPr>
          <a:xfrm rot="-554252">
            <a:off x="4622133" y="354214"/>
            <a:ext cx="294279" cy="293009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3" name="Google Shape;153;p8"/>
          <p:cNvSpPr txBox="1">
            <a:spLocks noGrp="1"/>
          </p:cNvSpPr>
          <p:nvPr>
            <p:ph type="title"/>
          </p:nvPr>
        </p:nvSpPr>
        <p:spPr>
          <a:xfrm>
            <a:off x="3567575" y="1219350"/>
            <a:ext cx="4826400" cy="27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4" name="Google Shape;154;p8"/>
          <p:cNvSpPr/>
          <p:nvPr/>
        </p:nvSpPr>
        <p:spPr>
          <a:xfrm flipH="1">
            <a:off x="-319481" y="-7"/>
            <a:ext cx="3701668" cy="1609957"/>
          </a:xfrm>
          <a:custGeom>
            <a:avLst/>
            <a:gdLst/>
            <a:ahLst/>
            <a:cxnLst/>
            <a:rect l="l" t="t" r="r" b="b"/>
            <a:pathLst>
              <a:path w="24904" h="6770" extrusionOk="0">
                <a:moveTo>
                  <a:pt x="1" y="0"/>
                </a:moveTo>
                <a:cubicBezTo>
                  <a:pt x="949" y="1057"/>
                  <a:pt x="2104" y="1940"/>
                  <a:pt x="3564" y="2093"/>
                </a:cubicBezTo>
                <a:cubicBezTo>
                  <a:pt x="3717" y="2108"/>
                  <a:pt x="3871" y="2115"/>
                  <a:pt x="4026" y="2115"/>
                </a:cubicBezTo>
                <a:cubicBezTo>
                  <a:pt x="5399" y="2115"/>
                  <a:pt x="6827" y="1579"/>
                  <a:pt x="8208" y="1579"/>
                </a:cubicBezTo>
                <a:cubicBezTo>
                  <a:pt x="8244" y="1579"/>
                  <a:pt x="8280" y="1580"/>
                  <a:pt x="8316" y="1581"/>
                </a:cubicBezTo>
                <a:cubicBezTo>
                  <a:pt x="11150" y="1635"/>
                  <a:pt x="13046" y="3924"/>
                  <a:pt x="15182" y="5515"/>
                </a:cubicBezTo>
                <a:cubicBezTo>
                  <a:pt x="16088" y="6192"/>
                  <a:pt x="17163" y="6769"/>
                  <a:pt x="18342" y="6769"/>
                </a:cubicBezTo>
                <a:cubicBezTo>
                  <a:pt x="18567" y="6769"/>
                  <a:pt x="18797" y="6748"/>
                  <a:pt x="19029" y="6703"/>
                </a:cubicBezTo>
                <a:cubicBezTo>
                  <a:pt x="20642" y="6376"/>
                  <a:pt x="21939" y="4926"/>
                  <a:pt x="22811" y="3455"/>
                </a:cubicBezTo>
                <a:cubicBezTo>
                  <a:pt x="23606" y="2180"/>
                  <a:pt x="24195" y="1036"/>
                  <a:pt x="249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5" name="Google Shape;155;p8"/>
          <p:cNvSpPr/>
          <p:nvPr/>
        </p:nvSpPr>
        <p:spPr>
          <a:xfrm rot="-554260">
            <a:off x="8456999" y="2867372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6" name="Google Shape;156;p8"/>
          <p:cNvSpPr/>
          <p:nvPr/>
        </p:nvSpPr>
        <p:spPr>
          <a:xfrm rot="-554260">
            <a:off x="3452709" y="4641282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7" name="Google Shape;157;p8"/>
          <p:cNvSpPr/>
          <p:nvPr/>
        </p:nvSpPr>
        <p:spPr>
          <a:xfrm rot="-554260">
            <a:off x="6816184" y="802482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58" name="Google Shape;158;p8"/>
          <p:cNvGrpSpPr/>
          <p:nvPr/>
        </p:nvGrpSpPr>
        <p:grpSpPr>
          <a:xfrm>
            <a:off x="2310925" y="-7750"/>
            <a:ext cx="806914" cy="1527286"/>
            <a:chOff x="7695325" y="-98162"/>
            <a:chExt cx="806914" cy="1527286"/>
          </a:xfrm>
        </p:grpSpPr>
        <p:sp>
          <p:nvSpPr>
            <p:cNvPr id="159" name="Google Shape;159;p8"/>
            <p:cNvSpPr/>
            <p:nvPr/>
          </p:nvSpPr>
          <p:spPr>
            <a:xfrm>
              <a:off x="8112175" y="-98162"/>
              <a:ext cx="9700" cy="1329531"/>
            </a:xfrm>
            <a:custGeom>
              <a:avLst/>
              <a:gdLst/>
              <a:ahLst/>
              <a:cxnLst/>
              <a:rect l="l" t="t" r="r" b="b"/>
              <a:pathLst>
                <a:path w="66" h="8375" extrusionOk="0">
                  <a:moveTo>
                    <a:pt x="0" y="0"/>
                  </a:moveTo>
                  <a:lnTo>
                    <a:pt x="0" y="8348"/>
                  </a:lnTo>
                  <a:cubicBezTo>
                    <a:pt x="0" y="8361"/>
                    <a:pt x="13" y="8374"/>
                    <a:pt x="40" y="8374"/>
                  </a:cubicBezTo>
                  <a:cubicBezTo>
                    <a:pt x="53" y="8374"/>
                    <a:pt x="66" y="8361"/>
                    <a:pt x="66" y="8348"/>
                  </a:cubicBezTo>
                  <a:lnTo>
                    <a:pt x="66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7695325" y="299649"/>
              <a:ext cx="797210" cy="474458"/>
            </a:xfrm>
            <a:custGeom>
              <a:avLst/>
              <a:gdLst/>
              <a:ahLst/>
              <a:cxnLst/>
              <a:rect l="l" t="t" r="r" b="b"/>
              <a:pathLst>
                <a:path w="5422" h="3227" extrusionOk="0">
                  <a:moveTo>
                    <a:pt x="2901" y="144"/>
                  </a:moveTo>
                  <a:cubicBezTo>
                    <a:pt x="4403" y="222"/>
                    <a:pt x="5121" y="1712"/>
                    <a:pt x="5239" y="1973"/>
                  </a:cubicBezTo>
                  <a:cubicBezTo>
                    <a:pt x="5121" y="2156"/>
                    <a:pt x="4481" y="2966"/>
                    <a:pt x="2953" y="3057"/>
                  </a:cubicBezTo>
                  <a:lnTo>
                    <a:pt x="2835" y="3057"/>
                  </a:lnTo>
                  <a:cubicBezTo>
                    <a:pt x="2799" y="3058"/>
                    <a:pt x="2762" y="3058"/>
                    <a:pt x="2726" y="3058"/>
                  </a:cubicBezTo>
                  <a:cubicBezTo>
                    <a:pt x="1140" y="3058"/>
                    <a:pt x="349" y="2230"/>
                    <a:pt x="183" y="2064"/>
                  </a:cubicBezTo>
                  <a:cubicBezTo>
                    <a:pt x="340" y="1738"/>
                    <a:pt x="1137" y="183"/>
                    <a:pt x="2744" y="144"/>
                  </a:cubicBezTo>
                  <a:close/>
                  <a:moveTo>
                    <a:pt x="2731" y="0"/>
                  </a:moveTo>
                  <a:cubicBezTo>
                    <a:pt x="2548" y="0"/>
                    <a:pt x="2378" y="26"/>
                    <a:pt x="2208" y="66"/>
                  </a:cubicBezTo>
                  <a:cubicBezTo>
                    <a:pt x="2156" y="79"/>
                    <a:pt x="2104" y="92"/>
                    <a:pt x="2052" y="105"/>
                  </a:cubicBezTo>
                  <a:cubicBezTo>
                    <a:pt x="1712" y="209"/>
                    <a:pt x="1398" y="379"/>
                    <a:pt x="1124" y="601"/>
                  </a:cubicBezTo>
                  <a:lnTo>
                    <a:pt x="993" y="706"/>
                  </a:lnTo>
                  <a:cubicBezTo>
                    <a:pt x="758" y="915"/>
                    <a:pt x="549" y="1150"/>
                    <a:pt x="379" y="1411"/>
                  </a:cubicBezTo>
                  <a:lnTo>
                    <a:pt x="288" y="1542"/>
                  </a:lnTo>
                  <a:cubicBezTo>
                    <a:pt x="196" y="1685"/>
                    <a:pt x="105" y="1842"/>
                    <a:pt x="40" y="1999"/>
                  </a:cubicBezTo>
                  <a:lnTo>
                    <a:pt x="14" y="2051"/>
                  </a:lnTo>
                  <a:lnTo>
                    <a:pt x="1" y="2090"/>
                  </a:lnTo>
                  <a:lnTo>
                    <a:pt x="27" y="2130"/>
                  </a:lnTo>
                  <a:cubicBezTo>
                    <a:pt x="53" y="2169"/>
                    <a:pt x="863" y="3227"/>
                    <a:pt x="2692" y="3227"/>
                  </a:cubicBezTo>
                  <a:lnTo>
                    <a:pt x="2966" y="3227"/>
                  </a:lnTo>
                  <a:cubicBezTo>
                    <a:pt x="4756" y="3122"/>
                    <a:pt x="5370" y="2077"/>
                    <a:pt x="5396" y="2038"/>
                  </a:cubicBezTo>
                  <a:lnTo>
                    <a:pt x="5422" y="2012"/>
                  </a:lnTo>
                  <a:lnTo>
                    <a:pt x="5409" y="1960"/>
                  </a:lnTo>
                  <a:cubicBezTo>
                    <a:pt x="5343" y="1816"/>
                    <a:pt x="5265" y="1672"/>
                    <a:pt x="5187" y="1529"/>
                  </a:cubicBezTo>
                  <a:cubicBezTo>
                    <a:pt x="5161" y="1490"/>
                    <a:pt x="5121" y="1437"/>
                    <a:pt x="5095" y="1385"/>
                  </a:cubicBezTo>
                  <a:cubicBezTo>
                    <a:pt x="4912" y="1111"/>
                    <a:pt x="4703" y="862"/>
                    <a:pt x="4455" y="640"/>
                  </a:cubicBezTo>
                  <a:lnTo>
                    <a:pt x="4325" y="536"/>
                  </a:lnTo>
                  <a:cubicBezTo>
                    <a:pt x="4076" y="340"/>
                    <a:pt x="3789" y="183"/>
                    <a:pt x="3488" y="105"/>
                  </a:cubicBezTo>
                  <a:cubicBezTo>
                    <a:pt x="3436" y="79"/>
                    <a:pt x="3384" y="66"/>
                    <a:pt x="3332" y="53"/>
                  </a:cubicBezTo>
                  <a:cubicBezTo>
                    <a:pt x="3188" y="26"/>
                    <a:pt x="3044" y="0"/>
                    <a:pt x="2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7873971" y="370664"/>
              <a:ext cx="397723" cy="342280"/>
            </a:xfrm>
            <a:custGeom>
              <a:avLst/>
              <a:gdLst/>
              <a:ahLst/>
              <a:cxnLst/>
              <a:rect l="l" t="t" r="r" b="b"/>
              <a:pathLst>
                <a:path w="2705" h="2328" extrusionOk="0">
                  <a:moveTo>
                    <a:pt x="1555" y="1"/>
                  </a:moveTo>
                  <a:cubicBezTo>
                    <a:pt x="523" y="1"/>
                    <a:pt x="0" y="1255"/>
                    <a:pt x="732" y="1986"/>
                  </a:cubicBezTo>
                  <a:cubicBezTo>
                    <a:pt x="968" y="2222"/>
                    <a:pt x="1257" y="2328"/>
                    <a:pt x="1540" y="2328"/>
                  </a:cubicBezTo>
                  <a:cubicBezTo>
                    <a:pt x="2135" y="2328"/>
                    <a:pt x="2705" y="1862"/>
                    <a:pt x="2705" y="1163"/>
                  </a:cubicBezTo>
                  <a:cubicBezTo>
                    <a:pt x="2705" y="523"/>
                    <a:pt x="2182" y="1"/>
                    <a:pt x="15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7968072" y="188200"/>
              <a:ext cx="53961" cy="130707"/>
            </a:xfrm>
            <a:custGeom>
              <a:avLst/>
              <a:gdLst/>
              <a:ahLst/>
              <a:cxnLst/>
              <a:rect l="l" t="t" r="r" b="b"/>
              <a:pathLst>
                <a:path w="367" h="889" extrusionOk="0">
                  <a:moveTo>
                    <a:pt x="157" y="1"/>
                  </a:moveTo>
                  <a:lnTo>
                    <a:pt x="1" y="40"/>
                  </a:lnTo>
                  <a:lnTo>
                    <a:pt x="210" y="889"/>
                  </a:lnTo>
                  <a:lnTo>
                    <a:pt x="366" y="850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8183183" y="178643"/>
              <a:ext cx="57784" cy="144234"/>
            </a:xfrm>
            <a:custGeom>
              <a:avLst/>
              <a:gdLst/>
              <a:ahLst/>
              <a:cxnLst/>
              <a:rect l="l" t="t" r="r" b="b"/>
              <a:pathLst>
                <a:path w="393" h="981" extrusionOk="0">
                  <a:moveTo>
                    <a:pt x="236" y="0"/>
                  </a:moveTo>
                  <a:lnTo>
                    <a:pt x="1" y="941"/>
                  </a:lnTo>
                  <a:lnTo>
                    <a:pt x="157" y="980"/>
                  </a:lnTo>
                  <a:lnTo>
                    <a:pt x="393" y="40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8327275" y="268920"/>
              <a:ext cx="121155" cy="132619"/>
            </a:xfrm>
            <a:custGeom>
              <a:avLst/>
              <a:gdLst/>
              <a:ahLst/>
              <a:cxnLst/>
              <a:rect l="l" t="t" r="r" b="b"/>
              <a:pathLst>
                <a:path w="824" h="902" extrusionOk="0">
                  <a:moveTo>
                    <a:pt x="693" y="0"/>
                  </a:moveTo>
                  <a:lnTo>
                    <a:pt x="0" y="784"/>
                  </a:lnTo>
                  <a:lnTo>
                    <a:pt x="118" y="902"/>
                  </a:lnTo>
                  <a:lnTo>
                    <a:pt x="823" y="105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7702971" y="954519"/>
              <a:ext cx="799269" cy="474605"/>
            </a:xfrm>
            <a:custGeom>
              <a:avLst/>
              <a:gdLst/>
              <a:ahLst/>
              <a:cxnLst/>
              <a:rect l="l" t="t" r="r" b="b"/>
              <a:pathLst>
                <a:path w="5436" h="3228" extrusionOk="0">
                  <a:moveTo>
                    <a:pt x="2849" y="158"/>
                  </a:moveTo>
                  <a:cubicBezTo>
                    <a:pt x="4390" y="184"/>
                    <a:pt x="5135" y="1725"/>
                    <a:pt x="5252" y="1987"/>
                  </a:cubicBezTo>
                  <a:cubicBezTo>
                    <a:pt x="5135" y="2169"/>
                    <a:pt x="4495" y="2979"/>
                    <a:pt x="2979" y="3058"/>
                  </a:cubicBezTo>
                  <a:cubicBezTo>
                    <a:pt x="2895" y="3062"/>
                    <a:pt x="2812" y="3064"/>
                    <a:pt x="2732" y="3064"/>
                  </a:cubicBezTo>
                  <a:cubicBezTo>
                    <a:pt x="1158" y="3064"/>
                    <a:pt x="358" y="2251"/>
                    <a:pt x="197" y="2065"/>
                  </a:cubicBezTo>
                  <a:cubicBezTo>
                    <a:pt x="354" y="1738"/>
                    <a:pt x="1150" y="197"/>
                    <a:pt x="2757" y="158"/>
                  </a:cubicBezTo>
                  <a:close/>
                  <a:moveTo>
                    <a:pt x="2757" y="1"/>
                  </a:moveTo>
                  <a:cubicBezTo>
                    <a:pt x="2574" y="1"/>
                    <a:pt x="2404" y="14"/>
                    <a:pt x="2235" y="66"/>
                  </a:cubicBezTo>
                  <a:cubicBezTo>
                    <a:pt x="2182" y="66"/>
                    <a:pt x="2117" y="79"/>
                    <a:pt x="2065" y="105"/>
                  </a:cubicBezTo>
                  <a:cubicBezTo>
                    <a:pt x="1738" y="197"/>
                    <a:pt x="1425" y="367"/>
                    <a:pt x="1150" y="589"/>
                  </a:cubicBezTo>
                  <a:lnTo>
                    <a:pt x="1020" y="693"/>
                  </a:lnTo>
                  <a:cubicBezTo>
                    <a:pt x="785" y="915"/>
                    <a:pt x="563" y="1151"/>
                    <a:pt x="393" y="1412"/>
                  </a:cubicBezTo>
                  <a:lnTo>
                    <a:pt x="301" y="1555"/>
                  </a:lnTo>
                  <a:cubicBezTo>
                    <a:pt x="197" y="1699"/>
                    <a:pt x="118" y="1856"/>
                    <a:pt x="53" y="2013"/>
                  </a:cubicBezTo>
                  <a:cubicBezTo>
                    <a:pt x="27" y="2039"/>
                    <a:pt x="27" y="2052"/>
                    <a:pt x="27" y="2052"/>
                  </a:cubicBezTo>
                  <a:lnTo>
                    <a:pt x="1" y="2091"/>
                  </a:lnTo>
                  <a:lnTo>
                    <a:pt x="40" y="2130"/>
                  </a:lnTo>
                  <a:cubicBezTo>
                    <a:pt x="66" y="2183"/>
                    <a:pt x="876" y="3228"/>
                    <a:pt x="2705" y="3228"/>
                  </a:cubicBezTo>
                  <a:lnTo>
                    <a:pt x="2979" y="3228"/>
                  </a:lnTo>
                  <a:cubicBezTo>
                    <a:pt x="4769" y="3136"/>
                    <a:pt x="5383" y="2091"/>
                    <a:pt x="5409" y="2052"/>
                  </a:cubicBezTo>
                  <a:lnTo>
                    <a:pt x="5435" y="2013"/>
                  </a:lnTo>
                  <a:lnTo>
                    <a:pt x="5422" y="1974"/>
                  </a:lnTo>
                  <a:cubicBezTo>
                    <a:pt x="5357" y="1817"/>
                    <a:pt x="5291" y="1673"/>
                    <a:pt x="5200" y="1529"/>
                  </a:cubicBezTo>
                  <a:lnTo>
                    <a:pt x="5122" y="1399"/>
                  </a:lnTo>
                  <a:cubicBezTo>
                    <a:pt x="4939" y="1111"/>
                    <a:pt x="4717" y="863"/>
                    <a:pt x="4482" y="641"/>
                  </a:cubicBezTo>
                  <a:cubicBezTo>
                    <a:pt x="4429" y="615"/>
                    <a:pt x="4390" y="576"/>
                    <a:pt x="4351" y="537"/>
                  </a:cubicBezTo>
                  <a:cubicBezTo>
                    <a:pt x="4103" y="341"/>
                    <a:pt x="3815" y="184"/>
                    <a:pt x="3515" y="92"/>
                  </a:cubicBezTo>
                  <a:cubicBezTo>
                    <a:pt x="3463" y="79"/>
                    <a:pt x="3410" y="66"/>
                    <a:pt x="3345" y="53"/>
                  </a:cubicBezTo>
                  <a:cubicBezTo>
                    <a:pt x="3188" y="14"/>
                    <a:pt x="3018" y="1"/>
                    <a:pt x="2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7885439" y="1027593"/>
              <a:ext cx="397723" cy="340369"/>
            </a:xfrm>
            <a:custGeom>
              <a:avLst/>
              <a:gdLst/>
              <a:ahLst/>
              <a:cxnLst/>
              <a:rect l="l" t="t" r="r" b="b"/>
              <a:pathLst>
                <a:path w="2705" h="2315" extrusionOk="0">
                  <a:moveTo>
                    <a:pt x="1542" y="0"/>
                  </a:moveTo>
                  <a:cubicBezTo>
                    <a:pt x="510" y="0"/>
                    <a:pt x="1" y="1241"/>
                    <a:pt x="719" y="1973"/>
                  </a:cubicBezTo>
                  <a:cubicBezTo>
                    <a:pt x="955" y="2209"/>
                    <a:pt x="1246" y="2314"/>
                    <a:pt x="1531" y="2314"/>
                  </a:cubicBezTo>
                  <a:cubicBezTo>
                    <a:pt x="2129" y="2314"/>
                    <a:pt x="2705" y="1849"/>
                    <a:pt x="2705" y="1150"/>
                  </a:cubicBezTo>
                  <a:cubicBezTo>
                    <a:pt x="2705" y="510"/>
                    <a:pt x="2182" y="0"/>
                    <a:pt x="15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7979541" y="843218"/>
              <a:ext cx="53961" cy="132619"/>
            </a:xfrm>
            <a:custGeom>
              <a:avLst/>
              <a:gdLst/>
              <a:ahLst/>
              <a:cxnLst/>
              <a:rect l="l" t="t" r="r" b="b"/>
              <a:pathLst>
                <a:path w="367" h="902" extrusionOk="0">
                  <a:moveTo>
                    <a:pt x="158" y="0"/>
                  </a:moveTo>
                  <a:lnTo>
                    <a:pt x="1" y="39"/>
                  </a:lnTo>
                  <a:lnTo>
                    <a:pt x="210" y="902"/>
                  </a:lnTo>
                  <a:lnTo>
                    <a:pt x="367" y="86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8194798" y="835572"/>
              <a:ext cx="57637" cy="144087"/>
            </a:xfrm>
            <a:custGeom>
              <a:avLst/>
              <a:gdLst/>
              <a:ahLst/>
              <a:cxnLst/>
              <a:rect l="l" t="t" r="r" b="b"/>
              <a:pathLst>
                <a:path w="392" h="980" extrusionOk="0">
                  <a:moveTo>
                    <a:pt x="235" y="0"/>
                  </a:moveTo>
                  <a:lnTo>
                    <a:pt x="0" y="941"/>
                  </a:lnTo>
                  <a:lnTo>
                    <a:pt x="157" y="980"/>
                  </a:lnTo>
                  <a:lnTo>
                    <a:pt x="392" y="39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8334921" y="921879"/>
              <a:ext cx="121155" cy="132766"/>
            </a:xfrm>
            <a:custGeom>
              <a:avLst/>
              <a:gdLst/>
              <a:ahLst/>
              <a:cxnLst/>
              <a:rect l="l" t="t" r="r" b="b"/>
              <a:pathLst>
                <a:path w="824" h="903" extrusionOk="0">
                  <a:moveTo>
                    <a:pt x="706" y="1"/>
                  </a:moveTo>
                  <a:lnTo>
                    <a:pt x="1" y="798"/>
                  </a:lnTo>
                  <a:lnTo>
                    <a:pt x="131" y="902"/>
                  </a:lnTo>
                  <a:lnTo>
                    <a:pt x="824" y="105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"/>
          <p:cNvSpPr txBox="1">
            <a:spLocks noGrp="1"/>
          </p:cNvSpPr>
          <p:nvPr>
            <p:ph type="title" hasCustomPrompt="1"/>
          </p:nvPr>
        </p:nvSpPr>
        <p:spPr>
          <a:xfrm>
            <a:off x="3483575" y="1628550"/>
            <a:ext cx="4536900" cy="14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95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8" name="Google Shape;198;p11"/>
          <p:cNvSpPr txBox="1">
            <a:spLocks noGrp="1"/>
          </p:cNvSpPr>
          <p:nvPr>
            <p:ph type="body" idx="1"/>
          </p:nvPr>
        </p:nvSpPr>
        <p:spPr>
          <a:xfrm>
            <a:off x="3483575" y="3028950"/>
            <a:ext cx="4536900" cy="4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9" name="Google Shape;199;p11"/>
          <p:cNvSpPr/>
          <p:nvPr/>
        </p:nvSpPr>
        <p:spPr>
          <a:xfrm rot="5400000" flipH="1">
            <a:off x="7711192" y="-892410"/>
            <a:ext cx="714068" cy="2385199"/>
          </a:xfrm>
          <a:custGeom>
            <a:avLst/>
            <a:gdLst/>
            <a:ahLst/>
            <a:cxnLst/>
            <a:rect l="l" t="t" r="r" b="b"/>
            <a:pathLst>
              <a:path w="5897" h="15160" extrusionOk="0">
                <a:moveTo>
                  <a:pt x="5897" y="0"/>
                </a:moveTo>
                <a:cubicBezTo>
                  <a:pt x="5461" y="458"/>
                  <a:pt x="5003" y="905"/>
                  <a:pt x="4556" y="1351"/>
                </a:cubicBezTo>
                <a:cubicBezTo>
                  <a:pt x="3063" y="2834"/>
                  <a:pt x="1570" y="4425"/>
                  <a:pt x="786" y="6386"/>
                </a:cubicBezTo>
                <a:cubicBezTo>
                  <a:pt x="1" y="8337"/>
                  <a:pt x="55" y="10767"/>
                  <a:pt x="1429" y="12380"/>
                </a:cubicBezTo>
                <a:cubicBezTo>
                  <a:pt x="2420" y="13535"/>
                  <a:pt x="3913" y="14091"/>
                  <a:pt x="5265" y="14800"/>
                </a:cubicBezTo>
                <a:cubicBezTo>
                  <a:pt x="5472" y="14909"/>
                  <a:pt x="5690" y="15029"/>
                  <a:pt x="5897" y="15159"/>
                </a:cubicBezTo>
                <a:lnTo>
                  <a:pt x="589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0" name="Google Shape;200;p11"/>
          <p:cNvSpPr/>
          <p:nvPr/>
        </p:nvSpPr>
        <p:spPr>
          <a:xfrm rot="-5400000">
            <a:off x="5635701" y="-779981"/>
            <a:ext cx="339520" cy="1785772"/>
          </a:xfrm>
          <a:custGeom>
            <a:avLst/>
            <a:gdLst/>
            <a:ahLst/>
            <a:cxnLst/>
            <a:rect l="l" t="t" r="r" b="b"/>
            <a:pathLst>
              <a:path w="5897" h="15160" extrusionOk="0">
                <a:moveTo>
                  <a:pt x="5897" y="0"/>
                </a:moveTo>
                <a:cubicBezTo>
                  <a:pt x="5461" y="458"/>
                  <a:pt x="5003" y="905"/>
                  <a:pt x="4556" y="1351"/>
                </a:cubicBezTo>
                <a:cubicBezTo>
                  <a:pt x="3063" y="2834"/>
                  <a:pt x="1570" y="4425"/>
                  <a:pt x="786" y="6386"/>
                </a:cubicBezTo>
                <a:cubicBezTo>
                  <a:pt x="1" y="8337"/>
                  <a:pt x="55" y="10767"/>
                  <a:pt x="1429" y="12380"/>
                </a:cubicBezTo>
                <a:cubicBezTo>
                  <a:pt x="2420" y="13535"/>
                  <a:pt x="3913" y="14091"/>
                  <a:pt x="5265" y="14800"/>
                </a:cubicBezTo>
                <a:cubicBezTo>
                  <a:pt x="5472" y="14909"/>
                  <a:pt x="5690" y="15029"/>
                  <a:pt x="5897" y="15159"/>
                </a:cubicBezTo>
                <a:lnTo>
                  <a:pt x="589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1" name="Google Shape;201;p11"/>
          <p:cNvSpPr/>
          <p:nvPr/>
        </p:nvSpPr>
        <p:spPr>
          <a:xfrm rot="-4914955" flipH="1">
            <a:off x="-1679063" y="3695183"/>
            <a:ext cx="4149748" cy="2795954"/>
          </a:xfrm>
          <a:custGeom>
            <a:avLst/>
            <a:gdLst/>
            <a:ahLst/>
            <a:cxnLst/>
            <a:rect l="l" t="t" r="r" b="b"/>
            <a:pathLst>
              <a:path w="63276" h="54078" extrusionOk="0">
                <a:moveTo>
                  <a:pt x="54840" y="1"/>
                </a:moveTo>
                <a:lnTo>
                  <a:pt x="1" y="10202"/>
                </a:lnTo>
                <a:cubicBezTo>
                  <a:pt x="459" y="13918"/>
                  <a:pt x="1657" y="17569"/>
                  <a:pt x="4622" y="20075"/>
                </a:cubicBezTo>
                <a:cubicBezTo>
                  <a:pt x="7749" y="22734"/>
                  <a:pt x="12370" y="23672"/>
                  <a:pt x="15760" y="26091"/>
                </a:cubicBezTo>
                <a:cubicBezTo>
                  <a:pt x="21841" y="30450"/>
                  <a:pt x="22538" y="38275"/>
                  <a:pt x="24827" y="44945"/>
                </a:cubicBezTo>
                <a:cubicBezTo>
                  <a:pt x="25971" y="48301"/>
                  <a:pt x="27857" y="51734"/>
                  <a:pt x="31431" y="53260"/>
                </a:cubicBezTo>
                <a:cubicBezTo>
                  <a:pt x="32783" y="53833"/>
                  <a:pt x="34245" y="54078"/>
                  <a:pt x="35748" y="54078"/>
                </a:cubicBezTo>
                <a:cubicBezTo>
                  <a:pt x="38705" y="54078"/>
                  <a:pt x="41818" y="53130"/>
                  <a:pt x="44542" y="51865"/>
                </a:cubicBezTo>
                <a:cubicBezTo>
                  <a:pt x="51353" y="48846"/>
                  <a:pt x="55778" y="45937"/>
                  <a:pt x="63276" y="45326"/>
                </a:cubicBezTo>
                <a:lnTo>
                  <a:pt x="5484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02" name="Google Shape;202;p11"/>
          <p:cNvGrpSpPr/>
          <p:nvPr/>
        </p:nvGrpSpPr>
        <p:grpSpPr>
          <a:xfrm flipH="1">
            <a:off x="-245897" y="-432210"/>
            <a:ext cx="2128540" cy="1965525"/>
            <a:chOff x="7164153" y="-355122"/>
            <a:chExt cx="2128540" cy="1965525"/>
          </a:xfrm>
        </p:grpSpPr>
        <p:sp>
          <p:nvSpPr>
            <p:cNvPr id="203" name="Google Shape;203;p11"/>
            <p:cNvSpPr/>
            <p:nvPr/>
          </p:nvSpPr>
          <p:spPr>
            <a:xfrm rot="2536425">
              <a:off x="7076163" y="365416"/>
              <a:ext cx="2345068" cy="524448"/>
            </a:xfrm>
            <a:custGeom>
              <a:avLst/>
              <a:gdLst/>
              <a:ahLst/>
              <a:cxnLst/>
              <a:rect l="l" t="t" r="r" b="b"/>
              <a:pathLst>
                <a:path w="16710" h="3737" extrusionOk="0">
                  <a:moveTo>
                    <a:pt x="16657" y="0"/>
                  </a:moveTo>
                  <a:cubicBezTo>
                    <a:pt x="16213" y="510"/>
                    <a:pt x="14083" y="2600"/>
                    <a:pt x="9028" y="3410"/>
                  </a:cubicBezTo>
                  <a:cubicBezTo>
                    <a:pt x="7762" y="3613"/>
                    <a:pt x="6604" y="3692"/>
                    <a:pt x="5566" y="3692"/>
                  </a:cubicBezTo>
                  <a:cubicBezTo>
                    <a:pt x="3670" y="3692"/>
                    <a:pt x="2177" y="3428"/>
                    <a:pt x="1164" y="3175"/>
                  </a:cubicBezTo>
                  <a:lnTo>
                    <a:pt x="1098" y="3149"/>
                  </a:lnTo>
                  <a:cubicBezTo>
                    <a:pt x="641" y="3018"/>
                    <a:pt x="301" y="2913"/>
                    <a:pt x="66" y="2822"/>
                  </a:cubicBezTo>
                  <a:cubicBezTo>
                    <a:pt x="40" y="2835"/>
                    <a:pt x="27" y="2848"/>
                    <a:pt x="1" y="2874"/>
                  </a:cubicBezTo>
                  <a:cubicBezTo>
                    <a:pt x="249" y="2953"/>
                    <a:pt x="615" y="3083"/>
                    <a:pt x="1085" y="3201"/>
                  </a:cubicBezTo>
                  <a:lnTo>
                    <a:pt x="1164" y="3227"/>
                  </a:lnTo>
                  <a:cubicBezTo>
                    <a:pt x="2091" y="3449"/>
                    <a:pt x="3032" y="3606"/>
                    <a:pt x="3985" y="3684"/>
                  </a:cubicBezTo>
                  <a:cubicBezTo>
                    <a:pt x="4469" y="3723"/>
                    <a:pt x="5004" y="3736"/>
                    <a:pt x="5566" y="3736"/>
                  </a:cubicBezTo>
                  <a:cubicBezTo>
                    <a:pt x="5814" y="3736"/>
                    <a:pt x="6062" y="3736"/>
                    <a:pt x="6324" y="3723"/>
                  </a:cubicBezTo>
                  <a:lnTo>
                    <a:pt x="6402" y="3723"/>
                  </a:lnTo>
                  <a:cubicBezTo>
                    <a:pt x="7160" y="3697"/>
                    <a:pt x="7917" y="3632"/>
                    <a:pt x="8688" y="3514"/>
                  </a:cubicBezTo>
                  <a:lnTo>
                    <a:pt x="8714" y="3514"/>
                  </a:lnTo>
                  <a:cubicBezTo>
                    <a:pt x="8819" y="3501"/>
                    <a:pt x="8923" y="3488"/>
                    <a:pt x="9041" y="3475"/>
                  </a:cubicBezTo>
                  <a:cubicBezTo>
                    <a:pt x="9759" y="3358"/>
                    <a:pt x="10465" y="3201"/>
                    <a:pt x="11170" y="3018"/>
                  </a:cubicBezTo>
                  <a:lnTo>
                    <a:pt x="11209" y="3005"/>
                  </a:lnTo>
                  <a:cubicBezTo>
                    <a:pt x="11993" y="2796"/>
                    <a:pt x="12764" y="2521"/>
                    <a:pt x="13495" y="2195"/>
                  </a:cubicBezTo>
                  <a:lnTo>
                    <a:pt x="13535" y="2182"/>
                  </a:lnTo>
                  <a:cubicBezTo>
                    <a:pt x="15494" y="1307"/>
                    <a:pt x="16448" y="340"/>
                    <a:pt x="16709" y="39"/>
                  </a:cubicBezTo>
                  <a:cubicBezTo>
                    <a:pt x="16696" y="13"/>
                    <a:pt x="16670" y="0"/>
                    <a:pt x="166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04;p11"/>
            <p:cNvSpPr/>
            <p:nvPr/>
          </p:nvSpPr>
          <p:spPr>
            <a:xfrm rot="2536425">
              <a:off x="7673145" y="623590"/>
              <a:ext cx="203632" cy="172617"/>
            </a:xfrm>
            <a:custGeom>
              <a:avLst/>
              <a:gdLst/>
              <a:ahLst/>
              <a:cxnLst/>
              <a:rect l="l" t="t" r="r" b="b"/>
              <a:pathLst>
                <a:path w="1451" h="1230" extrusionOk="0">
                  <a:moveTo>
                    <a:pt x="846" y="0"/>
                  </a:moveTo>
                  <a:cubicBezTo>
                    <a:pt x="839" y="0"/>
                    <a:pt x="831" y="0"/>
                    <a:pt x="824" y="0"/>
                  </a:cubicBezTo>
                  <a:cubicBezTo>
                    <a:pt x="275" y="0"/>
                    <a:pt x="1" y="667"/>
                    <a:pt x="393" y="1046"/>
                  </a:cubicBezTo>
                  <a:cubicBezTo>
                    <a:pt x="520" y="1173"/>
                    <a:pt x="677" y="1230"/>
                    <a:pt x="830" y="1230"/>
                  </a:cubicBezTo>
                  <a:cubicBezTo>
                    <a:pt x="1147" y="1230"/>
                    <a:pt x="1451" y="985"/>
                    <a:pt x="1451" y="614"/>
                  </a:cubicBezTo>
                  <a:cubicBezTo>
                    <a:pt x="1451" y="282"/>
                    <a:pt x="1176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205;p11"/>
            <p:cNvSpPr/>
            <p:nvPr/>
          </p:nvSpPr>
          <p:spPr>
            <a:xfrm rot="2536425">
              <a:off x="7828152" y="623794"/>
              <a:ext cx="58802" cy="42242"/>
            </a:xfrm>
            <a:custGeom>
              <a:avLst/>
              <a:gdLst/>
              <a:ahLst/>
              <a:cxnLst/>
              <a:rect l="l" t="t" r="r" b="b"/>
              <a:pathLst>
                <a:path w="419" h="301" extrusionOk="0">
                  <a:moveTo>
                    <a:pt x="197" y="0"/>
                  </a:moveTo>
                  <a:lnTo>
                    <a:pt x="1" y="301"/>
                  </a:lnTo>
                  <a:lnTo>
                    <a:pt x="419" y="301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206;p11"/>
            <p:cNvSpPr/>
            <p:nvPr/>
          </p:nvSpPr>
          <p:spPr>
            <a:xfrm rot="2536425">
              <a:off x="7961736" y="846514"/>
              <a:ext cx="210649" cy="174021"/>
            </a:xfrm>
            <a:custGeom>
              <a:avLst/>
              <a:gdLst/>
              <a:ahLst/>
              <a:cxnLst/>
              <a:rect l="l" t="t" r="r" b="b"/>
              <a:pathLst>
                <a:path w="1501" h="1240" extrusionOk="0">
                  <a:moveTo>
                    <a:pt x="786" y="0"/>
                  </a:moveTo>
                  <a:cubicBezTo>
                    <a:pt x="738" y="0"/>
                    <a:pt x="689" y="6"/>
                    <a:pt x="640" y="17"/>
                  </a:cubicBezTo>
                  <a:cubicBezTo>
                    <a:pt x="105" y="161"/>
                    <a:pt x="0" y="867"/>
                    <a:pt x="484" y="1154"/>
                  </a:cubicBezTo>
                  <a:cubicBezTo>
                    <a:pt x="584" y="1213"/>
                    <a:pt x="690" y="1239"/>
                    <a:pt x="792" y="1239"/>
                  </a:cubicBezTo>
                  <a:cubicBezTo>
                    <a:pt x="1168" y="1239"/>
                    <a:pt x="1501" y="883"/>
                    <a:pt x="1398" y="462"/>
                  </a:cubicBezTo>
                  <a:cubicBezTo>
                    <a:pt x="1320" y="184"/>
                    <a:pt x="1063" y="0"/>
                    <a:pt x="7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07;p11"/>
            <p:cNvSpPr/>
            <p:nvPr/>
          </p:nvSpPr>
          <p:spPr>
            <a:xfrm rot="2536425">
              <a:off x="8094075" y="828818"/>
              <a:ext cx="56978" cy="49540"/>
            </a:xfrm>
            <a:custGeom>
              <a:avLst/>
              <a:gdLst/>
              <a:ahLst/>
              <a:cxnLst/>
              <a:rect l="l" t="t" r="r" b="b"/>
              <a:pathLst>
                <a:path w="406" h="353" extrusionOk="0">
                  <a:moveTo>
                    <a:pt x="118" y="0"/>
                  </a:moveTo>
                  <a:lnTo>
                    <a:pt x="1" y="353"/>
                  </a:lnTo>
                  <a:lnTo>
                    <a:pt x="1" y="353"/>
                  </a:lnTo>
                  <a:lnTo>
                    <a:pt x="406" y="248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08;p11"/>
            <p:cNvSpPr/>
            <p:nvPr/>
          </p:nvSpPr>
          <p:spPr>
            <a:xfrm rot="2536425">
              <a:off x="8287080" y="1038857"/>
              <a:ext cx="209947" cy="174442"/>
            </a:xfrm>
            <a:custGeom>
              <a:avLst/>
              <a:gdLst/>
              <a:ahLst/>
              <a:cxnLst/>
              <a:rect l="l" t="t" r="r" b="b"/>
              <a:pathLst>
                <a:path w="1496" h="1243" extrusionOk="0">
                  <a:moveTo>
                    <a:pt x="749" y="0"/>
                  </a:moveTo>
                  <a:cubicBezTo>
                    <a:pt x="678" y="0"/>
                    <a:pt x="606" y="13"/>
                    <a:pt x="536" y="39"/>
                  </a:cubicBezTo>
                  <a:cubicBezTo>
                    <a:pt x="13" y="235"/>
                    <a:pt x="0" y="966"/>
                    <a:pt x="497" y="1188"/>
                  </a:cubicBezTo>
                  <a:cubicBezTo>
                    <a:pt x="582" y="1226"/>
                    <a:pt x="669" y="1243"/>
                    <a:pt x="752" y="1243"/>
                  </a:cubicBezTo>
                  <a:cubicBezTo>
                    <a:pt x="1162" y="1243"/>
                    <a:pt x="1496" y="828"/>
                    <a:pt x="1333" y="405"/>
                  </a:cubicBezTo>
                  <a:cubicBezTo>
                    <a:pt x="1231" y="151"/>
                    <a:pt x="996" y="0"/>
                    <a:pt x="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09;p11"/>
            <p:cNvSpPr/>
            <p:nvPr/>
          </p:nvSpPr>
          <p:spPr>
            <a:xfrm rot="2536425">
              <a:off x="8406897" y="1015666"/>
              <a:ext cx="55153" cy="49680"/>
            </a:xfrm>
            <a:custGeom>
              <a:avLst/>
              <a:gdLst/>
              <a:ahLst/>
              <a:cxnLst/>
              <a:rect l="l" t="t" r="r" b="b"/>
              <a:pathLst>
                <a:path w="393" h="354" extrusionOk="0">
                  <a:moveTo>
                    <a:pt x="79" y="1"/>
                  </a:moveTo>
                  <a:lnTo>
                    <a:pt x="1" y="353"/>
                  </a:lnTo>
                  <a:lnTo>
                    <a:pt x="393" y="21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0;p11"/>
            <p:cNvSpPr/>
            <p:nvPr/>
          </p:nvSpPr>
          <p:spPr>
            <a:xfrm rot="2536425">
              <a:off x="8604479" y="1172485"/>
              <a:ext cx="209947" cy="173600"/>
            </a:xfrm>
            <a:custGeom>
              <a:avLst/>
              <a:gdLst/>
              <a:ahLst/>
              <a:cxnLst/>
              <a:rect l="l" t="t" r="r" b="b"/>
              <a:pathLst>
                <a:path w="1496" h="1237" extrusionOk="0">
                  <a:moveTo>
                    <a:pt x="764" y="1"/>
                  </a:moveTo>
                  <a:cubicBezTo>
                    <a:pt x="689" y="1"/>
                    <a:pt x="612" y="15"/>
                    <a:pt x="536" y="45"/>
                  </a:cubicBezTo>
                  <a:cubicBezTo>
                    <a:pt x="27" y="241"/>
                    <a:pt x="0" y="959"/>
                    <a:pt x="510" y="1181"/>
                  </a:cubicBezTo>
                  <a:cubicBezTo>
                    <a:pt x="595" y="1220"/>
                    <a:pt x="681" y="1237"/>
                    <a:pt x="763" y="1237"/>
                  </a:cubicBezTo>
                  <a:cubicBezTo>
                    <a:pt x="1164" y="1237"/>
                    <a:pt x="1495" y="831"/>
                    <a:pt x="1333" y="398"/>
                  </a:cubicBezTo>
                  <a:cubicBezTo>
                    <a:pt x="1242" y="157"/>
                    <a:pt x="1013" y="1"/>
                    <a:pt x="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11;p11"/>
            <p:cNvSpPr/>
            <p:nvPr/>
          </p:nvSpPr>
          <p:spPr>
            <a:xfrm rot="2536425">
              <a:off x="8725513" y="1149542"/>
              <a:ext cx="55153" cy="51504"/>
            </a:xfrm>
            <a:custGeom>
              <a:avLst/>
              <a:gdLst/>
              <a:ahLst/>
              <a:cxnLst/>
              <a:rect l="l" t="t" r="r" b="b"/>
              <a:pathLst>
                <a:path w="393" h="367" extrusionOk="0">
                  <a:moveTo>
                    <a:pt x="66" y="1"/>
                  </a:moveTo>
                  <a:lnTo>
                    <a:pt x="0" y="366"/>
                  </a:lnTo>
                  <a:lnTo>
                    <a:pt x="0" y="366"/>
                  </a:lnTo>
                  <a:lnTo>
                    <a:pt x="392" y="21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12;p11"/>
            <p:cNvSpPr/>
            <p:nvPr/>
          </p:nvSpPr>
          <p:spPr>
            <a:xfrm rot="2536425">
              <a:off x="8927428" y="1256641"/>
              <a:ext cx="226648" cy="173319"/>
            </a:xfrm>
            <a:custGeom>
              <a:avLst/>
              <a:gdLst/>
              <a:ahLst/>
              <a:cxnLst/>
              <a:rect l="l" t="t" r="r" b="b"/>
              <a:pathLst>
                <a:path w="1615" h="1235" extrusionOk="0">
                  <a:moveTo>
                    <a:pt x="810" y="0"/>
                  </a:moveTo>
                  <a:cubicBezTo>
                    <a:pt x="683" y="0"/>
                    <a:pt x="555" y="39"/>
                    <a:pt x="445" y="118"/>
                  </a:cubicBezTo>
                  <a:cubicBezTo>
                    <a:pt x="1" y="457"/>
                    <a:pt x="183" y="1150"/>
                    <a:pt x="719" y="1228"/>
                  </a:cubicBezTo>
                  <a:cubicBezTo>
                    <a:pt x="751" y="1233"/>
                    <a:pt x="783" y="1235"/>
                    <a:pt x="814" y="1235"/>
                  </a:cubicBezTo>
                  <a:cubicBezTo>
                    <a:pt x="1308" y="1235"/>
                    <a:pt x="1614" y="666"/>
                    <a:pt x="1307" y="248"/>
                  </a:cubicBezTo>
                  <a:cubicBezTo>
                    <a:pt x="1182" y="85"/>
                    <a:pt x="997" y="0"/>
                    <a:pt x="8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213;p11"/>
            <p:cNvSpPr/>
            <p:nvPr/>
          </p:nvSpPr>
          <p:spPr>
            <a:xfrm rot="2536425">
              <a:off x="9030511" y="1230736"/>
              <a:ext cx="49680" cy="49680"/>
            </a:xfrm>
            <a:custGeom>
              <a:avLst/>
              <a:gdLst/>
              <a:ahLst/>
              <a:cxnLst/>
              <a:rect l="l" t="t" r="r" b="b"/>
              <a:pathLst>
                <a:path w="354" h="354" extrusionOk="0">
                  <a:moveTo>
                    <a:pt x="1" y="1"/>
                  </a:moveTo>
                  <a:lnTo>
                    <a:pt x="27" y="353"/>
                  </a:lnTo>
                  <a:lnTo>
                    <a:pt x="354" y="1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A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14;p11"/>
            <p:cNvSpPr/>
            <p:nvPr/>
          </p:nvSpPr>
          <p:spPr>
            <a:xfrm rot="2536425">
              <a:off x="7421335" y="394033"/>
              <a:ext cx="203632" cy="172196"/>
            </a:xfrm>
            <a:custGeom>
              <a:avLst/>
              <a:gdLst/>
              <a:ahLst/>
              <a:cxnLst/>
              <a:rect l="l" t="t" r="r" b="b"/>
              <a:pathLst>
                <a:path w="1451" h="1227" extrusionOk="0">
                  <a:moveTo>
                    <a:pt x="799" y="0"/>
                  </a:moveTo>
                  <a:cubicBezTo>
                    <a:pt x="289" y="0"/>
                    <a:pt x="1" y="608"/>
                    <a:pt x="340" y="1009"/>
                  </a:cubicBezTo>
                  <a:cubicBezTo>
                    <a:pt x="471" y="1159"/>
                    <a:pt x="642" y="1227"/>
                    <a:pt x="809" y="1227"/>
                  </a:cubicBezTo>
                  <a:cubicBezTo>
                    <a:pt x="1110" y="1227"/>
                    <a:pt x="1399" y="1009"/>
                    <a:pt x="1424" y="657"/>
                  </a:cubicBezTo>
                  <a:cubicBezTo>
                    <a:pt x="1450" y="317"/>
                    <a:pt x="1202" y="17"/>
                    <a:pt x="862" y="3"/>
                  </a:cubicBezTo>
                  <a:cubicBezTo>
                    <a:pt x="841" y="1"/>
                    <a:pt x="820" y="0"/>
                    <a:pt x="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15;p11"/>
            <p:cNvSpPr/>
            <p:nvPr/>
          </p:nvSpPr>
          <p:spPr>
            <a:xfrm rot="2536425">
              <a:off x="7577391" y="396475"/>
              <a:ext cx="58802" cy="45891"/>
            </a:xfrm>
            <a:custGeom>
              <a:avLst/>
              <a:gdLst/>
              <a:ahLst/>
              <a:cxnLst/>
              <a:rect l="l" t="t" r="r" b="b"/>
              <a:pathLst>
                <a:path w="419" h="327" extrusionOk="0">
                  <a:moveTo>
                    <a:pt x="222" y="0"/>
                  </a:moveTo>
                  <a:lnTo>
                    <a:pt x="0" y="288"/>
                  </a:lnTo>
                  <a:lnTo>
                    <a:pt x="418" y="327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216;p11"/>
            <p:cNvSpPr/>
            <p:nvPr/>
          </p:nvSpPr>
          <p:spPr>
            <a:xfrm rot="2536425">
              <a:off x="7195982" y="119144"/>
              <a:ext cx="204615" cy="173740"/>
            </a:xfrm>
            <a:custGeom>
              <a:avLst/>
              <a:gdLst/>
              <a:ahLst/>
              <a:cxnLst/>
              <a:rect l="l" t="t" r="r" b="b"/>
              <a:pathLst>
                <a:path w="1458" h="1238" extrusionOk="0">
                  <a:moveTo>
                    <a:pt x="763" y="0"/>
                  </a:moveTo>
                  <a:cubicBezTo>
                    <a:pt x="333" y="0"/>
                    <a:pt x="1" y="458"/>
                    <a:pt x="204" y="886"/>
                  </a:cubicBezTo>
                  <a:cubicBezTo>
                    <a:pt x="316" y="1123"/>
                    <a:pt x="538" y="1238"/>
                    <a:pt x="760" y="1238"/>
                  </a:cubicBezTo>
                  <a:cubicBezTo>
                    <a:pt x="1003" y="1238"/>
                    <a:pt x="1245" y="1100"/>
                    <a:pt x="1340" y="834"/>
                  </a:cubicBezTo>
                  <a:cubicBezTo>
                    <a:pt x="1458" y="507"/>
                    <a:pt x="1288" y="154"/>
                    <a:pt x="975" y="37"/>
                  </a:cubicBezTo>
                  <a:cubicBezTo>
                    <a:pt x="903" y="12"/>
                    <a:pt x="832" y="0"/>
                    <a:pt x="7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217;p11"/>
            <p:cNvSpPr/>
            <p:nvPr/>
          </p:nvSpPr>
          <p:spPr>
            <a:xfrm rot="2536425">
              <a:off x="7357331" y="136198"/>
              <a:ext cx="55153" cy="51504"/>
            </a:xfrm>
            <a:custGeom>
              <a:avLst/>
              <a:gdLst/>
              <a:ahLst/>
              <a:cxnLst/>
              <a:rect l="l" t="t" r="r" b="b"/>
              <a:pathLst>
                <a:path w="393" h="367" extrusionOk="0">
                  <a:moveTo>
                    <a:pt x="288" y="1"/>
                  </a:moveTo>
                  <a:lnTo>
                    <a:pt x="1" y="223"/>
                  </a:lnTo>
                  <a:lnTo>
                    <a:pt x="393" y="366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8" name="Google Shape;218;p11"/>
          <p:cNvSpPr/>
          <p:nvPr/>
        </p:nvSpPr>
        <p:spPr>
          <a:xfrm rot="-554260">
            <a:off x="3010609" y="1071794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9" name="Google Shape;219;p11"/>
          <p:cNvSpPr/>
          <p:nvPr/>
        </p:nvSpPr>
        <p:spPr>
          <a:xfrm rot="-554252">
            <a:off x="5076570" y="635839"/>
            <a:ext cx="294279" cy="293009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0;p11"/>
          <p:cNvSpPr/>
          <p:nvPr/>
        </p:nvSpPr>
        <p:spPr>
          <a:xfrm rot="-554260">
            <a:off x="7596774" y="4172660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1" name="Google Shape;221;p11"/>
          <p:cNvSpPr/>
          <p:nvPr/>
        </p:nvSpPr>
        <p:spPr>
          <a:xfrm rot="-554260">
            <a:off x="5066109" y="4298669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2" name="Google Shape;222;p11"/>
          <p:cNvGrpSpPr/>
          <p:nvPr/>
        </p:nvGrpSpPr>
        <p:grpSpPr>
          <a:xfrm>
            <a:off x="7692834" y="-219061"/>
            <a:ext cx="910721" cy="2131332"/>
            <a:chOff x="7483196" y="-179886"/>
            <a:chExt cx="910721" cy="2131332"/>
          </a:xfrm>
        </p:grpSpPr>
        <p:sp>
          <p:nvSpPr>
            <p:cNvPr id="223" name="Google Shape;223;p11"/>
            <p:cNvSpPr/>
            <p:nvPr/>
          </p:nvSpPr>
          <p:spPr>
            <a:xfrm>
              <a:off x="7934588" y="-179886"/>
              <a:ext cx="7925" cy="1411250"/>
            </a:xfrm>
            <a:custGeom>
              <a:avLst/>
              <a:gdLst/>
              <a:ahLst/>
              <a:cxnLst/>
              <a:rect l="l" t="t" r="r" b="b"/>
              <a:pathLst>
                <a:path w="66" h="8375" extrusionOk="0">
                  <a:moveTo>
                    <a:pt x="0" y="0"/>
                  </a:moveTo>
                  <a:lnTo>
                    <a:pt x="0" y="8348"/>
                  </a:lnTo>
                  <a:cubicBezTo>
                    <a:pt x="0" y="8361"/>
                    <a:pt x="13" y="8374"/>
                    <a:pt x="40" y="8374"/>
                  </a:cubicBezTo>
                  <a:cubicBezTo>
                    <a:pt x="53" y="8374"/>
                    <a:pt x="66" y="8361"/>
                    <a:pt x="66" y="8348"/>
                  </a:cubicBezTo>
                  <a:lnTo>
                    <a:pt x="66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24" name="Google Shape;224;p11"/>
            <p:cNvGrpSpPr/>
            <p:nvPr/>
          </p:nvGrpSpPr>
          <p:grpSpPr>
            <a:xfrm>
              <a:off x="7483196" y="1056874"/>
              <a:ext cx="910721" cy="894571"/>
              <a:chOff x="9967321" y="-247226"/>
              <a:chExt cx="910721" cy="894571"/>
            </a:xfrm>
          </p:grpSpPr>
          <p:sp>
            <p:nvSpPr>
              <p:cNvPr id="225" name="Google Shape;225;p11"/>
              <p:cNvSpPr/>
              <p:nvPr/>
            </p:nvSpPr>
            <p:spPr>
              <a:xfrm>
                <a:off x="10180216" y="-247226"/>
                <a:ext cx="274869" cy="291704"/>
              </a:xfrm>
              <a:custGeom>
                <a:avLst/>
                <a:gdLst/>
                <a:ahLst/>
                <a:cxnLst/>
                <a:rect l="l" t="t" r="r" b="b"/>
                <a:pathLst>
                  <a:path w="3592" h="3812" extrusionOk="0">
                    <a:moveTo>
                      <a:pt x="486" y="1"/>
                    </a:moveTo>
                    <a:cubicBezTo>
                      <a:pt x="474" y="1"/>
                      <a:pt x="464" y="4"/>
                      <a:pt x="458" y="10"/>
                    </a:cubicBezTo>
                    <a:cubicBezTo>
                      <a:pt x="432" y="23"/>
                      <a:pt x="406" y="36"/>
                      <a:pt x="406" y="76"/>
                    </a:cubicBezTo>
                    <a:lnTo>
                      <a:pt x="14" y="3720"/>
                    </a:lnTo>
                    <a:cubicBezTo>
                      <a:pt x="1" y="3760"/>
                      <a:pt x="40" y="3799"/>
                      <a:pt x="79" y="3812"/>
                    </a:cubicBezTo>
                    <a:cubicBezTo>
                      <a:pt x="118" y="3812"/>
                      <a:pt x="144" y="3773"/>
                      <a:pt x="144" y="3746"/>
                    </a:cubicBezTo>
                    <a:lnTo>
                      <a:pt x="549" y="206"/>
                    </a:lnTo>
                    <a:lnTo>
                      <a:pt x="3449" y="2100"/>
                    </a:lnTo>
                    <a:cubicBezTo>
                      <a:pt x="3464" y="2113"/>
                      <a:pt x="3480" y="2118"/>
                      <a:pt x="3494" y="2118"/>
                    </a:cubicBezTo>
                    <a:cubicBezTo>
                      <a:pt x="3552" y="2118"/>
                      <a:pt x="3591" y="2025"/>
                      <a:pt x="3528" y="1983"/>
                    </a:cubicBezTo>
                    <a:lnTo>
                      <a:pt x="523" y="10"/>
                    </a:lnTo>
                    <a:cubicBezTo>
                      <a:pt x="510" y="4"/>
                      <a:pt x="497" y="1"/>
                      <a:pt x="4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>
                <a:off x="10384157" y="357325"/>
                <a:ext cx="277011" cy="29002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790" extrusionOk="0">
                    <a:moveTo>
                      <a:pt x="3541" y="1"/>
                    </a:moveTo>
                    <a:cubicBezTo>
                      <a:pt x="3502" y="1"/>
                      <a:pt x="3462" y="27"/>
                      <a:pt x="3462" y="66"/>
                    </a:cubicBezTo>
                    <a:lnTo>
                      <a:pt x="2966" y="3580"/>
                    </a:lnTo>
                    <a:lnTo>
                      <a:pt x="118" y="1607"/>
                    </a:lnTo>
                    <a:cubicBezTo>
                      <a:pt x="106" y="1596"/>
                      <a:pt x="89" y="1589"/>
                      <a:pt x="72" y="1589"/>
                    </a:cubicBezTo>
                    <a:cubicBezTo>
                      <a:pt x="50" y="1589"/>
                      <a:pt x="28" y="1599"/>
                      <a:pt x="14" y="1621"/>
                    </a:cubicBezTo>
                    <a:cubicBezTo>
                      <a:pt x="1" y="1647"/>
                      <a:pt x="1" y="1699"/>
                      <a:pt x="40" y="1725"/>
                    </a:cubicBezTo>
                    <a:lnTo>
                      <a:pt x="2992" y="3776"/>
                    </a:lnTo>
                    <a:cubicBezTo>
                      <a:pt x="2992" y="3789"/>
                      <a:pt x="3018" y="3789"/>
                      <a:pt x="3031" y="3789"/>
                    </a:cubicBezTo>
                    <a:lnTo>
                      <a:pt x="3057" y="3789"/>
                    </a:lnTo>
                    <a:cubicBezTo>
                      <a:pt x="3084" y="3776"/>
                      <a:pt x="3097" y="3750"/>
                      <a:pt x="3097" y="3724"/>
                    </a:cubicBezTo>
                    <a:lnTo>
                      <a:pt x="3606" y="92"/>
                    </a:lnTo>
                    <a:cubicBezTo>
                      <a:pt x="3619" y="53"/>
                      <a:pt x="3580" y="14"/>
                      <a:pt x="35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>
                <a:off x="10396171" y="-237507"/>
                <a:ext cx="273951" cy="286041"/>
              </a:xfrm>
              <a:custGeom>
                <a:avLst/>
                <a:gdLst/>
                <a:ahLst/>
                <a:cxnLst/>
                <a:rect l="l" t="t" r="r" b="b"/>
                <a:pathLst>
                  <a:path w="3580" h="3738" extrusionOk="0">
                    <a:moveTo>
                      <a:pt x="3162" y="1"/>
                    </a:moveTo>
                    <a:lnTo>
                      <a:pt x="40" y="1934"/>
                    </a:lnTo>
                    <a:cubicBezTo>
                      <a:pt x="13" y="1960"/>
                      <a:pt x="0" y="2000"/>
                      <a:pt x="13" y="2039"/>
                    </a:cubicBezTo>
                    <a:cubicBezTo>
                      <a:pt x="30" y="2064"/>
                      <a:pt x="58" y="2079"/>
                      <a:pt x="83" y="2079"/>
                    </a:cubicBezTo>
                    <a:cubicBezTo>
                      <a:pt x="96" y="2079"/>
                      <a:pt x="109" y="2074"/>
                      <a:pt x="118" y="2065"/>
                    </a:cubicBezTo>
                    <a:lnTo>
                      <a:pt x="3136" y="197"/>
                    </a:lnTo>
                    <a:lnTo>
                      <a:pt x="3423" y="3659"/>
                    </a:lnTo>
                    <a:cubicBezTo>
                      <a:pt x="3436" y="3698"/>
                      <a:pt x="3462" y="3737"/>
                      <a:pt x="3501" y="3737"/>
                    </a:cubicBezTo>
                    <a:lnTo>
                      <a:pt x="3514" y="3724"/>
                    </a:lnTo>
                    <a:cubicBezTo>
                      <a:pt x="3554" y="3724"/>
                      <a:pt x="3580" y="3685"/>
                      <a:pt x="3580" y="3646"/>
                    </a:cubicBezTo>
                    <a:lnTo>
                      <a:pt x="3279" y="66"/>
                    </a:lnTo>
                    <a:cubicBezTo>
                      <a:pt x="3279" y="40"/>
                      <a:pt x="3266" y="14"/>
                      <a:pt x="32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228;p11"/>
              <p:cNvSpPr/>
              <p:nvPr/>
            </p:nvSpPr>
            <p:spPr>
              <a:xfrm>
                <a:off x="10171262" y="346305"/>
                <a:ext cx="273109" cy="287036"/>
              </a:xfrm>
              <a:custGeom>
                <a:avLst/>
                <a:gdLst/>
                <a:ahLst/>
                <a:cxnLst/>
                <a:rect l="l" t="t" r="r" b="b"/>
                <a:pathLst>
                  <a:path w="3569" h="3751" extrusionOk="0">
                    <a:moveTo>
                      <a:pt x="78" y="1"/>
                    </a:moveTo>
                    <a:cubicBezTo>
                      <a:pt x="39" y="1"/>
                      <a:pt x="0" y="40"/>
                      <a:pt x="0" y="79"/>
                    </a:cubicBezTo>
                    <a:lnTo>
                      <a:pt x="209" y="3672"/>
                    </a:lnTo>
                    <a:cubicBezTo>
                      <a:pt x="209" y="3698"/>
                      <a:pt x="222" y="3724"/>
                      <a:pt x="248" y="3737"/>
                    </a:cubicBezTo>
                    <a:cubicBezTo>
                      <a:pt x="261" y="3737"/>
                      <a:pt x="274" y="3750"/>
                      <a:pt x="287" y="3750"/>
                    </a:cubicBezTo>
                    <a:cubicBezTo>
                      <a:pt x="301" y="3737"/>
                      <a:pt x="314" y="3737"/>
                      <a:pt x="327" y="3724"/>
                    </a:cubicBezTo>
                    <a:lnTo>
                      <a:pt x="3501" y="1882"/>
                    </a:lnTo>
                    <a:cubicBezTo>
                      <a:pt x="3569" y="1837"/>
                      <a:pt x="3520" y="1744"/>
                      <a:pt x="3455" y="1744"/>
                    </a:cubicBezTo>
                    <a:cubicBezTo>
                      <a:pt x="3444" y="1744"/>
                      <a:pt x="3434" y="1746"/>
                      <a:pt x="3423" y="1751"/>
                    </a:cubicBezTo>
                    <a:lnTo>
                      <a:pt x="353" y="3541"/>
                    </a:lnTo>
                    <a:lnTo>
                      <a:pt x="157" y="79"/>
                    </a:lnTo>
                    <a:cubicBezTo>
                      <a:pt x="157" y="27"/>
                      <a:pt x="118" y="1"/>
                      <a:pt x="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229;p11"/>
              <p:cNvSpPr/>
              <p:nvPr/>
            </p:nvSpPr>
            <p:spPr>
              <a:xfrm>
                <a:off x="10581134" y="-36552"/>
                <a:ext cx="290939" cy="276399"/>
              </a:xfrm>
              <a:custGeom>
                <a:avLst/>
                <a:gdLst/>
                <a:ahLst/>
                <a:cxnLst/>
                <a:rect l="l" t="t" r="r" b="b"/>
                <a:pathLst>
                  <a:path w="3802" h="3612" extrusionOk="0">
                    <a:moveTo>
                      <a:pt x="92" y="1"/>
                    </a:moveTo>
                    <a:cubicBezTo>
                      <a:pt x="52" y="1"/>
                      <a:pt x="13" y="27"/>
                      <a:pt x="0" y="66"/>
                    </a:cubicBezTo>
                    <a:cubicBezTo>
                      <a:pt x="0" y="105"/>
                      <a:pt x="26" y="144"/>
                      <a:pt x="65" y="144"/>
                    </a:cubicBezTo>
                    <a:lnTo>
                      <a:pt x="3593" y="641"/>
                    </a:lnTo>
                    <a:lnTo>
                      <a:pt x="1607" y="3489"/>
                    </a:lnTo>
                    <a:cubicBezTo>
                      <a:pt x="1581" y="3528"/>
                      <a:pt x="1594" y="3580"/>
                      <a:pt x="1633" y="3593"/>
                    </a:cubicBezTo>
                    <a:cubicBezTo>
                      <a:pt x="1633" y="3606"/>
                      <a:pt x="1659" y="3606"/>
                      <a:pt x="1672" y="3606"/>
                    </a:cubicBezTo>
                    <a:cubicBezTo>
                      <a:pt x="1679" y="3610"/>
                      <a:pt x="1686" y="3611"/>
                      <a:pt x="1693" y="3611"/>
                    </a:cubicBezTo>
                    <a:cubicBezTo>
                      <a:pt x="1711" y="3611"/>
                      <a:pt x="1728" y="3599"/>
                      <a:pt x="1738" y="3580"/>
                    </a:cubicBezTo>
                    <a:lnTo>
                      <a:pt x="3788" y="615"/>
                    </a:lnTo>
                    <a:cubicBezTo>
                      <a:pt x="3802" y="602"/>
                      <a:pt x="3802" y="562"/>
                      <a:pt x="3788" y="549"/>
                    </a:cubicBezTo>
                    <a:cubicBezTo>
                      <a:pt x="3775" y="523"/>
                      <a:pt x="3749" y="510"/>
                      <a:pt x="3723" y="497"/>
                    </a:cubicBezTo>
                    <a:lnTo>
                      <a:pt x="92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>
                <a:off x="9967321" y="156599"/>
                <a:ext cx="291627" cy="278848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3644" extrusionOk="0">
                    <a:moveTo>
                      <a:pt x="2199" y="0"/>
                    </a:moveTo>
                    <a:cubicBezTo>
                      <a:pt x="2177" y="0"/>
                      <a:pt x="2158" y="14"/>
                      <a:pt x="2143" y="37"/>
                    </a:cubicBezTo>
                    <a:lnTo>
                      <a:pt x="13" y="2924"/>
                    </a:lnTo>
                    <a:cubicBezTo>
                      <a:pt x="0" y="2950"/>
                      <a:pt x="0" y="2976"/>
                      <a:pt x="13" y="3002"/>
                    </a:cubicBezTo>
                    <a:cubicBezTo>
                      <a:pt x="13" y="3029"/>
                      <a:pt x="39" y="3042"/>
                      <a:pt x="65" y="3042"/>
                    </a:cubicBezTo>
                    <a:lnTo>
                      <a:pt x="3684" y="3643"/>
                    </a:lnTo>
                    <a:lnTo>
                      <a:pt x="3710" y="3643"/>
                    </a:lnTo>
                    <a:cubicBezTo>
                      <a:pt x="3714" y="3643"/>
                      <a:pt x="3718" y="3643"/>
                      <a:pt x="3722" y="3643"/>
                    </a:cubicBezTo>
                    <a:cubicBezTo>
                      <a:pt x="3803" y="3643"/>
                      <a:pt x="3811" y="3511"/>
                      <a:pt x="3723" y="3499"/>
                    </a:cubicBezTo>
                    <a:lnTo>
                      <a:pt x="209" y="2924"/>
                    </a:lnTo>
                    <a:lnTo>
                      <a:pt x="2260" y="129"/>
                    </a:lnTo>
                    <a:cubicBezTo>
                      <a:pt x="2286" y="89"/>
                      <a:pt x="2273" y="37"/>
                      <a:pt x="2247" y="24"/>
                    </a:cubicBezTo>
                    <a:cubicBezTo>
                      <a:pt x="2231" y="8"/>
                      <a:pt x="2214" y="0"/>
                      <a:pt x="2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>
                <a:off x="10595062" y="149099"/>
                <a:ext cx="282980" cy="284281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715" extrusionOk="0">
                    <a:moveTo>
                      <a:pt x="1378" y="1"/>
                    </a:moveTo>
                    <a:cubicBezTo>
                      <a:pt x="1322" y="1"/>
                      <a:pt x="1273" y="65"/>
                      <a:pt x="1320" y="122"/>
                    </a:cubicBezTo>
                    <a:lnTo>
                      <a:pt x="3476" y="2931"/>
                    </a:lnTo>
                    <a:lnTo>
                      <a:pt x="66" y="3558"/>
                    </a:lnTo>
                    <a:cubicBezTo>
                      <a:pt x="27" y="3571"/>
                      <a:pt x="1" y="3610"/>
                      <a:pt x="1" y="3649"/>
                    </a:cubicBezTo>
                    <a:cubicBezTo>
                      <a:pt x="14" y="3675"/>
                      <a:pt x="40" y="3701"/>
                      <a:pt x="79" y="3714"/>
                    </a:cubicBezTo>
                    <a:lnTo>
                      <a:pt x="92" y="3714"/>
                    </a:lnTo>
                    <a:lnTo>
                      <a:pt x="3620" y="3061"/>
                    </a:lnTo>
                    <a:cubicBezTo>
                      <a:pt x="3672" y="3048"/>
                      <a:pt x="3698" y="2983"/>
                      <a:pt x="3672" y="2944"/>
                    </a:cubicBezTo>
                    <a:lnTo>
                      <a:pt x="1438" y="31"/>
                    </a:lnTo>
                    <a:cubicBezTo>
                      <a:pt x="1420" y="9"/>
                      <a:pt x="1399" y="1"/>
                      <a:pt x="1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>
                <a:off x="9967321" y="-32725"/>
                <a:ext cx="284434" cy="282138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3687" extrusionOk="0">
                    <a:moveTo>
                      <a:pt x="3635" y="0"/>
                    </a:moveTo>
                    <a:cubicBezTo>
                      <a:pt x="3630" y="0"/>
                      <a:pt x="3624" y="1"/>
                      <a:pt x="3619" y="3"/>
                    </a:cubicBezTo>
                    <a:lnTo>
                      <a:pt x="65" y="565"/>
                    </a:lnTo>
                    <a:cubicBezTo>
                      <a:pt x="39" y="565"/>
                      <a:pt x="13" y="578"/>
                      <a:pt x="0" y="604"/>
                    </a:cubicBezTo>
                    <a:cubicBezTo>
                      <a:pt x="0" y="630"/>
                      <a:pt x="0" y="656"/>
                      <a:pt x="13" y="682"/>
                    </a:cubicBezTo>
                    <a:lnTo>
                      <a:pt x="2169" y="3648"/>
                    </a:lnTo>
                    <a:cubicBezTo>
                      <a:pt x="2182" y="3674"/>
                      <a:pt x="2195" y="3687"/>
                      <a:pt x="2221" y="3687"/>
                    </a:cubicBezTo>
                    <a:cubicBezTo>
                      <a:pt x="2234" y="3687"/>
                      <a:pt x="2260" y="3674"/>
                      <a:pt x="2273" y="3674"/>
                    </a:cubicBezTo>
                    <a:cubicBezTo>
                      <a:pt x="2299" y="3648"/>
                      <a:pt x="2312" y="3595"/>
                      <a:pt x="2286" y="3569"/>
                    </a:cubicBezTo>
                    <a:lnTo>
                      <a:pt x="209" y="695"/>
                    </a:lnTo>
                    <a:lnTo>
                      <a:pt x="3632" y="147"/>
                    </a:lnTo>
                    <a:cubicBezTo>
                      <a:pt x="3717" y="147"/>
                      <a:pt x="3700" y="0"/>
                      <a:pt x="36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>
                <a:off x="10127260" y="-93486"/>
                <a:ext cx="614858" cy="613787"/>
              </a:xfrm>
              <a:custGeom>
                <a:avLst/>
                <a:gdLst/>
                <a:ahLst/>
                <a:cxnLst/>
                <a:rect l="l" t="t" r="r" b="b"/>
                <a:pathLst>
                  <a:path w="8035" h="8021" extrusionOk="0">
                    <a:moveTo>
                      <a:pt x="4024" y="0"/>
                    </a:moveTo>
                    <a:cubicBezTo>
                      <a:pt x="1803" y="0"/>
                      <a:pt x="0" y="1790"/>
                      <a:pt x="0" y="4011"/>
                    </a:cubicBezTo>
                    <a:cubicBezTo>
                      <a:pt x="0" y="6231"/>
                      <a:pt x="1803" y="8021"/>
                      <a:pt x="4024" y="8021"/>
                    </a:cubicBezTo>
                    <a:cubicBezTo>
                      <a:pt x="6232" y="8021"/>
                      <a:pt x="8034" y="6231"/>
                      <a:pt x="8034" y="4011"/>
                    </a:cubicBezTo>
                    <a:cubicBezTo>
                      <a:pt x="8034" y="1790"/>
                      <a:pt x="6232" y="0"/>
                      <a:pt x="40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234;p11"/>
              <p:cNvSpPr/>
              <p:nvPr/>
            </p:nvSpPr>
            <p:spPr>
              <a:xfrm>
                <a:off x="10053260" y="-72901"/>
                <a:ext cx="666817" cy="571240"/>
              </a:xfrm>
              <a:custGeom>
                <a:avLst/>
                <a:gdLst/>
                <a:ahLst/>
                <a:cxnLst/>
                <a:rect l="l" t="t" r="r" b="b"/>
                <a:pathLst>
                  <a:path w="8714" h="7465" extrusionOk="0">
                    <a:moveTo>
                      <a:pt x="4991" y="45"/>
                    </a:moveTo>
                    <a:cubicBezTo>
                      <a:pt x="7016" y="45"/>
                      <a:pt x="8675" y="1704"/>
                      <a:pt x="8675" y="3742"/>
                    </a:cubicBezTo>
                    <a:cubicBezTo>
                      <a:pt x="8675" y="5969"/>
                      <a:pt x="6857" y="7443"/>
                      <a:pt x="4956" y="7443"/>
                    </a:cubicBezTo>
                    <a:cubicBezTo>
                      <a:pt x="4048" y="7443"/>
                      <a:pt x="3121" y="7106"/>
                      <a:pt x="2365" y="6354"/>
                    </a:cubicBezTo>
                    <a:cubicBezTo>
                      <a:pt x="40" y="4029"/>
                      <a:pt x="1699" y="45"/>
                      <a:pt x="4991" y="45"/>
                    </a:cubicBezTo>
                    <a:close/>
                    <a:moveTo>
                      <a:pt x="4959" y="1"/>
                    </a:moveTo>
                    <a:cubicBezTo>
                      <a:pt x="4042" y="1"/>
                      <a:pt x="3109" y="342"/>
                      <a:pt x="2352" y="1103"/>
                    </a:cubicBezTo>
                    <a:cubicBezTo>
                      <a:pt x="1" y="3454"/>
                      <a:pt x="1660" y="7465"/>
                      <a:pt x="4991" y="7465"/>
                    </a:cubicBezTo>
                    <a:cubicBezTo>
                      <a:pt x="7042" y="7465"/>
                      <a:pt x="8714" y="5792"/>
                      <a:pt x="8714" y="3742"/>
                    </a:cubicBezTo>
                    <a:cubicBezTo>
                      <a:pt x="8714" y="1489"/>
                      <a:pt x="6874" y="1"/>
                      <a:pt x="4959" y="1"/>
                    </a:cubicBezTo>
                    <a:close/>
                  </a:path>
                </a:pathLst>
              </a:custGeom>
              <a:solidFill>
                <a:srgbClr val="5A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5" name="Google Shape;235;p11"/>
              <p:cNvSpPr/>
              <p:nvPr/>
            </p:nvSpPr>
            <p:spPr>
              <a:xfrm>
                <a:off x="10162232" y="-33031"/>
                <a:ext cx="517904" cy="491351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6421" extrusionOk="0">
                    <a:moveTo>
                      <a:pt x="3557" y="1"/>
                    </a:moveTo>
                    <a:cubicBezTo>
                      <a:pt x="2986" y="1"/>
                      <a:pt x="2410" y="153"/>
                      <a:pt x="1895" y="464"/>
                    </a:cubicBezTo>
                    <a:cubicBezTo>
                      <a:pt x="562" y="1274"/>
                      <a:pt x="1" y="2907"/>
                      <a:pt x="562" y="4357"/>
                    </a:cubicBezTo>
                    <a:cubicBezTo>
                      <a:pt x="1042" y="5613"/>
                      <a:pt x="2250" y="6420"/>
                      <a:pt x="3568" y="6420"/>
                    </a:cubicBezTo>
                    <a:cubicBezTo>
                      <a:pt x="3757" y="6420"/>
                      <a:pt x="3949" y="6403"/>
                      <a:pt x="4142" y="6369"/>
                    </a:cubicBezTo>
                    <a:cubicBezTo>
                      <a:pt x="5657" y="6094"/>
                      <a:pt x="6767" y="4762"/>
                      <a:pt x="6767" y="3221"/>
                    </a:cubicBezTo>
                    <a:cubicBezTo>
                      <a:pt x="6767" y="2424"/>
                      <a:pt x="6480" y="1666"/>
                      <a:pt x="5957" y="1078"/>
                    </a:cubicBezTo>
                    <a:cubicBezTo>
                      <a:pt x="5329" y="370"/>
                      <a:pt x="4448" y="1"/>
                      <a:pt x="35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>
                <a:off x="10183200" y="-14283"/>
                <a:ext cx="496937" cy="473062"/>
              </a:xfrm>
              <a:custGeom>
                <a:avLst/>
                <a:gdLst/>
                <a:ahLst/>
                <a:cxnLst/>
                <a:rect l="l" t="t" r="r" b="b"/>
                <a:pathLst>
                  <a:path w="6494" h="6182" extrusionOk="0">
                    <a:moveTo>
                      <a:pt x="3531" y="1"/>
                    </a:moveTo>
                    <a:cubicBezTo>
                      <a:pt x="2710" y="1"/>
                      <a:pt x="1891" y="315"/>
                      <a:pt x="1268" y="938"/>
                    </a:cubicBezTo>
                    <a:cubicBezTo>
                      <a:pt x="53" y="2153"/>
                      <a:pt x="1" y="4086"/>
                      <a:pt x="1137" y="5353"/>
                    </a:cubicBezTo>
                    <a:cubicBezTo>
                      <a:pt x="1774" y="5925"/>
                      <a:pt x="2527" y="6182"/>
                      <a:pt x="3264" y="6182"/>
                    </a:cubicBezTo>
                    <a:cubicBezTo>
                      <a:pt x="4919" y="6182"/>
                      <a:pt x="6493" y="4891"/>
                      <a:pt x="6493" y="2976"/>
                    </a:cubicBezTo>
                    <a:cubicBezTo>
                      <a:pt x="6493" y="2179"/>
                      <a:pt x="6206" y="1408"/>
                      <a:pt x="5670" y="820"/>
                    </a:cubicBezTo>
                    <a:cubicBezTo>
                      <a:pt x="5060" y="272"/>
                      <a:pt x="4295" y="1"/>
                      <a:pt x="35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4"/>
          <p:cNvSpPr txBox="1">
            <a:spLocks noGrp="1"/>
          </p:cNvSpPr>
          <p:nvPr>
            <p:ph type="title"/>
          </p:nvPr>
        </p:nvSpPr>
        <p:spPr>
          <a:xfrm>
            <a:off x="3885825" y="3357213"/>
            <a:ext cx="4508100" cy="447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3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75" name="Google Shape;275;p14"/>
          <p:cNvSpPr txBox="1">
            <a:spLocks noGrp="1"/>
          </p:cNvSpPr>
          <p:nvPr>
            <p:ph type="subTitle" idx="1"/>
          </p:nvPr>
        </p:nvSpPr>
        <p:spPr>
          <a:xfrm>
            <a:off x="3885825" y="1671063"/>
            <a:ext cx="4508100" cy="161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76" name="Google Shape;276;p14"/>
          <p:cNvSpPr/>
          <p:nvPr/>
        </p:nvSpPr>
        <p:spPr>
          <a:xfrm rot="10800000">
            <a:off x="-250018" y="3565818"/>
            <a:ext cx="3701668" cy="1609957"/>
          </a:xfrm>
          <a:custGeom>
            <a:avLst/>
            <a:gdLst/>
            <a:ahLst/>
            <a:cxnLst/>
            <a:rect l="l" t="t" r="r" b="b"/>
            <a:pathLst>
              <a:path w="24904" h="6770" extrusionOk="0">
                <a:moveTo>
                  <a:pt x="1" y="0"/>
                </a:moveTo>
                <a:cubicBezTo>
                  <a:pt x="949" y="1057"/>
                  <a:pt x="2104" y="1940"/>
                  <a:pt x="3564" y="2093"/>
                </a:cubicBezTo>
                <a:cubicBezTo>
                  <a:pt x="3717" y="2108"/>
                  <a:pt x="3871" y="2115"/>
                  <a:pt x="4026" y="2115"/>
                </a:cubicBezTo>
                <a:cubicBezTo>
                  <a:pt x="5399" y="2115"/>
                  <a:pt x="6827" y="1579"/>
                  <a:pt x="8208" y="1579"/>
                </a:cubicBezTo>
                <a:cubicBezTo>
                  <a:pt x="8244" y="1579"/>
                  <a:pt x="8280" y="1580"/>
                  <a:pt x="8316" y="1581"/>
                </a:cubicBezTo>
                <a:cubicBezTo>
                  <a:pt x="11150" y="1635"/>
                  <a:pt x="13046" y="3924"/>
                  <a:pt x="15182" y="5515"/>
                </a:cubicBezTo>
                <a:cubicBezTo>
                  <a:pt x="16088" y="6192"/>
                  <a:pt x="17163" y="6769"/>
                  <a:pt x="18342" y="6769"/>
                </a:cubicBezTo>
                <a:cubicBezTo>
                  <a:pt x="18567" y="6769"/>
                  <a:pt x="18797" y="6748"/>
                  <a:pt x="19029" y="6703"/>
                </a:cubicBezTo>
                <a:cubicBezTo>
                  <a:pt x="20642" y="6376"/>
                  <a:pt x="21939" y="4926"/>
                  <a:pt x="22811" y="3455"/>
                </a:cubicBezTo>
                <a:cubicBezTo>
                  <a:pt x="23606" y="2180"/>
                  <a:pt x="24195" y="1036"/>
                  <a:pt x="2490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7" name="Google Shape;277;p14"/>
          <p:cNvSpPr/>
          <p:nvPr/>
        </p:nvSpPr>
        <p:spPr>
          <a:xfrm>
            <a:off x="6887850" y="-562325"/>
            <a:ext cx="2454240" cy="2039740"/>
          </a:xfrm>
          <a:custGeom>
            <a:avLst/>
            <a:gdLst/>
            <a:ahLst/>
            <a:cxnLst/>
            <a:rect l="l" t="t" r="r" b="b"/>
            <a:pathLst>
              <a:path w="16217" h="13978" extrusionOk="0">
                <a:moveTo>
                  <a:pt x="317" y="0"/>
                </a:moveTo>
                <a:cubicBezTo>
                  <a:pt x="175" y="469"/>
                  <a:pt x="88" y="948"/>
                  <a:pt x="66" y="1439"/>
                </a:cubicBezTo>
                <a:cubicBezTo>
                  <a:pt x="0" y="2637"/>
                  <a:pt x="404" y="3923"/>
                  <a:pt x="1374" y="4621"/>
                </a:cubicBezTo>
                <a:cubicBezTo>
                  <a:pt x="1853" y="4937"/>
                  <a:pt x="2387" y="5144"/>
                  <a:pt x="2943" y="5242"/>
                </a:cubicBezTo>
                <a:cubicBezTo>
                  <a:pt x="5155" y="5711"/>
                  <a:pt x="7771" y="5471"/>
                  <a:pt x="9275" y="7138"/>
                </a:cubicBezTo>
                <a:cubicBezTo>
                  <a:pt x="9493" y="7356"/>
                  <a:pt x="9634" y="7640"/>
                  <a:pt x="9689" y="7945"/>
                </a:cubicBezTo>
                <a:cubicBezTo>
                  <a:pt x="9689" y="8206"/>
                  <a:pt x="9645" y="8457"/>
                  <a:pt x="9536" y="8697"/>
                </a:cubicBezTo>
                <a:cubicBezTo>
                  <a:pt x="9220" y="9580"/>
                  <a:pt x="8861" y="10473"/>
                  <a:pt x="8850" y="11410"/>
                </a:cubicBezTo>
                <a:cubicBezTo>
                  <a:pt x="8828" y="12348"/>
                  <a:pt x="9231" y="13372"/>
                  <a:pt x="10070" y="13775"/>
                </a:cubicBezTo>
                <a:cubicBezTo>
                  <a:pt x="10360" y="13918"/>
                  <a:pt x="10658" y="13978"/>
                  <a:pt x="10960" y="13978"/>
                </a:cubicBezTo>
                <a:cubicBezTo>
                  <a:pt x="11975" y="13978"/>
                  <a:pt x="13036" y="13301"/>
                  <a:pt x="13994" y="12805"/>
                </a:cubicBezTo>
                <a:cubicBezTo>
                  <a:pt x="14702" y="12446"/>
                  <a:pt x="15443" y="12173"/>
                  <a:pt x="16217" y="11999"/>
                </a:cubicBezTo>
                <a:lnTo>
                  <a:pt x="1621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78" name="Google Shape;278;p14"/>
          <p:cNvGrpSpPr/>
          <p:nvPr/>
        </p:nvGrpSpPr>
        <p:grpSpPr>
          <a:xfrm>
            <a:off x="3711421" y="-362110"/>
            <a:ext cx="799269" cy="1429122"/>
            <a:chOff x="7702971" y="2"/>
            <a:chExt cx="799269" cy="1429122"/>
          </a:xfrm>
        </p:grpSpPr>
        <p:sp>
          <p:nvSpPr>
            <p:cNvPr id="279" name="Google Shape;279;p14"/>
            <p:cNvSpPr/>
            <p:nvPr/>
          </p:nvSpPr>
          <p:spPr>
            <a:xfrm>
              <a:off x="8112165" y="2"/>
              <a:ext cx="9704" cy="1231355"/>
            </a:xfrm>
            <a:custGeom>
              <a:avLst/>
              <a:gdLst/>
              <a:ahLst/>
              <a:cxnLst/>
              <a:rect l="l" t="t" r="r" b="b"/>
              <a:pathLst>
                <a:path w="66" h="8375" extrusionOk="0">
                  <a:moveTo>
                    <a:pt x="0" y="0"/>
                  </a:moveTo>
                  <a:lnTo>
                    <a:pt x="0" y="8348"/>
                  </a:lnTo>
                  <a:cubicBezTo>
                    <a:pt x="0" y="8361"/>
                    <a:pt x="13" y="8374"/>
                    <a:pt x="40" y="8374"/>
                  </a:cubicBezTo>
                  <a:cubicBezTo>
                    <a:pt x="53" y="8374"/>
                    <a:pt x="66" y="8361"/>
                    <a:pt x="66" y="8348"/>
                  </a:cubicBezTo>
                  <a:lnTo>
                    <a:pt x="66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7702971" y="954519"/>
              <a:ext cx="799269" cy="474605"/>
            </a:xfrm>
            <a:custGeom>
              <a:avLst/>
              <a:gdLst/>
              <a:ahLst/>
              <a:cxnLst/>
              <a:rect l="l" t="t" r="r" b="b"/>
              <a:pathLst>
                <a:path w="5436" h="3228" extrusionOk="0">
                  <a:moveTo>
                    <a:pt x="2849" y="158"/>
                  </a:moveTo>
                  <a:cubicBezTo>
                    <a:pt x="4390" y="184"/>
                    <a:pt x="5135" y="1725"/>
                    <a:pt x="5252" y="1987"/>
                  </a:cubicBezTo>
                  <a:cubicBezTo>
                    <a:pt x="5135" y="2169"/>
                    <a:pt x="4495" y="2979"/>
                    <a:pt x="2979" y="3058"/>
                  </a:cubicBezTo>
                  <a:cubicBezTo>
                    <a:pt x="2895" y="3062"/>
                    <a:pt x="2812" y="3064"/>
                    <a:pt x="2732" y="3064"/>
                  </a:cubicBezTo>
                  <a:cubicBezTo>
                    <a:pt x="1158" y="3064"/>
                    <a:pt x="358" y="2251"/>
                    <a:pt x="197" y="2065"/>
                  </a:cubicBezTo>
                  <a:cubicBezTo>
                    <a:pt x="354" y="1738"/>
                    <a:pt x="1150" y="197"/>
                    <a:pt x="2757" y="158"/>
                  </a:cubicBezTo>
                  <a:close/>
                  <a:moveTo>
                    <a:pt x="2757" y="1"/>
                  </a:moveTo>
                  <a:cubicBezTo>
                    <a:pt x="2574" y="1"/>
                    <a:pt x="2404" y="14"/>
                    <a:pt x="2235" y="66"/>
                  </a:cubicBezTo>
                  <a:cubicBezTo>
                    <a:pt x="2182" y="66"/>
                    <a:pt x="2117" y="79"/>
                    <a:pt x="2065" y="105"/>
                  </a:cubicBezTo>
                  <a:cubicBezTo>
                    <a:pt x="1738" y="197"/>
                    <a:pt x="1425" y="367"/>
                    <a:pt x="1150" y="589"/>
                  </a:cubicBezTo>
                  <a:lnTo>
                    <a:pt x="1020" y="693"/>
                  </a:lnTo>
                  <a:cubicBezTo>
                    <a:pt x="785" y="915"/>
                    <a:pt x="563" y="1151"/>
                    <a:pt x="393" y="1412"/>
                  </a:cubicBezTo>
                  <a:lnTo>
                    <a:pt x="301" y="1555"/>
                  </a:lnTo>
                  <a:cubicBezTo>
                    <a:pt x="197" y="1699"/>
                    <a:pt x="118" y="1856"/>
                    <a:pt x="53" y="2013"/>
                  </a:cubicBezTo>
                  <a:cubicBezTo>
                    <a:pt x="27" y="2039"/>
                    <a:pt x="27" y="2052"/>
                    <a:pt x="27" y="2052"/>
                  </a:cubicBezTo>
                  <a:lnTo>
                    <a:pt x="1" y="2091"/>
                  </a:lnTo>
                  <a:lnTo>
                    <a:pt x="40" y="2130"/>
                  </a:lnTo>
                  <a:cubicBezTo>
                    <a:pt x="66" y="2183"/>
                    <a:pt x="876" y="3228"/>
                    <a:pt x="2705" y="3228"/>
                  </a:cubicBezTo>
                  <a:lnTo>
                    <a:pt x="2979" y="3228"/>
                  </a:lnTo>
                  <a:cubicBezTo>
                    <a:pt x="4769" y="3136"/>
                    <a:pt x="5383" y="2091"/>
                    <a:pt x="5409" y="2052"/>
                  </a:cubicBezTo>
                  <a:lnTo>
                    <a:pt x="5435" y="2013"/>
                  </a:lnTo>
                  <a:lnTo>
                    <a:pt x="5422" y="1974"/>
                  </a:lnTo>
                  <a:cubicBezTo>
                    <a:pt x="5357" y="1817"/>
                    <a:pt x="5291" y="1673"/>
                    <a:pt x="5200" y="1529"/>
                  </a:cubicBezTo>
                  <a:lnTo>
                    <a:pt x="5122" y="1399"/>
                  </a:lnTo>
                  <a:cubicBezTo>
                    <a:pt x="4939" y="1111"/>
                    <a:pt x="4717" y="863"/>
                    <a:pt x="4482" y="641"/>
                  </a:cubicBezTo>
                  <a:cubicBezTo>
                    <a:pt x="4429" y="615"/>
                    <a:pt x="4390" y="576"/>
                    <a:pt x="4351" y="537"/>
                  </a:cubicBezTo>
                  <a:cubicBezTo>
                    <a:pt x="4103" y="341"/>
                    <a:pt x="3815" y="184"/>
                    <a:pt x="3515" y="92"/>
                  </a:cubicBezTo>
                  <a:cubicBezTo>
                    <a:pt x="3463" y="79"/>
                    <a:pt x="3410" y="66"/>
                    <a:pt x="3345" y="53"/>
                  </a:cubicBezTo>
                  <a:cubicBezTo>
                    <a:pt x="3188" y="14"/>
                    <a:pt x="3018" y="1"/>
                    <a:pt x="2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7885439" y="1027593"/>
              <a:ext cx="397723" cy="340369"/>
            </a:xfrm>
            <a:custGeom>
              <a:avLst/>
              <a:gdLst/>
              <a:ahLst/>
              <a:cxnLst/>
              <a:rect l="l" t="t" r="r" b="b"/>
              <a:pathLst>
                <a:path w="2705" h="2315" extrusionOk="0">
                  <a:moveTo>
                    <a:pt x="1542" y="0"/>
                  </a:moveTo>
                  <a:cubicBezTo>
                    <a:pt x="510" y="0"/>
                    <a:pt x="1" y="1241"/>
                    <a:pt x="719" y="1973"/>
                  </a:cubicBezTo>
                  <a:cubicBezTo>
                    <a:pt x="955" y="2209"/>
                    <a:pt x="1246" y="2314"/>
                    <a:pt x="1531" y="2314"/>
                  </a:cubicBezTo>
                  <a:cubicBezTo>
                    <a:pt x="2129" y="2314"/>
                    <a:pt x="2705" y="1849"/>
                    <a:pt x="2705" y="1150"/>
                  </a:cubicBezTo>
                  <a:cubicBezTo>
                    <a:pt x="2705" y="510"/>
                    <a:pt x="2182" y="0"/>
                    <a:pt x="15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7979541" y="843218"/>
              <a:ext cx="53961" cy="132619"/>
            </a:xfrm>
            <a:custGeom>
              <a:avLst/>
              <a:gdLst/>
              <a:ahLst/>
              <a:cxnLst/>
              <a:rect l="l" t="t" r="r" b="b"/>
              <a:pathLst>
                <a:path w="367" h="902" extrusionOk="0">
                  <a:moveTo>
                    <a:pt x="158" y="0"/>
                  </a:moveTo>
                  <a:lnTo>
                    <a:pt x="1" y="39"/>
                  </a:lnTo>
                  <a:lnTo>
                    <a:pt x="210" y="902"/>
                  </a:lnTo>
                  <a:lnTo>
                    <a:pt x="367" y="86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8194798" y="835572"/>
              <a:ext cx="57637" cy="144087"/>
            </a:xfrm>
            <a:custGeom>
              <a:avLst/>
              <a:gdLst/>
              <a:ahLst/>
              <a:cxnLst/>
              <a:rect l="l" t="t" r="r" b="b"/>
              <a:pathLst>
                <a:path w="392" h="980" extrusionOk="0">
                  <a:moveTo>
                    <a:pt x="235" y="0"/>
                  </a:moveTo>
                  <a:lnTo>
                    <a:pt x="0" y="941"/>
                  </a:lnTo>
                  <a:lnTo>
                    <a:pt x="157" y="980"/>
                  </a:lnTo>
                  <a:lnTo>
                    <a:pt x="392" y="39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8334921" y="921879"/>
              <a:ext cx="121155" cy="132766"/>
            </a:xfrm>
            <a:custGeom>
              <a:avLst/>
              <a:gdLst/>
              <a:ahLst/>
              <a:cxnLst/>
              <a:rect l="l" t="t" r="r" b="b"/>
              <a:pathLst>
                <a:path w="824" h="903" extrusionOk="0">
                  <a:moveTo>
                    <a:pt x="706" y="1"/>
                  </a:moveTo>
                  <a:lnTo>
                    <a:pt x="1" y="798"/>
                  </a:lnTo>
                  <a:lnTo>
                    <a:pt x="131" y="902"/>
                  </a:lnTo>
                  <a:lnTo>
                    <a:pt x="824" y="105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85" name="Google Shape;285;p14"/>
          <p:cNvSpPr/>
          <p:nvPr/>
        </p:nvSpPr>
        <p:spPr>
          <a:xfrm rot="-554252">
            <a:off x="7693558" y="4020464"/>
            <a:ext cx="294279" cy="293009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6" name="Google Shape;286;p14"/>
          <p:cNvSpPr/>
          <p:nvPr/>
        </p:nvSpPr>
        <p:spPr>
          <a:xfrm rot="-554260">
            <a:off x="6674649" y="695947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7" name="Google Shape;287;p14"/>
          <p:cNvSpPr/>
          <p:nvPr/>
        </p:nvSpPr>
        <p:spPr>
          <a:xfrm rot="-554260">
            <a:off x="3722584" y="4185219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8" name="Google Shape;288;p14"/>
          <p:cNvSpPr/>
          <p:nvPr/>
        </p:nvSpPr>
        <p:spPr>
          <a:xfrm rot="-554260">
            <a:off x="843434" y="692494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2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7"/>
          <p:cNvSpPr txBox="1">
            <a:spLocks noGrp="1"/>
          </p:cNvSpPr>
          <p:nvPr>
            <p:ph type="title"/>
          </p:nvPr>
        </p:nvSpPr>
        <p:spPr>
          <a:xfrm>
            <a:off x="777150" y="550550"/>
            <a:ext cx="75897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7"/>
          <p:cNvSpPr/>
          <p:nvPr/>
        </p:nvSpPr>
        <p:spPr>
          <a:xfrm rot="-9000013">
            <a:off x="-1001575" y="-1233247"/>
            <a:ext cx="2934199" cy="3567583"/>
          </a:xfrm>
          <a:custGeom>
            <a:avLst/>
            <a:gdLst/>
            <a:ahLst/>
            <a:cxnLst/>
            <a:rect l="l" t="t" r="r" b="b"/>
            <a:pathLst>
              <a:path w="17482" h="22287" extrusionOk="0">
                <a:moveTo>
                  <a:pt x="9754" y="0"/>
                </a:moveTo>
                <a:cubicBezTo>
                  <a:pt x="9689" y="360"/>
                  <a:pt x="9569" y="719"/>
                  <a:pt x="9384" y="1035"/>
                </a:cubicBezTo>
                <a:cubicBezTo>
                  <a:pt x="9079" y="1558"/>
                  <a:pt x="8632" y="1973"/>
                  <a:pt x="8207" y="2398"/>
                </a:cubicBezTo>
                <a:cubicBezTo>
                  <a:pt x="7357" y="3248"/>
                  <a:pt x="6572" y="4207"/>
                  <a:pt x="6169" y="5340"/>
                </a:cubicBezTo>
                <a:cubicBezTo>
                  <a:pt x="5766" y="6474"/>
                  <a:pt x="5787" y="7814"/>
                  <a:pt x="6463" y="8806"/>
                </a:cubicBezTo>
                <a:cubicBezTo>
                  <a:pt x="6725" y="9198"/>
                  <a:pt x="7073" y="9525"/>
                  <a:pt x="7280" y="9950"/>
                </a:cubicBezTo>
                <a:cubicBezTo>
                  <a:pt x="7684" y="10822"/>
                  <a:pt x="7324" y="11890"/>
                  <a:pt x="6670" y="12587"/>
                </a:cubicBezTo>
                <a:cubicBezTo>
                  <a:pt x="6027" y="13296"/>
                  <a:pt x="5133" y="13721"/>
                  <a:pt x="4283" y="14157"/>
                </a:cubicBezTo>
                <a:cubicBezTo>
                  <a:pt x="3161" y="14723"/>
                  <a:pt x="2028" y="15355"/>
                  <a:pt x="1221" y="16325"/>
                </a:cubicBezTo>
                <a:cubicBezTo>
                  <a:pt x="415" y="17295"/>
                  <a:pt x="0" y="18679"/>
                  <a:pt x="491" y="19835"/>
                </a:cubicBezTo>
                <a:cubicBezTo>
                  <a:pt x="840" y="20674"/>
                  <a:pt x="1592" y="21273"/>
                  <a:pt x="2224" y="21916"/>
                </a:cubicBezTo>
                <a:cubicBezTo>
                  <a:pt x="2344" y="22036"/>
                  <a:pt x="2453" y="22156"/>
                  <a:pt x="2562" y="22287"/>
                </a:cubicBezTo>
                <a:lnTo>
                  <a:pt x="17481" y="14124"/>
                </a:lnTo>
                <a:lnTo>
                  <a:pt x="975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0" name="Google Shape;600;p27"/>
          <p:cNvSpPr/>
          <p:nvPr/>
        </p:nvSpPr>
        <p:spPr>
          <a:xfrm rot="1793661">
            <a:off x="7628032" y="3036927"/>
            <a:ext cx="2083371" cy="2911323"/>
          </a:xfrm>
          <a:custGeom>
            <a:avLst/>
            <a:gdLst/>
            <a:ahLst/>
            <a:cxnLst/>
            <a:rect l="l" t="t" r="r" b="b"/>
            <a:pathLst>
              <a:path w="24478" h="28162" extrusionOk="0">
                <a:moveTo>
                  <a:pt x="19933" y="0"/>
                </a:moveTo>
                <a:cubicBezTo>
                  <a:pt x="18277" y="207"/>
                  <a:pt x="16653" y="741"/>
                  <a:pt x="15531" y="2060"/>
                </a:cubicBezTo>
                <a:cubicBezTo>
                  <a:pt x="14354" y="3455"/>
                  <a:pt x="13928" y="5504"/>
                  <a:pt x="12850" y="7008"/>
                </a:cubicBezTo>
                <a:cubicBezTo>
                  <a:pt x="10921" y="9722"/>
                  <a:pt x="7433" y="10038"/>
                  <a:pt x="4469" y="11051"/>
                </a:cubicBezTo>
                <a:cubicBezTo>
                  <a:pt x="2965" y="11563"/>
                  <a:pt x="1439" y="12402"/>
                  <a:pt x="764" y="13994"/>
                </a:cubicBezTo>
                <a:cubicBezTo>
                  <a:pt x="1" y="15770"/>
                  <a:pt x="535" y="18004"/>
                  <a:pt x="1385" y="19824"/>
                </a:cubicBezTo>
                <a:cubicBezTo>
                  <a:pt x="2725" y="22854"/>
                  <a:pt x="4022" y="24826"/>
                  <a:pt x="4295" y="28161"/>
                </a:cubicBezTo>
                <a:lnTo>
                  <a:pt x="24478" y="24412"/>
                </a:lnTo>
                <a:lnTo>
                  <a:pt x="199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1" name="Google Shape;601;p27"/>
          <p:cNvSpPr/>
          <p:nvPr/>
        </p:nvSpPr>
        <p:spPr>
          <a:xfrm rot="-554260">
            <a:off x="389484" y="2287194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2" name="Google Shape;602;p27"/>
          <p:cNvSpPr/>
          <p:nvPr/>
        </p:nvSpPr>
        <p:spPr>
          <a:xfrm rot="-554260">
            <a:off x="8349712" y="2858222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3" name="Google Shape;603;p27"/>
          <p:cNvSpPr/>
          <p:nvPr/>
        </p:nvSpPr>
        <p:spPr>
          <a:xfrm rot="-554260">
            <a:off x="2018959" y="2840144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4" name="Google Shape;604;p27"/>
          <p:cNvSpPr/>
          <p:nvPr/>
        </p:nvSpPr>
        <p:spPr>
          <a:xfrm rot="-554260">
            <a:off x="7185084" y="1265644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5" name="Google Shape;605;p27"/>
          <p:cNvSpPr/>
          <p:nvPr/>
        </p:nvSpPr>
        <p:spPr>
          <a:xfrm rot="-554252">
            <a:off x="546295" y="4196964"/>
            <a:ext cx="294279" cy="293009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06" name="Google Shape;606;p27"/>
          <p:cNvGrpSpPr/>
          <p:nvPr/>
        </p:nvGrpSpPr>
        <p:grpSpPr>
          <a:xfrm>
            <a:off x="7173915" y="-564635"/>
            <a:ext cx="2128540" cy="1965525"/>
            <a:chOff x="7164153" y="-355122"/>
            <a:chExt cx="2128540" cy="1965525"/>
          </a:xfrm>
        </p:grpSpPr>
        <p:sp>
          <p:nvSpPr>
            <p:cNvPr id="607" name="Google Shape;607;p27"/>
            <p:cNvSpPr/>
            <p:nvPr/>
          </p:nvSpPr>
          <p:spPr>
            <a:xfrm rot="2536425">
              <a:off x="7076163" y="365416"/>
              <a:ext cx="2345068" cy="524448"/>
            </a:xfrm>
            <a:custGeom>
              <a:avLst/>
              <a:gdLst/>
              <a:ahLst/>
              <a:cxnLst/>
              <a:rect l="l" t="t" r="r" b="b"/>
              <a:pathLst>
                <a:path w="16710" h="3737" extrusionOk="0">
                  <a:moveTo>
                    <a:pt x="16657" y="0"/>
                  </a:moveTo>
                  <a:cubicBezTo>
                    <a:pt x="16213" y="510"/>
                    <a:pt x="14083" y="2600"/>
                    <a:pt x="9028" y="3410"/>
                  </a:cubicBezTo>
                  <a:cubicBezTo>
                    <a:pt x="7762" y="3613"/>
                    <a:pt x="6604" y="3692"/>
                    <a:pt x="5566" y="3692"/>
                  </a:cubicBezTo>
                  <a:cubicBezTo>
                    <a:pt x="3670" y="3692"/>
                    <a:pt x="2177" y="3428"/>
                    <a:pt x="1164" y="3175"/>
                  </a:cubicBezTo>
                  <a:lnTo>
                    <a:pt x="1098" y="3149"/>
                  </a:lnTo>
                  <a:cubicBezTo>
                    <a:pt x="641" y="3018"/>
                    <a:pt x="301" y="2913"/>
                    <a:pt x="66" y="2822"/>
                  </a:cubicBezTo>
                  <a:cubicBezTo>
                    <a:pt x="40" y="2835"/>
                    <a:pt x="27" y="2848"/>
                    <a:pt x="1" y="2874"/>
                  </a:cubicBezTo>
                  <a:cubicBezTo>
                    <a:pt x="249" y="2953"/>
                    <a:pt x="615" y="3083"/>
                    <a:pt x="1085" y="3201"/>
                  </a:cubicBezTo>
                  <a:lnTo>
                    <a:pt x="1164" y="3227"/>
                  </a:lnTo>
                  <a:cubicBezTo>
                    <a:pt x="2091" y="3449"/>
                    <a:pt x="3032" y="3606"/>
                    <a:pt x="3985" y="3684"/>
                  </a:cubicBezTo>
                  <a:cubicBezTo>
                    <a:pt x="4469" y="3723"/>
                    <a:pt x="5004" y="3736"/>
                    <a:pt x="5566" y="3736"/>
                  </a:cubicBezTo>
                  <a:cubicBezTo>
                    <a:pt x="5814" y="3736"/>
                    <a:pt x="6062" y="3736"/>
                    <a:pt x="6324" y="3723"/>
                  </a:cubicBezTo>
                  <a:lnTo>
                    <a:pt x="6402" y="3723"/>
                  </a:lnTo>
                  <a:cubicBezTo>
                    <a:pt x="7160" y="3697"/>
                    <a:pt x="7917" y="3632"/>
                    <a:pt x="8688" y="3514"/>
                  </a:cubicBezTo>
                  <a:lnTo>
                    <a:pt x="8714" y="3514"/>
                  </a:lnTo>
                  <a:cubicBezTo>
                    <a:pt x="8819" y="3501"/>
                    <a:pt x="8923" y="3488"/>
                    <a:pt x="9041" y="3475"/>
                  </a:cubicBezTo>
                  <a:cubicBezTo>
                    <a:pt x="9759" y="3358"/>
                    <a:pt x="10465" y="3201"/>
                    <a:pt x="11170" y="3018"/>
                  </a:cubicBezTo>
                  <a:lnTo>
                    <a:pt x="11209" y="3005"/>
                  </a:lnTo>
                  <a:cubicBezTo>
                    <a:pt x="11993" y="2796"/>
                    <a:pt x="12764" y="2521"/>
                    <a:pt x="13495" y="2195"/>
                  </a:cubicBezTo>
                  <a:lnTo>
                    <a:pt x="13535" y="2182"/>
                  </a:lnTo>
                  <a:cubicBezTo>
                    <a:pt x="15494" y="1307"/>
                    <a:pt x="16448" y="340"/>
                    <a:pt x="16709" y="39"/>
                  </a:cubicBezTo>
                  <a:cubicBezTo>
                    <a:pt x="16696" y="13"/>
                    <a:pt x="16670" y="0"/>
                    <a:pt x="166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8" name="Google Shape;608;p27"/>
            <p:cNvSpPr/>
            <p:nvPr/>
          </p:nvSpPr>
          <p:spPr>
            <a:xfrm rot="2536425">
              <a:off x="7673145" y="623590"/>
              <a:ext cx="203632" cy="172617"/>
            </a:xfrm>
            <a:custGeom>
              <a:avLst/>
              <a:gdLst/>
              <a:ahLst/>
              <a:cxnLst/>
              <a:rect l="l" t="t" r="r" b="b"/>
              <a:pathLst>
                <a:path w="1451" h="1230" extrusionOk="0">
                  <a:moveTo>
                    <a:pt x="846" y="0"/>
                  </a:moveTo>
                  <a:cubicBezTo>
                    <a:pt x="839" y="0"/>
                    <a:pt x="831" y="0"/>
                    <a:pt x="824" y="0"/>
                  </a:cubicBezTo>
                  <a:cubicBezTo>
                    <a:pt x="275" y="0"/>
                    <a:pt x="1" y="667"/>
                    <a:pt x="393" y="1046"/>
                  </a:cubicBezTo>
                  <a:cubicBezTo>
                    <a:pt x="520" y="1173"/>
                    <a:pt x="677" y="1230"/>
                    <a:pt x="830" y="1230"/>
                  </a:cubicBezTo>
                  <a:cubicBezTo>
                    <a:pt x="1147" y="1230"/>
                    <a:pt x="1451" y="985"/>
                    <a:pt x="1451" y="614"/>
                  </a:cubicBezTo>
                  <a:cubicBezTo>
                    <a:pt x="1451" y="282"/>
                    <a:pt x="1176" y="0"/>
                    <a:pt x="8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9" name="Google Shape;609;p27"/>
            <p:cNvSpPr/>
            <p:nvPr/>
          </p:nvSpPr>
          <p:spPr>
            <a:xfrm rot="2536425">
              <a:off x="7828152" y="623794"/>
              <a:ext cx="58802" cy="42242"/>
            </a:xfrm>
            <a:custGeom>
              <a:avLst/>
              <a:gdLst/>
              <a:ahLst/>
              <a:cxnLst/>
              <a:rect l="l" t="t" r="r" b="b"/>
              <a:pathLst>
                <a:path w="419" h="301" extrusionOk="0">
                  <a:moveTo>
                    <a:pt x="197" y="0"/>
                  </a:moveTo>
                  <a:lnTo>
                    <a:pt x="1" y="301"/>
                  </a:lnTo>
                  <a:lnTo>
                    <a:pt x="419" y="301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0" name="Google Shape;610;p27"/>
            <p:cNvSpPr/>
            <p:nvPr/>
          </p:nvSpPr>
          <p:spPr>
            <a:xfrm rot="2536425">
              <a:off x="7961736" y="846514"/>
              <a:ext cx="210649" cy="174021"/>
            </a:xfrm>
            <a:custGeom>
              <a:avLst/>
              <a:gdLst/>
              <a:ahLst/>
              <a:cxnLst/>
              <a:rect l="l" t="t" r="r" b="b"/>
              <a:pathLst>
                <a:path w="1501" h="1240" extrusionOk="0">
                  <a:moveTo>
                    <a:pt x="786" y="0"/>
                  </a:moveTo>
                  <a:cubicBezTo>
                    <a:pt x="738" y="0"/>
                    <a:pt x="689" y="6"/>
                    <a:pt x="640" y="17"/>
                  </a:cubicBezTo>
                  <a:cubicBezTo>
                    <a:pt x="105" y="161"/>
                    <a:pt x="0" y="867"/>
                    <a:pt x="484" y="1154"/>
                  </a:cubicBezTo>
                  <a:cubicBezTo>
                    <a:pt x="584" y="1213"/>
                    <a:pt x="690" y="1239"/>
                    <a:pt x="792" y="1239"/>
                  </a:cubicBezTo>
                  <a:cubicBezTo>
                    <a:pt x="1168" y="1239"/>
                    <a:pt x="1501" y="883"/>
                    <a:pt x="1398" y="462"/>
                  </a:cubicBezTo>
                  <a:cubicBezTo>
                    <a:pt x="1320" y="184"/>
                    <a:pt x="1063" y="0"/>
                    <a:pt x="7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1" name="Google Shape;611;p27"/>
            <p:cNvSpPr/>
            <p:nvPr/>
          </p:nvSpPr>
          <p:spPr>
            <a:xfrm rot="2536425">
              <a:off x="8094075" y="828818"/>
              <a:ext cx="56978" cy="49540"/>
            </a:xfrm>
            <a:custGeom>
              <a:avLst/>
              <a:gdLst/>
              <a:ahLst/>
              <a:cxnLst/>
              <a:rect l="l" t="t" r="r" b="b"/>
              <a:pathLst>
                <a:path w="406" h="353" extrusionOk="0">
                  <a:moveTo>
                    <a:pt x="118" y="0"/>
                  </a:moveTo>
                  <a:lnTo>
                    <a:pt x="1" y="353"/>
                  </a:lnTo>
                  <a:lnTo>
                    <a:pt x="1" y="353"/>
                  </a:lnTo>
                  <a:lnTo>
                    <a:pt x="406" y="248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2" name="Google Shape;612;p27"/>
            <p:cNvSpPr/>
            <p:nvPr/>
          </p:nvSpPr>
          <p:spPr>
            <a:xfrm rot="2536425">
              <a:off x="8287080" y="1038857"/>
              <a:ext cx="209947" cy="174442"/>
            </a:xfrm>
            <a:custGeom>
              <a:avLst/>
              <a:gdLst/>
              <a:ahLst/>
              <a:cxnLst/>
              <a:rect l="l" t="t" r="r" b="b"/>
              <a:pathLst>
                <a:path w="1496" h="1243" extrusionOk="0">
                  <a:moveTo>
                    <a:pt x="749" y="0"/>
                  </a:moveTo>
                  <a:cubicBezTo>
                    <a:pt x="678" y="0"/>
                    <a:pt x="606" y="13"/>
                    <a:pt x="536" y="39"/>
                  </a:cubicBezTo>
                  <a:cubicBezTo>
                    <a:pt x="13" y="235"/>
                    <a:pt x="0" y="966"/>
                    <a:pt x="497" y="1188"/>
                  </a:cubicBezTo>
                  <a:cubicBezTo>
                    <a:pt x="582" y="1226"/>
                    <a:pt x="669" y="1243"/>
                    <a:pt x="752" y="1243"/>
                  </a:cubicBezTo>
                  <a:cubicBezTo>
                    <a:pt x="1162" y="1243"/>
                    <a:pt x="1496" y="828"/>
                    <a:pt x="1333" y="405"/>
                  </a:cubicBezTo>
                  <a:cubicBezTo>
                    <a:pt x="1231" y="151"/>
                    <a:pt x="996" y="0"/>
                    <a:pt x="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3" name="Google Shape;613;p27"/>
            <p:cNvSpPr/>
            <p:nvPr/>
          </p:nvSpPr>
          <p:spPr>
            <a:xfrm rot="2536425">
              <a:off x="8406897" y="1015666"/>
              <a:ext cx="55153" cy="49680"/>
            </a:xfrm>
            <a:custGeom>
              <a:avLst/>
              <a:gdLst/>
              <a:ahLst/>
              <a:cxnLst/>
              <a:rect l="l" t="t" r="r" b="b"/>
              <a:pathLst>
                <a:path w="393" h="354" extrusionOk="0">
                  <a:moveTo>
                    <a:pt x="79" y="1"/>
                  </a:moveTo>
                  <a:lnTo>
                    <a:pt x="1" y="353"/>
                  </a:lnTo>
                  <a:lnTo>
                    <a:pt x="393" y="21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4" name="Google Shape;614;p27"/>
            <p:cNvSpPr/>
            <p:nvPr/>
          </p:nvSpPr>
          <p:spPr>
            <a:xfrm rot="2536425">
              <a:off x="8604479" y="1172485"/>
              <a:ext cx="209947" cy="173600"/>
            </a:xfrm>
            <a:custGeom>
              <a:avLst/>
              <a:gdLst/>
              <a:ahLst/>
              <a:cxnLst/>
              <a:rect l="l" t="t" r="r" b="b"/>
              <a:pathLst>
                <a:path w="1496" h="1237" extrusionOk="0">
                  <a:moveTo>
                    <a:pt x="764" y="1"/>
                  </a:moveTo>
                  <a:cubicBezTo>
                    <a:pt x="689" y="1"/>
                    <a:pt x="612" y="15"/>
                    <a:pt x="536" y="45"/>
                  </a:cubicBezTo>
                  <a:cubicBezTo>
                    <a:pt x="27" y="241"/>
                    <a:pt x="0" y="959"/>
                    <a:pt x="510" y="1181"/>
                  </a:cubicBezTo>
                  <a:cubicBezTo>
                    <a:pt x="595" y="1220"/>
                    <a:pt x="681" y="1237"/>
                    <a:pt x="763" y="1237"/>
                  </a:cubicBezTo>
                  <a:cubicBezTo>
                    <a:pt x="1164" y="1237"/>
                    <a:pt x="1495" y="831"/>
                    <a:pt x="1333" y="398"/>
                  </a:cubicBezTo>
                  <a:cubicBezTo>
                    <a:pt x="1242" y="157"/>
                    <a:pt x="1013" y="1"/>
                    <a:pt x="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5" name="Google Shape;615;p27"/>
            <p:cNvSpPr/>
            <p:nvPr/>
          </p:nvSpPr>
          <p:spPr>
            <a:xfrm rot="2536425">
              <a:off x="8725513" y="1149542"/>
              <a:ext cx="55153" cy="51504"/>
            </a:xfrm>
            <a:custGeom>
              <a:avLst/>
              <a:gdLst/>
              <a:ahLst/>
              <a:cxnLst/>
              <a:rect l="l" t="t" r="r" b="b"/>
              <a:pathLst>
                <a:path w="393" h="367" extrusionOk="0">
                  <a:moveTo>
                    <a:pt x="66" y="1"/>
                  </a:moveTo>
                  <a:lnTo>
                    <a:pt x="0" y="366"/>
                  </a:lnTo>
                  <a:lnTo>
                    <a:pt x="0" y="366"/>
                  </a:lnTo>
                  <a:lnTo>
                    <a:pt x="392" y="21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6" name="Google Shape;616;p27"/>
            <p:cNvSpPr/>
            <p:nvPr/>
          </p:nvSpPr>
          <p:spPr>
            <a:xfrm rot="2536425">
              <a:off x="8927428" y="1256641"/>
              <a:ext cx="226648" cy="173319"/>
            </a:xfrm>
            <a:custGeom>
              <a:avLst/>
              <a:gdLst/>
              <a:ahLst/>
              <a:cxnLst/>
              <a:rect l="l" t="t" r="r" b="b"/>
              <a:pathLst>
                <a:path w="1615" h="1235" extrusionOk="0">
                  <a:moveTo>
                    <a:pt x="810" y="0"/>
                  </a:moveTo>
                  <a:cubicBezTo>
                    <a:pt x="683" y="0"/>
                    <a:pt x="555" y="39"/>
                    <a:pt x="445" y="118"/>
                  </a:cubicBezTo>
                  <a:cubicBezTo>
                    <a:pt x="1" y="457"/>
                    <a:pt x="183" y="1150"/>
                    <a:pt x="719" y="1228"/>
                  </a:cubicBezTo>
                  <a:cubicBezTo>
                    <a:pt x="751" y="1233"/>
                    <a:pt x="783" y="1235"/>
                    <a:pt x="814" y="1235"/>
                  </a:cubicBezTo>
                  <a:cubicBezTo>
                    <a:pt x="1308" y="1235"/>
                    <a:pt x="1614" y="666"/>
                    <a:pt x="1307" y="248"/>
                  </a:cubicBezTo>
                  <a:cubicBezTo>
                    <a:pt x="1182" y="85"/>
                    <a:pt x="997" y="0"/>
                    <a:pt x="8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7" name="Google Shape;617;p27"/>
            <p:cNvSpPr/>
            <p:nvPr/>
          </p:nvSpPr>
          <p:spPr>
            <a:xfrm rot="2536425">
              <a:off x="9030511" y="1230736"/>
              <a:ext cx="49680" cy="49680"/>
            </a:xfrm>
            <a:custGeom>
              <a:avLst/>
              <a:gdLst/>
              <a:ahLst/>
              <a:cxnLst/>
              <a:rect l="l" t="t" r="r" b="b"/>
              <a:pathLst>
                <a:path w="354" h="354" extrusionOk="0">
                  <a:moveTo>
                    <a:pt x="1" y="1"/>
                  </a:moveTo>
                  <a:lnTo>
                    <a:pt x="27" y="353"/>
                  </a:lnTo>
                  <a:lnTo>
                    <a:pt x="354" y="1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A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8" name="Google Shape;618;p27"/>
            <p:cNvSpPr/>
            <p:nvPr/>
          </p:nvSpPr>
          <p:spPr>
            <a:xfrm rot="2536425">
              <a:off x="7421335" y="394033"/>
              <a:ext cx="203632" cy="172196"/>
            </a:xfrm>
            <a:custGeom>
              <a:avLst/>
              <a:gdLst/>
              <a:ahLst/>
              <a:cxnLst/>
              <a:rect l="l" t="t" r="r" b="b"/>
              <a:pathLst>
                <a:path w="1451" h="1227" extrusionOk="0">
                  <a:moveTo>
                    <a:pt x="799" y="0"/>
                  </a:moveTo>
                  <a:cubicBezTo>
                    <a:pt x="289" y="0"/>
                    <a:pt x="1" y="608"/>
                    <a:pt x="340" y="1009"/>
                  </a:cubicBezTo>
                  <a:cubicBezTo>
                    <a:pt x="471" y="1159"/>
                    <a:pt x="642" y="1227"/>
                    <a:pt x="809" y="1227"/>
                  </a:cubicBezTo>
                  <a:cubicBezTo>
                    <a:pt x="1110" y="1227"/>
                    <a:pt x="1399" y="1009"/>
                    <a:pt x="1424" y="657"/>
                  </a:cubicBezTo>
                  <a:cubicBezTo>
                    <a:pt x="1450" y="317"/>
                    <a:pt x="1202" y="17"/>
                    <a:pt x="862" y="3"/>
                  </a:cubicBezTo>
                  <a:cubicBezTo>
                    <a:pt x="841" y="1"/>
                    <a:pt x="820" y="0"/>
                    <a:pt x="7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9" name="Google Shape;619;p27"/>
            <p:cNvSpPr/>
            <p:nvPr/>
          </p:nvSpPr>
          <p:spPr>
            <a:xfrm rot="2536425">
              <a:off x="7577391" y="396475"/>
              <a:ext cx="58802" cy="45891"/>
            </a:xfrm>
            <a:custGeom>
              <a:avLst/>
              <a:gdLst/>
              <a:ahLst/>
              <a:cxnLst/>
              <a:rect l="l" t="t" r="r" b="b"/>
              <a:pathLst>
                <a:path w="419" h="327" extrusionOk="0">
                  <a:moveTo>
                    <a:pt x="222" y="0"/>
                  </a:moveTo>
                  <a:lnTo>
                    <a:pt x="0" y="288"/>
                  </a:lnTo>
                  <a:lnTo>
                    <a:pt x="418" y="327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0" name="Google Shape;620;p27"/>
            <p:cNvSpPr/>
            <p:nvPr/>
          </p:nvSpPr>
          <p:spPr>
            <a:xfrm rot="2536425">
              <a:off x="7195982" y="119144"/>
              <a:ext cx="204615" cy="173740"/>
            </a:xfrm>
            <a:custGeom>
              <a:avLst/>
              <a:gdLst/>
              <a:ahLst/>
              <a:cxnLst/>
              <a:rect l="l" t="t" r="r" b="b"/>
              <a:pathLst>
                <a:path w="1458" h="1238" extrusionOk="0">
                  <a:moveTo>
                    <a:pt x="763" y="0"/>
                  </a:moveTo>
                  <a:cubicBezTo>
                    <a:pt x="333" y="0"/>
                    <a:pt x="1" y="458"/>
                    <a:pt x="204" y="886"/>
                  </a:cubicBezTo>
                  <a:cubicBezTo>
                    <a:pt x="316" y="1123"/>
                    <a:pt x="538" y="1238"/>
                    <a:pt x="760" y="1238"/>
                  </a:cubicBezTo>
                  <a:cubicBezTo>
                    <a:pt x="1003" y="1238"/>
                    <a:pt x="1245" y="1100"/>
                    <a:pt x="1340" y="834"/>
                  </a:cubicBezTo>
                  <a:cubicBezTo>
                    <a:pt x="1458" y="507"/>
                    <a:pt x="1288" y="154"/>
                    <a:pt x="975" y="37"/>
                  </a:cubicBezTo>
                  <a:cubicBezTo>
                    <a:pt x="903" y="12"/>
                    <a:pt x="832" y="0"/>
                    <a:pt x="7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1" name="Google Shape;621;p27"/>
            <p:cNvSpPr/>
            <p:nvPr/>
          </p:nvSpPr>
          <p:spPr>
            <a:xfrm rot="2536425">
              <a:off x="7357331" y="136198"/>
              <a:ext cx="55153" cy="51504"/>
            </a:xfrm>
            <a:custGeom>
              <a:avLst/>
              <a:gdLst/>
              <a:ahLst/>
              <a:cxnLst/>
              <a:rect l="l" t="t" r="r" b="b"/>
              <a:pathLst>
                <a:path w="393" h="367" extrusionOk="0">
                  <a:moveTo>
                    <a:pt x="288" y="1"/>
                  </a:moveTo>
                  <a:lnTo>
                    <a:pt x="1" y="223"/>
                  </a:lnTo>
                  <a:lnTo>
                    <a:pt x="393" y="366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22" name="Google Shape;622;p27"/>
          <p:cNvGrpSpPr/>
          <p:nvPr/>
        </p:nvGrpSpPr>
        <p:grpSpPr>
          <a:xfrm>
            <a:off x="965358" y="-621860"/>
            <a:ext cx="824062" cy="2034875"/>
            <a:chOff x="7916733" y="-699273"/>
            <a:chExt cx="824062" cy="2034875"/>
          </a:xfrm>
        </p:grpSpPr>
        <p:grpSp>
          <p:nvGrpSpPr>
            <p:cNvPr id="623" name="Google Shape;623;p27"/>
            <p:cNvGrpSpPr/>
            <p:nvPr/>
          </p:nvGrpSpPr>
          <p:grpSpPr>
            <a:xfrm>
              <a:off x="7916733" y="532072"/>
              <a:ext cx="824062" cy="803530"/>
              <a:chOff x="-421350" y="1637761"/>
              <a:chExt cx="1247445" cy="1216363"/>
            </a:xfrm>
          </p:grpSpPr>
          <p:sp>
            <p:nvSpPr>
              <p:cNvPr id="624" name="Google Shape;624;p27"/>
              <p:cNvSpPr/>
              <p:nvPr/>
            </p:nvSpPr>
            <p:spPr>
              <a:xfrm>
                <a:off x="-415890" y="1859389"/>
                <a:ext cx="1236524" cy="994736"/>
              </a:xfrm>
              <a:custGeom>
                <a:avLst/>
                <a:gdLst/>
                <a:ahLst/>
                <a:cxnLst/>
                <a:rect l="l" t="t" r="r" b="b"/>
                <a:pathLst>
                  <a:path w="8832" h="7105" extrusionOk="0">
                    <a:moveTo>
                      <a:pt x="4534" y="0"/>
                    </a:moveTo>
                    <a:cubicBezTo>
                      <a:pt x="654" y="0"/>
                      <a:pt x="40" y="5199"/>
                      <a:pt x="14" y="5487"/>
                    </a:cubicBezTo>
                    <a:lnTo>
                      <a:pt x="1" y="5500"/>
                    </a:lnTo>
                    <a:cubicBezTo>
                      <a:pt x="1" y="5500"/>
                      <a:pt x="382" y="7098"/>
                      <a:pt x="1025" y="7098"/>
                    </a:cubicBezTo>
                    <a:cubicBezTo>
                      <a:pt x="1045" y="7098"/>
                      <a:pt x="1065" y="7097"/>
                      <a:pt x="1085" y="7094"/>
                    </a:cubicBezTo>
                    <a:cubicBezTo>
                      <a:pt x="1764" y="6989"/>
                      <a:pt x="1921" y="5500"/>
                      <a:pt x="1921" y="5500"/>
                    </a:cubicBezTo>
                    <a:lnTo>
                      <a:pt x="1921" y="5500"/>
                    </a:lnTo>
                    <a:cubicBezTo>
                      <a:pt x="1921" y="5500"/>
                      <a:pt x="1895" y="7094"/>
                      <a:pt x="2686" y="7094"/>
                    </a:cubicBezTo>
                    <a:cubicBezTo>
                      <a:pt x="2692" y="7094"/>
                      <a:pt x="2698" y="7094"/>
                      <a:pt x="2705" y="7094"/>
                    </a:cubicBezTo>
                    <a:cubicBezTo>
                      <a:pt x="3397" y="7054"/>
                      <a:pt x="3593" y="5840"/>
                      <a:pt x="3632" y="5487"/>
                    </a:cubicBezTo>
                    <a:lnTo>
                      <a:pt x="3645" y="5487"/>
                    </a:lnTo>
                    <a:cubicBezTo>
                      <a:pt x="3658" y="5826"/>
                      <a:pt x="3724" y="6950"/>
                      <a:pt x="4390" y="6950"/>
                    </a:cubicBezTo>
                    <a:cubicBezTo>
                      <a:pt x="5017" y="6950"/>
                      <a:pt x="5226" y="5905"/>
                      <a:pt x="5278" y="5513"/>
                    </a:cubicBezTo>
                    <a:lnTo>
                      <a:pt x="5304" y="5513"/>
                    </a:lnTo>
                    <a:cubicBezTo>
                      <a:pt x="5354" y="5922"/>
                      <a:pt x="5521" y="7105"/>
                      <a:pt x="6139" y="7105"/>
                    </a:cubicBezTo>
                    <a:cubicBezTo>
                      <a:pt x="6173" y="7105"/>
                      <a:pt x="6208" y="7101"/>
                      <a:pt x="6245" y="7094"/>
                    </a:cubicBezTo>
                    <a:cubicBezTo>
                      <a:pt x="6859" y="6963"/>
                      <a:pt x="7055" y="5931"/>
                      <a:pt x="7107" y="5435"/>
                    </a:cubicBezTo>
                    <a:lnTo>
                      <a:pt x="7146" y="5435"/>
                    </a:lnTo>
                    <a:cubicBezTo>
                      <a:pt x="7285" y="5939"/>
                      <a:pt x="7679" y="6954"/>
                      <a:pt x="8141" y="6954"/>
                    </a:cubicBezTo>
                    <a:cubicBezTo>
                      <a:pt x="8158" y="6954"/>
                      <a:pt x="8175" y="6953"/>
                      <a:pt x="8191" y="6950"/>
                    </a:cubicBezTo>
                    <a:cubicBezTo>
                      <a:pt x="8832" y="6845"/>
                      <a:pt x="8832" y="5382"/>
                      <a:pt x="8832" y="5382"/>
                    </a:cubicBezTo>
                    <a:cubicBezTo>
                      <a:pt x="8832" y="5382"/>
                      <a:pt x="8531" y="0"/>
                      <a:pt x="4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5" name="Google Shape;625;p27"/>
              <p:cNvSpPr/>
              <p:nvPr/>
            </p:nvSpPr>
            <p:spPr>
              <a:xfrm>
                <a:off x="-421350" y="2609256"/>
                <a:ext cx="1247445" cy="25761"/>
              </a:xfrm>
              <a:custGeom>
                <a:avLst/>
                <a:gdLst/>
                <a:ahLst/>
                <a:cxnLst/>
                <a:rect l="l" t="t" r="r" b="b"/>
                <a:pathLst>
                  <a:path w="8910" h="184" extrusionOk="0">
                    <a:moveTo>
                      <a:pt x="8871" y="0"/>
                    </a:moveTo>
                    <a:lnTo>
                      <a:pt x="40" y="105"/>
                    </a:lnTo>
                    <a:cubicBezTo>
                      <a:pt x="14" y="105"/>
                      <a:pt x="1" y="118"/>
                      <a:pt x="1" y="144"/>
                    </a:cubicBezTo>
                    <a:cubicBezTo>
                      <a:pt x="1" y="170"/>
                      <a:pt x="14" y="183"/>
                      <a:pt x="40" y="183"/>
                    </a:cubicBezTo>
                    <a:lnTo>
                      <a:pt x="8871" y="79"/>
                    </a:lnTo>
                    <a:cubicBezTo>
                      <a:pt x="8897" y="79"/>
                      <a:pt x="8910" y="52"/>
                      <a:pt x="8910" y="39"/>
                    </a:cubicBezTo>
                    <a:cubicBezTo>
                      <a:pt x="8910" y="13"/>
                      <a:pt x="8897" y="0"/>
                      <a:pt x="88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6" name="Google Shape;626;p27"/>
              <p:cNvSpPr/>
              <p:nvPr/>
            </p:nvSpPr>
            <p:spPr>
              <a:xfrm>
                <a:off x="-152540" y="1852529"/>
                <a:ext cx="356873" cy="782488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5589" extrusionOk="0">
                    <a:moveTo>
                      <a:pt x="2509" y="0"/>
                    </a:moveTo>
                    <a:cubicBezTo>
                      <a:pt x="2499" y="0"/>
                      <a:pt x="2489" y="3"/>
                      <a:pt x="2483" y="10"/>
                    </a:cubicBezTo>
                    <a:cubicBezTo>
                      <a:pt x="889" y="1551"/>
                      <a:pt x="1" y="3511"/>
                      <a:pt x="1" y="5523"/>
                    </a:cubicBezTo>
                    <a:lnTo>
                      <a:pt x="1" y="5549"/>
                    </a:lnTo>
                    <a:cubicBezTo>
                      <a:pt x="1" y="5575"/>
                      <a:pt x="27" y="5588"/>
                      <a:pt x="40" y="5588"/>
                    </a:cubicBezTo>
                    <a:cubicBezTo>
                      <a:pt x="66" y="5588"/>
                      <a:pt x="79" y="5575"/>
                      <a:pt x="79" y="5562"/>
                    </a:cubicBezTo>
                    <a:lnTo>
                      <a:pt x="79" y="5523"/>
                    </a:lnTo>
                    <a:cubicBezTo>
                      <a:pt x="79" y="3537"/>
                      <a:pt x="902" y="1682"/>
                      <a:pt x="2457" y="141"/>
                    </a:cubicBezTo>
                    <a:lnTo>
                      <a:pt x="2457" y="141"/>
                    </a:lnTo>
                    <a:lnTo>
                      <a:pt x="1699" y="5484"/>
                    </a:lnTo>
                    <a:cubicBezTo>
                      <a:pt x="1699" y="5497"/>
                      <a:pt x="1712" y="5523"/>
                      <a:pt x="1725" y="5523"/>
                    </a:cubicBezTo>
                    <a:cubicBezTo>
                      <a:pt x="1751" y="5523"/>
                      <a:pt x="1764" y="5510"/>
                      <a:pt x="1777" y="5497"/>
                    </a:cubicBezTo>
                    <a:lnTo>
                      <a:pt x="2548" y="49"/>
                    </a:lnTo>
                    <a:cubicBezTo>
                      <a:pt x="2548" y="23"/>
                      <a:pt x="2548" y="10"/>
                      <a:pt x="2535" y="10"/>
                    </a:cubicBezTo>
                    <a:cubicBezTo>
                      <a:pt x="2529" y="3"/>
                      <a:pt x="2519" y="0"/>
                      <a:pt x="2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7" name="Google Shape;627;p27"/>
              <p:cNvSpPr/>
              <p:nvPr/>
            </p:nvSpPr>
            <p:spPr>
              <a:xfrm>
                <a:off x="202932" y="1853929"/>
                <a:ext cx="140425" cy="75910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422" extrusionOk="0">
                    <a:moveTo>
                      <a:pt x="48" y="1"/>
                    </a:moveTo>
                    <a:cubicBezTo>
                      <a:pt x="26" y="1"/>
                      <a:pt x="1" y="27"/>
                      <a:pt x="9" y="52"/>
                    </a:cubicBezTo>
                    <a:cubicBezTo>
                      <a:pt x="649" y="1750"/>
                      <a:pt x="937" y="3566"/>
                      <a:pt x="858" y="5382"/>
                    </a:cubicBezTo>
                    <a:cubicBezTo>
                      <a:pt x="858" y="5395"/>
                      <a:pt x="871" y="5421"/>
                      <a:pt x="884" y="5421"/>
                    </a:cubicBezTo>
                    <a:cubicBezTo>
                      <a:pt x="911" y="5421"/>
                      <a:pt x="924" y="5408"/>
                      <a:pt x="924" y="5382"/>
                    </a:cubicBezTo>
                    <a:cubicBezTo>
                      <a:pt x="1002" y="3553"/>
                      <a:pt x="715" y="1737"/>
                      <a:pt x="75" y="26"/>
                    </a:cubicBezTo>
                    <a:cubicBezTo>
                      <a:pt x="70" y="8"/>
                      <a:pt x="59" y="1"/>
                      <a:pt x="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8" name="Google Shape;628;p27"/>
              <p:cNvSpPr/>
              <p:nvPr/>
            </p:nvSpPr>
            <p:spPr>
              <a:xfrm>
                <a:off x="215113" y="1853789"/>
                <a:ext cx="420855" cy="766527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5475" extrusionOk="0">
                    <a:moveTo>
                      <a:pt x="53" y="1"/>
                    </a:moveTo>
                    <a:cubicBezTo>
                      <a:pt x="40" y="1"/>
                      <a:pt x="14" y="1"/>
                      <a:pt x="1" y="27"/>
                    </a:cubicBezTo>
                    <a:cubicBezTo>
                      <a:pt x="1" y="40"/>
                      <a:pt x="1" y="66"/>
                      <a:pt x="27" y="79"/>
                    </a:cubicBezTo>
                    <a:cubicBezTo>
                      <a:pt x="27" y="79"/>
                      <a:pt x="693" y="419"/>
                      <a:pt x="1803" y="1974"/>
                    </a:cubicBezTo>
                    <a:cubicBezTo>
                      <a:pt x="2927" y="3528"/>
                      <a:pt x="2626" y="5409"/>
                      <a:pt x="2626" y="5435"/>
                    </a:cubicBezTo>
                    <a:cubicBezTo>
                      <a:pt x="2613" y="5448"/>
                      <a:pt x="2626" y="5475"/>
                      <a:pt x="2652" y="5475"/>
                    </a:cubicBezTo>
                    <a:cubicBezTo>
                      <a:pt x="2679" y="5475"/>
                      <a:pt x="2692" y="5461"/>
                      <a:pt x="2705" y="5448"/>
                    </a:cubicBezTo>
                    <a:cubicBezTo>
                      <a:pt x="2705" y="5422"/>
                      <a:pt x="3005" y="3502"/>
                      <a:pt x="1869" y="1921"/>
                    </a:cubicBezTo>
                    <a:cubicBezTo>
                      <a:pt x="732" y="354"/>
                      <a:pt x="79" y="27"/>
                      <a:pt x="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9" name="Google Shape;629;p27"/>
              <p:cNvSpPr/>
              <p:nvPr/>
            </p:nvSpPr>
            <p:spPr>
              <a:xfrm>
                <a:off x="112769" y="1787707"/>
                <a:ext cx="197547" cy="115784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827" extrusionOk="0">
                    <a:moveTo>
                      <a:pt x="673" y="1"/>
                    </a:moveTo>
                    <a:cubicBezTo>
                      <a:pt x="331" y="1"/>
                      <a:pt x="0" y="577"/>
                      <a:pt x="0" y="577"/>
                    </a:cubicBezTo>
                    <a:cubicBezTo>
                      <a:pt x="159" y="737"/>
                      <a:pt x="376" y="827"/>
                      <a:pt x="606" y="827"/>
                    </a:cubicBezTo>
                    <a:cubicBezTo>
                      <a:pt x="622" y="827"/>
                      <a:pt x="638" y="827"/>
                      <a:pt x="653" y="826"/>
                    </a:cubicBezTo>
                    <a:cubicBezTo>
                      <a:pt x="928" y="800"/>
                      <a:pt x="1189" y="708"/>
                      <a:pt x="1411" y="564"/>
                    </a:cubicBezTo>
                    <a:cubicBezTo>
                      <a:pt x="1411" y="564"/>
                      <a:pt x="1058" y="29"/>
                      <a:pt x="705" y="3"/>
                    </a:cubicBezTo>
                    <a:cubicBezTo>
                      <a:pt x="695" y="1"/>
                      <a:pt x="684" y="1"/>
                      <a:pt x="6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30" name="Google Shape;630;p27"/>
              <p:cNvSpPr/>
              <p:nvPr/>
            </p:nvSpPr>
            <p:spPr>
              <a:xfrm>
                <a:off x="90788" y="1637761"/>
                <a:ext cx="203147" cy="172346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231" extrusionOk="0">
                    <a:moveTo>
                      <a:pt x="836" y="146"/>
                    </a:moveTo>
                    <a:cubicBezTo>
                      <a:pt x="1085" y="146"/>
                      <a:pt x="1294" y="355"/>
                      <a:pt x="1294" y="616"/>
                    </a:cubicBezTo>
                    <a:cubicBezTo>
                      <a:pt x="1294" y="898"/>
                      <a:pt x="1068" y="1085"/>
                      <a:pt x="829" y="1085"/>
                    </a:cubicBezTo>
                    <a:cubicBezTo>
                      <a:pt x="714" y="1085"/>
                      <a:pt x="595" y="1041"/>
                      <a:pt x="497" y="943"/>
                    </a:cubicBezTo>
                    <a:cubicBezTo>
                      <a:pt x="209" y="656"/>
                      <a:pt x="418" y="146"/>
                      <a:pt x="836" y="146"/>
                    </a:cubicBezTo>
                    <a:close/>
                    <a:moveTo>
                      <a:pt x="829" y="1"/>
                    </a:moveTo>
                    <a:cubicBezTo>
                      <a:pt x="676" y="1"/>
                      <a:pt x="520" y="58"/>
                      <a:pt x="392" y="185"/>
                    </a:cubicBezTo>
                    <a:cubicBezTo>
                      <a:pt x="0" y="564"/>
                      <a:pt x="288" y="1230"/>
                      <a:pt x="836" y="1230"/>
                    </a:cubicBezTo>
                    <a:cubicBezTo>
                      <a:pt x="1176" y="1230"/>
                      <a:pt x="1450" y="956"/>
                      <a:pt x="1450" y="616"/>
                    </a:cubicBezTo>
                    <a:cubicBezTo>
                      <a:pt x="1450" y="246"/>
                      <a:pt x="1147" y="1"/>
                      <a:pt x="8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631" name="Google Shape;631;p27"/>
            <p:cNvSpPr/>
            <p:nvPr/>
          </p:nvSpPr>
          <p:spPr>
            <a:xfrm>
              <a:off x="8323903" y="-699273"/>
              <a:ext cx="9704" cy="1231355"/>
            </a:xfrm>
            <a:custGeom>
              <a:avLst/>
              <a:gdLst/>
              <a:ahLst/>
              <a:cxnLst/>
              <a:rect l="l" t="t" r="r" b="b"/>
              <a:pathLst>
                <a:path w="66" h="8375" extrusionOk="0">
                  <a:moveTo>
                    <a:pt x="0" y="0"/>
                  </a:moveTo>
                  <a:lnTo>
                    <a:pt x="0" y="8348"/>
                  </a:lnTo>
                  <a:cubicBezTo>
                    <a:pt x="0" y="8361"/>
                    <a:pt x="13" y="8374"/>
                    <a:pt x="40" y="8374"/>
                  </a:cubicBezTo>
                  <a:cubicBezTo>
                    <a:pt x="53" y="8374"/>
                    <a:pt x="66" y="8361"/>
                    <a:pt x="66" y="8348"/>
                  </a:cubicBezTo>
                  <a:lnTo>
                    <a:pt x="66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8"/>
          <p:cNvSpPr/>
          <p:nvPr/>
        </p:nvSpPr>
        <p:spPr>
          <a:xfrm rot="410316">
            <a:off x="5414826" y="-647302"/>
            <a:ext cx="4404020" cy="2967407"/>
          </a:xfrm>
          <a:custGeom>
            <a:avLst/>
            <a:gdLst/>
            <a:ahLst/>
            <a:cxnLst/>
            <a:rect l="l" t="t" r="r" b="b"/>
            <a:pathLst>
              <a:path w="63276" h="54078" extrusionOk="0">
                <a:moveTo>
                  <a:pt x="54840" y="1"/>
                </a:moveTo>
                <a:lnTo>
                  <a:pt x="1" y="10202"/>
                </a:lnTo>
                <a:cubicBezTo>
                  <a:pt x="459" y="13918"/>
                  <a:pt x="1657" y="17569"/>
                  <a:pt x="4622" y="20075"/>
                </a:cubicBezTo>
                <a:cubicBezTo>
                  <a:pt x="7749" y="22734"/>
                  <a:pt x="12370" y="23672"/>
                  <a:pt x="15760" y="26091"/>
                </a:cubicBezTo>
                <a:cubicBezTo>
                  <a:pt x="21841" y="30450"/>
                  <a:pt x="22538" y="38275"/>
                  <a:pt x="24827" y="44945"/>
                </a:cubicBezTo>
                <a:cubicBezTo>
                  <a:pt x="25971" y="48301"/>
                  <a:pt x="27857" y="51734"/>
                  <a:pt x="31431" y="53260"/>
                </a:cubicBezTo>
                <a:cubicBezTo>
                  <a:pt x="32783" y="53833"/>
                  <a:pt x="34245" y="54078"/>
                  <a:pt x="35748" y="54078"/>
                </a:cubicBezTo>
                <a:cubicBezTo>
                  <a:pt x="38705" y="54078"/>
                  <a:pt x="41818" y="53130"/>
                  <a:pt x="44542" y="51865"/>
                </a:cubicBezTo>
                <a:cubicBezTo>
                  <a:pt x="51353" y="48846"/>
                  <a:pt x="55778" y="45937"/>
                  <a:pt x="63276" y="45326"/>
                </a:cubicBezTo>
                <a:lnTo>
                  <a:pt x="5484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4" name="Google Shape;634;p28"/>
          <p:cNvSpPr/>
          <p:nvPr/>
        </p:nvSpPr>
        <p:spPr>
          <a:xfrm rot="10800000">
            <a:off x="-768538" y="4098787"/>
            <a:ext cx="3722588" cy="1079426"/>
          </a:xfrm>
          <a:custGeom>
            <a:avLst/>
            <a:gdLst/>
            <a:ahLst/>
            <a:cxnLst/>
            <a:rect l="l" t="t" r="r" b="b"/>
            <a:pathLst>
              <a:path w="24904" h="6770" extrusionOk="0">
                <a:moveTo>
                  <a:pt x="1" y="0"/>
                </a:moveTo>
                <a:cubicBezTo>
                  <a:pt x="949" y="1057"/>
                  <a:pt x="2104" y="1940"/>
                  <a:pt x="3564" y="2093"/>
                </a:cubicBezTo>
                <a:cubicBezTo>
                  <a:pt x="3717" y="2108"/>
                  <a:pt x="3871" y="2115"/>
                  <a:pt x="4026" y="2115"/>
                </a:cubicBezTo>
                <a:cubicBezTo>
                  <a:pt x="5399" y="2115"/>
                  <a:pt x="6827" y="1579"/>
                  <a:pt x="8208" y="1579"/>
                </a:cubicBezTo>
                <a:cubicBezTo>
                  <a:pt x="8244" y="1579"/>
                  <a:pt x="8280" y="1580"/>
                  <a:pt x="8316" y="1581"/>
                </a:cubicBezTo>
                <a:cubicBezTo>
                  <a:pt x="11150" y="1635"/>
                  <a:pt x="13046" y="3924"/>
                  <a:pt x="15182" y="5515"/>
                </a:cubicBezTo>
                <a:cubicBezTo>
                  <a:pt x="16088" y="6192"/>
                  <a:pt x="17163" y="6769"/>
                  <a:pt x="18342" y="6769"/>
                </a:cubicBezTo>
                <a:cubicBezTo>
                  <a:pt x="18567" y="6769"/>
                  <a:pt x="18797" y="6748"/>
                  <a:pt x="19029" y="6703"/>
                </a:cubicBezTo>
                <a:cubicBezTo>
                  <a:pt x="20642" y="6376"/>
                  <a:pt x="21939" y="4926"/>
                  <a:pt x="22811" y="3455"/>
                </a:cubicBezTo>
                <a:cubicBezTo>
                  <a:pt x="23606" y="2180"/>
                  <a:pt x="24195" y="1036"/>
                  <a:pt x="249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5" name="Google Shape;635;p28"/>
          <p:cNvSpPr/>
          <p:nvPr/>
        </p:nvSpPr>
        <p:spPr>
          <a:xfrm rot="-554260">
            <a:off x="993397" y="4540097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6" name="Google Shape;636;p28"/>
          <p:cNvSpPr/>
          <p:nvPr/>
        </p:nvSpPr>
        <p:spPr>
          <a:xfrm rot="-554260">
            <a:off x="497134" y="686069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7" name="Google Shape;637;p28"/>
          <p:cNvSpPr/>
          <p:nvPr/>
        </p:nvSpPr>
        <p:spPr>
          <a:xfrm rot="-554260">
            <a:off x="8405132" y="2828550"/>
            <a:ext cx="152073" cy="151412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8" name="Google Shape;638;p28"/>
          <p:cNvSpPr/>
          <p:nvPr/>
        </p:nvSpPr>
        <p:spPr>
          <a:xfrm rot="-554260">
            <a:off x="7626774" y="4607635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9" name="Google Shape;639;p28"/>
          <p:cNvSpPr/>
          <p:nvPr/>
        </p:nvSpPr>
        <p:spPr>
          <a:xfrm rot="-554260">
            <a:off x="1874199" y="202460"/>
            <a:ext cx="198698" cy="196817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40" name="Google Shape;640;p28"/>
          <p:cNvGrpSpPr/>
          <p:nvPr/>
        </p:nvGrpSpPr>
        <p:grpSpPr>
          <a:xfrm>
            <a:off x="7466303" y="-862172"/>
            <a:ext cx="2128540" cy="1965525"/>
            <a:chOff x="7164153" y="-355122"/>
            <a:chExt cx="2128540" cy="1965525"/>
          </a:xfrm>
        </p:grpSpPr>
        <p:sp>
          <p:nvSpPr>
            <p:cNvPr id="641" name="Google Shape;641;p28"/>
            <p:cNvSpPr/>
            <p:nvPr/>
          </p:nvSpPr>
          <p:spPr>
            <a:xfrm rot="2536425">
              <a:off x="7076163" y="365416"/>
              <a:ext cx="2345068" cy="524448"/>
            </a:xfrm>
            <a:custGeom>
              <a:avLst/>
              <a:gdLst/>
              <a:ahLst/>
              <a:cxnLst/>
              <a:rect l="l" t="t" r="r" b="b"/>
              <a:pathLst>
                <a:path w="16710" h="3737" extrusionOk="0">
                  <a:moveTo>
                    <a:pt x="16657" y="0"/>
                  </a:moveTo>
                  <a:cubicBezTo>
                    <a:pt x="16213" y="510"/>
                    <a:pt x="14083" y="2600"/>
                    <a:pt x="9028" y="3410"/>
                  </a:cubicBezTo>
                  <a:cubicBezTo>
                    <a:pt x="7762" y="3613"/>
                    <a:pt x="6604" y="3692"/>
                    <a:pt x="5566" y="3692"/>
                  </a:cubicBezTo>
                  <a:cubicBezTo>
                    <a:pt x="3670" y="3692"/>
                    <a:pt x="2177" y="3428"/>
                    <a:pt x="1164" y="3175"/>
                  </a:cubicBezTo>
                  <a:lnTo>
                    <a:pt x="1098" y="3149"/>
                  </a:lnTo>
                  <a:cubicBezTo>
                    <a:pt x="641" y="3018"/>
                    <a:pt x="301" y="2913"/>
                    <a:pt x="66" y="2822"/>
                  </a:cubicBezTo>
                  <a:cubicBezTo>
                    <a:pt x="40" y="2835"/>
                    <a:pt x="27" y="2848"/>
                    <a:pt x="1" y="2874"/>
                  </a:cubicBezTo>
                  <a:cubicBezTo>
                    <a:pt x="249" y="2953"/>
                    <a:pt x="615" y="3083"/>
                    <a:pt x="1085" y="3201"/>
                  </a:cubicBezTo>
                  <a:lnTo>
                    <a:pt x="1164" y="3227"/>
                  </a:lnTo>
                  <a:cubicBezTo>
                    <a:pt x="2091" y="3449"/>
                    <a:pt x="3032" y="3606"/>
                    <a:pt x="3985" y="3684"/>
                  </a:cubicBezTo>
                  <a:cubicBezTo>
                    <a:pt x="4469" y="3723"/>
                    <a:pt x="5004" y="3736"/>
                    <a:pt x="5566" y="3736"/>
                  </a:cubicBezTo>
                  <a:cubicBezTo>
                    <a:pt x="5814" y="3736"/>
                    <a:pt x="6062" y="3736"/>
                    <a:pt x="6324" y="3723"/>
                  </a:cubicBezTo>
                  <a:lnTo>
                    <a:pt x="6402" y="3723"/>
                  </a:lnTo>
                  <a:cubicBezTo>
                    <a:pt x="7160" y="3697"/>
                    <a:pt x="7917" y="3632"/>
                    <a:pt x="8688" y="3514"/>
                  </a:cubicBezTo>
                  <a:lnTo>
                    <a:pt x="8714" y="3514"/>
                  </a:lnTo>
                  <a:cubicBezTo>
                    <a:pt x="8819" y="3501"/>
                    <a:pt x="8923" y="3488"/>
                    <a:pt x="9041" y="3475"/>
                  </a:cubicBezTo>
                  <a:cubicBezTo>
                    <a:pt x="9759" y="3358"/>
                    <a:pt x="10465" y="3201"/>
                    <a:pt x="11170" y="3018"/>
                  </a:cubicBezTo>
                  <a:lnTo>
                    <a:pt x="11209" y="3005"/>
                  </a:lnTo>
                  <a:cubicBezTo>
                    <a:pt x="11993" y="2796"/>
                    <a:pt x="12764" y="2521"/>
                    <a:pt x="13495" y="2195"/>
                  </a:cubicBezTo>
                  <a:lnTo>
                    <a:pt x="13535" y="2182"/>
                  </a:lnTo>
                  <a:cubicBezTo>
                    <a:pt x="15494" y="1307"/>
                    <a:pt x="16448" y="340"/>
                    <a:pt x="16709" y="39"/>
                  </a:cubicBezTo>
                  <a:cubicBezTo>
                    <a:pt x="16696" y="13"/>
                    <a:pt x="16670" y="0"/>
                    <a:pt x="166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2" name="Google Shape;642;p28"/>
            <p:cNvSpPr/>
            <p:nvPr/>
          </p:nvSpPr>
          <p:spPr>
            <a:xfrm rot="2536425">
              <a:off x="7673145" y="623590"/>
              <a:ext cx="203632" cy="172617"/>
            </a:xfrm>
            <a:custGeom>
              <a:avLst/>
              <a:gdLst/>
              <a:ahLst/>
              <a:cxnLst/>
              <a:rect l="l" t="t" r="r" b="b"/>
              <a:pathLst>
                <a:path w="1451" h="1230" extrusionOk="0">
                  <a:moveTo>
                    <a:pt x="846" y="0"/>
                  </a:moveTo>
                  <a:cubicBezTo>
                    <a:pt x="839" y="0"/>
                    <a:pt x="831" y="0"/>
                    <a:pt x="824" y="0"/>
                  </a:cubicBezTo>
                  <a:cubicBezTo>
                    <a:pt x="275" y="0"/>
                    <a:pt x="1" y="667"/>
                    <a:pt x="393" y="1046"/>
                  </a:cubicBezTo>
                  <a:cubicBezTo>
                    <a:pt x="520" y="1173"/>
                    <a:pt x="677" y="1230"/>
                    <a:pt x="830" y="1230"/>
                  </a:cubicBezTo>
                  <a:cubicBezTo>
                    <a:pt x="1147" y="1230"/>
                    <a:pt x="1451" y="985"/>
                    <a:pt x="1451" y="614"/>
                  </a:cubicBezTo>
                  <a:cubicBezTo>
                    <a:pt x="1451" y="282"/>
                    <a:pt x="1176" y="0"/>
                    <a:pt x="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3" name="Google Shape;643;p28"/>
            <p:cNvSpPr/>
            <p:nvPr/>
          </p:nvSpPr>
          <p:spPr>
            <a:xfrm rot="2536425">
              <a:off x="7828152" y="623794"/>
              <a:ext cx="58802" cy="42242"/>
            </a:xfrm>
            <a:custGeom>
              <a:avLst/>
              <a:gdLst/>
              <a:ahLst/>
              <a:cxnLst/>
              <a:rect l="l" t="t" r="r" b="b"/>
              <a:pathLst>
                <a:path w="419" h="301" extrusionOk="0">
                  <a:moveTo>
                    <a:pt x="197" y="0"/>
                  </a:moveTo>
                  <a:lnTo>
                    <a:pt x="1" y="301"/>
                  </a:lnTo>
                  <a:lnTo>
                    <a:pt x="419" y="301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4" name="Google Shape;644;p28"/>
            <p:cNvSpPr/>
            <p:nvPr/>
          </p:nvSpPr>
          <p:spPr>
            <a:xfrm rot="2536425">
              <a:off x="7961736" y="846514"/>
              <a:ext cx="210649" cy="174021"/>
            </a:xfrm>
            <a:custGeom>
              <a:avLst/>
              <a:gdLst/>
              <a:ahLst/>
              <a:cxnLst/>
              <a:rect l="l" t="t" r="r" b="b"/>
              <a:pathLst>
                <a:path w="1501" h="1240" extrusionOk="0">
                  <a:moveTo>
                    <a:pt x="786" y="0"/>
                  </a:moveTo>
                  <a:cubicBezTo>
                    <a:pt x="738" y="0"/>
                    <a:pt x="689" y="6"/>
                    <a:pt x="640" y="17"/>
                  </a:cubicBezTo>
                  <a:cubicBezTo>
                    <a:pt x="105" y="161"/>
                    <a:pt x="0" y="867"/>
                    <a:pt x="484" y="1154"/>
                  </a:cubicBezTo>
                  <a:cubicBezTo>
                    <a:pt x="584" y="1213"/>
                    <a:pt x="690" y="1239"/>
                    <a:pt x="792" y="1239"/>
                  </a:cubicBezTo>
                  <a:cubicBezTo>
                    <a:pt x="1168" y="1239"/>
                    <a:pt x="1501" y="883"/>
                    <a:pt x="1398" y="462"/>
                  </a:cubicBezTo>
                  <a:cubicBezTo>
                    <a:pt x="1320" y="184"/>
                    <a:pt x="1063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5" name="Google Shape;645;p28"/>
            <p:cNvSpPr/>
            <p:nvPr/>
          </p:nvSpPr>
          <p:spPr>
            <a:xfrm rot="2536425">
              <a:off x="8094075" y="828818"/>
              <a:ext cx="56978" cy="49540"/>
            </a:xfrm>
            <a:custGeom>
              <a:avLst/>
              <a:gdLst/>
              <a:ahLst/>
              <a:cxnLst/>
              <a:rect l="l" t="t" r="r" b="b"/>
              <a:pathLst>
                <a:path w="406" h="353" extrusionOk="0">
                  <a:moveTo>
                    <a:pt x="118" y="0"/>
                  </a:moveTo>
                  <a:lnTo>
                    <a:pt x="1" y="353"/>
                  </a:lnTo>
                  <a:lnTo>
                    <a:pt x="1" y="353"/>
                  </a:lnTo>
                  <a:lnTo>
                    <a:pt x="406" y="248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6" name="Google Shape;646;p28"/>
            <p:cNvSpPr/>
            <p:nvPr/>
          </p:nvSpPr>
          <p:spPr>
            <a:xfrm rot="2536425">
              <a:off x="8287080" y="1038857"/>
              <a:ext cx="209947" cy="174442"/>
            </a:xfrm>
            <a:custGeom>
              <a:avLst/>
              <a:gdLst/>
              <a:ahLst/>
              <a:cxnLst/>
              <a:rect l="l" t="t" r="r" b="b"/>
              <a:pathLst>
                <a:path w="1496" h="1243" extrusionOk="0">
                  <a:moveTo>
                    <a:pt x="749" y="0"/>
                  </a:moveTo>
                  <a:cubicBezTo>
                    <a:pt x="678" y="0"/>
                    <a:pt x="606" y="13"/>
                    <a:pt x="536" y="39"/>
                  </a:cubicBezTo>
                  <a:cubicBezTo>
                    <a:pt x="13" y="235"/>
                    <a:pt x="0" y="966"/>
                    <a:pt x="497" y="1188"/>
                  </a:cubicBezTo>
                  <a:cubicBezTo>
                    <a:pt x="582" y="1226"/>
                    <a:pt x="669" y="1243"/>
                    <a:pt x="752" y="1243"/>
                  </a:cubicBezTo>
                  <a:cubicBezTo>
                    <a:pt x="1162" y="1243"/>
                    <a:pt x="1496" y="828"/>
                    <a:pt x="1333" y="405"/>
                  </a:cubicBezTo>
                  <a:cubicBezTo>
                    <a:pt x="1231" y="151"/>
                    <a:pt x="996" y="0"/>
                    <a:pt x="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7" name="Google Shape;647;p28"/>
            <p:cNvSpPr/>
            <p:nvPr/>
          </p:nvSpPr>
          <p:spPr>
            <a:xfrm rot="2536425">
              <a:off x="8406897" y="1015666"/>
              <a:ext cx="55153" cy="49680"/>
            </a:xfrm>
            <a:custGeom>
              <a:avLst/>
              <a:gdLst/>
              <a:ahLst/>
              <a:cxnLst/>
              <a:rect l="l" t="t" r="r" b="b"/>
              <a:pathLst>
                <a:path w="393" h="354" extrusionOk="0">
                  <a:moveTo>
                    <a:pt x="79" y="1"/>
                  </a:moveTo>
                  <a:lnTo>
                    <a:pt x="1" y="353"/>
                  </a:lnTo>
                  <a:lnTo>
                    <a:pt x="393" y="21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8" name="Google Shape;648;p28"/>
            <p:cNvSpPr/>
            <p:nvPr/>
          </p:nvSpPr>
          <p:spPr>
            <a:xfrm rot="2536425">
              <a:off x="8604479" y="1172485"/>
              <a:ext cx="209947" cy="173600"/>
            </a:xfrm>
            <a:custGeom>
              <a:avLst/>
              <a:gdLst/>
              <a:ahLst/>
              <a:cxnLst/>
              <a:rect l="l" t="t" r="r" b="b"/>
              <a:pathLst>
                <a:path w="1496" h="1237" extrusionOk="0">
                  <a:moveTo>
                    <a:pt x="764" y="1"/>
                  </a:moveTo>
                  <a:cubicBezTo>
                    <a:pt x="689" y="1"/>
                    <a:pt x="612" y="15"/>
                    <a:pt x="536" y="45"/>
                  </a:cubicBezTo>
                  <a:cubicBezTo>
                    <a:pt x="27" y="241"/>
                    <a:pt x="0" y="959"/>
                    <a:pt x="510" y="1181"/>
                  </a:cubicBezTo>
                  <a:cubicBezTo>
                    <a:pt x="595" y="1220"/>
                    <a:pt x="681" y="1237"/>
                    <a:pt x="763" y="1237"/>
                  </a:cubicBezTo>
                  <a:cubicBezTo>
                    <a:pt x="1164" y="1237"/>
                    <a:pt x="1495" y="831"/>
                    <a:pt x="1333" y="398"/>
                  </a:cubicBezTo>
                  <a:cubicBezTo>
                    <a:pt x="1242" y="157"/>
                    <a:pt x="1013" y="1"/>
                    <a:pt x="7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9" name="Google Shape;649;p28"/>
            <p:cNvSpPr/>
            <p:nvPr/>
          </p:nvSpPr>
          <p:spPr>
            <a:xfrm rot="2536425">
              <a:off x="8725513" y="1149542"/>
              <a:ext cx="55153" cy="51504"/>
            </a:xfrm>
            <a:custGeom>
              <a:avLst/>
              <a:gdLst/>
              <a:ahLst/>
              <a:cxnLst/>
              <a:rect l="l" t="t" r="r" b="b"/>
              <a:pathLst>
                <a:path w="393" h="367" extrusionOk="0">
                  <a:moveTo>
                    <a:pt x="66" y="1"/>
                  </a:moveTo>
                  <a:lnTo>
                    <a:pt x="0" y="366"/>
                  </a:lnTo>
                  <a:lnTo>
                    <a:pt x="0" y="366"/>
                  </a:lnTo>
                  <a:lnTo>
                    <a:pt x="392" y="21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0" name="Google Shape;650;p28"/>
            <p:cNvSpPr/>
            <p:nvPr/>
          </p:nvSpPr>
          <p:spPr>
            <a:xfrm rot="2536425">
              <a:off x="8927428" y="1256641"/>
              <a:ext cx="226648" cy="173319"/>
            </a:xfrm>
            <a:custGeom>
              <a:avLst/>
              <a:gdLst/>
              <a:ahLst/>
              <a:cxnLst/>
              <a:rect l="l" t="t" r="r" b="b"/>
              <a:pathLst>
                <a:path w="1615" h="1235" extrusionOk="0">
                  <a:moveTo>
                    <a:pt x="810" y="0"/>
                  </a:moveTo>
                  <a:cubicBezTo>
                    <a:pt x="683" y="0"/>
                    <a:pt x="555" y="39"/>
                    <a:pt x="445" y="118"/>
                  </a:cubicBezTo>
                  <a:cubicBezTo>
                    <a:pt x="1" y="457"/>
                    <a:pt x="183" y="1150"/>
                    <a:pt x="719" y="1228"/>
                  </a:cubicBezTo>
                  <a:cubicBezTo>
                    <a:pt x="751" y="1233"/>
                    <a:pt x="783" y="1235"/>
                    <a:pt x="814" y="1235"/>
                  </a:cubicBezTo>
                  <a:cubicBezTo>
                    <a:pt x="1308" y="1235"/>
                    <a:pt x="1614" y="666"/>
                    <a:pt x="1307" y="248"/>
                  </a:cubicBezTo>
                  <a:cubicBezTo>
                    <a:pt x="1182" y="85"/>
                    <a:pt x="997" y="0"/>
                    <a:pt x="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1" name="Google Shape;651;p28"/>
            <p:cNvSpPr/>
            <p:nvPr/>
          </p:nvSpPr>
          <p:spPr>
            <a:xfrm rot="2536425">
              <a:off x="9030511" y="1230736"/>
              <a:ext cx="49680" cy="49680"/>
            </a:xfrm>
            <a:custGeom>
              <a:avLst/>
              <a:gdLst/>
              <a:ahLst/>
              <a:cxnLst/>
              <a:rect l="l" t="t" r="r" b="b"/>
              <a:pathLst>
                <a:path w="354" h="354" extrusionOk="0">
                  <a:moveTo>
                    <a:pt x="1" y="1"/>
                  </a:moveTo>
                  <a:lnTo>
                    <a:pt x="27" y="353"/>
                  </a:lnTo>
                  <a:lnTo>
                    <a:pt x="354" y="1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A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2" name="Google Shape;652;p28"/>
            <p:cNvSpPr/>
            <p:nvPr/>
          </p:nvSpPr>
          <p:spPr>
            <a:xfrm rot="2536425">
              <a:off x="7421335" y="394033"/>
              <a:ext cx="203632" cy="172196"/>
            </a:xfrm>
            <a:custGeom>
              <a:avLst/>
              <a:gdLst/>
              <a:ahLst/>
              <a:cxnLst/>
              <a:rect l="l" t="t" r="r" b="b"/>
              <a:pathLst>
                <a:path w="1451" h="1227" extrusionOk="0">
                  <a:moveTo>
                    <a:pt x="799" y="0"/>
                  </a:moveTo>
                  <a:cubicBezTo>
                    <a:pt x="289" y="0"/>
                    <a:pt x="1" y="608"/>
                    <a:pt x="340" y="1009"/>
                  </a:cubicBezTo>
                  <a:cubicBezTo>
                    <a:pt x="471" y="1159"/>
                    <a:pt x="642" y="1227"/>
                    <a:pt x="809" y="1227"/>
                  </a:cubicBezTo>
                  <a:cubicBezTo>
                    <a:pt x="1110" y="1227"/>
                    <a:pt x="1399" y="1009"/>
                    <a:pt x="1424" y="657"/>
                  </a:cubicBezTo>
                  <a:cubicBezTo>
                    <a:pt x="1450" y="317"/>
                    <a:pt x="1202" y="17"/>
                    <a:pt x="862" y="3"/>
                  </a:cubicBezTo>
                  <a:cubicBezTo>
                    <a:pt x="841" y="1"/>
                    <a:pt x="820" y="0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3" name="Google Shape;653;p28"/>
            <p:cNvSpPr/>
            <p:nvPr/>
          </p:nvSpPr>
          <p:spPr>
            <a:xfrm rot="2536425">
              <a:off x="7577391" y="396475"/>
              <a:ext cx="58802" cy="45891"/>
            </a:xfrm>
            <a:custGeom>
              <a:avLst/>
              <a:gdLst/>
              <a:ahLst/>
              <a:cxnLst/>
              <a:rect l="l" t="t" r="r" b="b"/>
              <a:pathLst>
                <a:path w="419" h="327" extrusionOk="0">
                  <a:moveTo>
                    <a:pt x="222" y="0"/>
                  </a:moveTo>
                  <a:lnTo>
                    <a:pt x="0" y="288"/>
                  </a:lnTo>
                  <a:lnTo>
                    <a:pt x="418" y="327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4" name="Google Shape;654;p28"/>
            <p:cNvSpPr/>
            <p:nvPr/>
          </p:nvSpPr>
          <p:spPr>
            <a:xfrm rot="2536425">
              <a:off x="7195982" y="119144"/>
              <a:ext cx="204615" cy="173740"/>
            </a:xfrm>
            <a:custGeom>
              <a:avLst/>
              <a:gdLst/>
              <a:ahLst/>
              <a:cxnLst/>
              <a:rect l="l" t="t" r="r" b="b"/>
              <a:pathLst>
                <a:path w="1458" h="1238" extrusionOk="0">
                  <a:moveTo>
                    <a:pt x="763" y="0"/>
                  </a:moveTo>
                  <a:cubicBezTo>
                    <a:pt x="333" y="0"/>
                    <a:pt x="1" y="458"/>
                    <a:pt x="204" y="886"/>
                  </a:cubicBezTo>
                  <a:cubicBezTo>
                    <a:pt x="316" y="1123"/>
                    <a:pt x="538" y="1238"/>
                    <a:pt x="760" y="1238"/>
                  </a:cubicBezTo>
                  <a:cubicBezTo>
                    <a:pt x="1003" y="1238"/>
                    <a:pt x="1245" y="1100"/>
                    <a:pt x="1340" y="834"/>
                  </a:cubicBezTo>
                  <a:cubicBezTo>
                    <a:pt x="1458" y="507"/>
                    <a:pt x="1288" y="154"/>
                    <a:pt x="975" y="37"/>
                  </a:cubicBezTo>
                  <a:cubicBezTo>
                    <a:pt x="903" y="12"/>
                    <a:pt x="832" y="0"/>
                    <a:pt x="7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5" name="Google Shape;655;p28"/>
            <p:cNvSpPr/>
            <p:nvPr/>
          </p:nvSpPr>
          <p:spPr>
            <a:xfrm rot="2536425">
              <a:off x="7357331" y="136198"/>
              <a:ext cx="55153" cy="51504"/>
            </a:xfrm>
            <a:custGeom>
              <a:avLst/>
              <a:gdLst/>
              <a:ahLst/>
              <a:cxnLst/>
              <a:rect l="l" t="t" r="r" b="b"/>
              <a:pathLst>
                <a:path w="393" h="367" extrusionOk="0">
                  <a:moveTo>
                    <a:pt x="288" y="1"/>
                  </a:moveTo>
                  <a:lnTo>
                    <a:pt x="1" y="223"/>
                  </a:lnTo>
                  <a:lnTo>
                    <a:pt x="393" y="366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56" name="Google Shape;656;p28"/>
          <p:cNvGrpSpPr/>
          <p:nvPr/>
        </p:nvGrpSpPr>
        <p:grpSpPr>
          <a:xfrm>
            <a:off x="8278150" y="-123011"/>
            <a:ext cx="504838" cy="2212221"/>
            <a:chOff x="8278150" y="-123011"/>
            <a:chExt cx="504838" cy="2212221"/>
          </a:xfrm>
        </p:grpSpPr>
        <p:grpSp>
          <p:nvGrpSpPr>
            <p:cNvPr id="657" name="Google Shape;657;p28"/>
            <p:cNvGrpSpPr/>
            <p:nvPr/>
          </p:nvGrpSpPr>
          <p:grpSpPr>
            <a:xfrm>
              <a:off x="8278150" y="545919"/>
              <a:ext cx="504838" cy="1543292"/>
              <a:chOff x="8079300" y="275881"/>
              <a:chExt cx="504838" cy="1543292"/>
            </a:xfrm>
          </p:grpSpPr>
          <p:sp>
            <p:nvSpPr>
              <p:cNvPr id="658" name="Google Shape;658;p28"/>
              <p:cNvSpPr/>
              <p:nvPr/>
            </p:nvSpPr>
            <p:spPr>
              <a:xfrm>
                <a:off x="8154471" y="813151"/>
                <a:ext cx="17492" cy="654628"/>
              </a:xfrm>
              <a:custGeom>
                <a:avLst/>
                <a:gdLst/>
                <a:ahLst/>
                <a:cxnLst/>
                <a:rect l="l" t="t" r="r" b="b"/>
                <a:pathLst>
                  <a:path w="158" h="5913" extrusionOk="0">
                    <a:moveTo>
                      <a:pt x="72" y="1"/>
                    </a:moveTo>
                    <a:cubicBezTo>
                      <a:pt x="40" y="1"/>
                      <a:pt x="7" y="20"/>
                      <a:pt x="1" y="60"/>
                    </a:cubicBezTo>
                    <a:lnTo>
                      <a:pt x="1" y="5847"/>
                    </a:lnTo>
                    <a:cubicBezTo>
                      <a:pt x="1" y="5886"/>
                      <a:pt x="40" y="5912"/>
                      <a:pt x="79" y="5912"/>
                    </a:cubicBezTo>
                    <a:cubicBezTo>
                      <a:pt x="118" y="5912"/>
                      <a:pt x="157" y="5886"/>
                      <a:pt x="144" y="5847"/>
                    </a:cubicBezTo>
                    <a:lnTo>
                      <a:pt x="144" y="60"/>
                    </a:lnTo>
                    <a:cubicBezTo>
                      <a:pt x="138" y="20"/>
                      <a:pt x="105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9" name="Google Shape;659;p28"/>
              <p:cNvSpPr/>
              <p:nvPr/>
            </p:nvSpPr>
            <p:spPr>
              <a:xfrm>
                <a:off x="8213811" y="812487"/>
                <a:ext cx="17381" cy="846157"/>
              </a:xfrm>
              <a:custGeom>
                <a:avLst/>
                <a:gdLst/>
                <a:ahLst/>
                <a:cxnLst/>
                <a:rect l="l" t="t" r="r" b="b"/>
                <a:pathLst>
                  <a:path w="157" h="7643" extrusionOk="0">
                    <a:moveTo>
                      <a:pt x="79" y="0"/>
                    </a:moveTo>
                    <a:cubicBezTo>
                      <a:pt x="39" y="0"/>
                      <a:pt x="0" y="26"/>
                      <a:pt x="0" y="66"/>
                    </a:cubicBezTo>
                    <a:lnTo>
                      <a:pt x="0" y="7564"/>
                    </a:lnTo>
                    <a:cubicBezTo>
                      <a:pt x="0" y="7603"/>
                      <a:pt x="26" y="7642"/>
                      <a:pt x="79" y="7642"/>
                    </a:cubicBezTo>
                    <a:cubicBezTo>
                      <a:pt x="118" y="7642"/>
                      <a:pt x="157" y="7603"/>
                      <a:pt x="144" y="7564"/>
                    </a:cubicBezTo>
                    <a:lnTo>
                      <a:pt x="144" y="66"/>
                    </a:lnTo>
                    <a:cubicBezTo>
                      <a:pt x="144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0" name="Google Shape;660;p28"/>
              <p:cNvSpPr/>
              <p:nvPr/>
            </p:nvSpPr>
            <p:spPr>
              <a:xfrm>
                <a:off x="8268723" y="812487"/>
                <a:ext cx="17492" cy="937271"/>
              </a:xfrm>
              <a:custGeom>
                <a:avLst/>
                <a:gdLst/>
                <a:ahLst/>
                <a:cxnLst/>
                <a:rect l="l" t="t" r="r" b="b"/>
                <a:pathLst>
                  <a:path w="158" h="8466" extrusionOk="0">
                    <a:moveTo>
                      <a:pt x="79" y="0"/>
                    </a:moveTo>
                    <a:cubicBezTo>
                      <a:pt x="40" y="0"/>
                      <a:pt x="1" y="26"/>
                      <a:pt x="1" y="66"/>
                    </a:cubicBezTo>
                    <a:lnTo>
                      <a:pt x="1" y="8387"/>
                    </a:lnTo>
                    <a:cubicBezTo>
                      <a:pt x="1" y="8426"/>
                      <a:pt x="40" y="8465"/>
                      <a:pt x="79" y="8465"/>
                    </a:cubicBezTo>
                    <a:cubicBezTo>
                      <a:pt x="118" y="8465"/>
                      <a:pt x="157" y="8426"/>
                      <a:pt x="157" y="8387"/>
                    </a:cubicBezTo>
                    <a:lnTo>
                      <a:pt x="157" y="66"/>
                    </a:lnTo>
                    <a:cubicBezTo>
                      <a:pt x="157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1" name="Google Shape;661;p28"/>
              <p:cNvSpPr/>
              <p:nvPr/>
            </p:nvSpPr>
            <p:spPr>
              <a:xfrm>
                <a:off x="8328063" y="812487"/>
                <a:ext cx="17381" cy="1006686"/>
              </a:xfrm>
              <a:custGeom>
                <a:avLst/>
                <a:gdLst/>
                <a:ahLst/>
                <a:cxnLst/>
                <a:rect l="l" t="t" r="r" b="b"/>
                <a:pathLst>
                  <a:path w="157" h="9093" extrusionOk="0">
                    <a:moveTo>
                      <a:pt x="79" y="0"/>
                    </a:moveTo>
                    <a:cubicBezTo>
                      <a:pt x="39" y="0"/>
                      <a:pt x="0" y="26"/>
                      <a:pt x="0" y="66"/>
                    </a:cubicBezTo>
                    <a:lnTo>
                      <a:pt x="0" y="9027"/>
                    </a:lnTo>
                    <a:cubicBezTo>
                      <a:pt x="0" y="9066"/>
                      <a:pt x="39" y="9092"/>
                      <a:pt x="79" y="9092"/>
                    </a:cubicBezTo>
                    <a:cubicBezTo>
                      <a:pt x="118" y="9092"/>
                      <a:pt x="157" y="9066"/>
                      <a:pt x="157" y="9027"/>
                    </a:cubicBezTo>
                    <a:lnTo>
                      <a:pt x="157" y="66"/>
                    </a:lnTo>
                    <a:cubicBezTo>
                      <a:pt x="157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2" name="Google Shape;662;p28"/>
              <p:cNvSpPr/>
              <p:nvPr/>
            </p:nvSpPr>
            <p:spPr>
              <a:xfrm>
                <a:off x="8391610" y="812487"/>
                <a:ext cx="16053" cy="937271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466" extrusionOk="0">
                    <a:moveTo>
                      <a:pt x="79" y="0"/>
                    </a:moveTo>
                    <a:cubicBezTo>
                      <a:pt x="27" y="0"/>
                      <a:pt x="1" y="26"/>
                      <a:pt x="1" y="66"/>
                    </a:cubicBezTo>
                    <a:lnTo>
                      <a:pt x="1" y="8387"/>
                    </a:lnTo>
                    <a:cubicBezTo>
                      <a:pt x="1" y="8426"/>
                      <a:pt x="27" y="8465"/>
                      <a:pt x="79" y="8465"/>
                    </a:cubicBezTo>
                    <a:cubicBezTo>
                      <a:pt x="119" y="8465"/>
                      <a:pt x="145" y="8426"/>
                      <a:pt x="145" y="8387"/>
                    </a:cubicBezTo>
                    <a:lnTo>
                      <a:pt x="145" y="66"/>
                    </a:lnTo>
                    <a:cubicBezTo>
                      <a:pt x="145" y="26"/>
                      <a:pt x="119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3" name="Google Shape;663;p28"/>
              <p:cNvSpPr/>
              <p:nvPr/>
            </p:nvSpPr>
            <p:spPr>
              <a:xfrm>
                <a:off x="8450950" y="812487"/>
                <a:ext cx="16053" cy="846157"/>
              </a:xfrm>
              <a:custGeom>
                <a:avLst/>
                <a:gdLst/>
                <a:ahLst/>
                <a:cxnLst/>
                <a:rect l="l" t="t" r="r" b="b"/>
                <a:pathLst>
                  <a:path w="145" h="7643" extrusionOk="0">
                    <a:moveTo>
                      <a:pt x="79" y="0"/>
                    </a:moveTo>
                    <a:cubicBezTo>
                      <a:pt x="27" y="0"/>
                      <a:pt x="1" y="26"/>
                      <a:pt x="1" y="66"/>
                    </a:cubicBezTo>
                    <a:lnTo>
                      <a:pt x="1" y="7564"/>
                    </a:lnTo>
                    <a:cubicBezTo>
                      <a:pt x="1" y="7603"/>
                      <a:pt x="27" y="7642"/>
                      <a:pt x="79" y="7642"/>
                    </a:cubicBezTo>
                    <a:cubicBezTo>
                      <a:pt x="118" y="7642"/>
                      <a:pt x="144" y="7603"/>
                      <a:pt x="144" y="7564"/>
                    </a:cubicBezTo>
                    <a:lnTo>
                      <a:pt x="144" y="66"/>
                    </a:lnTo>
                    <a:cubicBezTo>
                      <a:pt x="144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4" name="Google Shape;664;p28"/>
              <p:cNvSpPr/>
              <p:nvPr/>
            </p:nvSpPr>
            <p:spPr>
              <a:xfrm>
                <a:off x="8501544" y="812487"/>
                <a:ext cx="17492" cy="655292"/>
              </a:xfrm>
              <a:custGeom>
                <a:avLst/>
                <a:gdLst/>
                <a:ahLst/>
                <a:cxnLst/>
                <a:rect l="l" t="t" r="r" b="b"/>
                <a:pathLst>
                  <a:path w="158" h="5919" extrusionOk="0">
                    <a:moveTo>
                      <a:pt x="79" y="0"/>
                    </a:moveTo>
                    <a:cubicBezTo>
                      <a:pt x="40" y="0"/>
                      <a:pt x="1" y="26"/>
                      <a:pt x="1" y="66"/>
                    </a:cubicBezTo>
                    <a:lnTo>
                      <a:pt x="1" y="5853"/>
                    </a:lnTo>
                    <a:cubicBezTo>
                      <a:pt x="1" y="5892"/>
                      <a:pt x="40" y="5918"/>
                      <a:pt x="79" y="5918"/>
                    </a:cubicBezTo>
                    <a:cubicBezTo>
                      <a:pt x="118" y="5918"/>
                      <a:pt x="158" y="5892"/>
                      <a:pt x="158" y="5853"/>
                    </a:cubicBezTo>
                    <a:lnTo>
                      <a:pt x="158" y="66"/>
                    </a:lnTo>
                    <a:cubicBezTo>
                      <a:pt x="158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5" name="Google Shape;665;p28"/>
              <p:cNvSpPr/>
              <p:nvPr/>
            </p:nvSpPr>
            <p:spPr>
              <a:xfrm>
                <a:off x="8322970" y="318947"/>
                <a:ext cx="17492" cy="262272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369" extrusionOk="0">
                    <a:moveTo>
                      <a:pt x="79" y="0"/>
                    </a:moveTo>
                    <a:cubicBezTo>
                      <a:pt x="40" y="0"/>
                      <a:pt x="0" y="23"/>
                      <a:pt x="7" y="69"/>
                    </a:cubicBezTo>
                    <a:lnTo>
                      <a:pt x="7" y="2303"/>
                    </a:lnTo>
                    <a:cubicBezTo>
                      <a:pt x="7" y="2342"/>
                      <a:pt x="33" y="2368"/>
                      <a:pt x="72" y="2368"/>
                    </a:cubicBezTo>
                    <a:cubicBezTo>
                      <a:pt x="112" y="2368"/>
                      <a:pt x="151" y="2342"/>
                      <a:pt x="151" y="2303"/>
                    </a:cubicBezTo>
                    <a:lnTo>
                      <a:pt x="151" y="69"/>
                    </a:lnTo>
                    <a:cubicBezTo>
                      <a:pt x="157" y="23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6" name="Google Shape;666;p28"/>
              <p:cNvSpPr/>
              <p:nvPr/>
            </p:nvSpPr>
            <p:spPr>
              <a:xfrm>
                <a:off x="8268723" y="275881"/>
                <a:ext cx="111485" cy="93882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848" extrusionOk="0">
                    <a:moveTo>
                      <a:pt x="598" y="0"/>
                    </a:moveTo>
                    <a:cubicBezTo>
                      <a:pt x="590" y="0"/>
                      <a:pt x="583" y="0"/>
                      <a:pt x="575" y="1"/>
                    </a:cubicBezTo>
                    <a:cubicBezTo>
                      <a:pt x="197" y="1"/>
                      <a:pt x="1" y="458"/>
                      <a:pt x="275" y="719"/>
                    </a:cubicBezTo>
                    <a:cubicBezTo>
                      <a:pt x="364" y="808"/>
                      <a:pt x="472" y="848"/>
                      <a:pt x="577" y="848"/>
                    </a:cubicBezTo>
                    <a:cubicBezTo>
                      <a:pt x="797" y="848"/>
                      <a:pt x="1006" y="675"/>
                      <a:pt x="1006" y="419"/>
                    </a:cubicBezTo>
                    <a:cubicBezTo>
                      <a:pt x="1006" y="191"/>
                      <a:pt x="823" y="0"/>
                      <a:pt x="5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7" name="Google Shape;667;p28"/>
              <p:cNvSpPr/>
              <p:nvPr/>
            </p:nvSpPr>
            <p:spPr>
              <a:xfrm>
                <a:off x="8079300" y="573799"/>
                <a:ext cx="504838" cy="503398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4547" extrusionOk="0">
                    <a:moveTo>
                      <a:pt x="2273" y="1"/>
                    </a:moveTo>
                    <a:cubicBezTo>
                      <a:pt x="1019" y="1"/>
                      <a:pt x="0" y="1020"/>
                      <a:pt x="0" y="2274"/>
                    </a:cubicBezTo>
                    <a:cubicBezTo>
                      <a:pt x="0" y="3528"/>
                      <a:pt x="1019" y="4547"/>
                      <a:pt x="2273" y="4547"/>
                    </a:cubicBezTo>
                    <a:cubicBezTo>
                      <a:pt x="3540" y="4547"/>
                      <a:pt x="4559" y="3528"/>
                      <a:pt x="4559" y="2274"/>
                    </a:cubicBezTo>
                    <a:cubicBezTo>
                      <a:pt x="4559" y="1020"/>
                      <a:pt x="3540" y="1"/>
                      <a:pt x="22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668" name="Google Shape;668;p28"/>
            <p:cNvSpPr/>
            <p:nvPr/>
          </p:nvSpPr>
          <p:spPr>
            <a:xfrm>
              <a:off x="8521825" y="-123011"/>
              <a:ext cx="17950" cy="711973"/>
            </a:xfrm>
            <a:custGeom>
              <a:avLst/>
              <a:gdLst/>
              <a:ahLst/>
              <a:cxnLst/>
              <a:rect l="l" t="t" r="r" b="b"/>
              <a:pathLst>
                <a:path w="158" h="2369" extrusionOk="0">
                  <a:moveTo>
                    <a:pt x="79" y="0"/>
                  </a:moveTo>
                  <a:cubicBezTo>
                    <a:pt x="40" y="0"/>
                    <a:pt x="0" y="23"/>
                    <a:pt x="7" y="69"/>
                  </a:cubicBezTo>
                  <a:lnTo>
                    <a:pt x="7" y="2303"/>
                  </a:lnTo>
                  <a:cubicBezTo>
                    <a:pt x="7" y="2342"/>
                    <a:pt x="33" y="2368"/>
                    <a:pt x="72" y="2368"/>
                  </a:cubicBezTo>
                  <a:cubicBezTo>
                    <a:pt x="112" y="2368"/>
                    <a:pt x="151" y="2342"/>
                    <a:pt x="151" y="2303"/>
                  </a:cubicBezTo>
                  <a:lnTo>
                    <a:pt x="151" y="69"/>
                  </a:lnTo>
                  <a:cubicBezTo>
                    <a:pt x="157" y="23"/>
                    <a:pt x="118" y="0"/>
                    <a:pt x="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00000000000000000"/>
              <a:buNone/>
              <a:defRPr sz="4000" b="1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00000000000000000"/>
              <a:buNone/>
              <a:defRPr sz="4000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00000000000000000"/>
              <a:buNone/>
              <a:defRPr sz="4000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00000000000000000"/>
              <a:buNone/>
              <a:defRPr sz="4000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00000000000000000"/>
              <a:buNone/>
              <a:defRPr sz="4000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00000000000000000"/>
              <a:buNone/>
              <a:defRPr sz="4000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00000000000000000"/>
              <a:buNone/>
              <a:defRPr sz="4000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00000000000000000"/>
              <a:buNone/>
              <a:defRPr sz="4000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00000000000000000"/>
              <a:buNone/>
              <a:defRPr sz="4000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 panose="020B0503030101060003"/>
              <a:buChar char="●"/>
              <a:defRPr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 panose="020B0503030101060003"/>
              <a:buChar char="○"/>
              <a:defRPr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 panose="020B0503030101060003"/>
              <a:buChar char="■"/>
              <a:defRPr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 panose="020B0503030101060003"/>
              <a:buChar char="●"/>
              <a:defRPr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 panose="020B0503030101060003"/>
              <a:buChar char="○"/>
              <a:defRPr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 panose="020B0503030101060003"/>
              <a:buChar char="■"/>
              <a:defRPr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 panose="020B0503030101060003"/>
              <a:buChar char="●"/>
              <a:defRPr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 panose="020B0503030101060003"/>
              <a:buChar char="○"/>
              <a:defRPr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 panose="020B0503030101060003"/>
              <a:buChar char="■"/>
              <a:defRPr>
                <a:solidFill>
                  <a:schemeClr val="lt1"/>
                </a:solid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4.png"/><Relationship Id="rId3" Type="http://schemas.microsoft.com/office/2007/relationships/media" Target="../media/media9.mp3"/><Relationship Id="rId2" Type="http://schemas.openxmlformats.org/officeDocument/2006/relationships/audio" Target="../media/media9.mp3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audio" Target="../media/media2.mp3"/><Relationship Id="rId8" Type="http://schemas.openxmlformats.org/officeDocument/2006/relationships/image" Target="../media/image6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png"/><Relationship Id="rId20" Type="http://schemas.openxmlformats.org/officeDocument/2006/relationships/notesSlide" Target="../notesSlides/notesSlide2.xml"/><Relationship Id="rId2" Type="http://schemas.openxmlformats.org/officeDocument/2006/relationships/image" Target="../media/image2.jpeg"/><Relationship Id="rId19" Type="http://schemas.openxmlformats.org/officeDocument/2006/relationships/slideLayout" Target="../slideLayouts/slideLayout9.xml"/><Relationship Id="rId18" Type="http://schemas.microsoft.com/office/2007/relationships/media" Target="../media/media6.mp3"/><Relationship Id="rId17" Type="http://schemas.openxmlformats.org/officeDocument/2006/relationships/audio" Target="../media/media6.mp3"/><Relationship Id="rId16" Type="http://schemas.microsoft.com/office/2007/relationships/media" Target="../media/media5.mp3"/><Relationship Id="rId15" Type="http://schemas.openxmlformats.org/officeDocument/2006/relationships/audio" Target="../media/media5.mp3"/><Relationship Id="rId14" Type="http://schemas.microsoft.com/office/2007/relationships/media" Target="../media/media4.mp3"/><Relationship Id="rId13" Type="http://schemas.openxmlformats.org/officeDocument/2006/relationships/audio" Target="../media/media4.mp3"/><Relationship Id="rId12" Type="http://schemas.microsoft.com/office/2007/relationships/media" Target="../media/media3.mp3"/><Relationship Id="rId11" Type="http://schemas.openxmlformats.org/officeDocument/2006/relationships/audio" Target="../media/media3.mp3"/><Relationship Id="rId10" Type="http://schemas.microsoft.com/office/2007/relationships/media" Target="../media/media2.mp3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microsoft.com/office/2007/relationships/media" Target="../media/media7.mp4"/><Relationship Id="rId1" Type="http://schemas.openxmlformats.org/officeDocument/2006/relationships/video" Target="../media/media7.mp4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png"/><Relationship Id="rId2" Type="http://schemas.microsoft.com/office/2007/relationships/media" Target="../media/media8.mp3"/><Relationship Id="rId1" Type="http://schemas.openxmlformats.org/officeDocument/2006/relationships/audio" Target="../media/media8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/>
          <p:cNvSpPr/>
          <p:nvPr/>
        </p:nvSpPr>
        <p:spPr>
          <a:xfrm rot="10800000" flipV="1">
            <a:off x="3015761" y="2074986"/>
            <a:ext cx="2857866" cy="1274885"/>
          </a:xfrm>
          <a:prstGeom prst="cloud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625" dirty="0">
                <a:effectLst/>
                <a:latin typeface="Times New Roman" panose="02020603050405020304"/>
                <a:ea typeface="Times New Roman" panose="02020603050405020304"/>
              </a:rPr>
              <a:t>Healthy activities</a:t>
            </a:r>
            <a:endParaRPr lang="en-US" sz="2625" dirty="0">
              <a:effectLst/>
              <a:latin typeface="Times New Roman" panose="02020603050405020304"/>
              <a:ea typeface="Times New Roman" panose="02020603050405020304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167230" y="1740390"/>
            <a:ext cx="501161" cy="4044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715260" y="1905635"/>
            <a:ext cx="554990" cy="3041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875280" y="3112770"/>
            <a:ext cx="624205" cy="3371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783016" y="3296529"/>
            <a:ext cx="140677" cy="3868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873627" y="2910254"/>
            <a:ext cx="333742" cy="2022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64185" y="110490"/>
            <a:ext cx="35991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*Network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29845"/>
            <a:ext cx="9143365" cy="509206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2419985" y="939800"/>
            <a:ext cx="41071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https://www.sachmem.vn/trial/books/292/exercises/49147/169?type=student</a:t>
            </a:r>
            <a:endParaRPr lang="en-US" dirty="0"/>
          </a:p>
        </p:txBody>
      </p:sp>
      <p:pic>
        <p:nvPicPr>
          <p:cNvPr id="2" name="0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0705" y="62801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1" y="-282222"/>
            <a:ext cx="3051933" cy="2600501"/>
          </a:xfrm>
          <a:prstGeom prst="rect">
            <a:avLst/>
          </a:prstGeom>
        </p:spPr>
      </p:pic>
      <p:sp>
        <p:nvSpPr>
          <p:cNvPr id="1727" name="Google Shape;1727;p52"/>
          <p:cNvSpPr txBox="1">
            <a:spLocks noGrp="1"/>
          </p:cNvSpPr>
          <p:nvPr>
            <p:ph type="subTitle" idx="1"/>
          </p:nvPr>
        </p:nvSpPr>
        <p:spPr>
          <a:xfrm>
            <a:off x="853440" y="2054225"/>
            <a:ext cx="7589520" cy="12928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GB" sz="2800" dirty="0" smtClean="0">
                <a:solidFill>
                  <a:srgbClr val="002060"/>
                </a:solidFill>
              </a:rPr>
              <a:t>- Learn words.</a:t>
            </a:r>
            <a:endParaRPr lang="vi-VN" altLang="en-GB" sz="2800" dirty="0" smtClean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GB" sz="2800" dirty="0" smtClean="0">
                <a:solidFill>
                  <a:srgbClr val="002060"/>
                </a:solidFill>
              </a:rPr>
              <a:t>- Practice the sound /f/ and /v/ at home.</a:t>
            </a:r>
            <a:r>
              <a:rPr lang="en-GB" sz="2800" dirty="0" smtClean="0">
                <a:solidFill>
                  <a:srgbClr val="002060"/>
                </a:solidFill>
              </a:rPr>
              <a:t> </a:t>
            </a:r>
            <a:endParaRPr lang="en-GB" sz="2800" dirty="0" smtClean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 smtClean="0">
                <a:solidFill>
                  <a:srgbClr val="002060"/>
                </a:solidFill>
                <a:sym typeface="+mn-ea"/>
              </a:rPr>
              <a:t>- </a:t>
            </a:r>
            <a:r>
              <a:rPr lang="en-US" sz="2800" dirty="0" smtClean="0">
                <a:solidFill>
                  <a:srgbClr val="002060"/>
                </a:solidFill>
                <a:sym typeface="+mn-ea"/>
              </a:rPr>
              <a:t>P</a:t>
            </a:r>
            <a:r>
              <a:rPr lang="en-GB" sz="2800" dirty="0" smtClean="0">
                <a:solidFill>
                  <a:srgbClr val="002060"/>
                </a:solidFill>
                <a:sym typeface="+mn-ea"/>
              </a:rPr>
              <a:t>repare for</a:t>
            </a:r>
            <a:r>
              <a:rPr lang="en-GB" sz="2800" dirty="0" smtClean="0">
                <a:solidFill>
                  <a:srgbClr val="002060"/>
                </a:solidFill>
              </a:rPr>
              <a:t> the new lesson: </a:t>
            </a:r>
            <a:r>
              <a:rPr lang="vi-VN" altLang="en-GB" sz="2800" dirty="0" smtClean="0">
                <a:solidFill>
                  <a:srgbClr val="002060"/>
                </a:solidFill>
              </a:rPr>
              <a:t> </a:t>
            </a:r>
            <a:r>
              <a:rPr lang="en-GB" sz="2800" dirty="0" smtClean="0">
                <a:solidFill>
                  <a:srgbClr val="002060"/>
                </a:solidFill>
              </a:rPr>
              <a:t>A closer look </a:t>
            </a:r>
            <a:r>
              <a:rPr lang="vi-VN" altLang="en-GB" sz="2800" dirty="0" smtClean="0">
                <a:solidFill>
                  <a:srgbClr val="002060"/>
                </a:solidFill>
              </a:rPr>
              <a:t>2.</a:t>
            </a:r>
            <a:endParaRPr lang="vi-VN" altLang="en-GB" sz="2800" dirty="0" smtClean="0">
              <a:solidFill>
                <a:srgbClr val="002060"/>
              </a:solidFill>
            </a:endParaRPr>
          </a:p>
        </p:txBody>
      </p:sp>
      <p:sp>
        <p:nvSpPr>
          <p:cNvPr id="1728" name="Google Shape;1728;p52"/>
          <p:cNvSpPr txBox="1">
            <a:spLocks noGrp="1"/>
          </p:cNvSpPr>
          <p:nvPr>
            <p:ph type="title"/>
          </p:nvPr>
        </p:nvSpPr>
        <p:spPr>
          <a:xfrm>
            <a:off x="853440" y="1025419"/>
            <a:ext cx="7589700" cy="4671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omework: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45"/>
          <p:cNvSpPr txBox="1">
            <a:spLocks noGrp="1"/>
          </p:cNvSpPr>
          <p:nvPr>
            <p:ph type="title"/>
          </p:nvPr>
        </p:nvSpPr>
        <p:spPr>
          <a:xfrm>
            <a:off x="2468880" y="1199515"/>
            <a:ext cx="6137910" cy="130429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HEALTHY LIVING</a:t>
            </a:r>
            <a:endParaRPr lang="en-US" altLang="en-GB" sz="4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47" name="Google Shape;1347;p45"/>
          <p:cNvGrpSpPr/>
          <p:nvPr/>
        </p:nvGrpSpPr>
        <p:grpSpPr>
          <a:xfrm rot="1013546">
            <a:off x="531564" y="2026723"/>
            <a:ext cx="1956762" cy="2182276"/>
            <a:chOff x="-398976" y="0"/>
            <a:chExt cx="2166048" cy="2415682"/>
          </a:xfrm>
        </p:grpSpPr>
        <p:sp>
          <p:nvSpPr>
            <p:cNvPr id="1348" name="Google Shape;1348;p45"/>
            <p:cNvSpPr/>
            <p:nvPr/>
          </p:nvSpPr>
          <p:spPr>
            <a:xfrm>
              <a:off x="-398976" y="0"/>
              <a:ext cx="2166048" cy="2415682"/>
            </a:xfrm>
            <a:custGeom>
              <a:avLst/>
              <a:gdLst/>
              <a:ahLst/>
              <a:cxnLst/>
              <a:rect l="l" t="t" r="r" b="b"/>
              <a:pathLst>
                <a:path w="31367" h="34982" extrusionOk="0">
                  <a:moveTo>
                    <a:pt x="15680" y="1"/>
                  </a:moveTo>
                  <a:cubicBezTo>
                    <a:pt x="13594" y="1"/>
                    <a:pt x="11501" y="418"/>
                    <a:pt x="9524" y="1265"/>
                  </a:cubicBezTo>
                  <a:cubicBezTo>
                    <a:pt x="9485" y="1278"/>
                    <a:pt x="9433" y="1291"/>
                    <a:pt x="9394" y="1317"/>
                  </a:cubicBezTo>
                  <a:cubicBezTo>
                    <a:pt x="3685" y="3812"/>
                    <a:pt x="1" y="9455"/>
                    <a:pt x="1" y="15687"/>
                  </a:cubicBezTo>
                  <a:lnTo>
                    <a:pt x="1" y="34080"/>
                  </a:lnTo>
                  <a:cubicBezTo>
                    <a:pt x="1" y="34576"/>
                    <a:pt x="406" y="34981"/>
                    <a:pt x="902" y="34981"/>
                  </a:cubicBezTo>
                  <a:lnTo>
                    <a:pt x="30465" y="34981"/>
                  </a:lnTo>
                  <a:cubicBezTo>
                    <a:pt x="30961" y="34981"/>
                    <a:pt x="31366" y="34576"/>
                    <a:pt x="31366" y="34080"/>
                  </a:cubicBezTo>
                  <a:lnTo>
                    <a:pt x="31366" y="15674"/>
                  </a:lnTo>
                  <a:cubicBezTo>
                    <a:pt x="31366" y="10409"/>
                    <a:pt x="28714" y="5497"/>
                    <a:pt x="24325" y="2597"/>
                  </a:cubicBezTo>
                  <a:cubicBezTo>
                    <a:pt x="21718" y="880"/>
                    <a:pt x="18708" y="1"/>
                    <a:pt x="156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9" name="Google Shape;1349;p45"/>
            <p:cNvSpPr/>
            <p:nvPr/>
          </p:nvSpPr>
          <p:spPr>
            <a:xfrm>
              <a:off x="-332199" y="61460"/>
              <a:ext cx="2041542" cy="2292005"/>
            </a:xfrm>
            <a:custGeom>
              <a:avLst/>
              <a:gdLst/>
              <a:ahLst/>
              <a:cxnLst/>
              <a:rect l="l" t="t" r="r" b="b"/>
              <a:pathLst>
                <a:path w="29564" h="33191" extrusionOk="0">
                  <a:moveTo>
                    <a:pt x="14788" y="0"/>
                  </a:moveTo>
                  <a:cubicBezTo>
                    <a:pt x="12864" y="0"/>
                    <a:pt x="10891" y="383"/>
                    <a:pt x="8962" y="1211"/>
                  </a:cubicBezTo>
                  <a:cubicBezTo>
                    <a:pt x="8936" y="1224"/>
                    <a:pt x="8910" y="1224"/>
                    <a:pt x="8884" y="1237"/>
                  </a:cubicBezTo>
                  <a:cubicBezTo>
                    <a:pt x="3489" y="3588"/>
                    <a:pt x="1" y="8918"/>
                    <a:pt x="1" y="14797"/>
                  </a:cubicBezTo>
                  <a:lnTo>
                    <a:pt x="1" y="33190"/>
                  </a:lnTo>
                  <a:lnTo>
                    <a:pt x="29563" y="33190"/>
                  </a:lnTo>
                  <a:lnTo>
                    <a:pt x="29563" y="14797"/>
                  </a:lnTo>
                  <a:cubicBezTo>
                    <a:pt x="29563" y="6289"/>
                    <a:pt x="22580" y="0"/>
                    <a:pt x="147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0" name="Google Shape;1350;p45"/>
            <p:cNvSpPr/>
            <p:nvPr/>
          </p:nvSpPr>
          <p:spPr>
            <a:xfrm>
              <a:off x="740444" y="442716"/>
              <a:ext cx="681987" cy="682954"/>
            </a:xfrm>
            <a:custGeom>
              <a:avLst/>
              <a:gdLst/>
              <a:ahLst/>
              <a:cxnLst/>
              <a:rect l="l" t="t" r="r" b="b"/>
              <a:pathLst>
                <a:path w="9876" h="9890" extrusionOk="0">
                  <a:moveTo>
                    <a:pt x="0" y="1"/>
                  </a:moveTo>
                  <a:lnTo>
                    <a:pt x="0" y="9890"/>
                  </a:lnTo>
                  <a:lnTo>
                    <a:pt x="9876" y="9890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C16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1" name="Google Shape;1351;p45"/>
            <p:cNvSpPr/>
            <p:nvPr/>
          </p:nvSpPr>
          <p:spPr>
            <a:xfrm>
              <a:off x="767445" y="470683"/>
              <a:ext cx="627986" cy="627917"/>
            </a:xfrm>
            <a:custGeom>
              <a:avLst/>
              <a:gdLst/>
              <a:ahLst/>
              <a:cxnLst/>
              <a:rect l="l" t="t" r="r" b="b"/>
              <a:pathLst>
                <a:path w="9094" h="9093" extrusionOk="0">
                  <a:moveTo>
                    <a:pt x="1" y="1"/>
                  </a:moveTo>
                  <a:lnTo>
                    <a:pt x="1" y="9093"/>
                  </a:lnTo>
                  <a:lnTo>
                    <a:pt x="9093" y="9093"/>
                  </a:lnTo>
                  <a:lnTo>
                    <a:pt x="90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2" name="Google Shape;1352;p45"/>
            <p:cNvSpPr/>
            <p:nvPr/>
          </p:nvSpPr>
          <p:spPr>
            <a:xfrm>
              <a:off x="736784" y="440230"/>
              <a:ext cx="32594" cy="31420"/>
            </a:xfrm>
            <a:custGeom>
              <a:avLst/>
              <a:gdLst/>
              <a:ahLst/>
              <a:cxnLst/>
              <a:rect l="l" t="t" r="r" b="b"/>
              <a:pathLst>
                <a:path w="472" h="455" extrusionOk="0">
                  <a:moveTo>
                    <a:pt x="53" y="1"/>
                  </a:moveTo>
                  <a:cubicBezTo>
                    <a:pt x="43" y="1"/>
                    <a:pt x="33" y="4"/>
                    <a:pt x="27" y="11"/>
                  </a:cubicBezTo>
                  <a:cubicBezTo>
                    <a:pt x="1" y="24"/>
                    <a:pt x="1" y="50"/>
                    <a:pt x="27" y="63"/>
                  </a:cubicBezTo>
                  <a:lnTo>
                    <a:pt x="406" y="442"/>
                  </a:lnTo>
                  <a:cubicBezTo>
                    <a:pt x="406" y="455"/>
                    <a:pt x="419" y="455"/>
                    <a:pt x="432" y="455"/>
                  </a:cubicBezTo>
                  <a:cubicBezTo>
                    <a:pt x="458" y="455"/>
                    <a:pt x="471" y="416"/>
                    <a:pt x="458" y="389"/>
                  </a:cubicBezTo>
                  <a:lnTo>
                    <a:pt x="79" y="11"/>
                  </a:lnTo>
                  <a:cubicBezTo>
                    <a:pt x="73" y="4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3" name="Google Shape;1353;p45"/>
            <p:cNvSpPr/>
            <p:nvPr/>
          </p:nvSpPr>
          <p:spPr>
            <a:xfrm>
              <a:off x="1393504" y="440713"/>
              <a:ext cx="32318" cy="30937"/>
            </a:xfrm>
            <a:custGeom>
              <a:avLst/>
              <a:gdLst/>
              <a:ahLst/>
              <a:cxnLst/>
              <a:rect l="l" t="t" r="r" b="b"/>
              <a:pathLst>
                <a:path w="468" h="448" extrusionOk="0">
                  <a:moveTo>
                    <a:pt x="409" y="1"/>
                  </a:moveTo>
                  <a:cubicBezTo>
                    <a:pt x="404" y="1"/>
                    <a:pt x="398" y="2"/>
                    <a:pt x="393" y="4"/>
                  </a:cubicBezTo>
                  <a:lnTo>
                    <a:pt x="14" y="382"/>
                  </a:lnTo>
                  <a:cubicBezTo>
                    <a:pt x="1" y="395"/>
                    <a:pt x="1" y="422"/>
                    <a:pt x="14" y="435"/>
                  </a:cubicBezTo>
                  <a:cubicBezTo>
                    <a:pt x="27" y="448"/>
                    <a:pt x="40" y="448"/>
                    <a:pt x="40" y="448"/>
                  </a:cubicBezTo>
                  <a:cubicBezTo>
                    <a:pt x="53" y="448"/>
                    <a:pt x="66" y="448"/>
                    <a:pt x="66" y="435"/>
                  </a:cubicBezTo>
                  <a:lnTo>
                    <a:pt x="445" y="56"/>
                  </a:lnTo>
                  <a:cubicBezTo>
                    <a:pt x="468" y="33"/>
                    <a:pt x="442" y="1"/>
                    <a:pt x="4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4" name="Google Shape;1354;p45"/>
            <p:cNvSpPr/>
            <p:nvPr/>
          </p:nvSpPr>
          <p:spPr>
            <a:xfrm>
              <a:off x="1393504" y="1096949"/>
              <a:ext cx="32594" cy="31420"/>
            </a:xfrm>
            <a:custGeom>
              <a:avLst/>
              <a:gdLst/>
              <a:ahLst/>
              <a:cxnLst/>
              <a:rect l="l" t="t" r="r" b="b"/>
              <a:pathLst>
                <a:path w="472" h="455" extrusionOk="0">
                  <a:moveTo>
                    <a:pt x="40" y="1"/>
                  </a:moveTo>
                  <a:cubicBezTo>
                    <a:pt x="30" y="1"/>
                    <a:pt x="21" y="4"/>
                    <a:pt x="14" y="11"/>
                  </a:cubicBezTo>
                  <a:cubicBezTo>
                    <a:pt x="1" y="24"/>
                    <a:pt x="1" y="50"/>
                    <a:pt x="14" y="63"/>
                  </a:cubicBezTo>
                  <a:lnTo>
                    <a:pt x="393" y="442"/>
                  </a:lnTo>
                  <a:cubicBezTo>
                    <a:pt x="406" y="455"/>
                    <a:pt x="406" y="455"/>
                    <a:pt x="419" y="455"/>
                  </a:cubicBezTo>
                  <a:cubicBezTo>
                    <a:pt x="458" y="455"/>
                    <a:pt x="471" y="416"/>
                    <a:pt x="445" y="390"/>
                  </a:cubicBezTo>
                  <a:lnTo>
                    <a:pt x="66" y="11"/>
                  </a:lnTo>
                  <a:cubicBezTo>
                    <a:pt x="60" y="4"/>
                    <a:pt x="50" y="1"/>
                    <a:pt x="40" y="1"/>
                  </a:cubicBezTo>
                  <a:close/>
                </a:path>
              </a:pathLst>
            </a:custGeom>
            <a:solidFill>
              <a:srgbClr val="5A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5" name="Google Shape;1355;p45"/>
            <p:cNvSpPr/>
            <p:nvPr/>
          </p:nvSpPr>
          <p:spPr>
            <a:xfrm>
              <a:off x="737682" y="1097087"/>
              <a:ext cx="31489" cy="31282"/>
            </a:xfrm>
            <a:custGeom>
              <a:avLst/>
              <a:gdLst/>
              <a:ahLst/>
              <a:cxnLst/>
              <a:rect l="l" t="t" r="r" b="b"/>
              <a:pathLst>
                <a:path w="456" h="453" extrusionOk="0">
                  <a:moveTo>
                    <a:pt x="412" y="0"/>
                  </a:moveTo>
                  <a:cubicBezTo>
                    <a:pt x="405" y="0"/>
                    <a:pt x="399" y="3"/>
                    <a:pt x="393" y="9"/>
                  </a:cubicBezTo>
                  <a:lnTo>
                    <a:pt x="14" y="388"/>
                  </a:lnTo>
                  <a:cubicBezTo>
                    <a:pt x="1" y="401"/>
                    <a:pt x="1" y="427"/>
                    <a:pt x="14" y="440"/>
                  </a:cubicBezTo>
                  <a:cubicBezTo>
                    <a:pt x="14" y="440"/>
                    <a:pt x="27" y="453"/>
                    <a:pt x="40" y="453"/>
                  </a:cubicBezTo>
                  <a:cubicBezTo>
                    <a:pt x="40" y="453"/>
                    <a:pt x="53" y="453"/>
                    <a:pt x="66" y="440"/>
                  </a:cubicBezTo>
                  <a:lnTo>
                    <a:pt x="445" y="61"/>
                  </a:lnTo>
                  <a:cubicBezTo>
                    <a:pt x="455" y="31"/>
                    <a:pt x="434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6" name="Google Shape;1356;p45"/>
            <p:cNvSpPr/>
            <p:nvPr/>
          </p:nvSpPr>
          <p:spPr>
            <a:xfrm>
              <a:off x="889259" y="583451"/>
              <a:ext cx="64152" cy="98403"/>
            </a:xfrm>
            <a:custGeom>
              <a:avLst/>
              <a:gdLst/>
              <a:ahLst/>
              <a:cxnLst/>
              <a:rect l="l" t="t" r="r" b="b"/>
              <a:pathLst>
                <a:path w="929" h="1425" extrusionOk="0">
                  <a:moveTo>
                    <a:pt x="497" y="1"/>
                  </a:moveTo>
                  <a:cubicBezTo>
                    <a:pt x="275" y="1"/>
                    <a:pt x="79" y="105"/>
                    <a:pt x="79" y="327"/>
                  </a:cubicBezTo>
                  <a:cubicBezTo>
                    <a:pt x="79" y="628"/>
                    <a:pt x="327" y="693"/>
                    <a:pt x="523" y="797"/>
                  </a:cubicBezTo>
                  <a:cubicBezTo>
                    <a:pt x="614" y="850"/>
                    <a:pt x="745" y="928"/>
                    <a:pt x="745" y="1046"/>
                  </a:cubicBezTo>
                  <a:cubicBezTo>
                    <a:pt x="745" y="1202"/>
                    <a:pt x="601" y="1242"/>
                    <a:pt x="471" y="1242"/>
                  </a:cubicBezTo>
                  <a:cubicBezTo>
                    <a:pt x="340" y="1242"/>
                    <a:pt x="223" y="1189"/>
                    <a:pt x="223" y="1111"/>
                  </a:cubicBezTo>
                  <a:cubicBezTo>
                    <a:pt x="210" y="1085"/>
                    <a:pt x="210" y="1046"/>
                    <a:pt x="223" y="1020"/>
                  </a:cubicBezTo>
                  <a:cubicBezTo>
                    <a:pt x="223" y="967"/>
                    <a:pt x="170" y="928"/>
                    <a:pt x="131" y="928"/>
                  </a:cubicBezTo>
                  <a:cubicBezTo>
                    <a:pt x="40" y="928"/>
                    <a:pt x="14" y="980"/>
                    <a:pt x="1" y="1085"/>
                  </a:cubicBezTo>
                  <a:cubicBezTo>
                    <a:pt x="1" y="1333"/>
                    <a:pt x="275" y="1425"/>
                    <a:pt x="471" y="1425"/>
                  </a:cubicBezTo>
                  <a:cubicBezTo>
                    <a:pt x="680" y="1425"/>
                    <a:pt x="928" y="1320"/>
                    <a:pt x="928" y="1046"/>
                  </a:cubicBezTo>
                  <a:cubicBezTo>
                    <a:pt x="928" y="771"/>
                    <a:pt x="693" y="667"/>
                    <a:pt x="510" y="562"/>
                  </a:cubicBezTo>
                  <a:cubicBezTo>
                    <a:pt x="405" y="510"/>
                    <a:pt x="275" y="445"/>
                    <a:pt x="275" y="327"/>
                  </a:cubicBezTo>
                  <a:cubicBezTo>
                    <a:pt x="275" y="197"/>
                    <a:pt x="379" y="183"/>
                    <a:pt x="484" y="183"/>
                  </a:cubicBezTo>
                  <a:cubicBezTo>
                    <a:pt x="495" y="181"/>
                    <a:pt x="507" y="180"/>
                    <a:pt x="518" y="180"/>
                  </a:cubicBezTo>
                  <a:cubicBezTo>
                    <a:pt x="575" y="180"/>
                    <a:pt x="634" y="206"/>
                    <a:pt x="667" y="249"/>
                  </a:cubicBezTo>
                  <a:cubicBezTo>
                    <a:pt x="667" y="296"/>
                    <a:pt x="709" y="342"/>
                    <a:pt x="755" y="342"/>
                  </a:cubicBezTo>
                  <a:cubicBezTo>
                    <a:pt x="760" y="342"/>
                    <a:pt x="766" y="342"/>
                    <a:pt x="771" y="340"/>
                  </a:cubicBezTo>
                  <a:cubicBezTo>
                    <a:pt x="778" y="342"/>
                    <a:pt x="785" y="342"/>
                    <a:pt x="791" y="342"/>
                  </a:cubicBezTo>
                  <a:cubicBezTo>
                    <a:pt x="844" y="342"/>
                    <a:pt x="876" y="296"/>
                    <a:pt x="876" y="249"/>
                  </a:cubicBezTo>
                  <a:cubicBezTo>
                    <a:pt x="850" y="66"/>
                    <a:pt x="680" y="1"/>
                    <a:pt x="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7" name="Google Shape;1357;p45"/>
            <p:cNvSpPr/>
            <p:nvPr/>
          </p:nvSpPr>
          <p:spPr>
            <a:xfrm>
              <a:off x="966809" y="583451"/>
              <a:ext cx="116496" cy="98403"/>
            </a:xfrm>
            <a:custGeom>
              <a:avLst/>
              <a:gdLst/>
              <a:ahLst/>
              <a:cxnLst/>
              <a:rect l="l" t="t" r="r" b="b"/>
              <a:pathLst>
                <a:path w="1687" h="1425" extrusionOk="0">
                  <a:moveTo>
                    <a:pt x="1177" y="1"/>
                  </a:moveTo>
                  <a:cubicBezTo>
                    <a:pt x="1085" y="1"/>
                    <a:pt x="1072" y="92"/>
                    <a:pt x="1046" y="170"/>
                  </a:cubicBezTo>
                  <a:cubicBezTo>
                    <a:pt x="1007" y="314"/>
                    <a:pt x="955" y="523"/>
                    <a:pt x="837" y="915"/>
                  </a:cubicBezTo>
                  <a:lnTo>
                    <a:pt x="824" y="876"/>
                  </a:lnTo>
                  <a:lnTo>
                    <a:pt x="602" y="183"/>
                  </a:lnTo>
                  <a:cubicBezTo>
                    <a:pt x="563" y="66"/>
                    <a:pt x="550" y="14"/>
                    <a:pt x="471" y="14"/>
                  </a:cubicBezTo>
                  <a:cubicBezTo>
                    <a:pt x="432" y="14"/>
                    <a:pt x="406" y="27"/>
                    <a:pt x="380" y="53"/>
                  </a:cubicBezTo>
                  <a:cubicBezTo>
                    <a:pt x="354" y="92"/>
                    <a:pt x="328" y="144"/>
                    <a:pt x="328" y="197"/>
                  </a:cubicBezTo>
                  <a:cubicBezTo>
                    <a:pt x="184" y="680"/>
                    <a:pt x="14" y="1229"/>
                    <a:pt x="1" y="1307"/>
                  </a:cubicBezTo>
                  <a:cubicBezTo>
                    <a:pt x="1" y="1307"/>
                    <a:pt x="1" y="1320"/>
                    <a:pt x="1" y="1333"/>
                  </a:cubicBezTo>
                  <a:cubicBezTo>
                    <a:pt x="1" y="1385"/>
                    <a:pt x="53" y="1425"/>
                    <a:pt x="105" y="1425"/>
                  </a:cubicBezTo>
                  <a:cubicBezTo>
                    <a:pt x="158" y="1425"/>
                    <a:pt x="171" y="1398"/>
                    <a:pt x="197" y="1346"/>
                  </a:cubicBezTo>
                  <a:cubicBezTo>
                    <a:pt x="275" y="1111"/>
                    <a:pt x="393" y="602"/>
                    <a:pt x="471" y="366"/>
                  </a:cubicBezTo>
                  <a:cubicBezTo>
                    <a:pt x="550" y="549"/>
                    <a:pt x="654" y="915"/>
                    <a:pt x="719" y="1124"/>
                  </a:cubicBezTo>
                  <a:lnTo>
                    <a:pt x="719" y="1176"/>
                  </a:lnTo>
                  <a:cubicBezTo>
                    <a:pt x="733" y="1229"/>
                    <a:pt x="746" y="1281"/>
                    <a:pt x="837" y="1281"/>
                  </a:cubicBezTo>
                  <a:cubicBezTo>
                    <a:pt x="889" y="1281"/>
                    <a:pt x="942" y="1268"/>
                    <a:pt x="942" y="1202"/>
                  </a:cubicBezTo>
                  <a:cubicBezTo>
                    <a:pt x="942" y="1176"/>
                    <a:pt x="942" y="1150"/>
                    <a:pt x="955" y="1124"/>
                  </a:cubicBezTo>
                  <a:cubicBezTo>
                    <a:pt x="1046" y="876"/>
                    <a:pt x="1098" y="615"/>
                    <a:pt x="1190" y="366"/>
                  </a:cubicBezTo>
                  <a:cubicBezTo>
                    <a:pt x="1268" y="602"/>
                    <a:pt x="1399" y="1046"/>
                    <a:pt x="1464" y="1281"/>
                  </a:cubicBezTo>
                  <a:cubicBezTo>
                    <a:pt x="1477" y="1346"/>
                    <a:pt x="1503" y="1425"/>
                    <a:pt x="1595" y="1425"/>
                  </a:cubicBezTo>
                  <a:cubicBezTo>
                    <a:pt x="1686" y="1425"/>
                    <a:pt x="1686" y="1372"/>
                    <a:pt x="1686" y="1320"/>
                  </a:cubicBezTo>
                  <a:cubicBezTo>
                    <a:pt x="1673" y="1281"/>
                    <a:pt x="1673" y="1242"/>
                    <a:pt x="1647" y="1215"/>
                  </a:cubicBezTo>
                  <a:cubicBezTo>
                    <a:pt x="1320" y="197"/>
                    <a:pt x="1307" y="131"/>
                    <a:pt x="1268" y="53"/>
                  </a:cubicBezTo>
                  <a:cubicBezTo>
                    <a:pt x="1255" y="14"/>
                    <a:pt x="1229" y="1"/>
                    <a:pt x="11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8" name="Google Shape;1358;p45"/>
            <p:cNvSpPr/>
            <p:nvPr/>
          </p:nvSpPr>
          <p:spPr>
            <a:xfrm>
              <a:off x="1101260" y="584349"/>
              <a:ext cx="16297" cy="97506"/>
            </a:xfrm>
            <a:custGeom>
              <a:avLst/>
              <a:gdLst/>
              <a:ahLst/>
              <a:cxnLst/>
              <a:rect l="l" t="t" r="r" b="b"/>
              <a:pathLst>
                <a:path w="236" h="1412" extrusionOk="0">
                  <a:moveTo>
                    <a:pt x="131" y="1"/>
                  </a:moveTo>
                  <a:cubicBezTo>
                    <a:pt x="27" y="1"/>
                    <a:pt x="0" y="53"/>
                    <a:pt x="0" y="105"/>
                  </a:cubicBezTo>
                  <a:cubicBezTo>
                    <a:pt x="0" y="170"/>
                    <a:pt x="13" y="184"/>
                    <a:pt x="13" y="210"/>
                  </a:cubicBezTo>
                  <a:cubicBezTo>
                    <a:pt x="13" y="536"/>
                    <a:pt x="13" y="837"/>
                    <a:pt x="13" y="1137"/>
                  </a:cubicBezTo>
                  <a:cubicBezTo>
                    <a:pt x="13" y="1202"/>
                    <a:pt x="0" y="1255"/>
                    <a:pt x="0" y="1320"/>
                  </a:cubicBezTo>
                  <a:cubicBezTo>
                    <a:pt x="0" y="1372"/>
                    <a:pt x="27" y="1412"/>
                    <a:pt x="131" y="1412"/>
                  </a:cubicBezTo>
                  <a:cubicBezTo>
                    <a:pt x="223" y="1412"/>
                    <a:pt x="223" y="1372"/>
                    <a:pt x="223" y="1307"/>
                  </a:cubicBezTo>
                  <a:cubicBezTo>
                    <a:pt x="236" y="1294"/>
                    <a:pt x="236" y="1281"/>
                    <a:pt x="236" y="1268"/>
                  </a:cubicBezTo>
                  <a:cubicBezTo>
                    <a:pt x="223" y="1098"/>
                    <a:pt x="223" y="798"/>
                    <a:pt x="223" y="536"/>
                  </a:cubicBezTo>
                  <a:lnTo>
                    <a:pt x="223" y="170"/>
                  </a:lnTo>
                  <a:cubicBezTo>
                    <a:pt x="223" y="144"/>
                    <a:pt x="223" y="131"/>
                    <a:pt x="223" y="105"/>
                  </a:cubicBezTo>
                  <a:cubicBezTo>
                    <a:pt x="223" y="40"/>
                    <a:pt x="183" y="1"/>
                    <a:pt x="1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9" name="Google Shape;1359;p45"/>
            <p:cNvSpPr/>
            <p:nvPr/>
          </p:nvSpPr>
          <p:spPr>
            <a:xfrm>
              <a:off x="1146354" y="584349"/>
              <a:ext cx="49720" cy="94813"/>
            </a:xfrm>
            <a:custGeom>
              <a:avLst/>
              <a:gdLst/>
              <a:ahLst/>
              <a:cxnLst/>
              <a:rect l="l" t="t" r="r" b="b"/>
              <a:pathLst>
                <a:path w="720" h="1373" extrusionOk="0">
                  <a:moveTo>
                    <a:pt x="92" y="1"/>
                  </a:moveTo>
                  <a:cubicBezTo>
                    <a:pt x="14" y="1"/>
                    <a:pt x="1" y="40"/>
                    <a:pt x="1" y="131"/>
                  </a:cubicBezTo>
                  <a:lnTo>
                    <a:pt x="14" y="1176"/>
                  </a:lnTo>
                  <a:cubicBezTo>
                    <a:pt x="14" y="1216"/>
                    <a:pt x="1" y="1242"/>
                    <a:pt x="1" y="1281"/>
                  </a:cubicBezTo>
                  <a:cubicBezTo>
                    <a:pt x="1" y="1359"/>
                    <a:pt x="40" y="1372"/>
                    <a:pt x="92" y="1372"/>
                  </a:cubicBezTo>
                  <a:lnTo>
                    <a:pt x="562" y="1372"/>
                  </a:lnTo>
                  <a:cubicBezTo>
                    <a:pt x="641" y="1372"/>
                    <a:pt x="706" y="1359"/>
                    <a:pt x="706" y="1268"/>
                  </a:cubicBezTo>
                  <a:cubicBezTo>
                    <a:pt x="719" y="1202"/>
                    <a:pt x="667" y="1163"/>
                    <a:pt x="588" y="1163"/>
                  </a:cubicBezTo>
                  <a:cubicBezTo>
                    <a:pt x="562" y="1163"/>
                    <a:pt x="523" y="1176"/>
                    <a:pt x="497" y="1176"/>
                  </a:cubicBezTo>
                  <a:lnTo>
                    <a:pt x="197" y="1176"/>
                  </a:lnTo>
                  <a:lnTo>
                    <a:pt x="197" y="236"/>
                  </a:lnTo>
                  <a:lnTo>
                    <a:pt x="197" y="105"/>
                  </a:lnTo>
                  <a:cubicBezTo>
                    <a:pt x="197" y="27"/>
                    <a:pt x="183" y="1"/>
                    <a:pt x="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0" name="Google Shape;1360;p45"/>
            <p:cNvSpPr/>
            <p:nvPr/>
          </p:nvSpPr>
          <p:spPr>
            <a:xfrm>
              <a:off x="1212233" y="584349"/>
              <a:ext cx="60492" cy="93915"/>
            </a:xfrm>
            <a:custGeom>
              <a:avLst/>
              <a:gdLst/>
              <a:ahLst/>
              <a:cxnLst/>
              <a:rect l="l" t="t" r="r" b="b"/>
              <a:pathLst>
                <a:path w="876" h="1360" extrusionOk="0">
                  <a:moveTo>
                    <a:pt x="118" y="1"/>
                  </a:moveTo>
                  <a:cubicBezTo>
                    <a:pt x="66" y="1"/>
                    <a:pt x="13" y="1"/>
                    <a:pt x="13" y="118"/>
                  </a:cubicBezTo>
                  <a:lnTo>
                    <a:pt x="26" y="1163"/>
                  </a:lnTo>
                  <a:lnTo>
                    <a:pt x="13" y="1189"/>
                  </a:lnTo>
                  <a:cubicBezTo>
                    <a:pt x="13" y="1216"/>
                    <a:pt x="13" y="1242"/>
                    <a:pt x="13" y="1255"/>
                  </a:cubicBezTo>
                  <a:cubicBezTo>
                    <a:pt x="0" y="1320"/>
                    <a:pt x="52" y="1359"/>
                    <a:pt x="118" y="1359"/>
                  </a:cubicBezTo>
                  <a:lnTo>
                    <a:pt x="706" y="1359"/>
                  </a:lnTo>
                  <a:cubicBezTo>
                    <a:pt x="784" y="1359"/>
                    <a:pt x="862" y="1359"/>
                    <a:pt x="862" y="1255"/>
                  </a:cubicBezTo>
                  <a:cubicBezTo>
                    <a:pt x="862" y="1202"/>
                    <a:pt x="810" y="1176"/>
                    <a:pt x="745" y="1176"/>
                  </a:cubicBezTo>
                  <a:lnTo>
                    <a:pt x="666" y="1176"/>
                  </a:lnTo>
                  <a:cubicBezTo>
                    <a:pt x="627" y="1189"/>
                    <a:pt x="601" y="1189"/>
                    <a:pt x="575" y="1189"/>
                  </a:cubicBezTo>
                  <a:lnTo>
                    <a:pt x="209" y="1189"/>
                  </a:lnTo>
                  <a:lnTo>
                    <a:pt x="209" y="667"/>
                  </a:lnTo>
                  <a:lnTo>
                    <a:pt x="758" y="667"/>
                  </a:lnTo>
                  <a:cubicBezTo>
                    <a:pt x="823" y="667"/>
                    <a:pt x="875" y="641"/>
                    <a:pt x="875" y="575"/>
                  </a:cubicBezTo>
                  <a:cubicBezTo>
                    <a:pt x="875" y="523"/>
                    <a:pt x="823" y="471"/>
                    <a:pt x="771" y="471"/>
                  </a:cubicBezTo>
                  <a:lnTo>
                    <a:pt x="209" y="471"/>
                  </a:lnTo>
                  <a:lnTo>
                    <a:pt x="209" y="197"/>
                  </a:lnTo>
                  <a:lnTo>
                    <a:pt x="653" y="197"/>
                  </a:lnTo>
                  <a:cubicBezTo>
                    <a:pt x="706" y="197"/>
                    <a:pt x="758" y="184"/>
                    <a:pt x="758" y="92"/>
                  </a:cubicBezTo>
                  <a:cubicBezTo>
                    <a:pt x="758" y="27"/>
                    <a:pt x="732" y="1"/>
                    <a:pt x="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1" name="Google Shape;1361;p45"/>
            <p:cNvSpPr/>
            <p:nvPr/>
          </p:nvSpPr>
          <p:spPr>
            <a:xfrm>
              <a:off x="866678" y="733233"/>
              <a:ext cx="49720" cy="95641"/>
            </a:xfrm>
            <a:custGeom>
              <a:avLst/>
              <a:gdLst/>
              <a:ahLst/>
              <a:cxnLst/>
              <a:rect l="l" t="t" r="r" b="b"/>
              <a:pathLst>
                <a:path w="720" h="1385" extrusionOk="0">
                  <a:moveTo>
                    <a:pt x="105" y="0"/>
                  </a:moveTo>
                  <a:cubicBezTo>
                    <a:pt x="27" y="0"/>
                    <a:pt x="1" y="39"/>
                    <a:pt x="1" y="131"/>
                  </a:cubicBezTo>
                  <a:lnTo>
                    <a:pt x="14" y="1176"/>
                  </a:lnTo>
                  <a:cubicBezTo>
                    <a:pt x="14" y="1215"/>
                    <a:pt x="1" y="1241"/>
                    <a:pt x="1" y="1280"/>
                  </a:cubicBezTo>
                  <a:cubicBezTo>
                    <a:pt x="1" y="1359"/>
                    <a:pt x="40" y="1385"/>
                    <a:pt x="105" y="1385"/>
                  </a:cubicBezTo>
                  <a:lnTo>
                    <a:pt x="563" y="1385"/>
                  </a:lnTo>
                  <a:cubicBezTo>
                    <a:pt x="641" y="1385"/>
                    <a:pt x="719" y="1359"/>
                    <a:pt x="719" y="1267"/>
                  </a:cubicBezTo>
                  <a:cubicBezTo>
                    <a:pt x="719" y="1202"/>
                    <a:pt x="680" y="1176"/>
                    <a:pt x="602" y="1176"/>
                  </a:cubicBezTo>
                  <a:lnTo>
                    <a:pt x="210" y="1176"/>
                  </a:lnTo>
                  <a:lnTo>
                    <a:pt x="210" y="235"/>
                  </a:lnTo>
                  <a:lnTo>
                    <a:pt x="210" y="105"/>
                  </a:lnTo>
                  <a:cubicBezTo>
                    <a:pt x="210" y="26"/>
                    <a:pt x="184" y="0"/>
                    <a:pt x="1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2" name="Google Shape;1362;p45"/>
            <p:cNvSpPr/>
            <p:nvPr/>
          </p:nvSpPr>
          <p:spPr>
            <a:xfrm>
              <a:off x="923511" y="733233"/>
              <a:ext cx="91222" cy="97437"/>
            </a:xfrm>
            <a:custGeom>
              <a:avLst/>
              <a:gdLst/>
              <a:ahLst/>
              <a:cxnLst/>
              <a:rect l="l" t="t" r="r" b="b"/>
              <a:pathLst>
                <a:path w="1321" h="1411" extrusionOk="0">
                  <a:moveTo>
                    <a:pt x="641" y="301"/>
                  </a:moveTo>
                  <a:cubicBezTo>
                    <a:pt x="732" y="497"/>
                    <a:pt x="811" y="640"/>
                    <a:pt x="850" y="758"/>
                  </a:cubicBezTo>
                  <a:lnTo>
                    <a:pt x="445" y="758"/>
                  </a:lnTo>
                  <a:cubicBezTo>
                    <a:pt x="523" y="601"/>
                    <a:pt x="589" y="431"/>
                    <a:pt x="641" y="301"/>
                  </a:cubicBezTo>
                  <a:close/>
                  <a:moveTo>
                    <a:pt x="654" y="0"/>
                  </a:moveTo>
                  <a:cubicBezTo>
                    <a:pt x="589" y="0"/>
                    <a:pt x="550" y="39"/>
                    <a:pt x="537" y="105"/>
                  </a:cubicBezTo>
                  <a:cubicBezTo>
                    <a:pt x="445" y="301"/>
                    <a:pt x="118" y="1058"/>
                    <a:pt x="40" y="1202"/>
                  </a:cubicBezTo>
                  <a:cubicBezTo>
                    <a:pt x="14" y="1228"/>
                    <a:pt x="1" y="1267"/>
                    <a:pt x="1" y="1306"/>
                  </a:cubicBezTo>
                  <a:cubicBezTo>
                    <a:pt x="1" y="1372"/>
                    <a:pt x="53" y="1411"/>
                    <a:pt x="105" y="1411"/>
                  </a:cubicBezTo>
                  <a:cubicBezTo>
                    <a:pt x="210" y="1411"/>
                    <a:pt x="223" y="1359"/>
                    <a:pt x="236" y="1306"/>
                  </a:cubicBezTo>
                  <a:cubicBezTo>
                    <a:pt x="249" y="1254"/>
                    <a:pt x="301" y="1111"/>
                    <a:pt x="367" y="954"/>
                  </a:cubicBezTo>
                  <a:lnTo>
                    <a:pt x="941" y="954"/>
                  </a:lnTo>
                  <a:cubicBezTo>
                    <a:pt x="994" y="1058"/>
                    <a:pt x="1033" y="1163"/>
                    <a:pt x="1098" y="1306"/>
                  </a:cubicBezTo>
                  <a:cubicBezTo>
                    <a:pt x="1111" y="1372"/>
                    <a:pt x="1164" y="1411"/>
                    <a:pt x="1216" y="1411"/>
                  </a:cubicBezTo>
                  <a:cubicBezTo>
                    <a:pt x="1268" y="1411"/>
                    <a:pt x="1320" y="1372"/>
                    <a:pt x="1320" y="1306"/>
                  </a:cubicBezTo>
                  <a:cubicBezTo>
                    <a:pt x="1307" y="1267"/>
                    <a:pt x="1294" y="1215"/>
                    <a:pt x="1268" y="1189"/>
                  </a:cubicBezTo>
                  <a:lnTo>
                    <a:pt x="1242" y="1163"/>
                  </a:lnTo>
                  <a:cubicBezTo>
                    <a:pt x="1085" y="810"/>
                    <a:pt x="955" y="483"/>
                    <a:pt x="798" y="170"/>
                  </a:cubicBezTo>
                  <a:cubicBezTo>
                    <a:pt x="785" y="157"/>
                    <a:pt x="772" y="131"/>
                    <a:pt x="772" y="105"/>
                  </a:cubicBezTo>
                  <a:cubicBezTo>
                    <a:pt x="746" y="52"/>
                    <a:pt x="732" y="0"/>
                    <a:pt x="6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3" name="Google Shape;1363;p45"/>
            <p:cNvSpPr/>
            <p:nvPr/>
          </p:nvSpPr>
          <p:spPr>
            <a:xfrm>
              <a:off x="1028199" y="732335"/>
              <a:ext cx="69538" cy="98334"/>
            </a:xfrm>
            <a:custGeom>
              <a:avLst/>
              <a:gdLst/>
              <a:ahLst/>
              <a:cxnLst/>
              <a:rect l="l" t="t" r="r" b="b"/>
              <a:pathLst>
                <a:path w="1007" h="1424" extrusionOk="0">
                  <a:moveTo>
                    <a:pt x="92" y="0"/>
                  </a:moveTo>
                  <a:cubicBezTo>
                    <a:pt x="0" y="0"/>
                    <a:pt x="0" y="65"/>
                    <a:pt x="0" y="170"/>
                  </a:cubicBezTo>
                  <a:lnTo>
                    <a:pt x="0" y="745"/>
                  </a:lnTo>
                  <a:cubicBezTo>
                    <a:pt x="0" y="1293"/>
                    <a:pt x="248" y="1424"/>
                    <a:pt x="497" y="1424"/>
                  </a:cubicBezTo>
                  <a:cubicBezTo>
                    <a:pt x="849" y="1424"/>
                    <a:pt x="1006" y="1163"/>
                    <a:pt x="1006" y="745"/>
                  </a:cubicBezTo>
                  <a:cubicBezTo>
                    <a:pt x="1006" y="640"/>
                    <a:pt x="1006" y="562"/>
                    <a:pt x="1006" y="470"/>
                  </a:cubicBezTo>
                  <a:lnTo>
                    <a:pt x="1006" y="235"/>
                  </a:lnTo>
                  <a:lnTo>
                    <a:pt x="1006" y="105"/>
                  </a:lnTo>
                  <a:cubicBezTo>
                    <a:pt x="1006" y="58"/>
                    <a:pt x="964" y="11"/>
                    <a:pt x="918" y="11"/>
                  </a:cubicBezTo>
                  <a:cubicBezTo>
                    <a:pt x="913" y="11"/>
                    <a:pt x="907" y="12"/>
                    <a:pt x="902" y="13"/>
                  </a:cubicBezTo>
                  <a:cubicBezTo>
                    <a:pt x="836" y="13"/>
                    <a:pt x="797" y="39"/>
                    <a:pt x="797" y="118"/>
                  </a:cubicBezTo>
                  <a:lnTo>
                    <a:pt x="797" y="157"/>
                  </a:lnTo>
                  <a:cubicBezTo>
                    <a:pt x="797" y="248"/>
                    <a:pt x="797" y="457"/>
                    <a:pt x="797" y="732"/>
                  </a:cubicBezTo>
                  <a:cubicBezTo>
                    <a:pt x="797" y="1058"/>
                    <a:pt x="719" y="1228"/>
                    <a:pt x="510" y="1228"/>
                  </a:cubicBezTo>
                  <a:cubicBezTo>
                    <a:pt x="235" y="1228"/>
                    <a:pt x="196" y="980"/>
                    <a:pt x="196" y="732"/>
                  </a:cubicBezTo>
                  <a:cubicBezTo>
                    <a:pt x="196" y="301"/>
                    <a:pt x="209" y="222"/>
                    <a:pt x="209" y="144"/>
                  </a:cubicBezTo>
                  <a:cubicBezTo>
                    <a:pt x="209" y="65"/>
                    <a:pt x="170" y="0"/>
                    <a:pt x="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4" name="Google Shape;1364;p45"/>
            <p:cNvSpPr/>
            <p:nvPr/>
          </p:nvSpPr>
          <p:spPr>
            <a:xfrm>
              <a:off x="1117488" y="732059"/>
              <a:ext cx="80380" cy="96815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749" y="1"/>
                  </a:moveTo>
                  <a:cubicBezTo>
                    <a:pt x="726" y="1"/>
                    <a:pt x="703" y="2"/>
                    <a:pt x="680" y="4"/>
                  </a:cubicBezTo>
                  <a:cubicBezTo>
                    <a:pt x="288" y="4"/>
                    <a:pt x="1" y="239"/>
                    <a:pt x="1" y="723"/>
                  </a:cubicBezTo>
                  <a:cubicBezTo>
                    <a:pt x="1" y="1088"/>
                    <a:pt x="275" y="1402"/>
                    <a:pt x="771" y="1402"/>
                  </a:cubicBezTo>
                  <a:cubicBezTo>
                    <a:pt x="837" y="1402"/>
                    <a:pt x="928" y="1389"/>
                    <a:pt x="993" y="1389"/>
                  </a:cubicBezTo>
                  <a:cubicBezTo>
                    <a:pt x="1059" y="1389"/>
                    <a:pt x="1137" y="1389"/>
                    <a:pt x="1150" y="1245"/>
                  </a:cubicBezTo>
                  <a:lnTo>
                    <a:pt x="1150" y="709"/>
                  </a:lnTo>
                  <a:lnTo>
                    <a:pt x="1150" y="644"/>
                  </a:lnTo>
                  <a:cubicBezTo>
                    <a:pt x="1163" y="605"/>
                    <a:pt x="1124" y="566"/>
                    <a:pt x="1059" y="566"/>
                  </a:cubicBezTo>
                  <a:cubicBezTo>
                    <a:pt x="993" y="566"/>
                    <a:pt x="941" y="605"/>
                    <a:pt x="941" y="657"/>
                  </a:cubicBezTo>
                  <a:cubicBezTo>
                    <a:pt x="941" y="709"/>
                    <a:pt x="954" y="749"/>
                    <a:pt x="954" y="788"/>
                  </a:cubicBezTo>
                  <a:lnTo>
                    <a:pt x="954" y="1219"/>
                  </a:lnTo>
                  <a:lnTo>
                    <a:pt x="797" y="1219"/>
                  </a:lnTo>
                  <a:cubicBezTo>
                    <a:pt x="510" y="1219"/>
                    <a:pt x="197" y="1101"/>
                    <a:pt x="197" y="696"/>
                  </a:cubicBezTo>
                  <a:cubicBezTo>
                    <a:pt x="183" y="435"/>
                    <a:pt x="379" y="200"/>
                    <a:pt x="641" y="200"/>
                  </a:cubicBezTo>
                  <a:cubicBezTo>
                    <a:pt x="771" y="200"/>
                    <a:pt x="889" y="213"/>
                    <a:pt x="1006" y="265"/>
                  </a:cubicBezTo>
                  <a:lnTo>
                    <a:pt x="1046" y="265"/>
                  </a:lnTo>
                  <a:cubicBezTo>
                    <a:pt x="1098" y="265"/>
                    <a:pt x="1137" y="213"/>
                    <a:pt x="1137" y="148"/>
                  </a:cubicBezTo>
                  <a:cubicBezTo>
                    <a:pt x="1137" y="109"/>
                    <a:pt x="1098" y="56"/>
                    <a:pt x="1059" y="56"/>
                  </a:cubicBezTo>
                  <a:cubicBezTo>
                    <a:pt x="962" y="24"/>
                    <a:pt x="856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5" name="Google Shape;1365;p45"/>
            <p:cNvSpPr/>
            <p:nvPr/>
          </p:nvSpPr>
          <p:spPr>
            <a:xfrm>
              <a:off x="1222108" y="733233"/>
              <a:ext cx="73198" cy="97437"/>
            </a:xfrm>
            <a:custGeom>
              <a:avLst/>
              <a:gdLst/>
              <a:ahLst/>
              <a:cxnLst/>
              <a:rect l="l" t="t" r="r" b="b"/>
              <a:pathLst>
                <a:path w="1060" h="1411" extrusionOk="0">
                  <a:moveTo>
                    <a:pt x="132" y="0"/>
                  </a:moveTo>
                  <a:cubicBezTo>
                    <a:pt x="27" y="0"/>
                    <a:pt x="1" y="26"/>
                    <a:pt x="1" y="92"/>
                  </a:cubicBezTo>
                  <a:cubicBezTo>
                    <a:pt x="1" y="157"/>
                    <a:pt x="14" y="157"/>
                    <a:pt x="14" y="196"/>
                  </a:cubicBezTo>
                  <a:cubicBezTo>
                    <a:pt x="27" y="1006"/>
                    <a:pt x="27" y="1071"/>
                    <a:pt x="27" y="1137"/>
                  </a:cubicBezTo>
                  <a:lnTo>
                    <a:pt x="27" y="1320"/>
                  </a:lnTo>
                  <a:cubicBezTo>
                    <a:pt x="27" y="1372"/>
                    <a:pt x="53" y="1411"/>
                    <a:pt x="145" y="1411"/>
                  </a:cubicBezTo>
                  <a:cubicBezTo>
                    <a:pt x="236" y="1411"/>
                    <a:pt x="249" y="1372"/>
                    <a:pt x="249" y="1320"/>
                  </a:cubicBezTo>
                  <a:cubicBezTo>
                    <a:pt x="249" y="1280"/>
                    <a:pt x="249" y="1254"/>
                    <a:pt x="249" y="1215"/>
                  </a:cubicBezTo>
                  <a:cubicBezTo>
                    <a:pt x="249" y="1150"/>
                    <a:pt x="236" y="1032"/>
                    <a:pt x="223" y="653"/>
                  </a:cubicBezTo>
                  <a:cubicBezTo>
                    <a:pt x="336" y="653"/>
                    <a:pt x="496" y="647"/>
                    <a:pt x="640" y="647"/>
                  </a:cubicBezTo>
                  <a:cubicBezTo>
                    <a:pt x="712" y="647"/>
                    <a:pt x="780" y="649"/>
                    <a:pt x="837" y="653"/>
                  </a:cubicBezTo>
                  <a:cubicBezTo>
                    <a:pt x="837" y="836"/>
                    <a:pt x="850" y="980"/>
                    <a:pt x="850" y="1137"/>
                  </a:cubicBezTo>
                  <a:cubicBezTo>
                    <a:pt x="850" y="1202"/>
                    <a:pt x="824" y="1267"/>
                    <a:pt x="824" y="1320"/>
                  </a:cubicBezTo>
                  <a:cubicBezTo>
                    <a:pt x="824" y="1385"/>
                    <a:pt x="863" y="1411"/>
                    <a:pt x="955" y="1411"/>
                  </a:cubicBezTo>
                  <a:cubicBezTo>
                    <a:pt x="1046" y="1411"/>
                    <a:pt x="1059" y="1372"/>
                    <a:pt x="1059" y="1320"/>
                  </a:cubicBezTo>
                  <a:cubicBezTo>
                    <a:pt x="1059" y="1293"/>
                    <a:pt x="1046" y="1280"/>
                    <a:pt x="1046" y="1254"/>
                  </a:cubicBezTo>
                  <a:cubicBezTo>
                    <a:pt x="1033" y="1137"/>
                    <a:pt x="1020" y="1019"/>
                    <a:pt x="1033" y="888"/>
                  </a:cubicBezTo>
                  <a:lnTo>
                    <a:pt x="1033" y="366"/>
                  </a:lnTo>
                  <a:lnTo>
                    <a:pt x="1033" y="92"/>
                  </a:lnTo>
                  <a:cubicBezTo>
                    <a:pt x="1033" y="52"/>
                    <a:pt x="1007" y="0"/>
                    <a:pt x="955" y="0"/>
                  </a:cubicBezTo>
                  <a:cubicBezTo>
                    <a:pt x="850" y="0"/>
                    <a:pt x="824" y="26"/>
                    <a:pt x="824" y="92"/>
                  </a:cubicBezTo>
                  <a:cubicBezTo>
                    <a:pt x="824" y="157"/>
                    <a:pt x="824" y="157"/>
                    <a:pt x="824" y="196"/>
                  </a:cubicBezTo>
                  <a:lnTo>
                    <a:pt x="824" y="457"/>
                  </a:lnTo>
                  <a:cubicBezTo>
                    <a:pt x="732" y="457"/>
                    <a:pt x="654" y="470"/>
                    <a:pt x="563" y="470"/>
                  </a:cubicBezTo>
                  <a:cubicBezTo>
                    <a:pt x="445" y="470"/>
                    <a:pt x="341" y="470"/>
                    <a:pt x="223" y="457"/>
                  </a:cubicBezTo>
                  <a:lnTo>
                    <a:pt x="223" y="261"/>
                  </a:lnTo>
                  <a:lnTo>
                    <a:pt x="223" y="92"/>
                  </a:lnTo>
                  <a:cubicBezTo>
                    <a:pt x="223" y="39"/>
                    <a:pt x="184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6" name="Google Shape;1366;p45"/>
            <p:cNvSpPr/>
            <p:nvPr/>
          </p:nvSpPr>
          <p:spPr>
            <a:xfrm>
              <a:off x="927171" y="882048"/>
              <a:ext cx="49651" cy="95710"/>
            </a:xfrm>
            <a:custGeom>
              <a:avLst/>
              <a:gdLst/>
              <a:ahLst/>
              <a:cxnLst/>
              <a:rect l="l" t="t" r="r" b="b"/>
              <a:pathLst>
                <a:path w="719" h="1386" extrusionOk="0">
                  <a:moveTo>
                    <a:pt x="105" y="1"/>
                  </a:moveTo>
                  <a:cubicBezTo>
                    <a:pt x="26" y="1"/>
                    <a:pt x="13" y="40"/>
                    <a:pt x="0" y="131"/>
                  </a:cubicBezTo>
                  <a:lnTo>
                    <a:pt x="26" y="1189"/>
                  </a:lnTo>
                  <a:cubicBezTo>
                    <a:pt x="26" y="1215"/>
                    <a:pt x="0" y="1255"/>
                    <a:pt x="0" y="1281"/>
                  </a:cubicBezTo>
                  <a:cubicBezTo>
                    <a:pt x="0" y="1372"/>
                    <a:pt x="52" y="1385"/>
                    <a:pt x="105" y="1385"/>
                  </a:cubicBezTo>
                  <a:lnTo>
                    <a:pt x="575" y="1385"/>
                  </a:lnTo>
                  <a:cubicBezTo>
                    <a:pt x="640" y="1385"/>
                    <a:pt x="719" y="1372"/>
                    <a:pt x="719" y="1281"/>
                  </a:cubicBezTo>
                  <a:cubicBezTo>
                    <a:pt x="719" y="1215"/>
                    <a:pt x="679" y="1176"/>
                    <a:pt x="601" y="1176"/>
                  </a:cubicBezTo>
                  <a:cubicBezTo>
                    <a:pt x="562" y="1176"/>
                    <a:pt x="536" y="1176"/>
                    <a:pt x="497" y="1189"/>
                  </a:cubicBezTo>
                  <a:lnTo>
                    <a:pt x="209" y="1189"/>
                  </a:lnTo>
                  <a:lnTo>
                    <a:pt x="209" y="249"/>
                  </a:lnTo>
                  <a:lnTo>
                    <a:pt x="209" y="118"/>
                  </a:lnTo>
                  <a:cubicBezTo>
                    <a:pt x="209" y="27"/>
                    <a:pt x="183" y="1"/>
                    <a:pt x="1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7" name="Google Shape;1367;p45"/>
            <p:cNvSpPr/>
            <p:nvPr/>
          </p:nvSpPr>
          <p:spPr>
            <a:xfrm>
              <a:off x="991186" y="882048"/>
              <a:ext cx="84869" cy="97506"/>
            </a:xfrm>
            <a:custGeom>
              <a:avLst/>
              <a:gdLst/>
              <a:ahLst/>
              <a:cxnLst/>
              <a:rect l="l" t="t" r="r" b="b"/>
              <a:pathLst>
                <a:path w="1229" h="1412" extrusionOk="0">
                  <a:moveTo>
                    <a:pt x="615" y="183"/>
                  </a:moveTo>
                  <a:cubicBezTo>
                    <a:pt x="876" y="183"/>
                    <a:pt x="1033" y="432"/>
                    <a:pt x="1033" y="706"/>
                  </a:cubicBezTo>
                  <a:cubicBezTo>
                    <a:pt x="1033" y="993"/>
                    <a:pt x="889" y="1229"/>
                    <a:pt x="615" y="1229"/>
                  </a:cubicBezTo>
                  <a:cubicBezTo>
                    <a:pt x="353" y="1229"/>
                    <a:pt x="197" y="967"/>
                    <a:pt x="197" y="706"/>
                  </a:cubicBezTo>
                  <a:cubicBezTo>
                    <a:pt x="197" y="392"/>
                    <a:pt x="353" y="183"/>
                    <a:pt x="615" y="183"/>
                  </a:cubicBezTo>
                  <a:close/>
                  <a:moveTo>
                    <a:pt x="615" y="1"/>
                  </a:moveTo>
                  <a:cubicBezTo>
                    <a:pt x="249" y="1"/>
                    <a:pt x="1" y="288"/>
                    <a:pt x="1" y="706"/>
                  </a:cubicBezTo>
                  <a:cubicBezTo>
                    <a:pt x="1" y="1124"/>
                    <a:pt x="236" y="1411"/>
                    <a:pt x="615" y="1411"/>
                  </a:cubicBezTo>
                  <a:cubicBezTo>
                    <a:pt x="980" y="1411"/>
                    <a:pt x="1229" y="1098"/>
                    <a:pt x="1229" y="706"/>
                  </a:cubicBezTo>
                  <a:cubicBezTo>
                    <a:pt x="1229" y="314"/>
                    <a:pt x="1007" y="1"/>
                    <a:pt x="6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8" name="Google Shape;1368;p45"/>
            <p:cNvSpPr/>
            <p:nvPr/>
          </p:nvSpPr>
          <p:spPr>
            <a:xfrm>
              <a:off x="1086275" y="882048"/>
              <a:ext cx="79068" cy="97506"/>
            </a:xfrm>
            <a:custGeom>
              <a:avLst/>
              <a:gdLst/>
              <a:ahLst/>
              <a:cxnLst/>
              <a:rect l="l" t="t" r="r" b="b"/>
              <a:pathLst>
                <a:path w="1145" h="1412" extrusionOk="0">
                  <a:moveTo>
                    <a:pt x="1027" y="1"/>
                  </a:moveTo>
                  <a:cubicBezTo>
                    <a:pt x="949" y="1"/>
                    <a:pt x="910" y="79"/>
                    <a:pt x="910" y="131"/>
                  </a:cubicBezTo>
                  <a:cubicBezTo>
                    <a:pt x="858" y="301"/>
                    <a:pt x="701" y="693"/>
                    <a:pt x="570" y="1046"/>
                  </a:cubicBezTo>
                  <a:cubicBezTo>
                    <a:pt x="440" y="706"/>
                    <a:pt x="244" y="183"/>
                    <a:pt x="191" y="66"/>
                  </a:cubicBezTo>
                  <a:cubicBezTo>
                    <a:pt x="170" y="24"/>
                    <a:pt x="135" y="5"/>
                    <a:pt x="101" y="5"/>
                  </a:cubicBezTo>
                  <a:cubicBezTo>
                    <a:pt x="49" y="5"/>
                    <a:pt x="1" y="48"/>
                    <a:pt x="8" y="118"/>
                  </a:cubicBezTo>
                  <a:cubicBezTo>
                    <a:pt x="21" y="170"/>
                    <a:pt x="87" y="340"/>
                    <a:pt x="165" y="549"/>
                  </a:cubicBezTo>
                  <a:cubicBezTo>
                    <a:pt x="244" y="758"/>
                    <a:pt x="374" y="1085"/>
                    <a:pt x="466" y="1320"/>
                  </a:cubicBezTo>
                  <a:cubicBezTo>
                    <a:pt x="479" y="1359"/>
                    <a:pt x="492" y="1411"/>
                    <a:pt x="557" y="1411"/>
                  </a:cubicBezTo>
                  <a:cubicBezTo>
                    <a:pt x="622" y="1411"/>
                    <a:pt x="675" y="1398"/>
                    <a:pt x="675" y="1320"/>
                  </a:cubicBezTo>
                  <a:cubicBezTo>
                    <a:pt x="675" y="1320"/>
                    <a:pt x="675" y="1307"/>
                    <a:pt x="675" y="1294"/>
                  </a:cubicBezTo>
                  <a:cubicBezTo>
                    <a:pt x="727" y="1137"/>
                    <a:pt x="792" y="993"/>
                    <a:pt x="831" y="876"/>
                  </a:cubicBezTo>
                  <a:cubicBezTo>
                    <a:pt x="910" y="680"/>
                    <a:pt x="975" y="484"/>
                    <a:pt x="1093" y="236"/>
                  </a:cubicBezTo>
                  <a:cubicBezTo>
                    <a:pt x="1119" y="197"/>
                    <a:pt x="1132" y="157"/>
                    <a:pt x="1132" y="105"/>
                  </a:cubicBezTo>
                  <a:cubicBezTo>
                    <a:pt x="1145" y="40"/>
                    <a:pt x="1080" y="1"/>
                    <a:pt x="1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9" name="Google Shape;1369;p45"/>
            <p:cNvSpPr/>
            <p:nvPr/>
          </p:nvSpPr>
          <p:spPr>
            <a:xfrm>
              <a:off x="1177912" y="882945"/>
              <a:ext cx="59594" cy="94951"/>
            </a:xfrm>
            <a:custGeom>
              <a:avLst/>
              <a:gdLst/>
              <a:ahLst/>
              <a:cxnLst/>
              <a:rect l="l" t="t" r="r" b="b"/>
              <a:pathLst>
                <a:path w="863" h="1375" extrusionOk="0">
                  <a:moveTo>
                    <a:pt x="641" y="1"/>
                  </a:moveTo>
                  <a:lnTo>
                    <a:pt x="576" y="14"/>
                  </a:lnTo>
                  <a:lnTo>
                    <a:pt x="118" y="14"/>
                  </a:lnTo>
                  <a:cubicBezTo>
                    <a:pt x="66" y="14"/>
                    <a:pt x="1" y="14"/>
                    <a:pt x="1" y="131"/>
                  </a:cubicBezTo>
                  <a:lnTo>
                    <a:pt x="27" y="1176"/>
                  </a:lnTo>
                  <a:lnTo>
                    <a:pt x="14" y="1216"/>
                  </a:lnTo>
                  <a:cubicBezTo>
                    <a:pt x="1" y="1229"/>
                    <a:pt x="1" y="1255"/>
                    <a:pt x="1" y="1268"/>
                  </a:cubicBezTo>
                  <a:cubicBezTo>
                    <a:pt x="1" y="1326"/>
                    <a:pt x="43" y="1374"/>
                    <a:pt x="89" y="1374"/>
                  </a:cubicBezTo>
                  <a:cubicBezTo>
                    <a:pt x="94" y="1374"/>
                    <a:pt x="100" y="1374"/>
                    <a:pt x="105" y="1372"/>
                  </a:cubicBezTo>
                  <a:lnTo>
                    <a:pt x="693" y="1372"/>
                  </a:lnTo>
                  <a:cubicBezTo>
                    <a:pt x="785" y="1372"/>
                    <a:pt x="863" y="1372"/>
                    <a:pt x="863" y="1268"/>
                  </a:cubicBezTo>
                  <a:cubicBezTo>
                    <a:pt x="863" y="1202"/>
                    <a:pt x="798" y="1189"/>
                    <a:pt x="732" y="1189"/>
                  </a:cubicBezTo>
                  <a:cubicBezTo>
                    <a:pt x="719" y="1183"/>
                    <a:pt x="706" y="1180"/>
                    <a:pt x="693" y="1180"/>
                  </a:cubicBezTo>
                  <a:cubicBezTo>
                    <a:pt x="680" y="1180"/>
                    <a:pt x="667" y="1183"/>
                    <a:pt x="654" y="1189"/>
                  </a:cubicBezTo>
                  <a:lnTo>
                    <a:pt x="210" y="1189"/>
                  </a:lnTo>
                  <a:lnTo>
                    <a:pt x="210" y="654"/>
                  </a:lnTo>
                  <a:lnTo>
                    <a:pt x="758" y="654"/>
                  </a:lnTo>
                  <a:cubicBezTo>
                    <a:pt x="824" y="654"/>
                    <a:pt x="863" y="628"/>
                    <a:pt x="863" y="562"/>
                  </a:cubicBezTo>
                  <a:cubicBezTo>
                    <a:pt x="863" y="510"/>
                    <a:pt x="824" y="471"/>
                    <a:pt x="772" y="471"/>
                  </a:cubicBezTo>
                  <a:lnTo>
                    <a:pt x="210" y="471"/>
                  </a:lnTo>
                  <a:lnTo>
                    <a:pt x="210" y="210"/>
                  </a:lnTo>
                  <a:lnTo>
                    <a:pt x="641" y="210"/>
                  </a:lnTo>
                  <a:cubicBezTo>
                    <a:pt x="706" y="210"/>
                    <a:pt x="745" y="197"/>
                    <a:pt x="745" y="105"/>
                  </a:cubicBezTo>
                  <a:cubicBezTo>
                    <a:pt x="745" y="40"/>
                    <a:pt x="732" y="1"/>
                    <a:pt x="6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0" name="Google Shape;1370;p45"/>
            <p:cNvSpPr/>
            <p:nvPr/>
          </p:nvSpPr>
          <p:spPr>
            <a:xfrm>
              <a:off x="1231154" y="2154052"/>
              <a:ext cx="29832" cy="144394"/>
            </a:xfrm>
            <a:custGeom>
              <a:avLst/>
              <a:gdLst/>
              <a:ahLst/>
              <a:cxnLst/>
              <a:rect l="l" t="t" r="r" b="b"/>
              <a:pathLst>
                <a:path w="432" h="2091" extrusionOk="0">
                  <a:moveTo>
                    <a:pt x="432" y="0"/>
                  </a:moveTo>
                  <a:lnTo>
                    <a:pt x="14" y="13"/>
                  </a:lnTo>
                  <a:lnTo>
                    <a:pt x="14" y="366"/>
                  </a:lnTo>
                  <a:cubicBezTo>
                    <a:pt x="14" y="954"/>
                    <a:pt x="1" y="2090"/>
                    <a:pt x="170" y="2090"/>
                  </a:cubicBezTo>
                  <a:cubicBezTo>
                    <a:pt x="340" y="2090"/>
                    <a:pt x="419" y="732"/>
                    <a:pt x="432" y="209"/>
                  </a:cubicBezTo>
                  <a:lnTo>
                    <a:pt x="432" y="0"/>
                  </a:lnTo>
                  <a:close/>
                </a:path>
              </a:pathLst>
            </a:custGeom>
            <a:solidFill>
              <a:srgbClr val="C16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1" name="Google Shape;1371;p45"/>
            <p:cNvSpPr/>
            <p:nvPr/>
          </p:nvSpPr>
          <p:spPr>
            <a:xfrm>
              <a:off x="1442258" y="2154052"/>
              <a:ext cx="34320" cy="143496"/>
            </a:xfrm>
            <a:custGeom>
              <a:avLst/>
              <a:gdLst/>
              <a:ahLst/>
              <a:cxnLst/>
              <a:rect l="l" t="t" r="r" b="b"/>
              <a:pathLst>
                <a:path w="497" h="2078" extrusionOk="0">
                  <a:moveTo>
                    <a:pt x="497" y="0"/>
                  </a:moveTo>
                  <a:lnTo>
                    <a:pt x="66" y="13"/>
                  </a:lnTo>
                  <a:cubicBezTo>
                    <a:pt x="66" y="13"/>
                    <a:pt x="0" y="2077"/>
                    <a:pt x="222" y="2077"/>
                  </a:cubicBezTo>
                  <a:cubicBezTo>
                    <a:pt x="445" y="2077"/>
                    <a:pt x="497" y="0"/>
                    <a:pt x="497" y="0"/>
                  </a:cubicBezTo>
                  <a:close/>
                </a:path>
              </a:pathLst>
            </a:custGeom>
            <a:solidFill>
              <a:srgbClr val="C16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2" name="Google Shape;1372;p45"/>
            <p:cNvSpPr/>
            <p:nvPr/>
          </p:nvSpPr>
          <p:spPr>
            <a:xfrm>
              <a:off x="1231154" y="2154052"/>
              <a:ext cx="29832" cy="25274"/>
            </a:xfrm>
            <a:custGeom>
              <a:avLst/>
              <a:gdLst/>
              <a:ahLst/>
              <a:cxnLst/>
              <a:rect l="l" t="t" r="r" b="b"/>
              <a:pathLst>
                <a:path w="432" h="366" extrusionOk="0">
                  <a:moveTo>
                    <a:pt x="432" y="0"/>
                  </a:moveTo>
                  <a:lnTo>
                    <a:pt x="1" y="26"/>
                  </a:lnTo>
                  <a:lnTo>
                    <a:pt x="1" y="366"/>
                  </a:lnTo>
                  <a:lnTo>
                    <a:pt x="432" y="20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3" name="Google Shape;1373;p45"/>
            <p:cNvSpPr/>
            <p:nvPr/>
          </p:nvSpPr>
          <p:spPr>
            <a:xfrm>
              <a:off x="1446746" y="2154052"/>
              <a:ext cx="29832" cy="25274"/>
            </a:xfrm>
            <a:custGeom>
              <a:avLst/>
              <a:gdLst/>
              <a:ahLst/>
              <a:cxnLst/>
              <a:rect l="l" t="t" r="r" b="b"/>
              <a:pathLst>
                <a:path w="432" h="366" extrusionOk="0">
                  <a:moveTo>
                    <a:pt x="432" y="0"/>
                  </a:moveTo>
                  <a:lnTo>
                    <a:pt x="1" y="26"/>
                  </a:lnTo>
                  <a:lnTo>
                    <a:pt x="1" y="366"/>
                  </a:lnTo>
                  <a:lnTo>
                    <a:pt x="432" y="20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4" name="Google Shape;1374;p45"/>
            <p:cNvSpPr/>
            <p:nvPr/>
          </p:nvSpPr>
          <p:spPr>
            <a:xfrm>
              <a:off x="1160786" y="1876172"/>
              <a:ext cx="70436" cy="277946"/>
            </a:xfrm>
            <a:custGeom>
              <a:avLst/>
              <a:gdLst/>
              <a:ahLst/>
              <a:cxnLst/>
              <a:rect l="l" t="t" r="r" b="b"/>
              <a:pathLst>
                <a:path w="1020" h="4025" extrusionOk="0">
                  <a:moveTo>
                    <a:pt x="79" y="0"/>
                  </a:moveTo>
                  <a:lnTo>
                    <a:pt x="1" y="27"/>
                  </a:lnTo>
                  <a:lnTo>
                    <a:pt x="941" y="4024"/>
                  </a:lnTo>
                  <a:lnTo>
                    <a:pt x="1020" y="3998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5" name="Google Shape;1375;p45"/>
            <p:cNvSpPr/>
            <p:nvPr/>
          </p:nvSpPr>
          <p:spPr>
            <a:xfrm>
              <a:off x="1261815" y="1880661"/>
              <a:ext cx="15399" cy="270696"/>
            </a:xfrm>
            <a:custGeom>
              <a:avLst/>
              <a:gdLst/>
              <a:ahLst/>
              <a:cxnLst/>
              <a:rect l="l" t="t" r="r" b="b"/>
              <a:pathLst>
                <a:path w="223" h="3920" extrusionOk="0">
                  <a:moveTo>
                    <a:pt x="79" y="1"/>
                  </a:moveTo>
                  <a:lnTo>
                    <a:pt x="1" y="14"/>
                  </a:lnTo>
                  <a:lnTo>
                    <a:pt x="144" y="3920"/>
                  </a:lnTo>
                  <a:lnTo>
                    <a:pt x="223" y="3907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6" name="Google Shape;1376;p45"/>
            <p:cNvSpPr/>
            <p:nvPr/>
          </p:nvSpPr>
          <p:spPr>
            <a:xfrm>
              <a:off x="1337638" y="1882456"/>
              <a:ext cx="19888" cy="268900"/>
            </a:xfrm>
            <a:custGeom>
              <a:avLst/>
              <a:gdLst/>
              <a:ahLst/>
              <a:cxnLst/>
              <a:rect l="l" t="t" r="r" b="b"/>
              <a:pathLst>
                <a:path w="288" h="3894" extrusionOk="0">
                  <a:moveTo>
                    <a:pt x="209" y="1"/>
                  </a:moveTo>
                  <a:lnTo>
                    <a:pt x="0" y="3894"/>
                  </a:lnTo>
                  <a:lnTo>
                    <a:pt x="65" y="3894"/>
                  </a:lnTo>
                  <a:lnTo>
                    <a:pt x="2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7" name="Google Shape;1377;p45"/>
            <p:cNvSpPr/>
            <p:nvPr/>
          </p:nvSpPr>
          <p:spPr>
            <a:xfrm>
              <a:off x="1398062" y="1877968"/>
              <a:ext cx="44264" cy="273389"/>
            </a:xfrm>
            <a:custGeom>
              <a:avLst/>
              <a:gdLst/>
              <a:ahLst/>
              <a:cxnLst/>
              <a:rect l="l" t="t" r="r" b="b"/>
              <a:pathLst>
                <a:path w="641" h="3959" extrusionOk="0">
                  <a:moveTo>
                    <a:pt x="562" y="1"/>
                  </a:moveTo>
                  <a:lnTo>
                    <a:pt x="0" y="3959"/>
                  </a:lnTo>
                  <a:lnTo>
                    <a:pt x="79" y="3959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8" name="Google Shape;1378;p45"/>
            <p:cNvSpPr/>
            <p:nvPr/>
          </p:nvSpPr>
          <p:spPr>
            <a:xfrm>
              <a:off x="1445848" y="1868921"/>
              <a:ext cx="112836" cy="281537"/>
            </a:xfrm>
            <a:custGeom>
              <a:avLst/>
              <a:gdLst/>
              <a:ahLst/>
              <a:cxnLst/>
              <a:rect l="l" t="t" r="r" b="b"/>
              <a:pathLst>
                <a:path w="1634" h="4077" extrusionOk="0">
                  <a:moveTo>
                    <a:pt x="1568" y="1"/>
                  </a:moveTo>
                  <a:lnTo>
                    <a:pt x="1" y="4051"/>
                  </a:lnTo>
                  <a:lnTo>
                    <a:pt x="66" y="4077"/>
                  </a:lnTo>
                  <a:lnTo>
                    <a:pt x="1634" y="27"/>
                  </a:lnTo>
                  <a:lnTo>
                    <a:pt x="15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9" name="Google Shape;1379;p45"/>
            <p:cNvSpPr/>
            <p:nvPr/>
          </p:nvSpPr>
          <p:spPr>
            <a:xfrm>
              <a:off x="1099465" y="1873479"/>
              <a:ext cx="520537" cy="280640"/>
            </a:xfrm>
            <a:custGeom>
              <a:avLst/>
              <a:gdLst/>
              <a:ahLst/>
              <a:cxnLst/>
              <a:rect l="l" t="t" r="r" b="b"/>
              <a:pathLst>
                <a:path w="7538" h="4064" extrusionOk="0">
                  <a:moveTo>
                    <a:pt x="7433" y="105"/>
                  </a:moveTo>
                  <a:lnTo>
                    <a:pt x="7394" y="196"/>
                  </a:lnTo>
                  <a:lnTo>
                    <a:pt x="7381" y="183"/>
                  </a:lnTo>
                  <a:lnTo>
                    <a:pt x="6780" y="1542"/>
                  </a:lnTo>
                  <a:lnTo>
                    <a:pt x="6219" y="2796"/>
                  </a:lnTo>
                  <a:lnTo>
                    <a:pt x="5683" y="3985"/>
                  </a:lnTo>
                  <a:lnTo>
                    <a:pt x="1607" y="3985"/>
                  </a:lnTo>
                  <a:lnTo>
                    <a:pt x="131" y="157"/>
                  </a:lnTo>
                  <a:lnTo>
                    <a:pt x="105" y="105"/>
                  </a:lnTo>
                  <a:close/>
                  <a:moveTo>
                    <a:pt x="7538" y="0"/>
                  </a:moveTo>
                  <a:lnTo>
                    <a:pt x="7107" y="13"/>
                  </a:lnTo>
                  <a:lnTo>
                    <a:pt x="6558" y="13"/>
                  </a:lnTo>
                  <a:lnTo>
                    <a:pt x="980" y="26"/>
                  </a:lnTo>
                  <a:lnTo>
                    <a:pt x="0" y="26"/>
                  </a:lnTo>
                  <a:lnTo>
                    <a:pt x="39" y="131"/>
                  </a:lnTo>
                  <a:lnTo>
                    <a:pt x="39" y="144"/>
                  </a:lnTo>
                  <a:lnTo>
                    <a:pt x="1555" y="4063"/>
                  </a:lnTo>
                  <a:lnTo>
                    <a:pt x="5722" y="4063"/>
                  </a:lnTo>
                  <a:lnTo>
                    <a:pt x="6271" y="2835"/>
                  </a:lnTo>
                  <a:lnTo>
                    <a:pt x="6806" y="1620"/>
                  </a:lnTo>
                  <a:lnTo>
                    <a:pt x="7460" y="157"/>
                  </a:lnTo>
                  <a:lnTo>
                    <a:pt x="75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0" name="Google Shape;1380;p45"/>
            <p:cNvSpPr/>
            <p:nvPr/>
          </p:nvSpPr>
          <p:spPr>
            <a:xfrm>
              <a:off x="1074191" y="1837363"/>
              <a:ext cx="577438" cy="65050"/>
            </a:xfrm>
            <a:custGeom>
              <a:avLst/>
              <a:gdLst/>
              <a:ahLst/>
              <a:cxnLst/>
              <a:rect l="l" t="t" r="r" b="b"/>
              <a:pathLst>
                <a:path w="8362" h="942" extrusionOk="0">
                  <a:moveTo>
                    <a:pt x="4181" y="1"/>
                  </a:moveTo>
                  <a:cubicBezTo>
                    <a:pt x="2574" y="1"/>
                    <a:pt x="1176" y="105"/>
                    <a:pt x="471" y="249"/>
                  </a:cubicBezTo>
                  <a:lnTo>
                    <a:pt x="1" y="249"/>
                  </a:lnTo>
                  <a:lnTo>
                    <a:pt x="1" y="471"/>
                  </a:lnTo>
                  <a:cubicBezTo>
                    <a:pt x="1" y="732"/>
                    <a:pt x="1869" y="941"/>
                    <a:pt x="4181" y="941"/>
                  </a:cubicBezTo>
                  <a:cubicBezTo>
                    <a:pt x="6493" y="941"/>
                    <a:pt x="8361" y="732"/>
                    <a:pt x="8361" y="471"/>
                  </a:cubicBezTo>
                  <a:lnTo>
                    <a:pt x="8361" y="249"/>
                  </a:lnTo>
                  <a:lnTo>
                    <a:pt x="7891" y="249"/>
                  </a:lnTo>
                  <a:cubicBezTo>
                    <a:pt x="7185" y="105"/>
                    <a:pt x="5801" y="1"/>
                    <a:pt x="4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1" name="Google Shape;1381;p45"/>
            <p:cNvSpPr/>
            <p:nvPr/>
          </p:nvSpPr>
          <p:spPr>
            <a:xfrm>
              <a:off x="1075088" y="1822033"/>
              <a:ext cx="576540" cy="65050"/>
            </a:xfrm>
            <a:custGeom>
              <a:avLst/>
              <a:gdLst/>
              <a:ahLst/>
              <a:cxnLst/>
              <a:rect l="l" t="t" r="r" b="b"/>
              <a:pathLst>
                <a:path w="8349" h="942" extrusionOk="0">
                  <a:moveTo>
                    <a:pt x="4168" y="1"/>
                  </a:moveTo>
                  <a:cubicBezTo>
                    <a:pt x="1869" y="1"/>
                    <a:pt x="1" y="223"/>
                    <a:pt x="1" y="471"/>
                  </a:cubicBezTo>
                  <a:cubicBezTo>
                    <a:pt x="1" y="732"/>
                    <a:pt x="1869" y="941"/>
                    <a:pt x="4168" y="941"/>
                  </a:cubicBezTo>
                  <a:cubicBezTo>
                    <a:pt x="6480" y="941"/>
                    <a:pt x="8348" y="732"/>
                    <a:pt x="8348" y="471"/>
                  </a:cubicBezTo>
                  <a:cubicBezTo>
                    <a:pt x="8348" y="210"/>
                    <a:pt x="6480" y="1"/>
                    <a:pt x="41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2" name="Google Shape;1382;p45"/>
            <p:cNvSpPr/>
            <p:nvPr/>
          </p:nvSpPr>
          <p:spPr>
            <a:xfrm>
              <a:off x="1186959" y="1546017"/>
              <a:ext cx="318482" cy="306742"/>
            </a:xfrm>
            <a:custGeom>
              <a:avLst/>
              <a:gdLst/>
              <a:ahLst/>
              <a:cxnLst/>
              <a:rect l="l" t="t" r="r" b="b"/>
              <a:pathLst>
                <a:path w="4612" h="4442" extrusionOk="0">
                  <a:moveTo>
                    <a:pt x="2587" y="0"/>
                  </a:moveTo>
                  <a:lnTo>
                    <a:pt x="1124" y="26"/>
                  </a:lnTo>
                  <a:cubicBezTo>
                    <a:pt x="1124" y="26"/>
                    <a:pt x="1032" y="183"/>
                    <a:pt x="902" y="444"/>
                  </a:cubicBezTo>
                  <a:cubicBezTo>
                    <a:pt x="575" y="1071"/>
                    <a:pt x="0" y="2273"/>
                    <a:pt x="14" y="2887"/>
                  </a:cubicBezTo>
                  <a:cubicBezTo>
                    <a:pt x="14" y="3005"/>
                    <a:pt x="53" y="3109"/>
                    <a:pt x="105" y="3214"/>
                  </a:cubicBezTo>
                  <a:cubicBezTo>
                    <a:pt x="379" y="3723"/>
                    <a:pt x="1176" y="4168"/>
                    <a:pt x="1633" y="4390"/>
                  </a:cubicBezTo>
                  <a:lnTo>
                    <a:pt x="1738" y="4442"/>
                  </a:lnTo>
                  <a:lnTo>
                    <a:pt x="2992" y="4442"/>
                  </a:lnTo>
                  <a:cubicBezTo>
                    <a:pt x="3384" y="4233"/>
                    <a:pt x="3763" y="3985"/>
                    <a:pt x="4102" y="3697"/>
                  </a:cubicBezTo>
                  <a:cubicBezTo>
                    <a:pt x="4390" y="3436"/>
                    <a:pt x="4612" y="3135"/>
                    <a:pt x="4612" y="2835"/>
                  </a:cubicBezTo>
                  <a:cubicBezTo>
                    <a:pt x="4612" y="2757"/>
                    <a:pt x="4599" y="2678"/>
                    <a:pt x="4599" y="2600"/>
                  </a:cubicBezTo>
                  <a:cubicBezTo>
                    <a:pt x="4494" y="1999"/>
                    <a:pt x="4011" y="1085"/>
                    <a:pt x="3684" y="523"/>
                  </a:cubicBezTo>
                  <a:cubicBezTo>
                    <a:pt x="3515" y="209"/>
                    <a:pt x="3384" y="0"/>
                    <a:pt x="33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3" name="Google Shape;1383;p45"/>
            <p:cNvSpPr/>
            <p:nvPr/>
          </p:nvSpPr>
          <p:spPr>
            <a:xfrm>
              <a:off x="1264508" y="1547813"/>
              <a:ext cx="156133" cy="28105"/>
            </a:xfrm>
            <a:custGeom>
              <a:avLst/>
              <a:gdLst/>
              <a:ahLst/>
              <a:cxnLst/>
              <a:rect l="l" t="t" r="r" b="b"/>
              <a:pathLst>
                <a:path w="2261" h="407" extrusionOk="0">
                  <a:moveTo>
                    <a:pt x="2261" y="0"/>
                  </a:moveTo>
                  <a:lnTo>
                    <a:pt x="1" y="13"/>
                  </a:lnTo>
                  <a:cubicBezTo>
                    <a:pt x="301" y="264"/>
                    <a:pt x="674" y="406"/>
                    <a:pt x="1060" y="406"/>
                  </a:cubicBezTo>
                  <a:cubicBezTo>
                    <a:pt x="1077" y="406"/>
                    <a:pt x="1094" y="406"/>
                    <a:pt x="1111" y="405"/>
                  </a:cubicBezTo>
                  <a:cubicBezTo>
                    <a:pt x="1529" y="392"/>
                    <a:pt x="1921" y="249"/>
                    <a:pt x="22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4" name="Google Shape;1384;p45"/>
            <p:cNvSpPr/>
            <p:nvPr/>
          </p:nvSpPr>
          <p:spPr>
            <a:xfrm>
              <a:off x="1187856" y="1576678"/>
              <a:ext cx="143496" cy="200536"/>
            </a:xfrm>
            <a:custGeom>
              <a:avLst/>
              <a:gdLst/>
              <a:ahLst/>
              <a:cxnLst/>
              <a:rect l="l" t="t" r="r" b="b"/>
              <a:pathLst>
                <a:path w="2078" h="2904" extrusionOk="0">
                  <a:moveTo>
                    <a:pt x="902" y="0"/>
                  </a:moveTo>
                  <a:cubicBezTo>
                    <a:pt x="575" y="641"/>
                    <a:pt x="1" y="1829"/>
                    <a:pt x="14" y="2456"/>
                  </a:cubicBezTo>
                  <a:cubicBezTo>
                    <a:pt x="14" y="2574"/>
                    <a:pt x="53" y="2678"/>
                    <a:pt x="105" y="2783"/>
                  </a:cubicBezTo>
                  <a:lnTo>
                    <a:pt x="118" y="2783"/>
                  </a:lnTo>
                  <a:cubicBezTo>
                    <a:pt x="288" y="2861"/>
                    <a:pt x="484" y="2901"/>
                    <a:pt x="680" y="2901"/>
                  </a:cubicBezTo>
                  <a:cubicBezTo>
                    <a:pt x="720" y="2903"/>
                    <a:pt x="761" y="2904"/>
                    <a:pt x="802" y="2904"/>
                  </a:cubicBezTo>
                  <a:cubicBezTo>
                    <a:pt x="1012" y="2904"/>
                    <a:pt x="1227" y="2875"/>
                    <a:pt x="1424" y="2809"/>
                  </a:cubicBezTo>
                  <a:cubicBezTo>
                    <a:pt x="1673" y="2731"/>
                    <a:pt x="1882" y="2548"/>
                    <a:pt x="1986" y="2313"/>
                  </a:cubicBezTo>
                  <a:cubicBezTo>
                    <a:pt x="2078" y="2064"/>
                    <a:pt x="1999" y="1790"/>
                    <a:pt x="1790" y="1620"/>
                  </a:cubicBezTo>
                  <a:cubicBezTo>
                    <a:pt x="1675" y="1545"/>
                    <a:pt x="1541" y="1526"/>
                    <a:pt x="1400" y="1526"/>
                  </a:cubicBezTo>
                  <a:cubicBezTo>
                    <a:pt x="1257" y="1526"/>
                    <a:pt x="1106" y="1546"/>
                    <a:pt x="957" y="1546"/>
                  </a:cubicBezTo>
                  <a:cubicBezTo>
                    <a:pt x="921" y="1546"/>
                    <a:pt x="885" y="1545"/>
                    <a:pt x="850" y="1542"/>
                  </a:cubicBezTo>
                  <a:cubicBezTo>
                    <a:pt x="797" y="1542"/>
                    <a:pt x="745" y="1516"/>
                    <a:pt x="706" y="1477"/>
                  </a:cubicBezTo>
                  <a:cubicBezTo>
                    <a:pt x="680" y="1450"/>
                    <a:pt x="667" y="1424"/>
                    <a:pt x="667" y="1385"/>
                  </a:cubicBezTo>
                  <a:cubicBezTo>
                    <a:pt x="680" y="1228"/>
                    <a:pt x="771" y="1072"/>
                    <a:pt x="928" y="1006"/>
                  </a:cubicBezTo>
                  <a:cubicBezTo>
                    <a:pt x="1072" y="928"/>
                    <a:pt x="1189" y="823"/>
                    <a:pt x="1281" y="680"/>
                  </a:cubicBezTo>
                  <a:cubicBezTo>
                    <a:pt x="1359" y="471"/>
                    <a:pt x="1281" y="223"/>
                    <a:pt x="1085" y="92"/>
                  </a:cubicBezTo>
                  <a:cubicBezTo>
                    <a:pt x="1019" y="53"/>
                    <a:pt x="967" y="27"/>
                    <a:pt x="9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5" name="Google Shape;1385;p45"/>
            <p:cNvSpPr/>
            <p:nvPr/>
          </p:nvSpPr>
          <p:spPr>
            <a:xfrm>
              <a:off x="1379072" y="1583860"/>
              <a:ext cx="124575" cy="156548"/>
            </a:xfrm>
            <a:custGeom>
              <a:avLst/>
              <a:gdLst/>
              <a:ahLst/>
              <a:cxnLst/>
              <a:rect l="l" t="t" r="r" b="b"/>
              <a:pathLst>
                <a:path w="1804" h="2267" extrusionOk="0">
                  <a:moveTo>
                    <a:pt x="902" y="1"/>
                  </a:moveTo>
                  <a:cubicBezTo>
                    <a:pt x="719" y="14"/>
                    <a:pt x="537" y="79"/>
                    <a:pt x="380" y="171"/>
                  </a:cubicBezTo>
                  <a:cubicBezTo>
                    <a:pt x="145" y="328"/>
                    <a:pt x="1" y="589"/>
                    <a:pt x="1" y="863"/>
                  </a:cubicBezTo>
                  <a:cubicBezTo>
                    <a:pt x="1" y="902"/>
                    <a:pt x="14" y="942"/>
                    <a:pt x="40" y="981"/>
                  </a:cubicBezTo>
                  <a:cubicBezTo>
                    <a:pt x="66" y="1020"/>
                    <a:pt x="105" y="1046"/>
                    <a:pt x="158" y="1059"/>
                  </a:cubicBezTo>
                  <a:cubicBezTo>
                    <a:pt x="278" y="1068"/>
                    <a:pt x="391" y="1078"/>
                    <a:pt x="508" y="1078"/>
                  </a:cubicBezTo>
                  <a:cubicBezTo>
                    <a:pt x="556" y="1078"/>
                    <a:pt x="604" y="1076"/>
                    <a:pt x="654" y="1072"/>
                  </a:cubicBezTo>
                  <a:cubicBezTo>
                    <a:pt x="811" y="1085"/>
                    <a:pt x="1007" y="1203"/>
                    <a:pt x="981" y="1360"/>
                  </a:cubicBezTo>
                  <a:cubicBezTo>
                    <a:pt x="955" y="1490"/>
                    <a:pt x="824" y="1569"/>
                    <a:pt x="759" y="1673"/>
                  </a:cubicBezTo>
                  <a:cubicBezTo>
                    <a:pt x="641" y="1882"/>
                    <a:pt x="798" y="2156"/>
                    <a:pt x="1020" y="2235"/>
                  </a:cubicBezTo>
                  <a:cubicBezTo>
                    <a:pt x="1097" y="2256"/>
                    <a:pt x="1175" y="2266"/>
                    <a:pt x="1252" y="2266"/>
                  </a:cubicBezTo>
                  <a:cubicBezTo>
                    <a:pt x="1411" y="2266"/>
                    <a:pt x="1567" y="2223"/>
                    <a:pt x="1699" y="2143"/>
                  </a:cubicBezTo>
                  <a:lnTo>
                    <a:pt x="1804" y="2078"/>
                  </a:lnTo>
                  <a:cubicBezTo>
                    <a:pt x="1699" y="1490"/>
                    <a:pt x="1229" y="563"/>
                    <a:pt x="9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6" name="Google Shape;1386;p45"/>
            <p:cNvSpPr/>
            <p:nvPr/>
          </p:nvSpPr>
          <p:spPr>
            <a:xfrm>
              <a:off x="1300624" y="1760159"/>
              <a:ext cx="170566" cy="92603"/>
            </a:xfrm>
            <a:custGeom>
              <a:avLst/>
              <a:gdLst/>
              <a:ahLst/>
              <a:cxnLst/>
              <a:rect l="l" t="t" r="r" b="b"/>
              <a:pathLst>
                <a:path w="2470" h="1341" extrusionOk="0">
                  <a:moveTo>
                    <a:pt x="1573" y="1"/>
                  </a:moveTo>
                  <a:cubicBezTo>
                    <a:pt x="1532" y="1"/>
                    <a:pt x="1491" y="3"/>
                    <a:pt x="1450" y="8"/>
                  </a:cubicBezTo>
                  <a:cubicBezTo>
                    <a:pt x="1294" y="8"/>
                    <a:pt x="1150" y="61"/>
                    <a:pt x="1019" y="139"/>
                  </a:cubicBezTo>
                  <a:cubicBezTo>
                    <a:pt x="889" y="257"/>
                    <a:pt x="889" y="413"/>
                    <a:pt x="797" y="544"/>
                  </a:cubicBezTo>
                  <a:cubicBezTo>
                    <a:pt x="667" y="740"/>
                    <a:pt x="392" y="740"/>
                    <a:pt x="209" y="871"/>
                  </a:cubicBezTo>
                  <a:cubicBezTo>
                    <a:pt x="79" y="975"/>
                    <a:pt x="0" y="1132"/>
                    <a:pt x="0" y="1289"/>
                  </a:cubicBezTo>
                  <a:lnTo>
                    <a:pt x="105" y="1341"/>
                  </a:lnTo>
                  <a:lnTo>
                    <a:pt x="1359" y="1341"/>
                  </a:lnTo>
                  <a:cubicBezTo>
                    <a:pt x="1751" y="1132"/>
                    <a:pt x="2130" y="884"/>
                    <a:pt x="2469" y="596"/>
                  </a:cubicBezTo>
                  <a:cubicBezTo>
                    <a:pt x="2365" y="413"/>
                    <a:pt x="2221" y="244"/>
                    <a:pt x="2051" y="139"/>
                  </a:cubicBezTo>
                  <a:cubicBezTo>
                    <a:pt x="1904" y="44"/>
                    <a:pt x="1740" y="1"/>
                    <a:pt x="15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7" name="Google Shape;1387;p45"/>
            <p:cNvSpPr/>
            <p:nvPr/>
          </p:nvSpPr>
          <p:spPr>
            <a:xfrm>
              <a:off x="1217619" y="900969"/>
              <a:ext cx="279742" cy="529652"/>
            </a:xfrm>
            <a:custGeom>
              <a:avLst/>
              <a:gdLst/>
              <a:ahLst/>
              <a:cxnLst/>
              <a:rect l="l" t="t" r="r" b="b"/>
              <a:pathLst>
                <a:path w="4051" h="7670" extrusionOk="0">
                  <a:moveTo>
                    <a:pt x="1960" y="1"/>
                  </a:moveTo>
                  <a:lnTo>
                    <a:pt x="980" y="1150"/>
                  </a:lnTo>
                  <a:cubicBezTo>
                    <a:pt x="1" y="2300"/>
                    <a:pt x="210" y="4090"/>
                    <a:pt x="902" y="5318"/>
                  </a:cubicBezTo>
                  <a:cubicBezTo>
                    <a:pt x="1264" y="5959"/>
                    <a:pt x="1479" y="6674"/>
                    <a:pt x="1521" y="7405"/>
                  </a:cubicBezTo>
                  <a:lnTo>
                    <a:pt x="1521" y="7405"/>
                  </a:lnTo>
                  <a:cubicBezTo>
                    <a:pt x="1528" y="7171"/>
                    <a:pt x="1563" y="6759"/>
                    <a:pt x="1686" y="6088"/>
                  </a:cubicBezTo>
                  <a:cubicBezTo>
                    <a:pt x="1921" y="4861"/>
                    <a:pt x="3489" y="3763"/>
                    <a:pt x="3776" y="2601"/>
                  </a:cubicBezTo>
                  <a:cubicBezTo>
                    <a:pt x="4050" y="1438"/>
                    <a:pt x="1960" y="1"/>
                    <a:pt x="1960" y="1"/>
                  </a:cubicBezTo>
                  <a:close/>
                  <a:moveTo>
                    <a:pt x="1521" y="7405"/>
                  </a:moveTo>
                  <a:lnTo>
                    <a:pt x="1521" y="7405"/>
                  </a:lnTo>
                  <a:cubicBezTo>
                    <a:pt x="1516" y="7596"/>
                    <a:pt x="1529" y="7669"/>
                    <a:pt x="1529" y="7669"/>
                  </a:cubicBezTo>
                  <a:cubicBezTo>
                    <a:pt x="1529" y="7581"/>
                    <a:pt x="1526" y="7493"/>
                    <a:pt x="1521" y="7405"/>
                  </a:cubicBezTo>
                  <a:close/>
                </a:path>
              </a:pathLst>
            </a:custGeom>
            <a:solidFill>
              <a:srgbClr val="BFB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8" name="Google Shape;1388;p45"/>
            <p:cNvSpPr/>
            <p:nvPr/>
          </p:nvSpPr>
          <p:spPr>
            <a:xfrm>
              <a:off x="868543" y="1102542"/>
              <a:ext cx="439190" cy="336160"/>
            </a:xfrm>
            <a:custGeom>
              <a:avLst/>
              <a:gdLst/>
              <a:ahLst/>
              <a:cxnLst/>
              <a:rect l="l" t="t" r="r" b="b"/>
              <a:pathLst>
                <a:path w="6360" h="4868" extrusionOk="0">
                  <a:moveTo>
                    <a:pt x="2512" y="0"/>
                  </a:moveTo>
                  <a:cubicBezTo>
                    <a:pt x="1217" y="0"/>
                    <a:pt x="0" y="622"/>
                    <a:pt x="0" y="622"/>
                  </a:cubicBezTo>
                  <a:cubicBezTo>
                    <a:pt x="91" y="3509"/>
                    <a:pt x="2926" y="3457"/>
                    <a:pt x="4677" y="3705"/>
                  </a:cubicBezTo>
                  <a:cubicBezTo>
                    <a:pt x="5776" y="3853"/>
                    <a:pt x="6154" y="4274"/>
                    <a:pt x="6283" y="4566"/>
                  </a:cubicBezTo>
                  <a:lnTo>
                    <a:pt x="6283" y="4566"/>
                  </a:lnTo>
                  <a:cubicBezTo>
                    <a:pt x="6079" y="3694"/>
                    <a:pt x="5387" y="1179"/>
                    <a:pt x="4024" y="374"/>
                  </a:cubicBezTo>
                  <a:cubicBezTo>
                    <a:pt x="3555" y="99"/>
                    <a:pt x="3027" y="0"/>
                    <a:pt x="2512" y="0"/>
                  </a:cubicBezTo>
                  <a:close/>
                  <a:moveTo>
                    <a:pt x="6283" y="4566"/>
                  </a:moveTo>
                  <a:lnTo>
                    <a:pt x="6283" y="4566"/>
                  </a:lnTo>
                  <a:cubicBezTo>
                    <a:pt x="6328" y="4756"/>
                    <a:pt x="6349" y="4868"/>
                    <a:pt x="6349" y="4868"/>
                  </a:cubicBezTo>
                  <a:cubicBezTo>
                    <a:pt x="6349" y="4868"/>
                    <a:pt x="6360" y="4740"/>
                    <a:pt x="6283" y="4566"/>
                  </a:cubicBezTo>
                  <a:close/>
                </a:path>
              </a:pathLst>
            </a:custGeom>
            <a:solidFill>
              <a:srgbClr val="BFB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9" name="Google Shape;1389;p45"/>
            <p:cNvSpPr/>
            <p:nvPr/>
          </p:nvSpPr>
          <p:spPr>
            <a:xfrm>
              <a:off x="864883" y="898276"/>
              <a:ext cx="491741" cy="675772"/>
            </a:xfrm>
            <a:custGeom>
              <a:avLst/>
              <a:gdLst/>
              <a:ahLst/>
              <a:cxnLst/>
              <a:rect l="l" t="t" r="r" b="b"/>
              <a:pathLst>
                <a:path w="7121" h="9786" extrusionOk="0">
                  <a:moveTo>
                    <a:pt x="7094" y="1"/>
                  </a:moveTo>
                  <a:cubicBezTo>
                    <a:pt x="7068" y="1"/>
                    <a:pt x="7055" y="1"/>
                    <a:pt x="7042" y="27"/>
                  </a:cubicBezTo>
                  <a:cubicBezTo>
                    <a:pt x="6689" y="811"/>
                    <a:pt x="6493" y="1660"/>
                    <a:pt x="6441" y="2522"/>
                  </a:cubicBezTo>
                  <a:cubicBezTo>
                    <a:pt x="6363" y="3894"/>
                    <a:pt x="6585" y="7891"/>
                    <a:pt x="6585" y="7930"/>
                  </a:cubicBezTo>
                  <a:lnTo>
                    <a:pt x="6650" y="8544"/>
                  </a:lnTo>
                  <a:cubicBezTo>
                    <a:pt x="6585" y="8205"/>
                    <a:pt x="6506" y="7865"/>
                    <a:pt x="6402" y="7538"/>
                  </a:cubicBezTo>
                  <a:cubicBezTo>
                    <a:pt x="6193" y="6898"/>
                    <a:pt x="5056" y="4416"/>
                    <a:pt x="3358" y="3750"/>
                  </a:cubicBezTo>
                  <a:cubicBezTo>
                    <a:pt x="2715" y="3512"/>
                    <a:pt x="2039" y="3394"/>
                    <a:pt x="1361" y="3394"/>
                  </a:cubicBezTo>
                  <a:cubicBezTo>
                    <a:pt x="923" y="3394"/>
                    <a:pt x="484" y="3443"/>
                    <a:pt x="53" y="3541"/>
                  </a:cubicBezTo>
                  <a:cubicBezTo>
                    <a:pt x="1" y="3554"/>
                    <a:pt x="14" y="3619"/>
                    <a:pt x="66" y="3619"/>
                  </a:cubicBezTo>
                  <a:cubicBezTo>
                    <a:pt x="495" y="3521"/>
                    <a:pt x="933" y="3472"/>
                    <a:pt x="1369" y="3472"/>
                  </a:cubicBezTo>
                  <a:cubicBezTo>
                    <a:pt x="2036" y="3472"/>
                    <a:pt x="2701" y="3586"/>
                    <a:pt x="3332" y="3815"/>
                  </a:cubicBezTo>
                  <a:cubicBezTo>
                    <a:pt x="5004" y="4481"/>
                    <a:pt x="6128" y="6937"/>
                    <a:pt x="6337" y="7564"/>
                  </a:cubicBezTo>
                  <a:cubicBezTo>
                    <a:pt x="6572" y="8244"/>
                    <a:pt x="6781" y="9733"/>
                    <a:pt x="6781" y="9746"/>
                  </a:cubicBezTo>
                  <a:cubicBezTo>
                    <a:pt x="6781" y="9759"/>
                    <a:pt x="6807" y="9785"/>
                    <a:pt x="6820" y="9785"/>
                  </a:cubicBezTo>
                  <a:cubicBezTo>
                    <a:pt x="6846" y="9772"/>
                    <a:pt x="6859" y="9759"/>
                    <a:pt x="6846" y="9733"/>
                  </a:cubicBezTo>
                  <a:lnTo>
                    <a:pt x="6650" y="7917"/>
                  </a:lnTo>
                  <a:cubicBezTo>
                    <a:pt x="6650" y="7878"/>
                    <a:pt x="6441" y="3894"/>
                    <a:pt x="6506" y="2522"/>
                  </a:cubicBezTo>
                  <a:cubicBezTo>
                    <a:pt x="6559" y="1673"/>
                    <a:pt x="6768" y="837"/>
                    <a:pt x="7107" y="53"/>
                  </a:cubicBezTo>
                  <a:cubicBezTo>
                    <a:pt x="7120" y="40"/>
                    <a:pt x="7107" y="14"/>
                    <a:pt x="70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0" name="Google Shape;1390;p45"/>
            <p:cNvSpPr/>
            <p:nvPr/>
          </p:nvSpPr>
          <p:spPr>
            <a:xfrm>
              <a:off x="1337638" y="1137415"/>
              <a:ext cx="345551" cy="279673"/>
            </a:xfrm>
            <a:custGeom>
              <a:avLst/>
              <a:gdLst/>
              <a:ahLst/>
              <a:cxnLst/>
              <a:rect l="l" t="t" r="r" b="b"/>
              <a:pathLst>
                <a:path w="5004" h="4050" extrusionOk="0">
                  <a:moveTo>
                    <a:pt x="4536" y="1"/>
                  </a:moveTo>
                  <a:cubicBezTo>
                    <a:pt x="4156" y="1"/>
                    <a:pt x="3776" y="26"/>
                    <a:pt x="3397" y="91"/>
                  </a:cubicBezTo>
                  <a:cubicBezTo>
                    <a:pt x="2861" y="169"/>
                    <a:pt x="2351" y="378"/>
                    <a:pt x="1907" y="705"/>
                  </a:cubicBezTo>
                  <a:cubicBezTo>
                    <a:pt x="1176" y="1267"/>
                    <a:pt x="784" y="2168"/>
                    <a:pt x="431" y="3030"/>
                  </a:cubicBezTo>
                  <a:cubicBezTo>
                    <a:pt x="287" y="3370"/>
                    <a:pt x="144" y="3710"/>
                    <a:pt x="0" y="4049"/>
                  </a:cubicBezTo>
                  <a:cubicBezTo>
                    <a:pt x="418" y="3670"/>
                    <a:pt x="1006" y="3540"/>
                    <a:pt x="1542" y="3344"/>
                  </a:cubicBezTo>
                  <a:cubicBezTo>
                    <a:pt x="2234" y="3083"/>
                    <a:pt x="2926" y="2860"/>
                    <a:pt x="3645" y="2691"/>
                  </a:cubicBezTo>
                  <a:cubicBezTo>
                    <a:pt x="3880" y="2651"/>
                    <a:pt x="4102" y="2586"/>
                    <a:pt x="4311" y="2508"/>
                  </a:cubicBezTo>
                  <a:cubicBezTo>
                    <a:pt x="4533" y="2429"/>
                    <a:pt x="4716" y="2260"/>
                    <a:pt x="4820" y="2050"/>
                  </a:cubicBezTo>
                  <a:cubicBezTo>
                    <a:pt x="4873" y="1855"/>
                    <a:pt x="4899" y="1659"/>
                    <a:pt x="4886" y="1450"/>
                  </a:cubicBezTo>
                  <a:cubicBezTo>
                    <a:pt x="4873" y="966"/>
                    <a:pt x="4912" y="483"/>
                    <a:pt x="5003" y="13"/>
                  </a:cubicBezTo>
                  <a:cubicBezTo>
                    <a:pt x="4847" y="5"/>
                    <a:pt x="4692" y="1"/>
                    <a:pt x="4536" y="1"/>
                  </a:cubicBezTo>
                  <a:close/>
                </a:path>
              </a:pathLst>
            </a:custGeom>
            <a:solidFill>
              <a:srgbClr val="BFB2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1" name="Google Shape;1391;p45"/>
            <p:cNvSpPr/>
            <p:nvPr/>
          </p:nvSpPr>
          <p:spPr>
            <a:xfrm>
              <a:off x="1329490" y="1135551"/>
              <a:ext cx="356393" cy="435806"/>
            </a:xfrm>
            <a:custGeom>
              <a:avLst/>
              <a:gdLst/>
              <a:ahLst/>
              <a:cxnLst/>
              <a:rect l="l" t="t" r="r" b="b"/>
              <a:pathLst>
                <a:path w="5161" h="6311" extrusionOk="0">
                  <a:moveTo>
                    <a:pt x="5121" y="0"/>
                  </a:moveTo>
                  <a:cubicBezTo>
                    <a:pt x="5108" y="13"/>
                    <a:pt x="3645" y="131"/>
                    <a:pt x="2535" y="993"/>
                  </a:cubicBezTo>
                  <a:cubicBezTo>
                    <a:pt x="1411" y="1868"/>
                    <a:pt x="170" y="3593"/>
                    <a:pt x="79" y="4076"/>
                  </a:cubicBezTo>
                  <a:cubicBezTo>
                    <a:pt x="0" y="4546"/>
                    <a:pt x="144" y="6206"/>
                    <a:pt x="144" y="6271"/>
                  </a:cubicBezTo>
                  <a:cubicBezTo>
                    <a:pt x="144" y="6284"/>
                    <a:pt x="157" y="6297"/>
                    <a:pt x="183" y="6297"/>
                  </a:cubicBezTo>
                  <a:lnTo>
                    <a:pt x="183" y="6310"/>
                  </a:lnTo>
                  <a:cubicBezTo>
                    <a:pt x="196" y="6310"/>
                    <a:pt x="223" y="6284"/>
                    <a:pt x="209" y="6271"/>
                  </a:cubicBezTo>
                  <a:cubicBezTo>
                    <a:pt x="209" y="6245"/>
                    <a:pt x="66" y="4573"/>
                    <a:pt x="157" y="4089"/>
                  </a:cubicBezTo>
                  <a:cubicBezTo>
                    <a:pt x="236" y="3606"/>
                    <a:pt x="1464" y="1934"/>
                    <a:pt x="2574" y="1059"/>
                  </a:cubicBezTo>
                  <a:cubicBezTo>
                    <a:pt x="3684" y="196"/>
                    <a:pt x="5121" y="79"/>
                    <a:pt x="5121" y="79"/>
                  </a:cubicBezTo>
                  <a:cubicBezTo>
                    <a:pt x="5147" y="79"/>
                    <a:pt x="5161" y="66"/>
                    <a:pt x="5161" y="40"/>
                  </a:cubicBezTo>
                  <a:cubicBezTo>
                    <a:pt x="5161" y="13"/>
                    <a:pt x="5147" y="0"/>
                    <a:pt x="5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2" name="Google Shape;1392;p45"/>
            <p:cNvSpPr/>
            <p:nvPr/>
          </p:nvSpPr>
          <p:spPr>
            <a:xfrm>
              <a:off x="-45341" y="1942051"/>
              <a:ext cx="122780" cy="402383"/>
            </a:xfrm>
            <a:custGeom>
              <a:avLst/>
              <a:gdLst/>
              <a:ahLst/>
              <a:cxnLst/>
              <a:rect l="l" t="t" r="r" b="b"/>
              <a:pathLst>
                <a:path w="1778" h="5827" extrusionOk="0">
                  <a:moveTo>
                    <a:pt x="1777" y="0"/>
                  </a:moveTo>
                  <a:lnTo>
                    <a:pt x="837" y="248"/>
                  </a:lnTo>
                  <a:cubicBezTo>
                    <a:pt x="837" y="248"/>
                    <a:pt x="1" y="5787"/>
                    <a:pt x="367" y="5826"/>
                  </a:cubicBezTo>
                  <a:cubicBezTo>
                    <a:pt x="368" y="5827"/>
                    <a:pt x="369" y="5827"/>
                    <a:pt x="370" y="5827"/>
                  </a:cubicBezTo>
                  <a:cubicBezTo>
                    <a:pt x="752" y="5827"/>
                    <a:pt x="1777" y="0"/>
                    <a:pt x="1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3" name="Google Shape;1393;p45"/>
            <p:cNvSpPr/>
            <p:nvPr/>
          </p:nvSpPr>
          <p:spPr>
            <a:xfrm>
              <a:off x="372377" y="1811191"/>
              <a:ext cx="77618" cy="424964"/>
            </a:xfrm>
            <a:custGeom>
              <a:avLst/>
              <a:gdLst/>
              <a:ahLst/>
              <a:cxnLst/>
              <a:rect l="l" t="t" r="r" b="b"/>
              <a:pathLst>
                <a:path w="1124" h="6154" extrusionOk="0">
                  <a:moveTo>
                    <a:pt x="1124" y="1"/>
                  </a:moveTo>
                  <a:lnTo>
                    <a:pt x="183" y="380"/>
                  </a:lnTo>
                  <a:cubicBezTo>
                    <a:pt x="183" y="380"/>
                    <a:pt x="0" y="6154"/>
                    <a:pt x="379" y="6154"/>
                  </a:cubicBezTo>
                  <a:cubicBezTo>
                    <a:pt x="771" y="6141"/>
                    <a:pt x="1124" y="1"/>
                    <a:pt x="1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4" name="Google Shape;1394;p45"/>
            <p:cNvSpPr/>
            <p:nvPr/>
          </p:nvSpPr>
          <p:spPr>
            <a:xfrm>
              <a:off x="808947" y="1870786"/>
              <a:ext cx="152542" cy="421443"/>
            </a:xfrm>
            <a:custGeom>
              <a:avLst/>
              <a:gdLst/>
              <a:ahLst/>
              <a:cxnLst/>
              <a:rect l="l" t="t" r="r" b="b"/>
              <a:pathLst>
                <a:path w="2209" h="6103" extrusionOk="0">
                  <a:moveTo>
                    <a:pt x="785" y="0"/>
                  </a:moveTo>
                  <a:lnTo>
                    <a:pt x="1" y="627"/>
                  </a:lnTo>
                  <a:cubicBezTo>
                    <a:pt x="1" y="627"/>
                    <a:pt x="1434" y="6103"/>
                    <a:pt x="1831" y="6103"/>
                  </a:cubicBezTo>
                  <a:cubicBezTo>
                    <a:pt x="1835" y="6103"/>
                    <a:pt x="1839" y="6102"/>
                    <a:pt x="1843" y="6101"/>
                  </a:cubicBezTo>
                  <a:cubicBezTo>
                    <a:pt x="2209" y="5983"/>
                    <a:pt x="785" y="0"/>
                    <a:pt x="7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5" name="Google Shape;1395;p45"/>
            <p:cNvSpPr/>
            <p:nvPr/>
          </p:nvSpPr>
          <p:spPr>
            <a:xfrm>
              <a:off x="-250989" y="1071467"/>
              <a:ext cx="1393806" cy="1067245"/>
            </a:xfrm>
            <a:custGeom>
              <a:avLst/>
              <a:gdLst/>
              <a:ahLst/>
              <a:cxnLst/>
              <a:rect l="l" t="t" r="r" b="b"/>
              <a:pathLst>
                <a:path w="20184" h="15455" extrusionOk="0">
                  <a:moveTo>
                    <a:pt x="5774" y="1"/>
                  </a:moveTo>
                  <a:cubicBezTo>
                    <a:pt x="1463" y="1"/>
                    <a:pt x="562" y="1255"/>
                    <a:pt x="209" y="3672"/>
                  </a:cubicBezTo>
                  <a:cubicBezTo>
                    <a:pt x="196" y="3698"/>
                    <a:pt x="196" y="3724"/>
                    <a:pt x="196" y="3750"/>
                  </a:cubicBezTo>
                  <a:cubicBezTo>
                    <a:pt x="157" y="4077"/>
                    <a:pt x="118" y="4429"/>
                    <a:pt x="79" y="4808"/>
                  </a:cubicBezTo>
                  <a:cubicBezTo>
                    <a:pt x="13" y="5566"/>
                    <a:pt x="0" y="6324"/>
                    <a:pt x="39" y="7094"/>
                  </a:cubicBezTo>
                  <a:cubicBezTo>
                    <a:pt x="53" y="7173"/>
                    <a:pt x="53" y="7238"/>
                    <a:pt x="53" y="7316"/>
                  </a:cubicBezTo>
                  <a:cubicBezTo>
                    <a:pt x="196" y="10661"/>
                    <a:pt x="823" y="14854"/>
                    <a:pt x="823" y="14854"/>
                  </a:cubicBezTo>
                  <a:lnTo>
                    <a:pt x="2182" y="15390"/>
                  </a:lnTo>
                  <a:lnTo>
                    <a:pt x="2260" y="15429"/>
                  </a:lnTo>
                  <a:lnTo>
                    <a:pt x="2326" y="15455"/>
                  </a:lnTo>
                  <a:lnTo>
                    <a:pt x="3527" y="15390"/>
                  </a:lnTo>
                  <a:lnTo>
                    <a:pt x="3606" y="15390"/>
                  </a:lnTo>
                  <a:lnTo>
                    <a:pt x="17806" y="14750"/>
                  </a:lnTo>
                  <a:lnTo>
                    <a:pt x="17884" y="14750"/>
                  </a:lnTo>
                  <a:lnTo>
                    <a:pt x="18982" y="14710"/>
                  </a:lnTo>
                  <a:cubicBezTo>
                    <a:pt x="18982" y="14710"/>
                    <a:pt x="19582" y="11706"/>
                    <a:pt x="19883" y="10504"/>
                  </a:cubicBezTo>
                  <a:cubicBezTo>
                    <a:pt x="20183" y="9302"/>
                    <a:pt x="19426" y="8557"/>
                    <a:pt x="18381" y="7800"/>
                  </a:cubicBezTo>
                  <a:cubicBezTo>
                    <a:pt x="17388" y="7094"/>
                    <a:pt x="14801" y="6115"/>
                    <a:pt x="13887" y="3750"/>
                  </a:cubicBezTo>
                  <a:cubicBezTo>
                    <a:pt x="13861" y="3698"/>
                    <a:pt x="13835" y="3646"/>
                    <a:pt x="13821" y="3580"/>
                  </a:cubicBezTo>
                  <a:cubicBezTo>
                    <a:pt x="13782" y="3489"/>
                    <a:pt x="13756" y="3397"/>
                    <a:pt x="13730" y="3306"/>
                  </a:cubicBezTo>
                  <a:cubicBezTo>
                    <a:pt x="12985" y="602"/>
                    <a:pt x="10725" y="1"/>
                    <a:pt x="5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6" name="Google Shape;1396;p45"/>
            <p:cNvSpPr/>
            <p:nvPr/>
          </p:nvSpPr>
          <p:spPr>
            <a:xfrm>
              <a:off x="-248296" y="1562245"/>
              <a:ext cx="153440" cy="575573"/>
            </a:xfrm>
            <a:custGeom>
              <a:avLst/>
              <a:gdLst/>
              <a:ahLst/>
              <a:cxnLst/>
              <a:rect l="l" t="t" r="r" b="b"/>
              <a:pathLst>
                <a:path w="2222" h="8335" extrusionOk="0">
                  <a:moveTo>
                    <a:pt x="0" y="0"/>
                  </a:moveTo>
                  <a:cubicBezTo>
                    <a:pt x="14" y="79"/>
                    <a:pt x="14" y="144"/>
                    <a:pt x="14" y="222"/>
                  </a:cubicBezTo>
                  <a:cubicBezTo>
                    <a:pt x="118" y="484"/>
                    <a:pt x="236" y="732"/>
                    <a:pt x="379" y="980"/>
                  </a:cubicBezTo>
                  <a:cubicBezTo>
                    <a:pt x="1085" y="2104"/>
                    <a:pt x="1464" y="4416"/>
                    <a:pt x="1673" y="5788"/>
                  </a:cubicBezTo>
                  <a:cubicBezTo>
                    <a:pt x="1738" y="6153"/>
                    <a:pt x="1777" y="6441"/>
                    <a:pt x="1816" y="6624"/>
                  </a:cubicBezTo>
                  <a:cubicBezTo>
                    <a:pt x="1921" y="7094"/>
                    <a:pt x="2051" y="7786"/>
                    <a:pt x="2143" y="8296"/>
                  </a:cubicBezTo>
                  <a:lnTo>
                    <a:pt x="2221" y="8335"/>
                  </a:lnTo>
                  <a:cubicBezTo>
                    <a:pt x="2130" y="7812"/>
                    <a:pt x="1999" y="7081"/>
                    <a:pt x="1895" y="6597"/>
                  </a:cubicBezTo>
                  <a:cubicBezTo>
                    <a:pt x="1856" y="6441"/>
                    <a:pt x="1816" y="6140"/>
                    <a:pt x="1751" y="5788"/>
                  </a:cubicBezTo>
                  <a:cubicBezTo>
                    <a:pt x="1529" y="4403"/>
                    <a:pt x="1163" y="2091"/>
                    <a:pt x="445" y="941"/>
                  </a:cubicBezTo>
                  <a:cubicBezTo>
                    <a:pt x="262" y="641"/>
                    <a:pt x="118" y="32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7" name="Google Shape;1397;p45"/>
            <p:cNvSpPr/>
            <p:nvPr/>
          </p:nvSpPr>
          <p:spPr>
            <a:xfrm>
              <a:off x="-237454" y="1324901"/>
              <a:ext cx="235478" cy="810222"/>
            </a:xfrm>
            <a:custGeom>
              <a:avLst/>
              <a:gdLst/>
              <a:ahLst/>
              <a:cxnLst/>
              <a:rect l="l" t="t" r="r" b="b"/>
              <a:pathLst>
                <a:path w="3410" h="11733" extrusionOk="0">
                  <a:moveTo>
                    <a:pt x="68" y="1"/>
                  </a:moveTo>
                  <a:cubicBezTo>
                    <a:pt x="50" y="1"/>
                    <a:pt x="32" y="1"/>
                    <a:pt x="13" y="2"/>
                  </a:cubicBezTo>
                  <a:cubicBezTo>
                    <a:pt x="0" y="28"/>
                    <a:pt x="0" y="54"/>
                    <a:pt x="0" y="80"/>
                  </a:cubicBezTo>
                  <a:cubicBezTo>
                    <a:pt x="20" y="79"/>
                    <a:pt x="40" y="79"/>
                    <a:pt x="59" y="79"/>
                  </a:cubicBezTo>
                  <a:cubicBezTo>
                    <a:pt x="351" y="79"/>
                    <a:pt x="630" y="170"/>
                    <a:pt x="862" y="341"/>
                  </a:cubicBezTo>
                  <a:cubicBezTo>
                    <a:pt x="1124" y="550"/>
                    <a:pt x="1241" y="903"/>
                    <a:pt x="1228" y="1360"/>
                  </a:cubicBezTo>
                  <a:cubicBezTo>
                    <a:pt x="1202" y="2993"/>
                    <a:pt x="1346" y="4012"/>
                    <a:pt x="1738" y="4757"/>
                  </a:cubicBezTo>
                  <a:cubicBezTo>
                    <a:pt x="1816" y="4901"/>
                    <a:pt x="1881" y="5031"/>
                    <a:pt x="1960" y="5149"/>
                  </a:cubicBezTo>
                  <a:cubicBezTo>
                    <a:pt x="2260" y="5697"/>
                    <a:pt x="2548" y="6194"/>
                    <a:pt x="2822" y="7631"/>
                  </a:cubicBezTo>
                  <a:cubicBezTo>
                    <a:pt x="2953" y="8388"/>
                    <a:pt x="3083" y="9368"/>
                    <a:pt x="3175" y="10243"/>
                  </a:cubicBezTo>
                  <a:cubicBezTo>
                    <a:pt x="3175" y="10257"/>
                    <a:pt x="3175" y="10257"/>
                    <a:pt x="3175" y="10270"/>
                  </a:cubicBezTo>
                  <a:cubicBezTo>
                    <a:pt x="3240" y="10831"/>
                    <a:pt x="3292" y="11354"/>
                    <a:pt x="3331" y="11733"/>
                  </a:cubicBezTo>
                  <a:lnTo>
                    <a:pt x="3410" y="11733"/>
                  </a:lnTo>
                  <a:cubicBezTo>
                    <a:pt x="3371" y="11354"/>
                    <a:pt x="3318" y="10844"/>
                    <a:pt x="3266" y="10283"/>
                  </a:cubicBezTo>
                  <a:lnTo>
                    <a:pt x="3253" y="10217"/>
                  </a:lnTo>
                  <a:cubicBezTo>
                    <a:pt x="3162" y="9447"/>
                    <a:pt x="3057" y="8584"/>
                    <a:pt x="2940" y="7879"/>
                  </a:cubicBezTo>
                  <a:cubicBezTo>
                    <a:pt x="2940" y="7853"/>
                    <a:pt x="2926" y="7827"/>
                    <a:pt x="2926" y="7801"/>
                  </a:cubicBezTo>
                  <a:cubicBezTo>
                    <a:pt x="2913" y="7735"/>
                    <a:pt x="2900" y="7670"/>
                    <a:pt x="2887" y="7618"/>
                  </a:cubicBezTo>
                  <a:cubicBezTo>
                    <a:pt x="2822" y="7252"/>
                    <a:pt x="2744" y="6886"/>
                    <a:pt x="2639" y="6533"/>
                  </a:cubicBezTo>
                  <a:cubicBezTo>
                    <a:pt x="2639" y="6507"/>
                    <a:pt x="2626" y="6481"/>
                    <a:pt x="2626" y="6455"/>
                  </a:cubicBezTo>
                  <a:cubicBezTo>
                    <a:pt x="2482" y="5985"/>
                    <a:pt x="2273" y="5541"/>
                    <a:pt x="2025" y="5110"/>
                  </a:cubicBezTo>
                  <a:cubicBezTo>
                    <a:pt x="1960" y="4992"/>
                    <a:pt x="1881" y="4861"/>
                    <a:pt x="1803" y="4731"/>
                  </a:cubicBezTo>
                  <a:cubicBezTo>
                    <a:pt x="1424" y="3986"/>
                    <a:pt x="1267" y="2980"/>
                    <a:pt x="1307" y="1360"/>
                  </a:cubicBezTo>
                  <a:cubicBezTo>
                    <a:pt x="1320" y="877"/>
                    <a:pt x="1189" y="511"/>
                    <a:pt x="915" y="276"/>
                  </a:cubicBezTo>
                  <a:cubicBezTo>
                    <a:pt x="668" y="103"/>
                    <a:pt x="375" y="1"/>
                    <a:pt x="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8" name="Google Shape;1398;p45"/>
            <p:cNvSpPr/>
            <p:nvPr/>
          </p:nvSpPr>
          <p:spPr>
            <a:xfrm>
              <a:off x="675463" y="1318686"/>
              <a:ext cx="32525" cy="418611"/>
            </a:xfrm>
            <a:custGeom>
              <a:avLst/>
              <a:gdLst/>
              <a:ahLst/>
              <a:cxnLst/>
              <a:rect l="l" t="t" r="r" b="b"/>
              <a:pathLst>
                <a:path w="471" h="6062" extrusionOk="0">
                  <a:moveTo>
                    <a:pt x="405" y="0"/>
                  </a:moveTo>
                  <a:cubicBezTo>
                    <a:pt x="275" y="1855"/>
                    <a:pt x="14" y="5709"/>
                    <a:pt x="0" y="6009"/>
                  </a:cubicBezTo>
                  <a:lnTo>
                    <a:pt x="0" y="6023"/>
                  </a:lnTo>
                  <a:cubicBezTo>
                    <a:pt x="0" y="6049"/>
                    <a:pt x="20" y="6062"/>
                    <a:pt x="40" y="6062"/>
                  </a:cubicBezTo>
                  <a:cubicBezTo>
                    <a:pt x="59" y="6062"/>
                    <a:pt x="79" y="6049"/>
                    <a:pt x="79" y="6023"/>
                  </a:cubicBezTo>
                  <a:cubicBezTo>
                    <a:pt x="79" y="5840"/>
                    <a:pt x="340" y="2103"/>
                    <a:pt x="471" y="183"/>
                  </a:cubicBezTo>
                  <a:cubicBezTo>
                    <a:pt x="445" y="118"/>
                    <a:pt x="419" y="66"/>
                    <a:pt x="4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9" name="Google Shape;1399;p45"/>
            <p:cNvSpPr/>
            <p:nvPr/>
          </p:nvSpPr>
          <p:spPr>
            <a:xfrm>
              <a:off x="-60671" y="1706364"/>
              <a:ext cx="1050119" cy="162625"/>
            </a:xfrm>
            <a:custGeom>
              <a:avLst/>
              <a:gdLst/>
              <a:ahLst/>
              <a:cxnLst/>
              <a:rect l="l" t="t" r="r" b="b"/>
              <a:pathLst>
                <a:path w="15207" h="2355" extrusionOk="0">
                  <a:moveTo>
                    <a:pt x="5673" y="0"/>
                  </a:moveTo>
                  <a:cubicBezTo>
                    <a:pt x="1735" y="0"/>
                    <a:pt x="38" y="946"/>
                    <a:pt x="27" y="957"/>
                  </a:cubicBezTo>
                  <a:cubicBezTo>
                    <a:pt x="1" y="970"/>
                    <a:pt x="1" y="983"/>
                    <a:pt x="14" y="1009"/>
                  </a:cubicBezTo>
                  <a:cubicBezTo>
                    <a:pt x="14" y="1019"/>
                    <a:pt x="27" y="1028"/>
                    <a:pt x="39" y="1028"/>
                  </a:cubicBezTo>
                  <a:cubicBezTo>
                    <a:pt x="44" y="1028"/>
                    <a:pt x="49" y="1026"/>
                    <a:pt x="53" y="1023"/>
                  </a:cubicBezTo>
                  <a:cubicBezTo>
                    <a:pt x="76" y="1011"/>
                    <a:pt x="1766" y="69"/>
                    <a:pt x="5719" y="69"/>
                  </a:cubicBezTo>
                  <a:cubicBezTo>
                    <a:pt x="6234" y="69"/>
                    <a:pt x="6788" y="85"/>
                    <a:pt x="7382" y="121"/>
                  </a:cubicBezTo>
                  <a:cubicBezTo>
                    <a:pt x="11836" y="395"/>
                    <a:pt x="14370" y="1297"/>
                    <a:pt x="14998" y="1532"/>
                  </a:cubicBezTo>
                  <a:lnTo>
                    <a:pt x="366" y="2290"/>
                  </a:lnTo>
                  <a:cubicBezTo>
                    <a:pt x="362" y="2287"/>
                    <a:pt x="357" y="2286"/>
                    <a:pt x="353" y="2286"/>
                  </a:cubicBezTo>
                  <a:cubicBezTo>
                    <a:pt x="336" y="2286"/>
                    <a:pt x="327" y="2308"/>
                    <a:pt x="327" y="2329"/>
                  </a:cubicBezTo>
                  <a:cubicBezTo>
                    <a:pt x="327" y="2342"/>
                    <a:pt x="340" y="2355"/>
                    <a:pt x="366" y="2355"/>
                  </a:cubicBezTo>
                  <a:lnTo>
                    <a:pt x="15167" y="1597"/>
                  </a:lnTo>
                  <a:cubicBezTo>
                    <a:pt x="15180" y="1597"/>
                    <a:pt x="15193" y="1584"/>
                    <a:pt x="15193" y="1571"/>
                  </a:cubicBezTo>
                  <a:cubicBezTo>
                    <a:pt x="15207" y="1558"/>
                    <a:pt x="15193" y="1532"/>
                    <a:pt x="15180" y="1532"/>
                  </a:cubicBezTo>
                  <a:cubicBezTo>
                    <a:pt x="15154" y="1519"/>
                    <a:pt x="12555" y="369"/>
                    <a:pt x="7382" y="56"/>
                  </a:cubicBezTo>
                  <a:cubicBezTo>
                    <a:pt x="6771" y="17"/>
                    <a:pt x="6201" y="0"/>
                    <a:pt x="56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0" name="Google Shape;1400;p45"/>
            <p:cNvSpPr/>
            <p:nvPr/>
          </p:nvSpPr>
          <p:spPr>
            <a:xfrm>
              <a:off x="961422" y="1811191"/>
              <a:ext cx="27139" cy="279742"/>
            </a:xfrm>
            <a:custGeom>
              <a:avLst/>
              <a:gdLst/>
              <a:ahLst/>
              <a:cxnLst/>
              <a:rect l="l" t="t" r="r" b="b"/>
              <a:pathLst>
                <a:path w="393" h="4051" extrusionOk="0">
                  <a:moveTo>
                    <a:pt x="353" y="1"/>
                  </a:moveTo>
                  <a:cubicBezTo>
                    <a:pt x="327" y="1"/>
                    <a:pt x="314" y="14"/>
                    <a:pt x="314" y="40"/>
                  </a:cubicBezTo>
                  <a:lnTo>
                    <a:pt x="314" y="79"/>
                  </a:lnTo>
                  <a:lnTo>
                    <a:pt x="1" y="2561"/>
                  </a:lnTo>
                  <a:lnTo>
                    <a:pt x="1" y="2601"/>
                  </a:lnTo>
                  <a:cubicBezTo>
                    <a:pt x="1" y="2601"/>
                    <a:pt x="1" y="2614"/>
                    <a:pt x="1" y="2614"/>
                  </a:cubicBezTo>
                  <a:lnTo>
                    <a:pt x="1" y="2640"/>
                  </a:lnTo>
                  <a:cubicBezTo>
                    <a:pt x="170" y="3084"/>
                    <a:pt x="249" y="3567"/>
                    <a:pt x="249" y="4051"/>
                  </a:cubicBezTo>
                  <a:lnTo>
                    <a:pt x="327" y="4051"/>
                  </a:lnTo>
                  <a:cubicBezTo>
                    <a:pt x="327" y="3554"/>
                    <a:pt x="236" y="3058"/>
                    <a:pt x="66" y="2601"/>
                  </a:cubicBezTo>
                  <a:lnTo>
                    <a:pt x="392" y="53"/>
                  </a:lnTo>
                  <a:lnTo>
                    <a:pt x="392" y="40"/>
                  </a:lnTo>
                  <a:cubicBezTo>
                    <a:pt x="392" y="27"/>
                    <a:pt x="392" y="27"/>
                    <a:pt x="379" y="14"/>
                  </a:cubicBezTo>
                  <a:cubicBezTo>
                    <a:pt x="379" y="14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1" name="Google Shape;1401;p45"/>
            <p:cNvSpPr/>
            <p:nvPr/>
          </p:nvSpPr>
          <p:spPr>
            <a:xfrm>
              <a:off x="-18271" y="1988042"/>
              <a:ext cx="985139" cy="47855"/>
            </a:xfrm>
            <a:custGeom>
              <a:avLst/>
              <a:gdLst/>
              <a:ahLst/>
              <a:cxnLst/>
              <a:rect l="l" t="t" r="r" b="b"/>
              <a:pathLst>
                <a:path w="14266" h="693" extrusionOk="0">
                  <a:moveTo>
                    <a:pt x="14227" y="0"/>
                  </a:moveTo>
                  <a:lnTo>
                    <a:pt x="40" y="614"/>
                  </a:lnTo>
                  <a:cubicBezTo>
                    <a:pt x="14" y="614"/>
                    <a:pt x="1" y="640"/>
                    <a:pt x="1" y="654"/>
                  </a:cubicBezTo>
                  <a:cubicBezTo>
                    <a:pt x="1" y="680"/>
                    <a:pt x="14" y="693"/>
                    <a:pt x="40" y="693"/>
                  </a:cubicBezTo>
                  <a:lnTo>
                    <a:pt x="14227" y="79"/>
                  </a:lnTo>
                  <a:cubicBezTo>
                    <a:pt x="14266" y="79"/>
                    <a:pt x="14266" y="0"/>
                    <a:pt x="14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2" name="Google Shape;1402;p45"/>
            <p:cNvSpPr/>
            <p:nvPr/>
          </p:nvSpPr>
          <p:spPr>
            <a:xfrm>
              <a:off x="161274" y="736824"/>
              <a:ext cx="208408" cy="208477"/>
            </a:xfrm>
            <a:custGeom>
              <a:avLst/>
              <a:gdLst/>
              <a:ahLst/>
              <a:cxnLst/>
              <a:rect l="l" t="t" r="r" b="b"/>
              <a:pathLst>
                <a:path w="3018" h="3019" extrusionOk="0">
                  <a:moveTo>
                    <a:pt x="1503" y="0"/>
                  </a:moveTo>
                  <a:cubicBezTo>
                    <a:pt x="667" y="0"/>
                    <a:pt x="0" y="667"/>
                    <a:pt x="0" y="1503"/>
                  </a:cubicBezTo>
                  <a:cubicBezTo>
                    <a:pt x="0" y="2339"/>
                    <a:pt x="667" y="3018"/>
                    <a:pt x="1503" y="3018"/>
                  </a:cubicBezTo>
                  <a:cubicBezTo>
                    <a:pt x="2339" y="3018"/>
                    <a:pt x="3018" y="2339"/>
                    <a:pt x="3018" y="1503"/>
                  </a:cubicBezTo>
                  <a:cubicBezTo>
                    <a:pt x="3018" y="667"/>
                    <a:pt x="2339" y="0"/>
                    <a:pt x="1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3" name="Google Shape;1403;p45"/>
            <p:cNvSpPr/>
            <p:nvPr/>
          </p:nvSpPr>
          <p:spPr>
            <a:xfrm>
              <a:off x="-193258" y="564530"/>
              <a:ext cx="943637" cy="287821"/>
            </a:xfrm>
            <a:custGeom>
              <a:avLst/>
              <a:gdLst/>
              <a:ahLst/>
              <a:cxnLst/>
              <a:rect l="l" t="t" r="r" b="b"/>
              <a:pathLst>
                <a:path w="13665" h="4168" extrusionOk="0">
                  <a:moveTo>
                    <a:pt x="6911" y="0"/>
                  </a:moveTo>
                  <a:lnTo>
                    <a:pt x="0" y="4167"/>
                  </a:lnTo>
                  <a:lnTo>
                    <a:pt x="13665" y="3893"/>
                  </a:lnTo>
                  <a:lnTo>
                    <a:pt x="69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4" name="Google Shape;1404;p45"/>
            <p:cNvSpPr/>
            <p:nvPr/>
          </p:nvSpPr>
          <p:spPr>
            <a:xfrm>
              <a:off x="228051" y="487809"/>
              <a:ext cx="111869" cy="82175"/>
            </a:xfrm>
            <a:custGeom>
              <a:avLst/>
              <a:gdLst/>
              <a:ahLst/>
              <a:cxnLst/>
              <a:rect l="l" t="t" r="r" b="b"/>
              <a:pathLst>
                <a:path w="1620" h="1190" extrusionOk="0">
                  <a:moveTo>
                    <a:pt x="804" y="71"/>
                  </a:moveTo>
                  <a:cubicBezTo>
                    <a:pt x="1073" y="71"/>
                    <a:pt x="1332" y="282"/>
                    <a:pt x="1332" y="602"/>
                  </a:cubicBezTo>
                  <a:cubicBezTo>
                    <a:pt x="1332" y="876"/>
                    <a:pt x="1097" y="1111"/>
                    <a:pt x="810" y="1111"/>
                  </a:cubicBezTo>
                  <a:cubicBezTo>
                    <a:pt x="340" y="1111"/>
                    <a:pt x="118" y="550"/>
                    <a:pt x="444" y="223"/>
                  </a:cubicBezTo>
                  <a:cubicBezTo>
                    <a:pt x="549" y="118"/>
                    <a:pt x="678" y="71"/>
                    <a:pt x="804" y="71"/>
                  </a:cubicBezTo>
                  <a:close/>
                  <a:moveTo>
                    <a:pt x="771" y="1"/>
                  </a:moveTo>
                  <a:cubicBezTo>
                    <a:pt x="65" y="40"/>
                    <a:pt x="0" y="1059"/>
                    <a:pt x="705" y="1177"/>
                  </a:cubicBezTo>
                  <a:cubicBezTo>
                    <a:pt x="732" y="1190"/>
                    <a:pt x="771" y="1190"/>
                    <a:pt x="810" y="1190"/>
                  </a:cubicBezTo>
                  <a:cubicBezTo>
                    <a:pt x="849" y="1190"/>
                    <a:pt x="888" y="1190"/>
                    <a:pt x="914" y="1177"/>
                  </a:cubicBezTo>
                  <a:cubicBezTo>
                    <a:pt x="1620" y="1059"/>
                    <a:pt x="1555" y="40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5" name="Google Shape;1405;p45"/>
            <p:cNvSpPr/>
            <p:nvPr/>
          </p:nvSpPr>
          <p:spPr>
            <a:xfrm>
              <a:off x="281223" y="145017"/>
              <a:ext cx="5524" cy="345620"/>
            </a:xfrm>
            <a:custGeom>
              <a:avLst/>
              <a:gdLst/>
              <a:ahLst/>
              <a:cxnLst/>
              <a:rect l="l" t="t" r="r" b="b"/>
              <a:pathLst>
                <a:path w="80" h="5005" extrusionOk="0">
                  <a:moveTo>
                    <a:pt x="79" y="1"/>
                  </a:moveTo>
                  <a:cubicBezTo>
                    <a:pt x="53" y="14"/>
                    <a:pt x="27" y="27"/>
                    <a:pt x="1" y="40"/>
                  </a:cubicBezTo>
                  <a:lnTo>
                    <a:pt x="1" y="5004"/>
                  </a:lnTo>
                  <a:lnTo>
                    <a:pt x="79" y="5004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6" name="Google Shape;1406;p45"/>
            <p:cNvSpPr/>
            <p:nvPr/>
          </p:nvSpPr>
          <p:spPr>
            <a:xfrm>
              <a:off x="462564" y="451555"/>
              <a:ext cx="143496" cy="142115"/>
            </a:xfrm>
            <a:custGeom>
              <a:avLst/>
              <a:gdLst/>
              <a:ahLst/>
              <a:cxnLst/>
              <a:rect l="l" t="t" r="r" b="b"/>
              <a:pathLst>
                <a:path w="2078" h="2058" extrusionOk="0">
                  <a:moveTo>
                    <a:pt x="1039" y="0"/>
                  </a:moveTo>
                  <a:cubicBezTo>
                    <a:pt x="1019" y="0"/>
                    <a:pt x="1000" y="10"/>
                    <a:pt x="993" y="29"/>
                  </a:cubicBezTo>
                  <a:lnTo>
                    <a:pt x="810" y="421"/>
                  </a:lnTo>
                  <a:cubicBezTo>
                    <a:pt x="732" y="591"/>
                    <a:pt x="601" y="722"/>
                    <a:pt x="432" y="800"/>
                  </a:cubicBezTo>
                  <a:lnTo>
                    <a:pt x="40" y="983"/>
                  </a:lnTo>
                  <a:cubicBezTo>
                    <a:pt x="0" y="996"/>
                    <a:pt x="0" y="1061"/>
                    <a:pt x="40" y="1075"/>
                  </a:cubicBezTo>
                  <a:lnTo>
                    <a:pt x="432" y="1257"/>
                  </a:lnTo>
                  <a:cubicBezTo>
                    <a:pt x="601" y="1336"/>
                    <a:pt x="732" y="1466"/>
                    <a:pt x="810" y="1636"/>
                  </a:cubicBezTo>
                  <a:lnTo>
                    <a:pt x="993" y="2028"/>
                  </a:lnTo>
                  <a:cubicBezTo>
                    <a:pt x="1000" y="2048"/>
                    <a:pt x="1019" y="2058"/>
                    <a:pt x="1039" y="2058"/>
                  </a:cubicBezTo>
                  <a:cubicBezTo>
                    <a:pt x="1059" y="2058"/>
                    <a:pt x="1078" y="2048"/>
                    <a:pt x="1085" y="2028"/>
                  </a:cubicBezTo>
                  <a:lnTo>
                    <a:pt x="1268" y="1636"/>
                  </a:lnTo>
                  <a:cubicBezTo>
                    <a:pt x="1346" y="1466"/>
                    <a:pt x="1477" y="1336"/>
                    <a:pt x="1646" y="1257"/>
                  </a:cubicBezTo>
                  <a:lnTo>
                    <a:pt x="2038" y="1075"/>
                  </a:lnTo>
                  <a:cubicBezTo>
                    <a:pt x="2078" y="1061"/>
                    <a:pt x="2078" y="996"/>
                    <a:pt x="2038" y="983"/>
                  </a:cubicBezTo>
                  <a:lnTo>
                    <a:pt x="1646" y="800"/>
                  </a:lnTo>
                  <a:cubicBezTo>
                    <a:pt x="1477" y="722"/>
                    <a:pt x="1346" y="591"/>
                    <a:pt x="1268" y="421"/>
                  </a:cubicBezTo>
                  <a:lnTo>
                    <a:pt x="1085" y="29"/>
                  </a:lnTo>
                  <a:cubicBezTo>
                    <a:pt x="1078" y="10"/>
                    <a:pt x="1059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7" name="Google Shape;1407;p45"/>
            <p:cNvSpPr/>
            <p:nvPr/>
          </p:nvSpPr>
          <p:spPr>
            <a:xfrm>
              <a:off x="1491840" y="924241"/>
              <a:ext cx="142599" cy="142115"/>
            </a:xfrm>
            <a:custGeom>
              <a:avLst/>
              <a:gdLst/>
              <a:ahLst/>
              <a:cxnLst/>
              <a:rect l="l" t="t" r="r" b="b"/>
              <a:pathLst>
                <a:path w="2065" h="2058" extrusionOk="0">
                  <a:moveTo>
                    <a:pt x="1033" y="0"/>
                  </a:moveTo>
                  <a:cubicBezTo>
                    <a:pt x="1013" y="0"/>
                    <a:pt x="994" y="10"/>
                    <a:pt x="981" y="30"/>
                  </a:cubicBezTo>
                  <a:lnTo>
                    <a:pt x="811" y="422"/>
                  </a:lnTo>
                  <a:cubicBezTo>
                    <a:pt x="732" y="591"/>
                    <a:pt x="589" y="722"/>
                    <a:pt x="419" y="800"/>
                  </a:cubicBezTo>
                  <a:lnTo>
                    <a:pt x="40" y="983"/>
                  </a:lnTo>
                  <a:cubicBezTo>
                    <a:pt x="1" y="996"/>
                    <a:pt x="1" y="1062"/>
                    <a:pt x="40" y="1075"/>
                  </a:cubicBezTo>
                  <a:lnTo>
                    <a:pt x="419" y="1258"/>
                  </a:lnTo>
                  <a:cubicBezTo>
                    <a:pt x="589" y="1336"/>
                    <a:pt x="732" y="1467"/>
                    <a:pt x="811" y="1636"/>
                  </a:cubicBezTo>
                  <a:lnTo>
                    <a:pt x="981" y="2028"/>
                  </a:lnTo>
                  <a:cubicBezTo>
                    <a:pt x="994" y="2048"/>
                    <a:pt x="1013" y="2058"/>
                    <a:pt x="1033" y="2058"/>
                  </a:cubicBezTo>
                  <a:cubicBezTo>
                    <a:pt x="1053" y="2058"/>
                    <a:pt x="1072" y="2048"/>
                    <a:pt x="1085" y="2028"/>
                  </a:cubicBezTo>
                  <a:lnTo>
                    <a:pt x="1255" y="1636"/>
                  </a:lnTo>
                  <a:cubicBezTo>
                    <a:pt x="1333" y="1467"/>
                    <a:pt x="1477" y="1336"/>
                    <a:pt x="1647" y="1258"/>
                  </a:cubicBezTo>
                  <a:lnTo>
                    <a:pt x="2026" y="1075"/>
                  </a:lnTo>
                  <a:cubicBezTo>
                    <a:pt x="2065" y="1062"/>
                    <a:pt x="2065" y="996"/>
                    <a:pt x="2026" y="983"/>
                  </a:cubicBezTo>
                  <a:lnTo>
                    <a:pt x="1647" y="800"/>
                  </a:lnTo>
                  <a:cubicBezTo>
                    <a:pt x="1477" y="722"/>
                    <a:pt x="1333" y="591"/>
                    <a:pt x="1255" y="422"/>
                  </a:cubicBezTo>
                  <a:lnTo>
                    <a:pt x="1085" y="30"/>
                  </a:lnTo>
                  <a:cubicBezTo>
                    <a:pt x="1072" y="10"/>
                    <a:pt x="1053" y="0"/>
                    <a:pt x="10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8" name="Google Shape;1408;p45"/>
            <p:cNvSpPr/>
            <p:nvPr/>
          </p:nvSpPr>
          <p:spPr>
            <a:xfrm>
              <a:off x="1491840" y="1976096"/>
              <a:ext cx="142599" cy="141217"/>
            </a:xfrm>
            <a:custGeom>
              <a:avLst/>
              <a:gdLst/>
              <a:ahLst/>
              <a:cxnLst/>
              <a:rect l="l" t="t" r="r" b="b"/>
              <a:pathLst>
                <a:path w="2065" h="2045" extrusionOk="0">
                  <a:moveTo>
                    <a:pt x="1033" y="0"/>
                  </a:moveTo>
                  <a:cubicBezTo>
                    <a:pt x="1013" y="0"/>
                    <a:pt x="994" y="10"/>
                    <a:pt x="981" y="30"/>
                  </a:cubicBezTo>
                  <a:lnTo>
                    <a:pt x="811" y="408"/>
                  </a:lnTo>
                  <a:cubicBezTo>
                    <a:pt x="732" y="578"/>
                    <a:pt x="589" y="709"/>
                    <a:pt x="419" y="800"/>
                  </a:cubicBezTo>
                  <a:lnTo>
                    <a:pt x="40" y="970"/>
                  </a:lnTo>
                  <a:cubicBezTo>
                    <a:pt x="1" y="996"/>
                    <a:pt x="1" y="1049"/>
                    <a:pt x="40" y="1075"/>
                  </a:cubicBezTo>
                  <a:lnTo>
                    <a:pt x="419" y="1245"/>
                  </a:lnTo>
                  <a:cubicBezTo>
                    <a:pt x="589" y="1323"/>
                    <a:pt x="732" y="1467"/>
                    <a:pt x="811" y="1636"/>
                  </a:cubicBezTo>
                  <a:lnTo>
                    <a:pt x="981" y="2015"/>
                  </a:lnTo>
                  <a:cubicBezTo>
                    <a:pt x="994" y="2035"/>
                    <a:pt x="1013" y="2045"/>
                    <a:pt x="1033" y="2045"/>
                  </a:cubicBezTo>
                  <a:cubicBezTo>
                    <a:pt x="1053" y="2045"/>
                    <a:pt x="1072" y="2035"/>
                    <a:pt x="1085" y="2015"/>
                  </a:cubicBezTo>
                  <a:lnTo>
                    <a:pt x="1255" y="1636"/>
                  </a:lnTo>
                  <a:cubicBezTo>
                    <a:pt x="1333" y="1467"/>
                    <a:pt x="1477" y="1323"/>
                    <a:pt x="1647" y="1245"/>
                  </a:cubicBezTo>
                  <a:lnTo>
                    <a:pt x="2026" y="1075"/>
                  </a:lnTo>
                  <a:cubicBezTo>
                    <a:pt x="2065" y="1049"/>
                    <a:pt x="2065" y="996"/>
                    <a:pt x="2026" y="970"/>
                  </a:cubicBezTo>
                  <a:lnTo>
                    <a:pt x="1647" y="800"/>
                  </a:lnTo>
                  <a:cubicBezTo>
                    <a:pt x="1477" y="709"/>
                    <a:pt x="1333" y="578"/>
                    <a:pt x="1255" y="408"/>
                  </a:cubicBezTo>
                  <a:lnTo>
                    <a:pt x="1085" y="30"/>
                  </a:lnTo>
                  <a:cubicBezTo>
                    <a:pt x="1072" y="10"/>
                    <a:pt x="1053" y="0"/>
                    <a:pt x="10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9" name="Google Shape;1409;p45"/>
            <p:cNvSpPr/>
            <p:nvPr/>
          </p:nvSpPr>
          <p:spPr>
            <a:xfrm>
              <a:off x="-238352" y="2018496"/>
              <a:ext cx="142599" cy="141217"/>
            </a:xfrm>
            <a:custGeom>
              <a:avLst/>
              <a:gdLst/>
              <a:ahLst/>
              <a:cxnLst/>
              <a:rect l="l" t="t" r="r" b="b"/>
              <a:pathLst>
                <a:path w="2065" h="2045" extrusionOk="0">
                  <a:moveTo>
                    <a:pt x="1032" y="0"/>
                  </a:moveTo>
                  <a:cubicBezTo>
                    <a:pt x="1013" y="0"/>
                    <a:pt x="993" y="10"/>
                    <a:pt x="980" y="30"/>
                  </a:cubicBezTo>
                  <a:lnTo>
                    <a:pt x="797" y="408"/>
                  </a:lnTo>
                  <a:cubicBezTo>
                    <a:pt x="719" y="578"/>
                    <a:pt x="588" y="722"/>
                    <a:pt x="418" y="800"/>
                  </a:cubicBezTo>
                  <a:lnTo>
                    <a:pt x="39" y="970"/>
                  </a:lnTo>
                  <a:cubicBezTo>
                    <a:pt x="0" y="996"/>
                    <a:pt x="0" y="1049"/>
                    <a:pt x="39" y="1075"/>
                  </a:cubicBezTo>
                  <a:lnTo>
                    <a:pt x="418" y="1245"/>
                  </a:lnTo>
                  <a:cubicBezTo>
                    <a:pt x="588" y="1323"/>
                    <a:pt x="719" y="1467"/>
                    <a:pt x="797" y="1636"/>
                  </a:cubicBezTo>
                  <a:lnTo>
                    <a:pt x="980" y="2015"/>
                  </a:lnTo>
                  <a:cubicBezTo>
                    <a:pt x="993" y="2035"/>
                    <a:pt x="1013" y="2045"/>
                    <a:pt x="1032" y="2045"/>
                  </a:cubicBezTo>
                  <a:cubicBezTo>
                    <a:pt x="1052" y="2045"/>
                    <a:pt x="1071" y="2035"/>
                    <a:pt x="1084" y="2015"/>
                  </a:cubicBezTo>
                  <a:lnTo>
                    <a:pt x="1254" y="1636"/>
                  </a:lnTo>
                  <a:cubicBezTo>
                    <a:pt x="1333" y="1467"/>
                    <a:pt x="1463" y="1323"/>
                    <a:pt x="1633" y="1245"/>
                  </a:cubicBezTo>
                  <a:lnTo>
                    <a:pt x="2025" y="1075"/>
                  </a:lnTo>
                  <a:cubicBezTo>
                    <a:pt x="2064" y="1049"/>
                    <a:pt x="2064" y="996"/>
                    <a:pt x="2025" y="970"/>
                  </a:cubicBezTo>
                  <a:lnTo>
                    <a:pt x="1633" y="800"/>
                  </a:lnTo>
                  <a:cubicBezTo>
                    <a:pt x="1463" y="722"/>
                    <a:pt x="1333" y="578"/>
                    <a:pt x="1254" y="408"/>
                  </a:cubicBezTo>
                  <a:lnTo>
                    <a:pt x="1084" y="30"/>
                  </a:lnTo>
                  <a:cubicBezTo>
                    <a:pt x="1071" y="10"/>
                    <a:pt x="1052" y="0"/>
                    <a:pt x="10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0" name="Google Shape;1410;p45"/>
            <p:cNvSpPr/>
            <p:nvPr/>
          </p:nvSpPr>
          <p:spPr>
            <a:xfrm>
              <a:off x="785538" y="1330150"/>
              <a:ext cx="142599" cy="142184"/>
            </a:xfrm>
            <a:custGeom>
              <a:avLst/>
              <a:gdLst/>
              <a:ahLst/>
              <a:cxnLst/>
              <a:rect l="l" t="t" r="r" b="b"/>
              <a:pathLst>
                <a:path w="2065" h="2059" extrusionOk="0">
                  <a:moveTo>
                    <a:pt x="1034" y="1"/>
                  </a:moveTo>
                  <a:cubicBezTo>
                    <a:pt x="1016" y="1"/>
                    <a:pt x="1000" y="11"/>
                    <a:pt x="993" y="30"/>
                  </a:cubicBezTo>
                  <a:lnTo>
                    <a:pt x="810" y="422"/>
                  </a:lnTo>
                  <a:cubicBezTo>
                    <a:pt x="732" y="592"/>
                    <a:pt x="601" y="723"/>
                    <a:pt x="431" y="801"/>
                  </a:cubicBezTo>
                  <a:lnTo>
                    <a:pt x="39" y="984"/>
                  </a:lnTo>
                  <a:cubicBezTo>
                    <a:pt x="0" y="997"/>
                    <a:pt x="0" y="1062"/>
                    <a:pt x="39" y="1075"/>
                  </a:cubicBezTo>
                  <a:lnTo>
                    <a:pt x="431" y="1258"/>
                  </a:lnTo>
                  <a:cubicBezTo>
                    <a:pt x="601" y="1337"/>
                    <a:pt x="732" y="1467"/>
                    <a:pt x="810" y="1637"/>
                  </a:cubicBezTo>
                  <a:lnTo>
                    <a:pt x="993" y="2029"/>
                  </a:lnTo>
                  <a:cubicBezTo>
                    <a:pt x="1000" y="2049"/>
                    <a:pt x="1016" y="2058"/>
                    <a:pt x="1034" y="2058"/>
                  </a:cubicBezTo>
                  <a:cubicBezTo>
                    <a:pt x="1052" y="2058"/>
                    <a:pt x="1071" y="2049"/>
                    <a:pt x="1084" y="2029"/>
                  </a:cubicBezTo>
                  <a:lnTo>
                    <a:pt x="1267" y="1637"/>
                  </a:lnTo>
                  <a:cubicBezTo>
                    <a:pt x="1346" y="1467"/>
                    <a:pt x="1476" y="1337"/>
                    <a:pt x="1646" y="1258"/>
                  </a:cubicBezTo>
                  <a:lnTo>
                    <a:pt x="2025" y="1075"/>
                  </a:lnTo>
                  <a:cubicBezTo>
                    <a:pt x="2064" y="1062"/>
                    <a:pt x="2064" y="997"/>
                    <a:pt x="2025" y="984"/>
                  </a:cubicBezTo>
                  <a:lnTo>
                    <a:pt x="1646" y="801"/>
                  </a:lnTo>
                  <a:cubicBezTo>
                    <a:pt x="1476" y="723"/>
                    <a:pt x="1346" y="592"/>
                    <a:pt x="1267" y="422"/>
                  </a:cubicBezTo>
                  <a:lnTo>
                    <a:pt x="1084" y="30"/>
                  </a:lnTo>
                  <a:cubicBezTo>
                    <a:pt x="1071" y="11"/>
                    <a:pt x="1052" y="1"/>
                    <a:pt x="10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1" name="Google Shape;1411;p45"/>
            <p:cNvSpPr/>
            <p:nvPr/>
          </p:nvSpPr>
          <p:spPr>
            <a:xfrm>
              <a:off x="-114811" y="539049"/>
              <a:ext cx="142599" cy="141217"/>
            </a:xfrm>
            <a:custGeom>
              <a:avLst/>
              <a:gdLst/>
              <a:ahLst/>
              <a:cxnLst/>
              <a:rect l="l" t="t" r="r" b="b"/>
              <a:pathLst>
                <a:path w="2065" h="2045" extrusionOk="0">
                  <a:moveTo>
                    <a:pt x="1033" y="0"/>
                  </a:moveTo>
                  <a:cubicBezTo>
                    <a:pt x="1013" y="0"/>
                    <a:pt x="994" y="10"/>
                    <a:pt x="981" y="30"/>
                  </a:cubicBezTo>
                  <a:lnTo>
                    <a:pt x="811" y="408"/>
                  </a:lnTo>
                  <a:cubicBezTo>
                    <a:pt x="719" y="578"/>
                    <a:pt x="589" y="709"/>
                    <a:pt x="419" y="787"/>
                  </a:cubicBezTo>
                  <a:lnTo>
                    <a:pt x="40" y="970"/>
                  </a:lnTo>
                  <a:cubicBezTo>
                    <a:pt x="1" y="983"/>
                    <a:pt x="1" y="1049"/>
                    <a:pt x="40" y="1062"/>
                  </a:cubicBezTo>
                  <a:lnTo>
                    <a:pt x="419" y="1245"/>
                  </a:lnTo>
                  <a:cubicBezTo>
                    <a:pt x="589" y="1323"/>
                    <a:pt x="719" y="1454"/>
                    <a:pt x="811" y="1623"/>
                  </a:cubicBezTo>
                  <a:lnTo>
                    <a:pt x="981" y="2015"/>
                  </a:lnTo>
                  <a:cubicBezTo>
                    <a:pt x="994" y="2035"/>
                    <a:pt x="1013" y="2045"/>
                    <a:pt x="1033" y="2045"/>
                  </a:cubicBezTo>
                  <a:cubicBezTo>
                    <a:pt x="1052" y="2045"/>
                    <a:pt x="1072" y="2035"/>
                    <a:pt x="1085" y="2015"/>
                  </a:cubicBezTo>
                  <a:lnTo>
                    <a:pt x="1255" y="1623"/>
                  </a:lnTo>
                  <a:cubicBezTo>
                    <a:pt x="1333" y="1454"/>
                    <a:pt x="1477" y="1323"/>
                    <a:pt x="1647" y="1245"/>
                  </a:cubicBezTo>
                  <a:lnTo>
                    <a:pt x="2026" y="1062"/>
                  </a:lnTo>
                  <a:cubicBezTo>
                    <a:pt x="2065" y="1049"/>
                    <a:pt x="2065" y="983"/>
                    <a:pt x="2026" y="970"/>
                  </a:cubicBezTo>
                  <a:lnTo>
                    <a:pt x="1647" y="787"/>
                  </a:lnTo>
                  <a:cubicBezTo>
                    <a:pt x="1477" y="709"/>
                    <a:pt x="1333" y="578"/>
                    <a:pt x="1255" y="408"/>
                  </a:cubicBezTo>
                  <a:lnTo>
                    <a:pt x="1085" y="30"/>
                  </a:lnTo>
                  <a:cubicBezTo>
                    <a:pt x="1072" y="10"/>
                    <a:pt x="1052" y="0"/>
                    <a:pt x="10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2" name="Google Shape;1412;p45"/>
            <p:cNvSpPr/>
            <p:nvPr/>
          </p:nvSpPr>
          <p:spPr>
            <a:xfrm>
              <a:off x="919920" y="173675"/>
              <a:ext cx="142599" cy="141217"/>
            </a:xfrm>
            <a:custGeom>
              <a:avLst/>
              <a:gdLst/>
              <a:ahLst/>
              <a:cxnLst/>
              <a:rect l="l" t="t" r="r" b="b"/>
              <a:pathLst>
                <a:path w="2065" h="2045" extrusionOk="0">
                  <a:moveTo>
                    <a:pt x="1033" y="1"/>
                  </a:moveTo>
                  <a:cubicBezTo>
                    <a:pt x="1013" y="1"/>
                    <a:pt x="993" y="10"/>
                    <a:pt x="980" y="30"/>
                  </a:cubicBezTo>
                  <a:lnTo>
                    <a:pt x="811" y="409"/>
                  </a:lnTo>
                  <a:cubicBezTo>
                    <a:pt x="732" y="579"/>
                    <a:pt x="589" y="709"/>
                    <a:pt x="432" y="788"/>
                  </a:cubicBezTo>
                  <a:lnTo>
                    <a:pt x="40" y="970"/>
                  </a:lnTo>
                  <a:cubicBezTo>
                    <a:pt x="1" y="997"/>
                    <a:pt x="1" y="1049"/>
                    <a:pt x="40" y="1075"/>
                  </a:cubicBezTo>
                  <a:lnTo>
                    <a:pt x="432" y="1245"/>
                  </a:lnTo>
                  <a:cubicBezTo>
                    <a:pt x="589" y="1323"/>
                    <a:pt x="732" y="1467"/>
                    <a:pt x="811" y="1637"/>
                  </a:cubicBezTo>
                  <a:lnTo>
                    <a:pt x="980" y="2016"/>
                  </a:lnTo>
                  <a:cubicBezTo>
                    <a:pt x="993" y="2035"/>
                    <a:pt x="1013" y="2045"/>
                    <a:pt x="1033" y="2045"/>
                  </a:cubicBezTo>
                  <a:cubicBezTo>
                    <a:pt x="1052" y="2045"/>
                    <a:pt x="1072" y="2035"/>
                    <a:pt x="1085" y="2016"/>
                  </a:cubicBezTo>
                  <a:lnTo>
                    <a:pt x="1268" y="1637"/>
                  </a:lnTo>
                  <a:cubicBezTo>
                    <a:pt x="1333" y="1467"/>
                    <a:pt x="1477" y="1323"/>
                    <a:pt x="1647" y="1245"/>
                  </a:cubicBezTo>
                  <a:lnTo>
                    <a:pt x="2026" y="1075"/>
                  </a:lnTo>
                  <a:cubicBezTo>
                    <a:pt x="2065" y="1049"/>
                    <a:pt x="2065" y="997"/>
                    <a:pt x="2026" y="970"/>
                  </a:cubicBezTo>
                  <a:lnTo>
                    <a:pt x="1647" y="788"/>
                  </a:lnTo>
                  <a:cubicBezTo>
                    <a:pt x="1477" y="709"/>
                    <a:pt x="1333" y="579"/>
                    <a:pt x="1268" y="409"/>
                  </a:cubicBezTo>
                  <a:lnTo>
                    <a:pt x="1085" y="30"/>
                  </a:lnTo>
                  <a:cubicBezTo>
                    <a:pt x="1072" y="10"/>
                    <a:pt x="1052" y="1"/>
                    <a:pt x="10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" name="Rectangle 2"/>
          <p:cNvSpPr/>
          <p:nvPr/>
        </p:nvSpPr>
        <p:spPr>
          <a:xfrm>
            <a:off x="4824343" y="525274"/>
            <a:ext cx="1843405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Unit 2:</a:t>
            </a:r>
            <a:endParaRPr lang="en-US" sz="4400" b="1" cap="none" spc="0" dirty="0"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875269" y="2305039"/>
            <a:ext cx="3741730" cy="14452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2:</a:t>
            </a:r>
            <a:endParaRPr lang="en-US" sz="4400" b="1" dirty="0" smtClean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cap="none" spc="0" dirty="0" smtClean="0"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closer look 1</a:t>
            </a:r>
            <a:endParaRPr lang="en-US" sz="4400" b="1" cap="none" spc="0" dirty="0"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36"/>
          <p:cNvSpPr txBox="1">
            <a:spLocks noGrp="1"/>
          </p:cNvSpPr>
          <p:nvPr>
            <p:ph type="title"/>
          </p:nvPr>
        </p:nvSpPr>
        <p:spPr>
          <a:xfrm>
            <a:off x="6265" y="164160"/>
            <a:ext cx="8520600" cy="5727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Vocabulary:</a:t>
            </a:r>
            <a:endParaRPr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6530" y="929358"/>
            <a:ext cx="32473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 chapped lips (n)</a:t>
            </a:r>
            <a:endParaRPr lang="en-US" sz="2800" dirty="0" smtClean="0"/>
          </a:p>
        </p:txBody>
      </p:sp>
      <p:sp>
        <p:nvSpPr>
          <p:cNvPr id="142" name="TextBox 141"/>
          <p:cNvSpPr txBox="1"/>
          <p:nvPr/>
        </p:nvSpPr>
        <p:spPr>
          <a:xfrm>
            <a:off x="4819100" y="891893"/>
            <a:ext cx="2936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môi khô/ nứt nẻ</a:t>
            </a:r>
            <a:endParaRPr lang="en-US" sz="2800" dirty="0" err="1" smtClean="0"/>
          </a:p>
        </p:txBody>
      </p:sp>
      <p:sp>
        <p:nvSpPr>
          <p:cNvPr id="145" name="TextBox 144"/>
          <p:cNvSpPr txBox="1"/>
          <p:nvPr/>
        </p:nvSpPr>
        <p:spPr>
          <a:xfrm>
            <a:off x="765895" y="2657828"/>
            <a:ext cx="42875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 coloured vegetables (n)</a:t>
            </a:r>
            <a:endParaRPr lang="en-US" sz="2800" dirty="0" smtClean="0"/>
          </a:p>
        </p:txBody>
      </p:sp>
      <p:sp>
        <p:nvSpPr>
          <p:cNvPr id="146" name="TextBox 145"/>
          <p:cNvSpPr txBox="1"/>
          <p:nvPr/>
        </p:nvSpPr>
        <p:spPr>
          <a:xfrm>
            <a:off x="4766395" y="2657828"/>
            <a:ext cx="23933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rau màu</a:t>
            </a:r>
            <a:endParaRPr lang="en-US" sz="2800" smtClean="0"/>
          </a:p>
        </p:txBody>
      </p:sp>
      <p:sp>
        <p:nvSpPr>
          <p:cNvPr id="147" name="TextBox 146"/>
          <p:cNvSpPr txBox="1"/>
          <p:nvPr/>
        </p:nvSpPr>
        <p:spPr>
          <a:xfrm>
            <a:off x="791930" y="3282668"/>
            <a:ext cx="2501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 dim light (n)  </a:t>
            </a:r>
            <a:endParaRPr lang="en-US" sz="2800" dirty="0" smtClean="0"/>
          </a:p>
        </p:txBody>
      </p:sp>
      <p:sp>
        <p:nvSpPr>
          <p:cNvPr id="148" name="TextBox 147"/>
          <p:cNvSpPr txBox="1"/>
          <p:nvPr/>
        </p:nvSpPr>
        <p:spPr>
          <a:xfrm>
            <a:off x="4766395" y="3282668"/>
            <a:ext cx="2742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ánh sáng mờ</a:t>
            </a:r>
            <a:endParaRPr lang="en-US" sz="2800" dirty="0"/>
          </a:p>
        </p:txBody>
      </p:sp>
      <p:sp>
        <p:nvSpPr>
          <p:cNvPr id="151" name="TextBox 150"/>
          <p:cNvSpPr txBox="1"/>
          <p:nvPr/>
        </p:nvSpPr>
        <p:spPr>
          <a:xfrm>
            <a:off x="765260" y="1532608"/>
            <a:ext cx="2554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 lip balm (n)</a:t>
            </a:r>
            <a:endParaRPr lang="en-US" sz="2800" dirty="0" smtClean="0"/>
          </a:p>
        </p:txBody>
      </p:sp>
      <p:sp>
        <p:nvSpPr>
          <p:cNvPr id="152" name="TextBox 151"/>
          <p:cNvSpPr txBox="1"/>
          <p:nvPr/>
        </p:nvSpPr>
        <p:spPr>
          <a:xfrm>
            <a:off x="4819100" y="1497683"/>
            <a:ext cx="26936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son dưỡng môi</a:t>
            </a:r>
            <a:endParaRPr lang="en-US" sz="2800" smtClean="0"/>
          </a:p>
        </p:txBody>
      </p:sp>
      <p:sp>
        <p:nvSpPr>
          <p:cNvPr id="153" name="TextBox 152"/>
          <p:cNvSpPr txBox="1"/>
          <p:nvPr/>
        </p:nvSpPr>
        <p:spPr>
          <a:xfrm>
            <a:off x="764977" y="2144139"/>
            <a:ext cx="311963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 red spots (n)       </a:t>
            </a:r>
            <a:endParaRPr lang="en-US" sz="2800" dirty="0" smtClean="0"/>
          </a:p>
        </p:txBody>
      </p:sp>
      <p:sp>
        <p:nvSpPr>
          <p:cNvPr id="154" name="TextBox 153"/>
          <p:cNvSpPr txBox="1"/>
          <p:nvPr/>
        </p:nvSpPr>
        <p:spPr>
          <a:xfrm>
            <a:off x="4766394" y="2121914"/>
            <a:ext cx="311121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đốm đỏ</a:t>
            </a:r>
            <a:endParaRPr lang="en-US" sz="2800" smtClean="0"/>
          </a:p>
        </p:txBody>
      </p:sp>
      <p:pic>
        <p:nvPicPr>
          <p:cNvPr id="14" name="Picture 13" descr="C:\Users\ASUS\Downloads\giai-phap-tri-moi-kho-nut-ne-3.jpggiai-phap-tri-moi-kho-nut-ne-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075414" y="1525623"/>
            <a:ext cx="3528610" cy="3312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Content Placeholder 9" descr="C:\Users\ASUS\Downloads\111.jfif11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81838" y="1389368"/>
            <a:ext cx="3298248" cy="3298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9800" y="1696157"/>
            <a:ext cx="2991459" cy="2991459"/>
          </a:xfrm>
          <a:prstGeom prst="rect">
            <a:avLst/>
          </a:prstGeom>
          <a:noFill/>
        </p:spPr>
      </p:pic>
      <p:pic>
        <p:nvPicPr>
          <p:cNvPr id="19" name="Picture 18" descr="C:\Users\ASUS\Downloads\istockphoto-583695786-1024x1024.jpgistockphoto-583695786-1024x10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28929" y="1580242"/>
            <a:ext cx="3087370" cy="3088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C:\Users\ASUS\Downloads\tre-bi-noi-man-do-khap-nguoi.jpgtre-bi-noi-man-do-khap-nguoi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80338" y="1638583"/>
            <a:ext cx="3256689" cy="3030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147"/>
          <p:cNvSpPr txBox="1"/>
          <p:nvPr/>
        </p:nvSpPr>
        <p:spPr>
          <a:xfrm>
            <a:off x="4819100" y="3941798"/>
            <a:ext cx="2742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trạng thái da</a:t>
            </a:r>
            <a:endParaRPr lang="en-US" sz="2800" dirty="0"/>
          </a:p>
        </p:txBody>
      </p:sp>
      <p:sp>
        <p:nvSpPr>
          <p:cNvPr id="4" name="TextBox 146"/>
          <p:cNvSpPr txBox="1"/>
          <p:nvPr/>
        </p:nvSpPr>
        <p:spPr>
          <a:xfrm>
            <a:off x="818600" y="3933543"/>
            <a:ext cx="31407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 skin condition (n)  </a:t>
            </a:r>
            <a:endParaRPr lang="en-US" sz="2800" dirty="0" smtClean="0"/>
          </a:p>
        </p:txBody>
      </p:sp>
      <p:pic>
        <p:nvPicPr>
          <p:cNvPr id="5" name="downloa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1784" y="1029547"/>
            <a:ext cx="321592" cy="321592"/>
          </a:xfrm>
          <a:prstGeom prst="rect">
            <a:avLst/>
          </a:prstGeom>
        </p:spPr>
      </p:pic>
      <p:pic>
        <p:nvPicPr>
          <p:cNvPr id="6" name="lip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7396" y="1638583"/>
            <a:ext cx="350367" cy="350367"/>
          </a:xfrm>
          <a:prstGeom prst="rect">
            <a:avLst/>
          </a:prstGeom>
        </p:spPr>
      </p:pic>
      <p:pic>
        <p:nvPicPr>
          <p:cNvPr id="7" name="red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7396" y="2233997"/>
            <a:ext cx="342253" cy="342253"/>
          </a:xfrm>
          <a:prstGeom prst="rect">
            <a:avLst/>
          </a:prstGeom>
        </p:spPr>
      </p:pic>
      <p:pic>
        <p:nvPicPr>
          <p:cNvPr id="8" name="col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8956" y="2717338"/>
            <a:ext cx="402949" cy="402949"/>
          </a:xfrm>
          <a:prstGeom prst="rect">
            <a:avLst/>
          </a:prstGeom>
        </p:spPr>
      </p:pic>
      <p:pic>
        <p:nvPicPr>
          <p:cNvPr id="9" name="dim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8443" y="3346575"/>
            <a:ext cx="342253" cy="342253"/>
          </a:xfrm>
          <a:prstGeom prst="rect">
            <a:avLst/>
          </a:prstGeom>
        </p:spPr>
      </p:pic>
      <p:pic>
        <p:nvPicPr>
          <p:cNvPr id="11" name="skin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8625" y="3995675"/>
            <a:ext cx="342253" cy="342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1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12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14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18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12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16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142" grpId="0"/>
      <p:bldP spid="145" grpId="0"/>
      <p:bldP spid="146" grpId="0"/>
      <p:bldP spid="147" grpId="0"/>
      <p:bldP spid="148" grpId="0"/>
      <p:bldP spid="151" grpId="0"/>
      <p:bldP spid="152" grpId="0"/>
      <p:bldP spid="153" grpId="0"/>
      <p:bldP spid="154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40130" y="0"/>
            <a:ext cx="7502525" cy="6451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cap="none" spc="0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EX 1: MATCH THE PHRASES ON THE LEFT WITH THE CORRECT PICTURES ON THE RIGHT. (Ex 1, p. 20)</a:t>
            </a:r>
            <a:endParaRPr lang="en-US" sz="1800" b="1" cap="none" spc="0" dirty="0" smtClean="0">
              <a:ln w="0"/>
              <a:solidFill>
                <a:schemeClr val="tx2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3" name="Picture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266065" y="3695700"/>
            <a:ext cx="1917065" cy="13944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직사각형 14"/>
          <p:cNvSpPr/>
          <p:nvPr/>
        </p:nvSpPr>
        <p:spPr>
          <a:xfrm>
            <a:off x="266065" y="609600"/>
            <a:ext cx="1871980" cy="4114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sym typeface="+mn-ea"/>
              </a:rPr>
              <a:t>a)</a:t>
            </a:r>
            <a:r>
              <a:rPr lang="en-US" sz="2800" dirty="0" smtClean="0">
                <a:sym typeface="+mn-ea"/>
              </a:rPr>
              <a:t>dim light</a:t>
            </a:r>
            <a:endParaRPr lang="en-US" altLang="ko-KR" sz="28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직사각형 14"/>
          <p:cNvSpPr/>
          <p:nvPr/>
        </p:nvSpPr>
        <p:spPr>
          <a:xfrm>
            <a:off x="3005455" y="1046480"/>
            <a:ext cx="3317240" cy="4114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sym typeface="+mn-ea"/>
              </a:rPr>
              <a:t>e)</a:t>
            </a:r>
            <a:r>
              <a:rPr lang="en-US" sz="2400" dirty="0" smtClean="0">
                <a:sym typeface="+mn-ea"/>
              </a:rPr>
              <a:t>coloured vegetables</a:t>
            </a:r>
            <a:endParaRPr lang="en-US" altLang="ko-KR" sz="2400" b="1" kern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6" name="직사각형 14"/>
          <p:cNvSpPr/>
          <p:nvPr/>
        </p:nvSpPr>
        <p:spPr>
          <a:xfrm>
            <a:off x="2345690" y="609600"/>
            <a:ext cx="2010410" cy="4114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sym typeface="+mn-ea"/>
              </a:rPr>
              <a:t>b)</a:t>
            </a:r>
            <a:r>
              <a:rPr lang="en-US" sz="2800" dirty="0" smtClean="0">
                <a:sym typeface="+mn-ea"/>
              </a:rPr>
              <a:t>red spots</a:t>
            </a:r>
            <a:endParaRPr lang="en-US" altLang="ko-KR" sz="28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직사각형 14"/>
          <p:cNvSpPr/>
          <p:nvPr/>
        </p:nvSpPr>
        <p:spPr>
          <a:xfrm>
            <a:off x="6722745" y="638175"/>
            <a:ext cx="2421255" cy="4114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00" dirty="0" smtClean="0">
                <a:solidFill>
                  <a:srgbClr val="FF0000"/>
                </a:solidFill>
                <a:sym typeface="+mn-ea"/>
              </a:rPr>
              <a:t>d)</a:t>
            </a:r>
            <a:r>
              <a:rPr lang="en-US" sz="2600" dirty="0" smtClean="0">
                <a:sym typeface="+mn-ea"/>
              </a:rPr>
              <a:t>chapped lips</a:t>
            </a:r>
            <a:endParaRPr lang="en-US" altLang="ko-KR" sz="2600" b="1" kern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1" name="직사각형 14"/>
          <p:cNvSpPr/>
          <p:nvPr/>
        </p:nvSpPr>
        <p:spPr>
          <a:xfrm>
            <a:off x="4563110" y="631190"/>
            <a:ext cx="1974215" cy="4114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sym typeface="+mn-ea"/>
              </a:rPr>
              <a:t>c)</a:t>
            </a:r>
            <a:r>
              <a:rPr lang="en-US" sz="2800" dirty="0" smtClean="0">
                <a:sym typeface="+mn-ea"/>
              </a:rPr>
              <a:t>lip balm</a:t>
            </a:r>
            <a:endParaRPr lang="en-US" altLang="ko-KR" sz="28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Content Placeholder 99"/>
          <p:cNvPicPr/>
          <p:nvPr/>
        </p:nvPicPr>
        <p:blipFill>
          <a:blip r:embed="rId2"/>
          <a:stretch>
            <a:fillRect/>
          </a:stretch>
        </p:blipFill>
        <p:spPr>
          <a:xfrm>
            <a:off x="287020" y="1456690"/>
            <a:ext cx="19177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21"/>
          <p:cNvPicPr/>
          <p:nvPr/>
        </p:nvPicPr>
        <p:blipFill>
          <a:blip r:embed="rId3"/>
          <a:stretch>
            <a:fillRect/>
          </a:stretch>
        </p:blipFill>
        <p:spPr>
          <a:xfrm>
            <a:off x="3662045" y="1517650"/>
            <a:ext cx="2004695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4"/>
          <a:stretch>
            <a:fillRect/>
          </a:stretch>
        </p:blipFill>
        <p:spPr>
          <a:xfrm>
            <a:off x="4768850" y="3473450"/>
            <a:ext cx="2127250" cy="1670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0265" y="1517650"/>
            <a:ext cx="1861185" cy="1447800"/>
          </a:xfrm>
          <a:prstGeom prst="rect">
            <a:avLst/>
          </a:prstGeom>
          <a:noFill/>
        </p:spPr>
      </p:pic>
      <p:sp>
        <p:nvSpPr>
          <p:cNvPr id="29" name="Text Box 28"/>
          <p:cNvSpPr txBox="1"/>
          <p:nvPr/>
        </p:nvSpPr>
        <p:spPr>
          <a:xfrm>
            <a:off x="0" y="2505710"/>
            <a:ext cx="308610" cy="3987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sym typeface="+mn-ea"/>
              </a:rPr>
              <a:t>1</a:t>
            </a:r>
            <a:endParaRPr lang="en-US" sz="2000" dirty="0" smtClean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33" name="Text Box 32"/>
          <p:cNvSpPr txBox="1"/>
          <p:nvPr/>
        </p:nvSpPr>
        <p:spPr>
          <a:xfrm>
            <a:off x="3353435" y="2627630"/>
            <a:ext cx="308610" cy="3987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sym typeface="+mn-ea"/>
              </a:rPr>
              <a:t>2</a:t>
            </a:r>
            <a:endParaRPr lang="en-US" sz="2000" dirty="0" smtClean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34" name="Text Box 33"/>
          <p:cNvSpPr txBox="1"/>
          <p:nvPr/>
        </p:nvSpPr>
        <p:spPr>
          <a:xfrm>
            <a:off x="6891655" y="2566670"/>
            <a:ext cx="308610" cy="3987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sym typeface="+mn-ea"/>
              </a:rPr>
              <a:t>3</a:t>
            </a:r>
            <a:endParaRPr lang="en-US" sz="2000" dirty="0" smtClean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35" name="Text Box 34"/>
          <p:cNvSpPr txBox="1"/>
          <p:nvPr/>
        </p:nvSpPr>
        <p:spPr>
          <a:xfrm>
            <a:off x="2204720" y="4691380"/>
            <a:ext cx="308610" cy="3987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sym typeface="+mn-ea"/>
              </a:rPr>
              <a:t>4</a:t>
            </a:r>
            <a:endParaRPr lang="en-US" sz="2000" dirty="0" smtClean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36" name="Text Box 35"/>
          <p:cNvSpPr txBox="1"/>
          <p:nvPr/>
        </p:nvSpPr>
        <p:spPr>
          <a:xfrm>
            <a:off x="6896100" y="4744720"/>
            <a:ext cx="308610" cy="3987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sym typeface="+mn-ea"/>
              </a:rPr>
              <a:t>5</a:t>
            </a:r>
            <a:endParaRPr lang="en-US" sz="2000" dirty="0" smtClean="0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31319 0.375802 " pathEditMode="relative" rAng="0" ptsTypes="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0" y="17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2639 0.0103704 L 0.159861 0.464938 " pathEditMode="relative" rAng="0" ptsTypes="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00" y="2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1111 0.0492593 L 0.734306 0.472346 " pathEditMode="relative" ptsTypes="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1667 0.0555556 L -0.523958 0.631481 " pathEditMode="relative" rAng="0" ptsTypes="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2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 0.631358 " pathEditMode="relative" rAng="0" ptsTypes="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" y="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35" y="1393825"/>
            <a:ext cx="9144635" cy="3538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US" sz="2800" cap="none" spc="0" dirty="0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1.– Please name some ....................</a:t>
            </a:r>
            <a:endParaRPr lang="en-US" sz="2800" cap="none" spc="0" dirty="0" smtClean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2800" cap="none" spc="0" dirty="0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– Carrots and tomatoes.</a:t>
            </a:r>
            <a:endParaRPr lang="en-US" sz="2800" cap="none" spc="0" dirty="0" smtClean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2800" cap="none" spc="0" dirty="0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 ......................are not good for your health.</a:t>
            </a:r>
            <a:endParaRPr lang="en-US" sz="2800" cap="none" spc="0" dirty="0" smtClean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2800" cap="none" spc="0" dirty="0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My parents go cycling every Sunday. It keeps them .............</a:t>
            </a:r>
            <a:endParaRPr lang="en-US" sz="2800" cap="none" spc="0" dirty="0" smtClean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2800" cap="none" spc="0" dirty="0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The weather may affect our ......................</a:t>
            </a:r>
            <a:endParaRPr lang="en-US" sz="2800" cap="none" spc="0" dirty="0" smtClean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2800" cap="none" spc="0" dirty="0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5.- How do we get .........................?</a:t>
            </a:r>
            <a:endParaRPr lang="en-US" sz="2800" cap="none" spc="0" dirty="0" smtClean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US" sz="2800" cap="none" spc="0" dirty="0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- When we spend a long time in the sun without a hat or suncream</a:t>
            </a:r>
            <a:endParaRPr lang="en-US" sz="2800" cap="none" spc="0" dirty="0" smtClean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557530" y="607695"/>
            <a:ext cx="23844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>
                <a:solidFill>
                  <a:srgbClr val="00B050"/>
                </a:solidFill>
              </a:rPr>
              <a:t>skin condition</a:t>
            </a:r>
            <a:endParaRPr lang="en-US" sz="2400">
              <a:solidFill>
                <a:srgbClr val="00B050"/>
              </a:solidFill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57530" y="1017270"/>
            <a:ext cx="25196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>
                <a:solidFill>
                  <a:srgbClr val="00B050"/>
                </a:solidFill>
              </a:rPr>
              <a:t>soft drinks</a:t>
            </a:r>
            <a:endParaRPr lang="en-US" sz="2400">
              <a:solidFill>
                <a:srgbClr val="00B050"/>
              </a:solidFill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894330" y="1017270"/>
            <a:ext cx="30137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>
                <a:solidFill>
                  <a:srgbClr val="00B050"/>
                </a:solidFill>
              </a:rPr>
              <a:t>coloured vegetables</a:t>
            </a:r>
            <a:endParaRPr lang="en-US" sz="2400">
              <a:solidFill>
                <a:srgbClr val="00B050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261735" y="1017270"/>
            <a:ext cx="19272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>
                <a:solidFill>
                  <a:srgbClr val="00B050"/>
                </a:solidFill>
              </a:rPr>
              <a:t>sunburn</a:t>
            </a:r>
            <a:endParaRPr lang="en-US" sz="2400">
              <a:solidFill>
                <a:srgbClr val="00B050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261735" y="607695"/>
            <a:ext cx="16275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>
                <a:solidFill>
                  <a:srgbClr val="00B050"/>
                </a:solidFill>
              </a:rPr>
              <a:t>fit</a:t>
            </a:r>
            <a:endParaRPr lang="en-US" sz="2400">
              <a:solidFill>
                <a:srgbClr val="00B050"/>
              </a:solidFill>
            </a:endParaRPr>
          </a:p>
        </p:txBody>
      </p:sp>
      <p:sp>
        <p:nvSpPr>
          <p:cNvPr id="806" name="Google Shape;806;p36"/>
          <p:cNvSpPr txBox="1">
            <a:spLocks noGrp="1"/>
          </p:cNvSpPr>
          <p:nvPr>
            <p:ph type="title"/>
          </p:nvPr>
        </p:nvSpPr>
        <p:spPr>
          <a:xfrm>
            <a:off x="140970" y="108585"/>
            <a:ext cx="8520430" cy="701675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 2: Complete the sentences with the correct words and phrases below</a:t>
            </a:r>
            <a:r>
              <a:rPr lang="en-GB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sz="24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4375 0.0639506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" y="3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361111 0.234321 " pathEditMode="relative" rAng="0" ptsTypes="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1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3333 0.0103704 L 0.214027 0.384938 " pathEditMode="relative" rAng="0" ptsTypes="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" y="1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31181 0.487037 " pathEditMode="relative" rAng="0" ptsTypes="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00" y="2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35764 0.481358 " pathEditMode="relative" rAng="0" ptsTypes="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00" y="2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288925" y="81915"/>
            <a:ext cx="78422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algn="ctr"/>
            <a:r>
              <a:rPr lang="en-US" sz="2000" b="1" dirty="0">
                <a:latin typeface="Calibri" panose="020F0502020204030204" charset="0"/>
                <a:cs typeface="Times New Roman" panose="02020603050405020304" pitchFamily="18" charset="0"/>
              </a:rPr>
              <a:t>EX 3: DISCUSS AND TICK EACH ACTIVITY IN THE TABLE AS H (HEALTHY) OR U (UNHEALTHY).</a:t>
            </a:r>
            <a:endParaRPr lang="en-US" sz="2000" b="1" dirty="0">
              <a:latin typeface="Calibri" panose="020F050202020403020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789305"/>
            <a:ext cx="9279890" cy="4262755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5327015" y="401320"/>
            <a:ext cx="380365" cy="3879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s 46"/>
          <p:cNvSpPr/>
          <p:nvPr/>
        </p:nvSpPr>
        <p:spPr>
          <a:xfrm>
            <a:off x="7954010" y="81915"/>
            <a:ext cx="386080" cy="36449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s 48"/>
          <p:cNvSpPr/>
          <p:nvPr/>
        </p:nvSpPr>
        <p:spPr>
          <a:xfrm>
            <a:off x="7745095" y="1697990"/>
            <a:ext cx="386080" cy="36449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s 2"/>
          <p:cNvSpPr/>
          <p:nvPr/>
        </p:nvSpPr>
        <p:spPr>
          <a:xfrm>
            <a:off x="7745095" y="3074670"/>
            <a:ext cx="386080" cy="36449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s 6"/>
          <p:cNvSpPr/>
          <p:nvPr/>
        </p:nvSpPr>
        <p:spPr>
          <a:xfrm>
            <a:off x="8618855" y="3758565"/>
            <a:ext cx="386080" cy="36449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618855" y="2377440"/>
            <a:ext cx="380365" cy="3879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675880" y="4451350"/>
            <a:ext cx="380365" cy="3879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6477000" y="71755"/>
            <a:ext cx="152146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Times New Roman" panose="02020603050405020304" pitchFamily="18" charset="0"/>
                <a:sym typeface="+mn-ea"/>
              </a:rPr>
              <a:t>H (HEALTHY)</a:t>
            </a:r>
            <a:endParaRPr lang="en-US" sz="2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3422015" y="381635"/>
            <a:ext cx="185991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Calibri" panose="020F0502020204030204" charset="0"/>
                <a:cs typeface="Times New Roman" panose="02020603050405020304" pitchFamily="18" charset="0"/>
                <a:sym typeface="+mn-ea"/>
              </a:rPr>
              <a:t>U (UNHEALTHY)</a:t>
            </a:r>
            <a:endParaRPr lang="en-US" sz="2000" b="1">
              <a:solidFill>
                <a:srgbClr val="FF0000"/>
              </a:solidFill>
              <a:latin typeface="Calibri" panose="020F0502020204030204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51" grpId="0" bldLvl="0" animBg="1"/>
      <p:bldP spid="51" grpId="1" animBg="1"/>
      <p:bldP spid="47" grpId="0" animBg="1"/>
      <p:bldP spid="47" grpId="1" animBg="1"/>
      <p:bldP spid="49" grpId="0" animBg="1"/>
      <p:bldP spid="49" grpId="1" animBg="1"/>
      <p:bldP spid="3" grpId="0" animBg="1"/>
      <p:bldP spid="3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/>
      <p:bldP spid="10" grpId="1"/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700" y="248285"/>
            <a:ext cx="33445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 smtClean="0"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9632" y="1693334"/>
            <a:ext cx="3462467" cy="20503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4116" y="1292030"/>
            <a:ext cx="3622040" cy="126174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/f/ and /v/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to Pronounce _F_ vs. _V_ Sounds _ English Lesson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16940" y="1470660"/>
            <a:ext cx="6537325" cy="2502535"/>
          </a:xfrm>
          <a:prstGeom prst="roundRect">
            <a:avLst>
              <a:gd name="adj" fmla="val 13148"/>
            </a:avLst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TextBox 2"/>
          <p:cNvSpPr txBox="1"/>
          <p:nvPr/>
        </p:nvSpPr>
        <p:spPr>
          <a:xfrm>
            <a:off x="1469390" y="1470025"/>
            <a:ext cx="1645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acti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</a:t>
            </a:r>
            <a:r>
              <a:rPr lang="en-US" sz="2800" dirty="0" smtClean="0"/>
              <a:t>ity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69390" y="2708910"/>
            <a:ext cx="2085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</a:t>
            </a:r>
            <a:r>
              <a:rPr lang="en-US" sz="2800" dirty="0"/>
              <a:t>oid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10"/>
          <p:cNvSpPr txBox="1"/>
          <p:nvPr/>
        </p:nvSpPr>
        <p:spPr>
          <a:xfrm>
            <a:off x="1469390" y="3372485"/>
            <a:ext cx="23723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</a:t>
            </a:r>
            <a:r>
              <a:rPr lang="en-US" sz="2800" dirty="0"/>
              <a:t>ood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55870" y="1470025"/>
            <a:ext cx="1471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acti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</a:t>
            </a:r>
            <a:r>
              <a:rPr lang="en-US" sz="2800" dirty="0"/>
              <a:t>e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055870" y="2078990"/>
            <a:ext cx="18954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break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</a:t>
            </a:r>
            <a:r>
              <a:rPr lang="en-US" sz="2800" dirty="0"/>
              <a:t>ast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5063490" y="2687955"/>
            <a:ext cx="1887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  <a:r>
              <a:rPr lang="en-US" sz="2800" dirty="0">
                <a:solidFill>
                  <a:srgbClr val="FF0000"/>
                </a:solidFill>
              </a:rPr>
              <a:t>ff</a:t>
            </a:r>
            <a:r>
              <a:rPr lang="en-US" sz="2800" dirty="0"/>
              <a:t>ect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5133975" y="3296920"/>
            <a:ext cx="12630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</a:t>
            </a:r>
            <a:r>
              <a:rPr lang="en-US" sz="2800" dirty="0"/>
              <a:t>it</a:t>
            </a:r>
            <a:endParaRPr lang="en-US" sz="2800" dirty="0"/>
          </a:p>
        </p:txBody>
      </p:sp>
      <p:sp>
        <p:nvSpPr>
          <p:cNvPr id="20" name="TextBox 8"/>
          <p:cNvSpPr txBox="1"/>
          <p:nvPr/>
        </p:nvSpPr>
        <p:spPr>
          <a:xfrm>
            <a:off x="1469390" y="2078990"/>
            <a:ext cx="21926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v</a:t>
            </a:r>
            <a:r>
              <a:rPr lang="en-US" sz="2800" dirty="0">
                <a:sym typeface="+mn-ea"/>
              </a:rPr>
              <a:t>itamin</a:t>
            </a:r>
            <a:endParaRPr lang="en-US" sz="2800" dirty="0">
              <a:sym typeface="+mn-ea"/>
            </a:endParaRP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4" name="Google Shape;806;p36"/>
          <p:cNvSpPr txBox="1">
            <a:spLocks noGrp="1"/>
          </p:cNvSpPr>
          <p:nvPr/>
        </p:nvSpPr>
        <p:spPr>
          <a:xfrm>
            <a:off x="288290" y="156845"/>
            <a:ext cx="7424420" cy="507365"/>
          </a:xfrm>
          <a:prstGeom prst="rect">
            <a:avLst/>
          </a:prstGeom>
          <a:noFill/>
          <a:ln>
            <a:noFill/>
          </a:ln>
        </p:spPr>
        <p:txBody>
          <a:bodyPr wrap="square" lIns="91425" tIns="0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00000000000000000"/>
              <a:buNone/>
              <a:defRPr sz="4000" b="1" i="0" u="none" strike="noStrike" cap="none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00000000000000000"/>
              <a:buNone/>
              <a:defRPr sz="4000" b="0" i="0" u="none" strike="noStrike" cap="none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00000000000000000"/>
              <a:buNone/>
              <a:defRPr sz="4000" b="0" i="0" u="none" strike="noStrike" cap="none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00000000000000000"/>
              <a:buNone/>
              <a:defRPr sz="4000" b="0" i="0" u="none" strike="noStrike" cap="none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00000000000000000"/>
              <a:buNone/>
              <a:defRPr sz="4000" b="0" i="0" u="none" strike="noStrike" cap="none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00000000000000000"/>
              <a:buNone/>
              <a:defRPr sz="4000" b="0" i="0" u="none" strike="noStrike" cap="none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00000000000000000"/>
              <a:buNone/>
              <a:defRPr sz="4000" b="0" i="0" u="none" strike="noStrike" cap="none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00000000000000000"/>
              <a:buNone/>
              <a:defRPr sz="4000" b="0" i="0" u="none" strike="noStrike" cap="none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00000000000000000"/>
              <a:buNone/>
              <a:defRPr sz="4000" b="0" i="0" u="none" strike="noStrike" cap="none">
                <a:solidFill>
                  <a:schemeClr val="lt1"/>
                </a:solidFill>
                <a:latin typeface="Swanky and Moo Moo" panose="02000000000000000000"/>
                <a:ea typeface="Swanky and Moo Moo" panose="02000000000000000000"/>
                <a:cs typeface="Swanky and Moo Moo" panose="02000000000000000000"/>
                <a:sym typeface="Swanky and Moo Moo" panose="02000000000000000000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GB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 4</a:t>
            </a:r>
            <a:r>
              <a:rPr lang="en-GB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GB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 the words</a:t>
            </a:r>
            <a:endParaRPr lang="vi-VN" altLang="en-GB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24"/>
          <p:cNvSpPr txBox="1"/>
          <p:nvPr/>
        </p:nvSpPr>
        <p:spPr>
          <a:xfrm>
            <a:off x="2430145" y="553720"/>
            <a:ext cx="37731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https://www.sachmem.vn/trial/books/292/exercises/49146/169?type=student</a:t>
            </a:r>
            <a:endParaRPr lang="en-US" dirty="0"/>
          </a:p>
        </p:txBody>
      </p:sp>
      <p:pic>
        <p:nvPicPr>
          <p:cNvPr id="2" name="009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841750" y="403606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al Estate Open House Meeting by Slidesgo">
  <a:themeElements>
    <a:clrScheme name="Simple Light">
      <a:dk1>
        <a:srgbClr val="150100"/>
      </a:dk1>
      <a:lt1>
        <a:srgbClr val="5A2D2A"/>
      </a:lt1>
      <a:dk2>
        <a:srgbClr val="C1674F"/>
      </a:dk2>
      <a:lt2>
        <a:srgbClr val="FFB096"/>
      </a:lt2>
      <a:accent1>
        <a:srgbClr val="F5E0D1"/>
      </a:accent1>
      <a:accent2>
        <a:srgbClr val="BFB27D"/>
      </a:accent2>
      <a:accent3>
        <a:srgbClr val="FFA84B"/>
      </a:accent3>
      <a:accent4>
        <a:srgbClr val="ADC3D5"/>
      </a:accent4>
      <a:accent5>
        <a:srgbClr val="4971C9"/>
      </a:accent5>
      <a:accent6>
        <a:srgbClr val="FFFFFF"/>
      </a:accent6>
      <a:hlink>
        <a:srgbClr val="5A2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1372</Words>
  <Application>WPS Presentation</Application>
  <PresentationFormat>On-screen Show (16:9)</PresentationFormat>
  <Paragraphs>118</Paragraphs>
  <Slides>11</Slides>
  <Notes>3</Notes>
  <HiddenSlides>0</HiddenSlides>
  <MMClips>9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4" baseType="lpstr">
      <vt:lpstr>Arial</vt:lpstr>
      <vt:lpstr>SimSun</vt:lpstr>
      <vt:lpstr>Wingdings</vt:lpstr>
      <vt:lpstr>Arial</vt:lpstr>
      <vt:lpstr>Swanky and Moo Moo</vt:lpstr>
      <vt:lpstr>Raleway</vt:lpstr>
      <vt:lpstr>Times New Roman</vt:lpstr>
      <vt:lpstr>Times New Roman</vt:lpstr>
      <vt:lpstr>Calibri</vt:lpstr>
      <vt:lpstr>Microsoft YaHei</vt:lpstr>
      <vt:lpstr>Arial Unicode MS</vt:lpstr>
      <vt:lpstr>Malgun Gothic</vt:lpstr>
      <vt:lpstr>Real Estate Open House Meeting by Slidesgo</vt:lpstr>
      <vt:lpstr>PowerPoint 演示文稿</vt:lpstr>
      <vt:lpstr>HEALTHY LIVING</vt:lpstr>
      <vt:lpstr>1. Vocabulary:</vt:lpstr>
      <vt:lpstr>PowerPoint 演示文稿</vt:lpstr>
      <vt:lpstr>Ex 2: Complete the sentences with the correct words and phrases below:</vt:lpstr>
      <vt:lpstr>PowerPoint 演示文稿</vt:lpstr>
      <vt:lpstr> /f/ and /v/</vt:lpstr>
      <vt:lpstr>PowerPoint 演示文稿</vt:lpstr>
      <vt:lpstr>PowerPoint 演示文稿</vt:lpstr>
      <vt:lpstr>PowerPoint 演示文稿</vt:lpstr>
      <vt:lpstr>Homework: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HOUSES  IN THE FUTURE</dc:title>
  <dc:creator/>
  <cp:lastModifiedBy>ASUS</cp:lastModifiedBy>
  <cp:revision>89</cp:revision>
  <dcterms:created xsi:type="dcterms:W3CDTF">2022-01-11T12:18:00Z</dcterms:created>
  <dcterms:modified xsi:type="dcterms:W3CDTF">2022-06-22T10:28:44Z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7D0C060E05964BBABE28511B3400DF2D</vt:lpwstr>
  </property>
  <property fmtid="{D5CDD505-2E9C-101B-9397-08002B2CF9AE}" pid="3" name="KSOProductBuildVer">
    <vt:lpwstr>1033-11.2.0.11156</vt:lpwstr>
  </property>
</Properties>
</file>