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mp4" ContentType="vide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"/>
  </p:notesMasterIdLst>
  <p:sldIdLst>
    <p:sldId id="307" r:id="rId3"/>
    <p:sldId id="427" r:id="rId4"/>
    <p:sldId id="406" r:id="rId6"/>
    <p:sldId id="359" r:id="rId7"/>
    <p:sldId id="449" r:id="rId8"/>
    <p:sldId id="351" r:id="rId9"/>
    <p:sldId id="455" r:id="rId10"/>
    <p:sldId id="451" r:id="rId11"/>
    <p:sldId id="452" r:id="rId12"/>
    <p:sldId id="286" r:id="rId13"/>
    <p:sldId id="288" r:id="rId14"/>
  </p:sldIdLst>
  <p:sldSz cx="9144000" cy="5143500" type="screen16x9"/>
  <p:notesSz cx="6858000" cy="9144000"/>
  <p:embeddedFontLst>
    <p:embeddedFont>
      <p:font typeface="Handlee" panose="02000000000000000000"/>
      <p:regular r:id="rId18"/>
    </p:embeddedFont>
    <p:embeddedFont>
      <p:font typeface="Baloo 2" panose="03080502040302020200"/>
      <p:regular r:id="rId19"/>
    </p:embeddedFont>
    <p:embeddedFont>
      <p:font typeface="Arial Black" panose="020B0A04020102020204" charset="0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EE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981" autoAdjust="0"/>
  </p:normalViewPr>
  <p:slideViewPr>
    <p:cSldViewPr snapToGrid="0">
      <p:cViewPr varScale="1">
        <p:scale>
          <a:sx n="85" d="100"/>
          <a:sy n="85" d="100"/>
        </p:scale>
        <p:origin x="966" y="60"/>
      </p:cViewPr>
      <p:guideLst>
        <p:guide orient="horz" pos="394"/>
        <p:guide pos="29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font" Target="fonts/font7.fntdata"/><Relationship Id="rId23" Type="http://schemas.openxmlformats.org/officeDocument/2006/relationships/font" Target="fonts/font6.fntdata"/><Relationship Id="rId22" Type="http://schemas.openxmlformats.org/officeDocument/2006/relationships/font" Target="fonts/font5.fntdata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4" name="Google Shape;2394;g98f63dd44f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5" name="Google Shape;2395;g98f63dd44f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Google Shape;2782;g99f615fc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3" name="Google Shape;2783;g99f615fc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96495" y="-1807790"/>
            <a:ext cx="10481321" cy="9800984"/>
            <a:chOff x="-796495" y="-1807790"/>
            <a:chExt cx="10481321" cy="9800984"/>
          </a:xfrm>
        </p:grpSpPr>
        <p:sp>
          <p:nvSpPr>
            <p:cNvPr id="10" name="Google Shape;10;p2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" name="Google Shape;15;p2"/>
          <p:cNvGrpSpPr/>
          <p:nvPr/>
        </p:nvGrpSpPr>
        <p:grpSpPr>
          <a:xfrm>
            <a:off x="1914450" y="1446281"/>
            <a:ext cx="5429400" cy="2615641"/>
            <a:chOff x="1857300" y="1352550"/>
            <a:chExt cx="5429400" cy="27432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857300" y="1352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999999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371600" y="916025"/>
            <a:ext cx="6534000" cy="3522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7" name="Google Shape;27;p2"/>
          <p:cNvGrpSpPr/>
          <p:nvPr/>
        </p:nvGrpSpPr>
        <p:grpSpPr>
          <a:xfrm>
            <a:off x="1923900" y="1458125"/>
            <a:ext cx="5429400" cy="2438400"/>
            <a:chOff x="1857300" y="1657350"/>
            <a:chExt cx="5429400" cy="2438400"/>
          </a:xfrm>
        </p:grpSpPr>
        <p:cxnSp>
          <p:nvCxnSpPr>
            <p:cNvPr id="28" name="Google Shape;28;p2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11700" y="1847850"/>
            <a:ext cx="8520600" cy="10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accent1"/>
                </a:solidFill>
                <a:latin typeface="Handlee" panose="02000000000000000000"/>
                <a:ea typeface="Handlee" panose="02000000000000000000"/>
                <a:cs typeface="Handlee" panose="02000000000000000000"/>
                <a:sym typeface="Handlee" panose="0200000000000000000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311700" y="292937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4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6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grpSp>
        <p:nvGrpSpPr>
          <p:cNvPr id="148" name="Google Shape;148;p16"/>
          <p:cNvGrpSpPr/>
          <p:nvPr/>
        </p:nvGrpSpPr>
        <p:grpSpPr>
          <a:xfrm flipH="1">
            <a:off x="4104238" y="614206"/>
            <a:ext cx="5580588" cy="7302788"/>
            <a:chOff x="-796495" y="614206"/>
            <a:chExt cx="5580588" cy="7302788"/>
          </a:xfrm>
        </p:grpSpPr>
        <p:sp>
          <p:nvSpPr>
            <p:cNvPr id="149" name="Google Shape;149;p16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16"/>
            <p:cNvSpPr/>
            <p:nvPr/>
          </p:nvSpPr>
          <p:spPr>
            <a:xfrm>
              <a:off x="1165914" y="33635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51" name="Google Shape;151;p16"/>
          <p:cNvSpPr/>
          <p:nvPr/>
        </p:nvSpPr>
        <p:spPr>
          <a:xfrm rot="10800000" flipH="1">
            <a:off x="-382952" y="-187331"/>
            <a:ext cx="2031454" cy="1635128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6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/>
          <p:nvPr/>
        </p:nvSpPr>
        <p:spPr>
          <a:xfrm rot="10800000">
            <a:off x="4267482" y="3794557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4" name="Google Shape;154;p17"/>
          <p:cNvSpPr txBox="1">
            <a:spLocks noGrp="1"/>
          </p:cNvSpPr>
          <p:nvPr>
            <p:ph type="title"/>
          </p:nvPr>
        </p:nvSpPr>
        <p:spPr>
          <a:xfrm flipH="1">
            <a:off x="713225" y="569300"/>
            <a:ext cx="70473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155" name="Google Shape;155;p17"/>
          <p:cNvSpPr/>
          <p:nvPr/>
        </p:nvSpPr>
        <p:spPr>
          <a:xfrm rot="10800000">
            <a:off x="7525508" y="2733792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6" name="Google Shape;156;p17"/>
          <p:cNvSpPr/>
          <p:nvPr/>
        </p:nvSpPr>
        <p:spPr>
          <a:xfrm rot="10800000">
            <a:off x="2078837" y="-2976232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7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8"/>
          <p:cNvSpPr/>
          <p:nvPr/>
        </p:nvSpPr>
        <p:spPr>
          <a:xfrm rot="10800000" flipH="1">
            <a:off x="80068" y="-186893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59" name="Google Shape;159;p18"/>
          <p:cNvSpPr/>
          <p:nvPr/>
        </p:nvSpPr>
        <p:spPr>
          <a:xfrm rot="10800000" flipH="1">
            <a:off x="41705" y="3267192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0" name="Google Shape;160;p18"/>
          <p:cNvSpPr/>
          <p:nvPr/>
        </p:nvSpPr>
        <p:spPr>
          <a:xfrm rot="10800000" flipH="1">
            <a:off x="6214164" y="-1823707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1" name="Google Shape;161;p18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1"/>
          <p:cNvSpPr/>
          <p:nvPr/>
        </p:nvSpPr>
        <p:spPr>
          <a:xfrm>
            <a:off x="-12661" y="-42117"/>
            <a:ext cx="9304236" cy="5277968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3" name="Google Shape;173;p21"/>
          <p:cNvSpPr/>
          <p:nvPr/>
        </p:nvSpPr>
        <p:spPr>
          <a:xfrm rot="-1164508" flipH="1">
            <a:off x="6517783" y="3354713"/>
            <a:ext cx="3618183" cy="4553494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4" name="Google Shape;174;p21"/>
          <p:cNvSpPr/>
          <p:nvPr/>
        </p:nvSpPr>
        <p:spPr>
          <a:xfrm flipH="1">
            <a:off x="-2296798" y="-2278565"/>
            <a:ext cx="4556439" cy="520911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75" name="Google Shape;175;p21"/>
          <p:cNvGrpSpPr/>
          <p:nvPr/>
        </p:nvGrpSpPr>
        <p:grpSpPr>
          <a:xfrm>
            <a:off x="1371600" y="-57157"/>
            <a:ext cx="6534000" cy="4667445"/>
            <a:chOff x="1371600" y="916025"/>
            <a:chExt cx="6534000" cy="3522600"/>
          </a:xfrm>
        </p:grpSpPr>
        <p:sp>
          <p:nvSpPr>
            <p:cNvPr id="176" name="Google Shape;176;p21"/>
            <p:cNvSpPr txBox="1"/>
            <p:nvPr/>
          </p:nvSpPr>
          <p:spPr>
            <a:xfrm>
              <a:off x="2879400" y="3531475"/>
              <a:ext cx="3385200" cy="7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30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dk2"/>
                  </a:solidFill>
                  <a:latin typeface="Baloo 2" panose="03080502040302020200"/>
                  <a:ea typeface="Baloo 2" panose="03080502040302020200"/>
                  <a:cs typeface="Baloo 2" panose="03080502040302020200"/>
                  <a:sym typeface="Baloo 2" panose="03080502040302020200"/>
                </a:rPr>
                <a:t>CREDITS: This presentation template was created by </a:t>
              </a:r>
              <a:r>
                <a:rPr lang="en-GB" sz="1200" b="1">
                  <a:solidFill>
                    <a:schemeClr val="dk2"/>
                  </a:solidFill>
                  <a:uFill>
                    <a:noFill/>
                  </a:uFill>
                  <a:latin typeface="Baloo 2" panose="03080502040302020200"/>
                  <a:ea typeface="Baloo 2" panose="03080502040302020200"/>
                  <a:cs typeface="Baloo 2" panose="03080502040302020200"/>
                  <a:sym typeface="Baloo 2" panose="03080502040302020200"/>
                  <a:hlinkClick r:id="rId2"/>
                </a:rPr>
                <a:t>Slidesgo</a:t>
              </a:r>
              <a:r>
                <a:rPr lang="en-GB" sz="1200">
                  <a:solidFill>
                    <a:schemeClr val="dk2"/>
                  </a:solidFill>
                  <a:latin typeface="Baloo 2" panose="03080502040302020200"/>
                  <a:ea typeface="Baloo 2" panose="03080502040302020200"/>
                  <a:cs typeface="Baloo 2" panose="03080502040302020200"/>
                  <a:sym typeface="Baloo 2" panose="03080502040302020200"/>
                </a:rPr>
                <a:t>, including icons by </a:t>
              </a:r>
              <a:r>
                <a:rPr lang="en-GB" sz="1200" b="1">
                  <a:solidFill>
                    <a:schemeClr val="dk2"/>
                  </a:solidFill>
                  <a:uFill>
                    <a:noFill/>
                  </a:uFill>
                  <a:latin typeface="Baloo 2" panose="03080502040302020200"/>
                  <a:ea typeface="Baloo 2" panose="03080502040302020200"/>
                  <a:cs typeface="Baloo 2" panose="03080502040302020200"/>
                  <a:sym typeface="Baloo 2" panose="03080502040302020200"/>
                  <a:hlinkClick r:id="rId3"/>
                </a:rPr>
                <a:t>Flaticon</a:t>
              </a:r>
              <a:r>
                <a:rPr lang="en-GB" sz="1200">
                  <a:solidFill>
                    <a:schemeClr val="dk2"/>
                  </a:solidFill>
                  <a:latin typeface="Baloo 2" panose="03080502040302020200"/>
                  <a:ea typeface="Baloo 2" panose="03080502040302020200"/>
                  <a:cs typeface="Baloo 2" panose="03080502040302020200"/>
                  <a:sym typeface="Baloo 2" panose="03080502040302020200"/>
                </a:rPr>
                <a:t>, and infographics &amp; images by </a:t>
              </a:r>
              <a:r>
                <a:rPr lang="en-GB" sz="1200" b="1">
                  <a:solidFill>
                    <a:schemeClr val="dk2"/>
                  </a:solidFill>
                  <a:uFill>
                    <a:noFill/>
                  </a:uFill>
                  <a:latin typeface="Baloo 2" panose="03080502040302020200"/>
                  <a:ea typeface="Baloo 2" panose="03080502040302020200"/>
                  <a:cs typeface="Baloo 2" panose="03080502040302020200"/>
                  <a:sym typeface="Baloo 2" panose="03080502040302020200"/>
                  <a:hlinkClick r:id="rId4"/>
                </a:rPr>
                <a:t>Freepik</a:t>
              </a:r>
              <a:r>
                <a:rPr lang="en-GB" sz="1200">
                  <a:solidFill>
                    <a:schemeClr val="dk2"/>
                  </a:solidFill>
                  <a:latin typeface="Baloo 2" panose="03080502040302020200"/>
                  <a:ea typeface="Baloo 2" panose="03080502040302020200"/>
                  <a:cs typeface="Baloo 2" panose="03080502040302020200"/>
                  <a:sym typeface="Baloo 2" panose="03080502040302020200"/>
                </a:rPr>
                <a:t>. </a:t>
              </a:r>
              <a:endParaRPr sz="1200"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endParaRPr>
            </a:p>
            <a:p>
              <a:pPr marL="0" lvl="0" indent="0" algn="ctr" rtl="0">
                <a:spcBef>
                  <a:spcPts val="300"/>
                </a:spcBef>
                <a:spcAft>
                  <a:spcPts val="0"/>
                </a:spcAft>
                <a:buNone/>
              </a:pPr>
              <a:endParaRPr sz="1200" b="1">
                <a:solidFill>
                  <a:srgbClr val="3F3C3B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1371600" y="916025"/>
              <a:ext cx="6534000" cy="3522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8" name="Google Shape;178;p21"/>
          <p:cNvGrpSpPr/>
          <p:nvPr/>
        </p:nvGrpSpPr>
        <p:grpSpPr>
          <a:xfrm>
            <a:off x="1923900" y="1762925"/>
            <a:ext cx="5429400" cy="2133600"/>
            <a:chOff x="1857300" y="1962150"/>
            <a:chExt cx="5429400" cy="2133600"/>
          </a:xfrm>
        </p:grpSpPr>
        <p:cxnSp>
          <p:nvCxnSpPr>
            <p:cNvPr id="179" name="Google Shape;179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21"/>
            <p:cNvCxnSpPr/>
            <p:nvPr/>
          </p:nvCxnSpPr>
          <p:spPr>
            <a:xfrm>
              <a:off x="1857300" y="3486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21"/>
            <p:cNvCxnSpPr/>
            <p:nvPr/>
          </p:nvCxnSpPr>
          <p:spPr>
            <a:xfrm>
              <a:off x="1857300" y="3790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21"/>
            <p:cNvCxnSpPr/>
            <p:nvPr/>
          </p:nvCxnSpPr>
          <p:spPr>
            <a:xfrm>
              <a:off x="1857300" y="4095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7" name="Google Shape;187;p21"/>
          <p:cNvSpPr txBox="1">
            <a:spLocks noGrp="1"/>
          </p:cNvSpPr>
          <p:nvPr>
            <p:ph type="ctrTitle"/>
          </p:nvPr>
        </p:nvSpPr>
        <p:spPr>
          <a:xfrm>
            <a:off x="1847850" y="647700"/>
            <a:ext cx="5486400" cy="10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Handlee" panose="02000000000000000000"/>
                <a:ea typeface="Handlee" panose="02000000000000000000"/>
                <a:cs typeface="Handlee" panose="02000000000000000000"/>
                <a:sym typeface="Handlee" panose="0200000000000000000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8" name="Google Shape;188;p21"/>
          <p:cNvSpPr txBox="1">
            <a:spLocks noGrp="1"/>
          </p:cNvSpPr>
          <p:nvPr>
            <p:ph type="subTitle" idx="1"/>
          </p:nvPr>
        </p:nvSpPr>
        <p:spPr>
          <a:xfrm>
            <a:off x="2619450" y="1738750"/>
            <a:ext cx="3943200" cy="13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189" name="Google Shape;189;p21"/>
          <p:cNvGrpSpPr/>
          <p:nvPr/>
        </p:nvGrpSpPr>
        <p:grpSpPr>
          <a:xfrm>
            <a:off x="1923900" y="1458125"/>
            <a:ext cx="5429400" cy="1524000"/>
            <a:chOff x="1857300" y="1657350"/>
            <a:chExt cx="5429400" cy="1524000"/>
          </a:xfrm>
        </p:grpSpPr>
        <p:cxnSp>
          <p:nvCxnSpPr>
            <p:cNvPr id="190" name="Google Shape;190;p21"/>
            <p:cNvCxnSpPr/>
            <p:nvPr/>
          </p:nvCxnSpPr>
          <p:spPr>
            <a:xfrm>
              <a:off x="1857300" y="1657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21"/>
            <p:cNvCxnSpPr/>
            <p:nvPr/>
          </p:nvCxnSpPr>
          <p:spPr>
            <a:xfrm>
              <a:off x="1857300" y="19621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21"/>
            <p:cNvCxnSpPr/>
            <p:nvPr/>
          </p:nvCxnSpPr>
          <p:spPr>
            <a:xfrm>
              <a:off x="1857300" y="22669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21"/>
            <p:cNvCxnSpPr/>
            <p:nvPr/>
          </p:nvCxnSpPr>
          <p:spPr>
            <a:xfrm>
              <a:off x="1857300" y="25717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21"/>
            <p:cNvCxnSpPr/>
            <p:nvPr/>
          </p:nvCxnSpPr>
          <p:spPr>
            <a:xfrm>
              <a:off x="1857300" y="28765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21"/>
            <p:cNvCxnSpPr/>
            <p:nvPr/>
          </p:nvCxnSpPr>
          <p:spPr>
            <a:xfrm>
              <a:off x="1857300" y="3181350"/>
              <a:ext cx="5429400" cy="0"/>
            </a:xfrm>
            <a:prstGeom prst="straightConnector1">
              <a:avLst/>
            </a:prstGeom>
            <a:noFill/>
            <a:ln w="9525" cap="flat" cmpd="sng">
              <a:solidFill>
                <a:srgbClr val="CCCCCC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96" name="Google Shape;196;p21"/>
          <p:cNvSpPr txBox="1"/>
          <p:nvPr/>
        </p:nvSpPr>
        <p:spPr>
          <a:xfrm>
            <a:off x="2028900" y="3226675"/>
            <a:ext cx="51243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rPr>
              <a:t>CREDITS: This presentation template was created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  <a:hlinkClick r:id="rId2"/>
              </a:rPr>
              <a:t>Slidesgo</a:t>
            </a:r>
            <a:r>
              <a:rPr lang="en-GB" sz="1200"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rPr>
              <a:t>, including icons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  <a:hlinkClick r:id="rId3"/>
              </a:rPr>
              <a:t>Flaticon</a:t>
            </a:r>
            <a:r>
              <a:rPr lang="en-GB" sz="1200"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rPr>
              <a:t>, and infographics &amp; images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  <a:hlinkClick r:id="rId4"/>
              </a:rPr>
              <a:t>Freepik</a:t>
            </a:r>
            <a:r>
              <a:rPr lang="en-GB" sz="1200"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rPr>
              <a:t>. </a:t>
            </a:r>
            <a:endParaRPr sz="1200">
              <a:solidFill>
                <a:schemeClr val="dk2"/>
              </a:solidFill>
              <a:latin typeface="Baloo 2" panose="03080502040302020200"/>
              <a:ea typeface="Baloo 2" panose="03080502040302020200"/>
              <a:cs typeface="Baloo 2" panose="03080502040302020200"/>
              <a:sym typeface="Baloo 2" panose="03080502040302020200"/>
            </a:endParaRPr>
          </a:p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endParaRPr sz="1200" b="1">
              <a:solidFill>
                <a:schemeClr val="dk2"/>
              </a:solidFill>
              <a:latin typeface="Baloo 2" panose="03080502040302020200"/>
              <a:ea typeface="Baloo 2" panose="03080502040302020200"/>
              <a:cs typeface="Baloo 2" panose="03080502040302020200"/>
              <a:sym typeface="Baloo 2" panose="0308050204030202020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0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2"/>
          <p:cNvSpPr/>
          <p:nvPr/>
        </p:nvSpPr>
        <p:spPr>
          <a:xfrm rot="10800000" flipH="1">
            <a:off x="-796495" y="2940209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9" name="Google Shape;199;p22"/>
          <p:cNvSpPr/>
          <p:nvPr/>
        </p:nvSpPr>
        <p:spPr>
          <a:xfrm rot="10800000" flipH="1">
            <a:off x="2689914" y="-276981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0" name="Google Shape;200;p22"/>
          <p:cNvSpPr/>
          <p:nvPr/>
        </p:nvSpPr>
        <p:spPr>
          <a:xfrm rot="10800000" flipH="1">
            <a:off x="2689918" y="4000975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1" name="Google Shape;201;p22"/>
          <p:cNvSpPr/>
          <p:nvPr/>
        </p:nvSpPr>
        <p:spPr>
          <a:xfrm rot="10800000" flipH="1">
            <a:off x="5128387" y="1822059"/>
            <a:ext cx="4556439" cy="520911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3"/>
          <p:cNvSpPr/>
          <p:nvPr/>
        </p:nvSpPr>
        <p:spPr>
          <a:xfrm rot="10800000">
            <a:off x="8026909" y="2940209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4" name="Google Shape;204;p23"/>
          <p:cNvSpPr/>
          <p:nvPr/>
        </p:nvSpPr>
        <p:spPr>
          <a:xfrm rot="10800000">
            <a:off x="2580238" y="-276981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5" name="Google Shape;205;p23"/>
          <p:cNvSpPr/>
          <p:nvPr/>
        </p:nvSpPr>
        <p:spPr>
          <a:xfrm rot="10800000">
            <a:off x="4768883" y="4000975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2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4"/>
          <p:cNvSpPr/>
          <p:nvPr/>
        </p:nvSpPr>
        <p:spPr>
          <a:xfrm rot="10800000">
            <a:off x="8026909" y="2940209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8" name="Google Shape;208;p24"/>
          <p:cNvSpPr/>
          <p:nvPr/>
        </p:nvSpPr>
        <p:spPr>
          <a:xfrm rot="10800000">
            <a:off x="2580238" y="-276981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9" name="Google Shape;209;p24"/>
          <p:cNvSpPr/>
          <p:nvPr/>
        </p:nvSpPr>
        <p:spPr>
          <a:xfrm rot="10800000">
            <a:off x="-1006045" y="1669659"/>
            <a:ext cx="4556439" cy="520911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3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 rot="10800000" flipH="1">
            <a:off x="-727042" y="2778284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2" name="Google Shape;212;p25"/>
          <p:cNvSpPr/>
          <p:nvPr/>
        </p:nvSpPr>
        <p:spPr>
          <a:xfrm rot="10800000" flipH="1">
            <a:off x="1921170" y="-351950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3" name="Google Shape;213;p25"/>
          <p:cNvSpPr/>
          <p:nvPr/>
        </p:nvSpPr>
        <p:spPr>
          <a:xfrm rot="1398376">
            <a:off x="4242552" y="2849135"/>
            <a:ext cx="3618141" cy="4553442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18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12" name="Google Shape;512;p1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3" name="Google Shape;513;p1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4" name="Google Shape;514;p1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5" name="Google Shape;515;p1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6" name="Google Shape;516;p1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7" name="Google Shape;517;p1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8" name="Google Shape;518;p1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9" name="Google Shape;519;p1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0" name="Google Shape;520;p1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1" name="Google Shape;521;p1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2" name="Google Shape;522;p1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3" name="Google Shape;523;p1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4" name="Google Shape;524;p1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5" name="Google Shape;525;p1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6" name="Google Shape;526;p1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7" name="Google Shape;527;p1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8" name="Google Shape;528;p1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9" name="Google Shape;529;p1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0" name="Google Shape;530;p1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31" name="Google Shape;531;p18"/>
          <p:cNvSpPr txBox="1">
            <a:spLocks noGrp="1"/>
          </p:cNvSpPr>
          <p:nvPr>
            <p:ph type="subTitle" idx="1"/>
          </p:nvPr>
        </p:nvSpPr>
        <p:spPr>
          <a:xfrm>
            <a:off x="890100" y="1760244"/>
            <a:ext cx="7533900" cy="277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  <a:defRPr sz="2800"/>
            </a:lvl9pPr>
          </a:lstStyle>
          <a:p/>
        </p:txBody>
      </p:sp>
      <p:sp>
        <p:nvSpPr>
          <p:cNvPr id="532" name="Google Shape;532;p18"/>
          <p:cNvSpPr txBox="1">
            <a:spLocks noGrp="1"/>
          </p:cNvSpPr>
          <p:nvPr>
            <p:ph type="title"/>
          </p:nvPr>
        </p:nvSpPr>
        <p:spPr>
          <a:xfrm>
            <a:off x="4572000" y="540000"/>
            <a:ext cx="3852000" cy="1037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" name="Google Shape;41;p3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2" name="Google Shape;42;p3"/>
          <p:cNvSpPr/>
          <p:nvPr/>
        </p:nvSpPr>
        <p:spPr>
          <a:xfrm flipH="1">
            <a:off x="4768883" y="71768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/>
          <p:nvPr/>
        </p:nvSpPr>
        <p:spPr>
          <a:xfrm flipH="1">
            <a:off x="8026909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6" name="Google Shape;46;p4"/>
          <p:cNvSpPr/>
          <p:nvPr/>
        </p:nvSpPr>
        <p:spPr>
          <a:xfrm flipH="1">
            <a:off x="2580238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" name="Google Shape;47;p4"/>
          <p:cNvSpPr/>
          <p:nvPr/>
        </p:nvSpPr>
        <p:spPr>
          <a:xfrm rot="761566" flipH="1">
            <a:off x="-1996562" y="-1803588"/>
            <a:ext cx="4556332" cy="5208988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8" name="Google Shape;48;p4"/>
          <p:cNvSpPr/>
          <p:nvPr/>
        </p:nvSpPr>
        <p:spPr>
          <a:xfrm>
            <a:off x="552450" y="0"/>
            <a:ext cx="8058000" cy="470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9" name="Google Shape;49;p4"/>
          <p:cNvSpPr txBox="1">
            <a:spLocks noGrp="1"/>
          </p:cNvSpPr>
          <p:nvPr>
            <p:ph type="body" idx="1"/>
          </p:nvPr>
        </p:nvSpPr>
        <p:spPr>
          <a:xfrm>
            <a:off x="713225" y="1177085"/>
            <a:ext cx="770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200"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 sz="1200"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0" name="Google Shape;50;p4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6"/>
          <p:cNvSpPr/>
          <p:nvPr/>
        </p:nvSpPr>
        <p:spPr>
          <a:xfrm>
            <a:off x="-12661" y="-42117"/>
            <a:ext cx="9304236" cy="5277968"/>
          </a:xfrm>
          <a:custGeom>
            <a:avLst/>
            <a:gdLst/>
            <a:ahLst/>
            <a:cxnLst/>
            <a:rect l="l" t="t" r="r" b="b"/>
            <a:pathLst>
              <a:path w="198766" h="112753" extrusionOk="0">
                <a:moveTo>
                  <a:pt x="1" y="0"/>
                </a:moveTo>
                <a:lnTo>
                  <a:pt x="1" y="112753"/>
                </a:lnTo>
                <a:lnTo>
                  <a:pt x="198766" y="112753"/>
                </a:lnTo>
                <a:lnTo>
                  <a:pt x="1987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" name="Google Shape;77;p6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  <p:sp>
        <p:nvSpPr>
          <p:cNvPr id="78" name="Google Shape;78;p6"/>
          <p:cNvSpPr/>
          <p:nvPr/>
        </p:nvSpPr>
        <p:spPr>
          <a:xfrm>
            <a:off x="-796495" y="614206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" name="Google Shape;79;p6"/>
          <p:cNvSpPr/>
          <p:nvPr/>
        </p:nvSpPr>
        <p:spPr>
          <a:xfrm>
            <a:off x="2689914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2" name="Google Shape;82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3" name="Google Shape;83;p7"/>
          <p:cNvSpPr/>
          <p:nvPr/>
        </p:nvSpPr>
        <p:spPr>
          <a:xfrm>
            <a:off x="2689914" y="3439705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4" name="Google Shape;84;p7"/>
          <p:cNvSpPr/>
          <p:nvPr/>
        </p:nvSpPr>
        <p:spPr>
          <a:xfrm>
            <a:off x="-577157" y="4300868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5" name="Google Shape;85;p7"/>
          <p:cNvSpPr/>
          <p:nvPr/>
        </p:nvSpPr>
        <p:spPr>
          <a:xfrm>
            <a:off x="5128387" y="-1807790"/>
            <a:ext cx="4556439" cy="5209110"/>
          </a:xfrm>
          <a:custGeom>
            <a:avLst/>
            <a:gdLst/>
            <a:ahLst/>
            <a:cxnLst/>
            <a:rect l="l" t="t" r="r" b="b"/>
            <a:pathLst>
              <a:path w="97339" h="111282" extrusionOk="0">
                <a:moveTo>
                  <a:pt x="26346" y="1"/>
                </a:moveTo>
                <a:cubicBezTo>
                  <a:pt x="17212" y="1"/>
                  <a:pt x="8898" y="5244"/>
                  <a:pt x="5047" y="18369"/>
                </a:cubicBezTo>
                <a:cubicBezTo>
                  <a:pt x="1" y="35572"/>
                  <a:pt x="9066" y="55103"/>
                  <a:pt x="17647" y="69644"/>
                </a:cubicBezTo>
                <a:cubicBezTo>
                  <a:pt x="25715" y="83298"/>
                  <a:pt x="37566" y="94665"/>
                  <a:pt x="51414" y="102400"/>
                </a:cubicBezTo>
                <a:cubicBezTo>
                  <a:pt x="55892" y="104909"/>
                  <a:pt x="60563" y="107030"/>
                  <a:pt x="65401" y="108735"/>
                </a:cubicBezTo>
                <a:cubicBezTo>
                  <a:pt x="69419" y="110149"/>
                  <a:pt x="73660" y="111281"/>
                  <a:pt x="77881" y="111281"/>
                </a:cubicBezTo>
                <a:cubicBezTo>
                  <a:pt x="79122" y="111281"/>
                  <a:pt x="80361" y="111184"/>
                  <a:pt x="81592" y="110966"/>
                </a:cubicBezTo>
                <a:cubicBezTo>
                  <a:pt x="94636" y="108638"/>
                  <a:pt x="97339" y="94443"/>
                  <a:pt x="91739" y="84185"/>
                </a:cubicBezTo>
                <a:cubicBezTo>
                  <a:pt x="86859" y="75230"/>
                  <a:pt x="80122" y="67939"/>
                  <a:pt x="75146" y="59067"/>
                </a:cubicBezTo>
                <a:cubicBezTo>
                  <a:pt x="68853" y="47853"/>
                  <a:pt x="64874" y="36667"/>
                  <a:pt x="60078" y="24856"/>
                </a:cubicBezTo>
                <a:cubicBezTo>
                  <a:pt x="54435" y="10933"/>
                  <a:pt x="39536" y="1"/>
                  <a:pt x="2634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oogle Shape;87;p8"/>
          <p:cNvGrpSpPr/>
          <p:nvPr/>
        </p:nvGrpSpPr>
        <p:grpSpPr>
          <a:xfrm>
            <a:off x="-796495" y="-1807790"/>
            <a:ext cx="10481321" cy="9800984"/>
            <a:chOff x="-796495" y="-1807790"/>
            <a:chExt cx="10481321" cy="9800984"/>
          </a:xfrm>
        </p:grpSpPr>
        <p:sp>
          <p:nvSpPr>
            <p:cNvPr id="88" name="Google Shape;88;p8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89;p8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91;p8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2;p8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93" name="Google Shape;9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9"/>
          <p:cNvSpPr/>
          <p:nvPr/>
        </p:nvSpPr>
        <p:spPr>
          <a:xfrm rot="10800000" flipH="1">
            <a:off x="4477668" y="-472643"/>
            <a:ext cx="1429531" cy="1150637"/>
          </a:xfrm>
          <a:custGeom>
            <a:avLst/>
            <a:gdLst/>
            <a:ahLst/>
            <a:cxnLst/>
            <a:rect l="l" t="t" r="r" b="b"/>
            <a:pathLst>
              <a:path w="30539" h="24581" extrusionOk="0">
                <a:moveTo>
                  <a:pt x="11034" y="0"/>
                </a:moveTo>
                <a:cubicBezTo>
                  <a:pt x="10036" y="0"/>
                  <a:pt x="9052" y="200"/>
                  <a:pt x="8096" y="664"/>
                </a:cubicBezTo>
                <a:cubicBezTo>
                  <a:pt x="7403" y="1010"/>
                  <a:pt x="6779" y="1468"/>
                  <a:pt x="6252" y="2050"/>
                </a:cubicBezTo>
                <a:cubicBezTo>
                  <a:pt x="2551" y="6056"/>
                  <a:pt x="1" y="15011"/>
                  <a:pt x="5005" y="19017"/>
                </a:cubicBezTo>
                <a:cubicBezTo>
                  <a:pt x="7126" y="20722"/>
                  <a:pt x="9940" y="21956"/>
                  <a:pt x="12379" y="23162"/>
                </a:cubicBezTo>
                <a:cubicBezTo>
                  <a:pt x="14231" y="24059"/>
                  <a:pt x="15997" y="24581"/>
                  <a:pt x="17752" y="24581"/>
                </a:cubicBezTo>
                <a:cubicBezTo>
                  <a:pt x="19466" y="24581"/>
                  <a:pt x="21168" y="24084"/>
                  <a:pt x="22928" y="22954"/>
                </a:cubicBezTo>
                <a:cubicBezTo>
                  <a:pt x="25770" y="21165"/>
                  <a:pt x="28903" y="18587"/>
                  <a:pt x="29956" y="15274"/>
                </a:cubicBezTo>
                <a:cubicBezTo>
                  <a:pt x="30538" y="13472"/>
                  <a:pt x="30386" y="11365"/>
                  <a:pt x="29221" y="9868"/>
                </a:cubicBezTo>
                <a:cubicBezTo>
                  <a:pt x="28265" y="8648"/>
                  <a:pt x="26782" y="7983"/>
                  <a:pt x="25409" y="7248"/>
                </a:cubicBezTo>
                <a:cubicBezTo>
                  <a:pt x="21496" y="5152"/>
                  <a:pt x="16093" y="0"/>
                  <a:pt x="1103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6" name="Google Shape;96;p9"/>
          <p:cNvSpPr/>
          <p:nvPr/>
        </p:nvSpPr>
        <p:spPr>
          <a:xfrm rot="10800000" flipH="1">
            <a:off x="41705" y="3267192"/>
            <a:ext cx="1657917" cy="1668964"/>
          </a:xfrm>
          <a:custGeom>
            <a:avLst/>
            <a:gdLst/>
            <a:ahLst/>
            <a:cxnLst/>
            <a:rect l="l" t="t" r="r" b="b"/>
            <a:pathLst>
              <a:path w="35418" h="35654" extrusionOk="0">
                <a:moveTo>
                  <a:pt x="19607" y="0"/>
                </a:moveTo>
                <a:cubicBezTo>
                  <a:pt x="13433" y="0"/>
                  <a:pt x="7932" y="3267"/>
                  <a:pt x="3660" y="8103"/>
                </a:cubicBezTo>
                <a:cubicBezTo>
                  <a:pt x="389" y="11818"/>
                  <a:pt x="708" y="15852"/>
                  <a:pt x="1" y="20800"/>
                </a:cubicBezTo>
                <a:cubicBezTo>
                  <a:pt x="1490" y="26872"/>
                  <a:pt x="6794" y="35654"/>
                  <a:pt x="13978" y="35654"/>
                </a:cubicBezTo>
                <a:cubicBezTo>
                  <a:pt x="14551" y="35654"/>
                  <a:pt x="15137" y="35598"/>
                  <a:pt x="15734" y="35480"/>
                </a:cubicBezTo>
                <a:cubicBezTo>
                  <a:pt x="19158" y="34801"/>
                  <a:pt x="22748" y="31210"/>
                  <a:pt x="25229" y="28909"/>
                </a:cubicBezTo>
                <a:cubicBezTo>
                  <a:pt x="28002" y="26303"/>
                  <a:pt x="29915" y="23406"/>
                  <a:pt x="31675" y="20093"/>
                </a:cubicBezTo>
                <a:cubicBezTo>
                  <a:pt x="35418" y="13065"/>
                  <a:pt x="32728" y="3140"/>
                  <a:pt x="24910" y="798"/>
                </a:cubicBezTo>
                <a:cubicBezTo>
                  <a:pt x="23098" y="254"/>
                  <a:pt x="21327" y="0"/>
                  <a:pt x="1960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7" name="Google Shape;97;p9"/>
          <p:cNvSpPr/>
          <p:nvPr/>
        </p:nvSpPr>
        <p:spPr>
          <a:xfrm rot="10800000">
            <a:off x="6680889" y="871868"/>
            <a:ext cx="3618179" cy="4553490"/>
          </a:xfrm>
          <a:custGeom>
            <a:avLst/>
            <a:gdLst/>
            <a:ahLst/>
            <a:cxnLst/>
            <a:rect l="l" t="t" r="r" b="b"/>
            <a:pathLst>
              <a:path w="77295" h="97276" extrusionOk="0">
                <a:moveTo>
                  <a:pt x="48905" y="1"/>
                </a:moveTo>
                <a:cubicBezTo>
                  <a:pt x="48896" y="1"/>
                  <a:pt x="48887" y="1"/>
                  <a:pt x="48877" y="1"/>
                </a:cubicBezTo>
                <a:cubicBezTo>
                  <a:pt x="38010" y="29"/>
                  <a:pt x="28126" y="15623"/>
                  <a:pt x="22041" y="23192"/>
                </a:cubicBezTo>
                <a:cubicBezTo>
                  <a:pt x="16191" y="30483"/>
                  <a:pt x="10827" y="38579"/>
                  <a:pt x="6973" y="47118"/>
                </a:cubicBezTo>
                <a:cubicBezTo>
                  <a:pt x="3369" y="55130"/>
                  <a:pt x="0" y="65817"/>
                  <a:pt x="3022" y="74481"/>
                </a:cubicBezTo>
                <a:cubicBezTo>
                  <a:pt x="4062" y="77461"/>
                  <a:pt x="5684" y="80247"/>
                  <a:pt x="7500" y="83325"/>
                </a:cubicBezTo>
                <a:cubicBezTo>
                  <a:pt x="11450" y="90075"/>
                  <a:pt x="16468" y="96119"/>
                  <a:pt x="24688" y="97200"/>
                </a:cubicBezTo>
                <a:cubicBezTo>
                  <a:pt x="25270" y="97251"/>
                  <a:pt x="25842" y="97275"/>
                  <a:pt x="26403" y="97275"/>
                </a:cubicBezTo>
                <a:cubicBezTo>
                  <a:pt x="36788" y="97275"/>
                  <a:pt x="43701" y="88902"/>
                  <a:pt x="50776" y="82063"/>
                </a:cubicBezTo>
                <a:cubicBezTo>
                  <a:pt x="66510" y="66801"/>
                  <a:pt x="77294" y="42072"/>
                  <a:pt x="72706" y="19810"/>
                </a:cubicBezTo>
                <a:cubicBezTo>
                  <a:pt x="70420" y="8701"/>
                  <a:pt x="60689" y="1"/>
                  <a:pt x="4890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8" name="Google Shape;98;p9"/>
          <p:cNvSpPr txBox="1">
            <a:spLocks noGrp="1"/>
          </p:cNvSpPr>
          <p:nvPr>
            <p:ph type="body" idx="1"/>
          </p:nvPr>
        </p:nvSpPr>
        <p:spPr>
          <a:xfrm>
            <a:off x="4416725" y="2272796"/>
            <a:ext cx="3336900" cy="239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Spartan"/>
              <a:buChar char="■"/>
              <a:defRPr sz="1400"/>
            </a:lvl1pPr>
            <a:lvl2pPr marL="914400" lvl="1" indent="-317500" rtl="0"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Spartan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/>
            </a:lvl9pPr>
          </a:lstStyle>
          <a:p/>
        </p:txBody>
      </p:sp>
      <p:sp>
        <p:nvSpPr>
          <p:cNvPr id="99" name="Google Shape;99;p9"/>
          <p:cNvSpPr txBox="1">
            <a:spLocks noGrp="1"/>
          </p:cNvSpPr>
          <p:nvPr>
            <p:ph type="subTitle" idx="2"/>
          </p:nvPr>
        </p:nvSpPr>
        <p:spPr>
          <a:xfrm>
            <a:off x="4477675" y="1524000"/>
            <a:ext cx="3737400" cy="59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Handlee" panose="02000000000000000000"/>
              <a:buNone/>
              <a:defRPr sz="2000" b="1">
                <a:solidFill>
                  <a:schemeClr val="accent1"/>
                </a:solidFill>
                <a:latin typeface="Handlee" panose="02000000000000000000"/>
                <a:ea typeface="Handlee" panose="02000000000000000000"/>
                <a:cs typeface="Handlee" panose="02000000000000000000"/>
                <a:sym typeface="Handlee" panose="0200000000000000000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A3"/>
              </a:buClr>
              <a:buSzPts val="2100"/>
              <a:buNone/>
              <a:defRPr sz="2100">
                <a:solidFill>
                  <a:srgbClr val="FF00A3"/>
                </a:solidFill>
              </a:defRPr>
            </a:lvl9pPr>
          </a:lstStyle>
          <a:p/>
        </p:txBody>
      </p:sp>
      <p:sp>
        <p:nvSpPr>
          <p:cNvPr id="100" name="Google Shape;100;p9"/>
          <p:cNvSpPr txBox="1">
            <a:spLocks noGrp="1"/>
          </p:cNvSpPr>
          <p:nvPr>
            <p:ph type="title"/>
          </p:nvPr>
        </p:nvSpPr>
        <p:spPr>
          <a:xfrm>
            <a:off x="713225" y="569300"/>
            <a:ext cx="7708200" cy="4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11"/>
          <p:cNvGrpSpPr/>
          <p:nvPr/>
        </p:nvGrpSpPr>
        <p:grpSpPr>
          <a:xfrm flipH="1">
            <a:off x="-558370" y="-1779215"/>
            <a:ext cx="10481321" cy="9800984"/>
            <a:chOff x="-796495" y="-1807790"/>
            <a:chExt cx="10481321" cy="9800984"/>
          </a:xfrm>
        </p:grpSpPr>
        <p:sp>
          <p:nvSpPr>
            <p:cNvPr id="105" name="Google Shape;105;p11"/>
            <p:cNvSpPr/>
            <p:nvPr/>
          </p:nvSpPr>
          <p:spPr>
            <a:xfrm>
              <a:off x="-12661" y="-42117"/>
              <a:ext cx="9304236" cy="5277968"/>
            </a:xfrm>
            <a:custGeom>
              <a:avLst/>
              <a:gdLst/>
              <a:ahLst/>
              <a:cxnLst/>
              <a:rect l="l" t="t" r="r" b="b"/>
              <a:pathLst>
                <a:path w="198766" h="112753" extrusionOk="0">
                  <a:moveTo>
                    <a:pt x="1" y="0"/>
                  </a:moveTo>
                  <a:lnTo>
                    <a:pt x="1" y="112753"/>
                  </a:lnTo>
                  <a:lnTo>
                    <a:pt x="198766" y="112753"/>
                  </a:lnTo>
                  <a:lnTo>
                    <a:pt x="19876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06;p11"/>
            <p:cNvSpPr/>
            <p:nvPr/>
          </p:nvSpPr>
          <p:spPr>
            <a:xfrm>
              <a:off x="-796495" y="614206"/>
              <a:ext cx="1657917" cy="1668964"/>
            </a:xfrm>
            <a:custGeom>
              <a:avLst/>
              <a:gdLst/>
              <a:ahLst/>
              <a:cxnLst/>
              <a:rect l="l" t="t" r="r" b="b"/>
              <a:pathLst>
                <a:path w="35418" h="35654" extrusionOk="0">
                  <a:moveTo>
                    <a:pt x="19607" y="0"/>
                  </a:moveTo>
                  <a:cubicBezTo>
                    <a:pt x="13433" y="0"/>
                    <a:pt x="7932" y="3267"/>
                    <a:pt x="3660" y="8103"/>
                  </a:cubicBezTo>
                  <a:cubicBezTo>
                    <a:pt x="389" y="11818"/>
                    <a:pt x="708" y="15852"/>
                    <a:pt x="1" y="20800"/>
                  </a:cubicBezTo>
                  <a:cubicBezTo>
                    <a:pt x="1490" y="26872"/>
                    <a:pt x="6794" y="35654"/>
                    <a:pt x="13978" y="35654"/>
                  </a:cubicBezTo>
                  <a:cubicBezTo>
                    <a:pt x="14551" y="35654"/>
                    <a:pt x="15137" y="35598"/>
                    <a:pt x="15734" y="35480"/>
                  </a:cubicBezTo>
                  <a:cubicBezTo>
                    <a:pt x="19158" y="34801"/>
                    <a:pt x="22748" y="31210"/>
                    <a:pt x="25229" y="28909"/>
                  </a:cubicBezTo>
                  <a:cubicBezTo>
                    <a:pt x="28002" y="26303"/>
                    <a:pt x="29915" y="23406"/>
                    <a:pt x="31675" y="20093"/>
                  </a:cubicBezTo>
                  <a:cubicBezTo>
                    <a:pt x="35418" y="13065"/>
                    <a:pt x="32728" y="3140"/>
                    <a:pt x="24910" y="798"/>
                  </a:cubicBezTo>
                  <a:cubicBezTo>
                    <a:pt x="23098" y="254"/>
                    <a:pt x="21327" y="0"/>
                    <a:pt x="196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107;p11"/>
            <p:cNvSpPr/>
            <p:nvPr/>
          </p:nvSpPr>
          <p:spPr>
            <a:xfrm>
              <a:off x="2689914" y="3439705"/>
              <a:ext cx="3618179" cy="4553490"/>
            </a:xfrm>
            <a:custGeom>
              <a:avLst/>
              <a:gdLst/>
              <a:ahLst/>
              <a:cxnLst/>
              <a:rect l="l" t="t" r="r" b="b"/>
              <a:pathLst>
                <a:path w="77295" h="97276" extrusionOk="0">
                  <a:moveTo>
                    <a:pt x="48905" y="1"/>
                  </a:moveTo>
                  <a:cubicBezTo>
                    <a:pt x="48896" y="1"/>
                    <a:pt x="48887" y="1"/>
                    <a:pt x="48877" y="1"/>
                  </a:cubicBezTo>
                  <a:cubicBezTo>
                    <a:pt x="38010" y="29"/>
                    <a:pt x="28126" y="15623"/>
                    <a:pt x="22041" y="23192"/>
                  </a:cubicBezTo>
                  <a:cubicBezTo>
                    <a:pt x="16191" y="30483"/>
                    <a:pt x="10827" y="38579"/>
                    <a:pt x="6973" y="47118"/>
                  </a:cubicBezTo>
                  <a:cubicBezTo>
                    <a:pt x="3369" y="55130"/>
                    <a:pt x="0" y="65817"/>
                    <a:pt x="3022" y="74481"/>
                  </a:cubicBezTo>
                  <a:cubicBezTo>
                    <a:pt x="4062" y="77461"/>
                    <a:pt x="5684" y="80247"/>
                    <a:pt x="7500" y="83325"/>
                  </a:cubicBezTo>
                  <a:cubicBezTo>
                    <a:pt x="11450" y="90075"/>
                    <a:pt x="16468" y="96119"/>
                    <a:pt x="24688" y="97200"/>
                  </a:cubicBezTo>
                  <a:cubicBezTo>
                    <a:pt x="25270" y="97251"/>
                    <a:pt x="25842" y="97275"/>
                    <a:pt x="26403" y="97275"/>
                  </a:cubicBezTo>
                  <a:cubicBezTo>
                    <a:pt x="36788" y="97275"/>
                    <a:pt x="43701" y="88902"/>
                    <a:pt x="50776" y="82063"/>
                  </a:cubicBezTo>
                  <a:cubicBezTo>
                    <a:pt x="66510" y="66801"/>
                    <a:pt x="77294" y="42072"/>
                    <a:pt x="72706" y="19810"/>
                  </a:cubicBezTo>
                  <a:cubicBezTo>
                    <a:pt x="70420" y="8701"/>
                    <a:pt x="60689" y="1"/>
                    <a:pt x="489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108;p11"/>
            <p:cNvSpPr/>
            <p:nvPr/>
          </p:nvSpPr>
          <p:spPr>
            <a:xfrm>
              <a:off x="2689918" y="71768"/>
              <a:ext cx="1429531" cy="1150637"/>
            </a:xfrm>
            <a:custGeom>
              <a:avLst/>
              <a:gdLst/>
              <a:ahLst/>
              <a:cxnLst/>
              <a:rect l="l" t="t" r="r" b="b"/>
              <a:pathLst>
                <a:path w="30539" h="24581" extrusionOk="0">
                  <a:moveTo>
                    <a:pt x="11034" y="0"/>
                  </a:moveTo>
                  <a:cubicBezTo>
                    <a:pt x="10036" y="0"/>
                    <a:pt x="9052" y="200"/>
                    <a:pt x="8096" y="664"/>
                  </a:cubicBezTo>
                  <a:cubicBezTo>
                    <a:pt x="7403" y="1010"/>
                    <a:pt x="6779" y="1468"/>
                    <a:pt x="6252" y="2050"/>
                  </a:cubicBezTo>
                  <a:cubicBezTo>
                    <a:pt x="2551" y="6056"/>
                    <a:pt x="1" y="15011"/>
                    <a:pt x="5005" y="19017"/>
                  </a:cubicBezTo>
                  <a:cubicBezTo>
                    <a:pt x="7126" y="20722"/>
                    <a:pt x="9940" y="21956"/>
                    <a:pt x="12379" y="23162"/>
                  </a:cubicBezTo>
                  <a:cubicBezTo>
                    <a:pt x="14231" y="24059"/>
                    <a:pt x="15997" y="24581"/>
                    <a:pt x="17752" y="24581"/>
                  </a:cubicBezTo>
                  <a:cubicBezTo>
                    <a:pt x="19466" y="24581"/>
                    <a:pt x="21168" y="24084"/>
                    <a:pt x="22928" y="22954"/>
                  </a:cubicBezTo>
                  <a:cubicBezTo>
                    <a:pt x="25770" y="21165"/>
                    <a:pt x="28903" y="18587"/>
                    <a:pt x="29956" y="15274"/>
                  </a:cubicBezTo>
                  <a:cubicBezTo>
                    <a:pt x="30538" y="13472"/>
                    <a:pt x="30386" y="11365"/>
                    <a:pt x="29221" y="9868"/>
                  </a:cubicBezTo>
                  <a:cubicBezTo>
                    <a:pt x="28265" y="8648"/>
                    <a:pt x="26782" y="7983"/>
                    <a:pt x="25409" y="7248"/>
                  </a:cubicBezTo>
                  <a:cubicBezTo>
                    <a:pt x="21496" y="5152"/>
                    <a:pt x="16093" y="0"/>
                    <a:pt x="110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11"/>
            <p:cNvSpPr/>
            <p:nvPr/>
          </p:nvSpPr>
          <p:spPr>
            <a:xfrm>
              <a:off x="5128387" y="-1807790"/>
              <a:ext cx="4556439" cy="5209110"/>
            </a:xfrm>
            <a:custGeom>
              <a:avLst/>
              <a:gdLst/>
              <a:ahLst/>
              <a:cxnLst/>
              <a:rect l="l" t="t" r="r" b="b"/>
              <a:pathLst>
                <a:path w="97339" h="111282" extrusionOk="0">
                  <a:moveTo>
                    <a:pt x="26346" y="1"/>
                  </a:moveTo>
                  <a:cubicBezTo>
                    <a:pt x="17212" y="1"/>
                    <a:pt x="8898" y="5244"/>
                    <a:pt x="5047" y="18369"/>
                  </a:cubicBezTo>
                  <a:cubicBezTo>
                    <a:pt x="1" y="35572"/>
                    <a:pt x="9066" y="55103"/>
                    <a:pt x="17647" y="69644"/>
                  </a:cubicBezTo>
                  <a:cubicBezTo>
                    <a:pt x="25715" y="83298"/>
                    <a:pt x="37566" y="94665"/>
                    <a:pt x="51414" y="102400"/>
                  </a:cubicBezTo>
                  <a:cubicBezTo>
                    <a:pt x="55892" y="104909"/>
                    <a:pt x="60563" y="107030"/>
                    <a:pt x="65401" y="108735"/>
                  </a:cubicBezTo>
                  <a:cubicBezTo>
                    <a:pt x="69419" y="110149"/>
                    <a:pt x="73660" y="111281"/>
                    <a:pt x="77881" y="111281"/>
                  </a:cubicBezTo>
                  <a:cubicBezTo>
                    <a:pt x="79122" y="111281"/>
                    <a:pt x="80361" y="111184"/>
                    <a:pt x="81592" y="110966"/>
                  </a:cubicBezTo>
                  <a:cubicBezTo>
                    <a:pt x="94636" y="108638"/>
                    <a:pt x="97339" y="94443"/>
                    <a:pt x="91739" y="84185"/>
                  </a:cubicBezTo>
                  <a:cubicBezTo>
                    <a:pt x="86859" y="75230"/>
                    <a:pt x="80122" y="67939"/>
                    <a:pt x="75146" y="59067"/>
                  </a:cubicBezTo>
                  <a:cubicBezTo>
                    <a:pt x="68853" y="47853"/>
                    <a:pt x="64874" y="36667"/>
                    <a:pt x="60078" y="24856"/>
                  </a:cubicBezTo>
                  <a:cubicBezTo>
                    <a:pt x="54435" y="10933"/>
                    <a:pt x="39536" y="1"/>
                    <a:pt x="26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10" name="Google Shape;11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1" name="Google Shape;111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Handlee" panose="02000000000000000000"/>
              <a:buNone/>
              <a:defRPr sz="2800">
                <a:solidFill>
                  <a:schemeClr val="accent1"/>
                </a:solidFill>
                <a:latin typeface="Handlee" panose="02000000000000000000"/>
                <a:ea typeface="Handlee" panose="02000000000000000000"/>
                <a:cs typeface="Handlee" panose="02000000000000000000"/>
                <a:sym typeface="Handlee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loo 2" panose="03080502040302020200"/>
              <a:buChar char="●"/>
              <a:defRPr sz="1800"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 panose="03080502040302020200"/>
              <a:buChar char="○"/>
              <a:defRPr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 panose="03080502040302020200"/>
              <a:buChar char="■"/>
              <a:defRPr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 panose="03080502040302020200"/>
              <a:buChar char="●"/>
              <a:defRPr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 panose="03080502040302020200"/>
              <a:buChar char="○"/>
              <a:defRPr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 panose="03080502040302020200"/>
              <a:buChar char="■"/>
              <a:defRPr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 panose="03080502040302020200"/>
              <a:buChar char="●"/>
              <a:defRPr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loo 2" panose="03080502040302020200"/>
              <a:buChar char="○"/>
              <a:defRPr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Baloo 2" panose="03080502040302020200"/>
              <a:buChar char="■"/>
              <a:defRPr>
                <a:solidFill>
                  <a:schemeClr val="dk2"/>
                </a:solidFill>
                <a:latin typeface="Baloo 2" panose="03080502040302020200"/>
                <a:ea typeface="Baloo 2" panose="03080502040302020200"/>
                <a:cs typeface="Baloo 2" panose="03080502040302020200"/>
                <a:sym typeface="Baloo 2" panose="030805020403020202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microsoft.com/office/2007/relationships/media" Target="../media/media2.mp3"/><Relationship Id="rId4" Type="http://schemas.openxmlformats.org/officeDocument/2006/relationships/audio" Target="../media/media2.mp3"/><Relationship Id="rId3" Type="http://schemas.openxmlformats.org/officeDocument/2006/relationships/image" Target="../media/image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smos - 8918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8560" y="761931"/>
            <a:ext cx="6786880" cy="10147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Welcome to class </a:t>
            </a:r>
            <a:endParaRPr lang="en-US" sz="6000" b="1" cap="none" spc="0" dirty="0">
              <a:ln w="0"/>
              <a:solidFill>
                <a:srgbClr val="FFFF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BaiHocDauTienBeat-V.A-4161976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622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7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3.58025E-6 L 0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 showWhenStopped="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7" name="Google Shape;2397;p60"/>
          <p:cNvSpPr txBox="1">
            <a:spLocks noGrp="1"/>
          </p:cNvSpPr>
          <p:nvPr>
            <p:ph type="ctrTitle"/>
          </p:nvPr>
        </p:nvSpPr>
        <p:spPr>
          <a:xfrm>
            <a:off x="1847850" y="647700"/>
            <a:ext cx="5486400" cy="1044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smtClean="0"/>
              <a:t>HOMEWORK</a:t>
            </a:r>
            <a:endParaRPr b="1" dirty="0"/>
          </a:p>
        </p:txBody>
      </p:sp>
      <p:sp>
        <p:nvSpPr>
          <p:cNvPr id="2398" name="Google Shape;2398;p60"/>
          <p:cNvSpPr txBox="1">
            <a:spLocks noGrp="1"/>
          </p:cNvSpPr>
          <p:nvPr>
            <p:ph type="subTitle" idx="1"/>
          </p:nvPr>
        </p:nvSpPr>
        <p:spPr>
          <a:xfrm>
            <a:off x="1802237" y="1914376"/>
            <a:ext cx="5935238" cy="2451363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vi-VN" altLang="en-US" sz="2800" dirty="0" smtClean="0">
                <a:solidFill>
                  <a:srgbClr val="002060"/>
                </a:solidFill>
                <a:sym typeface="+mn-ea"/>
              </a:rPr>
              <a:t>Learn the lesson’s today</a:t>
            </a:r>
            <a:endParaRPr lang="vi-VN" altLang="en-US" sz="2800" dirty="0" smtClean="0">
              <a:solidFill>
                <a:srgbClr val="002060"/>
              </a:solidFill>
              <a:sym typeface="+mn-ea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2800" dirty="0" smtClean="0">
                <a:solidFill>
                  <a:srgbClr val="002060"/>
                </a:solidFill>
                <a:sym typeface="+mn-ea"/>
              </a:rPr>
              <a:t> prepare for new lesson: </a:t>
            </a:r>
            <a:endParaRPr lang="en-US" sz="2800" dirty="0" smtClean="0">
              <a:solidFill>
                <a:srgbClr val="002060"/>
              </a:solidFill>
              <a:sym typeface="+mn-e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</a:pPr>
            <a:r>
              <a:rPr lang="en-US" sz="2800" dirty="0">
                <a:solidFill>
                  <a:srgbClr val="002060"/>
                </a:solidFill>
              </a:rPr>
              <a:t>      </a:t>
            </a:r>
            <a:r>
              <a:rPr lang="en-US" sz="2800" dirty="0">
                <a:solidFill>
                  <a:srgbClr val="0070C0"/>
                </a:solidFill>
              </a:rPr>
              <a:t>Communication</a:t>
            </a:r>
            <a:endParaRPr sz="2800" dirty="0">
              <a:solidFill>
                <a:srgbClr val="00206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2060"/>
              </a:solidFill>
            </a:endParaRPr>
          </a:p>
        </p:txBody>
      </p:sp>
      <p:grpSp>
        <p:nvGrpSpPr>
          <p:cNvPr id="2399" name="Google Shape;2399;p60"/>
          <p:cNvGrpSpPr/>
          <p:nvPr/>
        </p:nvGrpSpPr>
        <p:grpSpPr>
          <a:xfrm flipH="1">
            <a:off x="6417005" y="-1023297"/>
            <a:ext cx="3393304" cy="1796989"/>
            <a:chOff x="-1085827" y="927365"/>
            <a:chExt cx="3393304" cy="1796989"/>
          </a:xfrm>
        </p:grpSpPr>
        <p:sp>
          <p:nvSpPr>
            <p:cNvPr id="2400" name="Google Shape;2400;p60"/>
            <p:cNvSpPr/>
            <p:nvPr/>
          </p:nvSpPr>
          <p:spPr>
            <a:xfrm>
              <a:off x="1640153" y="2041303"/>
              <a:ext cx="667323" cy="530732"/>
            </a:xfrm>
            <a:custGeom>
              <a:avLst/>
              <a:gdLst/>
              <a:ahLst/>
              <a:cxnLst/>
              <a:rect l="l" t="t" r="r" b="b"/>
              <a:pathLst>
                <a:path w="14256" h="11338" extrusionOk="0">
                  <a:moveTo>
                    <a:pt x="1603" y="911"/>
                  </a:moveTo>
                  <a:cubicBezTo>
                    <a:pt x="6724" y="2124"/>
                    <a:pt x="11045" y="5533"/>
                    <a:pt x="13436" y="10223"/>
                  </a:cubicBezTo>
                  <a:lnTo>
                    <a:pt x="13436" y="10223"/>
                  </a:lnTo>
                  <a:cubicBezTo>
                    <a:pt x="8967" y="7650"/>
                    <a:pt x="3720" y="5802"/>
                    <a:pt x="916" y="1316"/>
                  </a:cubicBezTo>
                  <a:lnTo>
                    <a:pt x="916" y="1316"/>
                  </a:lnTo>
                  <a:cubicBezTo>
                    <a:pt x="3180" y="2506"/>
                    <a:pt x="5235" y="4056"/>
                    <a:pt x="7012" y="5908"/>
                  </a:cubicBezTo>
                  <a:cubicBezTo>
                    <a:pt x="7028" y="5924"/>
                    <a:pt x="7045" y="5931"/>
                    <a:pt x="7062" y="5931"/>
                  </a:cubicBezTo>
                  <a:cubicBezTo>
                    <a:pt x="7210" y="5931"/>
                    <a:pt x="7383" y="5405"/>
                    <a:pt x="7234" y="5256"/>
                  </a:cubicBezTo>
                  <a:cubicBezTo>
                    <a:pt x="5583" y="3536"/>
                    <a:pt x="3685" y="2072"/>
                    <a:pt x="1603" y="911"/>
                  </a:cubicBezTo>
                  <a:close/>
                  <a:moveTo>
                    <a:pt x="685" y="1"/>
                  </a:moveTo>
                  <a:cubicBezTo>
                    <a:pt x="578" y="1"/>
                    <a:pt x="493" y="151"/>
                    <a:pt x="457" y="312"/>
                  </a:cubicBezTo>
                  <a:lnTo>
                    <a:pt x="457" y="312"/>
                  </a:lnTo>
                  <a:cubicBezTo>
                    <a:pt x="396" y="283"/>
                    <a:pt x="336" y="253"/>
                    <a:pt x="275" y="224"/>
                  </a:cubicBezTo>
                  <a:cubicBezTo>
                    <a:pt x="260" y="217"/>
                    <a:pt x="246" y="214"/>
                    <a:pt x="233" y="214"/>
                  </a:cubicBezTo>
                  <a:cubicBezTo>
                    <a:pt x="58" y="214"/>
                    <a:pt x="1" y="759"/>
                    <a:pt x="39" y="862"/>
                  </a:cubicBezTo>
                  <a:cubicBezTo>
                    <a:pt x="2812" y="6421"/>
                    <a:pt x="8967" y="8292"/>
                    <a:pt x="13943" y="11314"/>
                  </a:cubicBezTo>
                  <a:cubicBezTo>
                    <a:pt x="13968" y="11330"/>
                    <a:pt x="13992" y="11338"/>
                    <a:pt x="14014" y="11338"/>
                  </a:cubicBezTo>
                  <a:cubicBezTo>
                    <a:pt x="14195" y="11338"/>
                    <a:pt x="14256" y="10829"/>
                    <a:pt x="14206" y="10718"/>
                  </a:cubicBezTo>
                  <a:cubicBezTo>
                    <a:pt x="11794" y="5090"/>
                    <a:pt x="6721" y="1070"/>
                    <a:pt x="705" y="3"/>
                  </a:cubicBezTo>
                  <a:cubicBezTo>
                    <a:pt x="698" y="1"/>
                    <a:pt x="691" y="1"/>
                    <a:pt x="6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1" name="Google Shape;2401;p60"/>
            <p:cNvSpPr/>
            <p:nvPr/>
          </p:nvSpPr>
          <p:spPr>
            <a:xfrm>
              <a:off x="1638983" y="1763579"/>
              <a:ext cx="393391" cy="313159"/>
            </a:xfrm>
            <a:custGeom>
              <a:avLst/>
              <a:gdLst/>
              <a:ahLst/>
              <a:cxnLst/>
              <a:rect l="l" t="t" r="r" b="b"/>
              <a:pathLst>
                <a:path w="8404" h="6690" extrusionOk="0">
                  <a:moveTo>
                    <a:pt x="7516" y="771"/>
                  </a:moveTo>
                  <a:cubicBezTo>
                    <a:pt x="5923" y="3064"/>
                    <a:pt x="3563" y="5032"/>
                    <a:pt x="875" y="5846"/>
                  </a:cubicBezTo>
                  <a:lnTo>
                    <a:pt x="875" y="5846"/>
                  </a:lnTo>
                  <a:cubicBezTo>
                    <a:pt x="1056" y="3841"/>
                    <a:pt x="1631" y="1930"/>
                    <a:pt x="3863" y="1375"/>
                  </a:cubicBezTo>
                  <a:cubicBezTo>
                    <a:pt x="5039" y="1075"/>
                    <a:pt x="6299" y="952"/>
                    <a:pt x="7516" y="771"/>
                  </a:cubicBezTo>
                  <a:close/>
                  <a:moveTo>
                    <a:pt x="8153" y="0"/>
                  </a:moveTo>
                  <a:cubicBezTo>
                    <a:pt x="8142" y="0"/>
                    <a:pt x="8130" y="1"/>
                    <a:pt x="8118" y="3"/>
                  </a:cubicBezTo>
                  <a:cubicBezTo>
                    <a:pt x="6191" y="308"/>
                    <a:pt x="3544" y="238"/>
                    <a:pt x="2005" y="1611"/>
                  </a:cubicBezTo>
                  <a:cubicBezTo>
                    <a:pt x="753" y="2723"/>
                    <a:pt x="514" y="4388"/>
                    <a:pt x="397" y="5978"/>
                  </a:cubicBezTo>
                  <a:lnTo>
                    <a:pt x="397" y="5978"/>
                  </a:lnTo>
                  <a:cubicBezTo>
                    <a:pt x="379" y="5982"/>
                    <a:pt x="360" y="5987"/>
                    <a:pt x="342" y="5991"/>
                  </a:cubicBezTo>
                  <a:cubicBezTo>
                    <a:pt x="64" y="6057"/>
                    <a:pt x="1" y="6689"/>
                    <a:pt x="259" y="6689"/>
                  </a:cubicBezTo>
                  <a:cubicBezTo>
                    <a:pt x="272" y="6689"/>
                    <a:pt x="286" y="6687"/>
                    <a:pt x="300" y="6684"/>
                  </a:cubicBezTo>
                  <a:cubicBezTo>
                    <a:pt x="354" y="6671"/>
                    <a:pt x="408" y="6658"/>
                    <a:pt x="461" y="6644"/>
                  </a:cubicBezTo>
                  <a:lnTo>
                    <a:pt x="461" y="6644"/>
                  </a:lnTo>
                  <a:cubicBezTo>
                    <a:pt x="483" y="6657"/>
                    <a:pt x="507" y="6662"/>
                    <a:pt x="532" y="6662"/>
                  </a:cubicBezTo>
                  <a:cubicBezTo>
                    <a:pt x="591" y="6662"/>
                    <a:pt x="657" y="6631"/>
                    <a:pt x="713" y="6577"/>
                  </a:cubicBezTo>
                  <a:lnTo>
                    <a:pt x="713" y="6577"/>
                  </a:lnTo>
                  <a:cubicBezTo>
                    <a:pt x="3863" y="5688"/>
                    <a:pt x="6556" y="3308"/>
                    <a:pt x="8257" y="571"/>
                  </a:cubicBezTo>
                  <a:cubicBezTo>
                    <a:pt x="8337" y="438"/>
                    <a:pt x="8403" y="0"/>
                    <a:pt x="81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2" name="Google Shape;2402;p60"/>
            <p:cNvSpPr/>
            <p:nvPr/>
          </p:nvSpPr>
          <p:spPr>
            <a:xfrm>
              <a:off x="1178419" y="1874097"/>
              <a:ext cx="399008" cy="850257"/>
            </a:xfrm>
            <a:custGeom>
              <a:avLst/>
              <a:gdLst/>
              <a:ahLst/>
              <a:cxnLst/>
              <a:rect l="l" t="t" r="r" b="b"/>
              <a:pathLst>
                <a:path w="8524" h="18164" extrusionOk="0">
                  <a:moveTo>
                    <a:pt x="1697" y="1483"/>
                  </a:moveTo>
                  <a:cubicBezTo>
                    <a:pt x="3308" y="3226"/>
                    <a:pt x="4699" y="5173"/>
                    <a:pt x="5592" y="7401"/>
                  </a:cubicBezTo>
                  <a:cubicBezTo>
                    <a:pt x="6133" y="8745"/>
                    <a:pt x="6480" y="10173"/>
                    <a:pt x="6604" y="11628"/>
                  </a:cubicBezTo>
                  <a:cubicBezTo>
                    <a:pt x="6646" y="12252"/>
                    <a:pt x="6577" y="16854"/>
                    <a:pt x="5745" y="16951"/>
                  </a:cubicBezTo>
                  <a:cubicBezTo>
                    <a:pt x="5720" y="16954"/>
                    <a:pt x="5696" y="16956"/>
                    <a:pt x="5672" y="16956"/>
                  </a:cubicBezTo>
                  <a:cubicBezTo>
                    <a:pt x="5014" y="16956"/>
                    <a:pt x="4683" y="15882"/>
                    <a:pt x="4442" y="15440"/>
                  </a:cubicBezTo>
                  <a:cubicBezTo>
                    <a:pt x="2876" y="12668"/>
                    <a:pt x="921" y="9965"/>
                    <a:pt x="921" y="6707"/>
                  </a:cubicBezTo>
                  <a:cubicBezTo>
                    <a:pt x="921" y="4915"/>
                    <a:pt x="1558" y="3236"/>
                    <a:pt x="1697" y="1483"/>
                  </a:cubicBezTo>
                  <a:close/>
                  <a:moveTo>
                    <a:pt x="1637" y="1"/>
                  </a:moveTo>
                  <a:cubicBezTo>
                    <a:pt x="1581" y="1"/>
                    <a:pt x="1494" y="189"/>
                    <a:pt x="1449" y="352"/>
                  </a:cubicBezTo>
                  <a:lnTo>
                    <a:pt x="1449" y="352"/>
                  </a:lnTo>
                  <a:cubicBezTo>
                    <a:pt x="1384" y="285"/>
                    <a:pt x="1319" y="217"/>
                    <a:pt x="1254" y="151"/>
                  </a:cubicBezTo>
                  <a:cubicBezTo>
                    <a:pt x="1247" y="144"/>
                    <a:pt x="1239" y="140"/>
                    <a:pt x="1230" y="140"/>
                  </a:cubicBezTo>
                  <a:cubicBezTo>
                    <a:pt x="1124" y="140"/>
                    <a:pt x="930" y="674"/>
                    <a:pt x="1046" y="802"/>
                  </a:cubicBezTo>
                  <a:cubicBezTo>
                    <a:pt x="1186" y="945"/>
                    <a:pt x="1326" y="1089"/>
                    <a:pt x="1463" y="1235"/>
                  </a:cubicBezTo>
                  <a:lnTo>
                    <a:pt x="1463" y="1235"/>
                  </a:lnTo>
                  <a:cubicBezTo>
                    <a:pt x="1504" y="3964"/>
                    <a:pt x="0" y="6342"/>
                    <a:pt x="769" y="9147"/>
                  </a:cubicBezTo>
                  <a:cubicBezTo>
                    <a:pt x="1628" y="12335"/>
                    <a:pt x="3777" y="15288"/>
                    <a:pt x="5371" y="18143"/>
                  </a:cubicBezTo>
                  <a:cubicBezTo>
                    <a:pt x="5380" y="18157"/>
                    <a:pt x="5390" y="18163"/>
                    <a:pt x="5401" y="18163"/>
                  </a:cubicBezTo>
                  <a:cubicBezTo>
                    <a:pt x="5456" y="18163"/>
                    <a:pt x="5525" y="18016"/>
                    <a:pt x="5537" y="18005"/>
                  </a:cubicBezTo>
                  <a:cubicBezTo>
                    <a:pt x="8524" y="11857"/>
                    <a:pt x="6101" y="5373"/>
                    <a:pt x="1720" y="641"/>
                  </a:cubicBezTo>
                  <a:lnTo>
                    <a:pt x="1720" y="641"/>
                  </a:lnTo>
                  <a:cubicBezTo>
                    <a:pt x="1715" y="460"/>
                    <a:pt x="1704" y="278"/>
                    <a:pt x="1683" y="95"/>
                  </a:cubicBezTo>
                  <a:cubicBezTo>
                    <a:pt x="1675" y="28"/>
                    <a:pt x="1658" y="1"/>
                    <a:pt x="163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3" name="Google Shape;2403;p60"/>
            <p:cNvSpPr/>
            <p:nvPr/>
          </p:nvSpPr>
          <p:spPr>
            <a:xfrm>
              <a:off x="1224995" y="1859446"/>
              <a:ext cx="125544" cy="461500"/>
            </a:xfrm>
            <a:custGeom>
              <a:avLst/>
              <a:gdLst/>
              <a:ahLst/>
              <a:cxnLst/>
              <a:rect l="l" t="t" r="r" b="b"/>
              <a:pathLst>
                <a:path w="2682" h="9859" extrusionOk="0">
                  <a:moveTo>
                    <a:pt x="291" y="1"/>
                  </a:moveTo>
                  <a:cubicBezTo>
                    <a:pt x="230" y="1"/>
                    <a:pt x="1" y="515"/>
                    <a:pt x="92" y="672"/>
                  </a:cubicBezTo>
                  <a:cubicBezTo>
                    <a:pt x="1825" y="3402"/>
                    <a:pt x="2158" y="6605"/>
                    <a:pt x="2421" y="9765"/>
                  </a:cubicBezTo>
                  <a:cubicBezTo>
                    <a:pt x="2427" y="9831"/>
                    <a:pt x="2440" y="9859"/>
                    <a:pt x="2459" y="9859"/>
                  </a:cubicBezTo>
                  <a:cubicBezTo>
                    <a:pt x="2533" y="9859"/>
                    <a:pt x="2682" y="9419"/>
                    <a:pt x="2671" y="9308"/>
                  </a:cubicBezTo>
                  <a:cubicBezTo>
                    <a:pt x="2407" y="6092"/>
                    <a:pt x="2075" y="2806"/>
                    <a:pt x="300" y="6"/>
                  </a:cubicBezTo>
                  <a:cubicBezTo>
                    <a:pt x="298" y="2"/>
                    <a:pt x="295" y="1"/>
                    <a:pt x="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4" name="Google Shape;2404;p60"/>
            <p:cNvSpPr/>
            <p:nvPr/>
          </p:nvSpPr>
          <p:spPr>
            <a:xfrm>
              <a:off x="898589" y="1543853"/>
              <a:ext cx="978329" cy="243646"/>
            </a:xfrm>
            <a:custGeom>
              <a:avLst/>
              <a:gdLst/>
              <a:ahLst/>
              <a:cxnLst/>
              <a:rect l="l" t="t" r="r" b="b"/>
              <a:pathLst>
                <a:path w="20900" h="5205" extrusionOk="0">
                  <a:moveTo>
                    <a:pt x="6191" y="711"/>
                  </a:moveTo>
                  <a:cubicBezTo>
                    <a:pt x="7201" y="711"/>
                    <a:pt x="8213" y="885"/>
                    <a:pt x="9200" y="1079"/>
                  </a:cubicBezTo>
                  <a:cubicBezTo>
                    <a:pt x="12508" y="1723"/>
                    <a:pt x="15816" y="2464"/>
                    <a:pt x="19114" y="3169"/>
                  </a:cubicBezTo>
                  <a:lnTo>
                    <a:pt x="19114" y="3169"/>
                  </a:lnTo>
                  <a:cubicBezTo>
                    <a:pt x="16821" y="3798"/>
                    <a:pt x="14548" y="4445"/>
                    <a:pt x="12204" y="4445"/>
                  </a:cubicBezTo>
                  <a:cubicBezTo>
                    <a:pt x="11478" y="4445"/>
                    <a:pt x="10746" y="4383"/>
                    <a:pt x="10004" y="4239"/>
                  </a:cubicBezTo>
                  <a:cubicBezTo>
                    <a:pt x="7316" y="3709"/>
                    <a:pt x="4685" y="2899"/>
                    <a:pt x="2160" y="1836"/>
                  </a:cubicBezTo>
                  <a:lnTo>
                    <a:pt x="2160" y="1836"/>
                  </a:lnTo>
                  <a:cubicBezTo>
                    <a:pt x="2841" y="1540"/>
                    <a:pt x="3502" y="1190"/>
                    <a:pt x="4251" y="968"/>
                  </a:cubicBezTo>
                  <a:cubicBezTo>
                    <a:pt x="4892" y="783"/>
                    <a:pt x="5541" y="711"/>
                    <a:pt x="6191" y="711"/>
                  </a:cubicBezTo>
                  <a:close/>
                  <a:moveTo>
                    <a:pt x="6257" y="1"/>
                  </a:moveTo>
                  <a:cubicBezTo>
                    <a:pt x="5713" y="1"/>
                    <a:pt x="5171" y="51"/>
                    <a:pt x="4640" y="178"/>
                  </a:cubicBezTo>
                  <a:cubicBezTo>
                    <a:pt x="3459" y="459"/>
                    <a:pt x="2465" y="1130"/>
                    <a:pt x="1333" y="1476"/>
                  </a:cubicBezTo>
                  <a:lnTo>
                    <a:pt x="1333" y="1476"/>
                  </a:lnTo>
                  <a:cubicBezTo>
                    <a:pt x="1103" y="1374"/>
                    <a:pt x="875" y="1269"/>
                    <a:pt x="647" y="1162"/>
                  </a:cubicBezTo>
                  <a:cubicBezTo>
                    <a:pt x="634" y="1156"/>
                    <a:pt x="622" y="1153"/>
                    <a:pt x="609" y="1153"/>
                  </a:cubicBezTo>
                  <a:cubicBezTo>
                    <a:pt x="479" y="1153"/>
                    <a:pt x="357" y="1459"/>
                    <a:pt x="379" y="1672"/>
                  </a:cubicBezTo>
                  <a:lnTo>
                    <a:pt x="379" y="1672"/>
                  </a:lnTo>
                  <a:cubicBezTo>
                    <a:pt x="366" y="1673"/>
                    <a:pt x="354" y="1674"/>
                    <a:pt x="342" y="1675"/>
                  </a:cubicBezTo>
                  <a:cubicBezTo>
                    <a:pt x="125" y="1702"/>
                    <a:pt x="1" y="2369"/>
                    <a:pt x="257" y="2369"/>
                  </a:cubicBezTo>
                  <a:cubicBezTo>
                    <a:pt x="262" y="2369"/>
                    <a:pt x="268" y="2369"/>
                    <a:pt x="273" y="2368"/>
                  </a:cubicBezTo>
                  <a:cubicBezTo>
                    <a:pt x="604" y="2340"/>
                    <a:pt x="916" y="2276"/>
                    <a:pt x="1216" y="2188"/>
                  </a:cubicBezTo>
                  <a:lnTo>
                    <a:pt x="1216" y="2188"/>
                  </a:lnTo>
                  <a:cubicBezTo>
                    <a:pt x="4242" y="3528"/>
                    <a:pt x="7428" y="4585"/>
                    <a:pt x="10697" y="5085"/>
                  </a:cubicBezTo>
                  <a:cubicBezTo>
                    <a:pt x="11224" y="5168"/>
                    <a:pt x="11750" y="5205"/>
                    <a:pt x="12275" y="5205"/>
                  </a:cubicBezTo>
                  <a:cubicBezTo>
                    <a:pt x="15080" y="5205"/>
                    <a:pt x="17856" y="4152"/>
                    <a:pt x="20553" y="3463"/>
                  </a:cubicBezTo>
                  <a:cubicBezTo>
                    <a:pt x="20747" y="3421"/>
                    <a:pt x="20899" y="2825"/>
                    <a:pt x="20664" y="2770"/>
                  </a:cubicBezTo>
                  <a:cubicBezTo>
                    <a:pt x="16685" y="1924"/>
                    <a:pt x="12707" y="940"/>
                    <a:pt x="8701" y="247"/>
                  </a:cubicBezTo>
                  <a:cubicBezTo>
                    <a:pt x="7901" y="114"/>
                    <a:pt x="7077" y="1"/>
                    <a:pt x="6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5" name="Google Shape;2405;p60"/>
            <p:cNvSpPr/>
            <p:nvPr/>
          </p:nvSpPr>
          <p:spPr>
            <a:xfrm>
              <a:off x="892223" y="1600072"/>
              <a:ext cx="542153" cy="81637"/>
            </a:xfrm>
            <a:custGeom>
              <a:avLst/>
              <a:gdLst/>
              <a:ahLst/>
              <a:cxnLst/>
              <a:rect l="l" t="t" r="r" b="b"/>
              <a:pathLst>
                <a:path w="11582" h="1744" extrusionOk="0">
                  <a:moveTo>
                    <a:pt x="362" y="1"/>
                  </a:moveTo>
                  <a:cubicBezTo>
                    <a:pt x="150" y="1"/>
                    <a:pt x="0" y="642"/>
                    <a:pt x="229" y="696"/>
                  </a:cubicBezTo>
                  <a:cubicBezTo>
                    <a:pt x="3268" y="1397"/>
                    <a:pt x="6376" y="1743"/>
                    <a:pt x="9486" y="1743"/>
                  </a:cubicBezTo>
                  <a:cubicBezTo>
                    <a:pt x="10065" y="1743"/>
                    <a:pt x="10643" y="1732"/>
                    <a:pt x="11221" y="1708"/>
                  </a:cubicBezTo>
                  <a:cubicBezTo>
                    <a:pt x="11471" y="1694"/>
                    <a:pt x="11582" y="1015"/>
                    <a:pt x="11374" y="1015"/>
                  </a:cubicBezTo>
                  <a:cubicBezTo>
                    <a:pt x="10796" y="1038"/>
                    <a:pt x="10217" y="1050"/>
                    <a:pt x="9639" y="1050"/>
                  </a:cubicBezTo>
                  <a:cubicBezTo>
                    <a:pt x="6528" y="1050"/>
                    <a:pt x="3420" y="704"/>
                    <a:pt x="381" y="3"/>
                  </a:cubicBezTo>
                  <a:cubicBezTo>
                    <a:pt x="375" y="1"/>
                    <a:pt x="368" y="1"/>
                    <a:pt x="3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6" name="Google Shape;2406;p60"/>
            <p:cNvSpPr/>
            <p:nvPr/>
          </p:nvSpPr>
          <p:spPr>
            <a:xfrm>
              <a:off x="-1085827" y="1164177"/>
              <a:ext cx="2764833" cy="894773"/>
            </a:xfrm>
            <a:custGeom>
              <a:avLst/>
              <a:gdLst/>
              <a:ahLst/>
              <a:cxnLst/>
              <a:rect l="l" t="t" r="r" b="b"/>
              <a:pathLst>
                <a:path w="59065" h="19115" extrusionOk="0">
                  <a:moveTo>
                    <a:pt x="5289" y="0"/>
                  </a:moveTo>
                  <a:cubicBezTo>
                    <a:pt x="3658" y="0"/>
                    <a:pt x="2027" y="34"/>
                    <a:pt x="401" y="69"/>
                  </a:cubicBezTo>
                  <a:cubicBezTo>
                    <a:pt x="72" y="69"/>
                    <a:pt x="1" y="762"/>
                    <a:pt x="363" y="762"/>
                  </a:cubicBezTo>
                  <a:cubicBezTo>
                    <a:pt x="366" y="762"/>
                    <a:pt x="370" y="762"/>
                    <a:pt x="374" y="762"/>
                  </a:cubicBezTo>
                  <a:cubicBezTo>
                    <a:pt x="1869" y="729"/>
                    <a:pt x="3364" y="701"/>
                    <a:pt x="4857" y="701"/>
                  </a:cubicBezTo>
                  <a:cubicBezTo>
                    <a:pt x="9062" y="701"/>
                    <a:pt x="13245" y="923"/>
                    <a:pt x="17368" y="1885"/>
                  </a:cubicBezTo>
                  <a:cubicBezTo>
                    <a:pt x="22650" y="3104"/>
                    <a:pt x="27917" y="4588"/>
                    <a:pt x="33101" y="6112"/>
                  </a:cubicBezTo>
                  <a:cubicBezTo>
                    <a:pt x="38078" y="7568"/>
                    <a:pt x="44163" y="10049"/>
                    <a:pt x="47837" y="13834"/>
                  </a:cubicBezTo>
                  <a:cubicBezTo>
                    <a:pt x="50942" y="17036"/>
                    <a:pt x="54047" y="19115"/>
                    <a:pt x="58676" y="19115"/>
                  </a:cubicBezTo>
                  <a:cubicBezTo>
                    <a:pt x="58995" y="19115"/>
                    <a:pt x="59065" y="18422"/>
                    <a:pt x="58690" y="18422"/>
                  </a:cubicBezTo>
                  <a:lnTo>
                    <a:pt x="58704" y="18408"/>
                  </a:lnTo>
                  <a:cubicBezTo>
                    <a:pt x="55863" y="18408"/>
                    <a:pt x="53104" y="17618"/>
                    <a:pt x="50831" y="15871"/>
                  </a:cubicBezTo>
                  <a:cubicBezTo>
                    <a:pt x="48876" y="14374"/>
                    <a:pt x="47545" y="12364"/>
                    <a:pt x="45452" y="11020"/>
                  </a:cubicBezTo>
                  <a:cubicBezTo>
                    <a:pt x="41238" y="8303"/>
                    <a:pt x="36525" y="6320"/>
                    <a:pt x="31715" y="4990"/>
                  </a:cubicBezTo>
                  <a:cubicBezTo>
                    <a:pt x="26572" y="3576"/>
                    <a:pt x="21416" y="1954"/>
                    <a:pt x="16190" y="900"/>
                  </a:cubicBezTo>
                  <a:cubicBezTo>
                    <a:pt x="12596" y="172"/>
                    <a:pt x="8942" y="0"/>
                    <a:pt x="52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7" name="Google Shape;2407;p60"/>
            <p:cNvSpPr/>
            <p:nvPr/>
          </p:nvSpPr>
          <p:spPr>
            <a:xfrm>
              <a:off x="430302" y="1419947"/>
              <a:ext cx="671162" cy="794927"/>
            </a:xfrm>
            <a:custGeom>
              <a:avLst/>
              <a:gdLst/>
              <a:ahLst/>
              <a:cxnLst/>
              <a:rect l="l" t="t" r="r" b="b"/>
              <a:pathLst>
                <a:path w="14338" h="16982" extrusionOk="0">
                  <a:moveTo>
                    <a:pt x="1344" y="1589"/>
                  </a:moveTo>
                  <a:lnTo>
                    <a:pt x="1344" y="1589"/>
                  </a:lnTo>
                  <a:cubicBezTo>
                    <a:pt x="4008" y="3433"/>
                    <a:pt x="7021" y="4478"/>
                    <a:pt x="9348" y="6997"/>
                  </a:cubicBezTo>
                  <a:cubicBezTo>
                    <a:pt x="11696" y="9564"/>
                    <a:pt x="13299" y="12731"/>
                    <a:pt x="13957" y="16152"/>
                  </a:cubicBezTo>
                  <a:lnTo>
                    <a:pt x="13957" y="16152"/>
                  </a:lnTo>
                  <a:cubicBezTo>
                    <a:pt x="7694" y="13533"/>
                    <a:pt x="3031" y="8136"/>
                    <a:pt x="1344" y="1589"/>
                  </a:cubicBezTo>
                  <a:close/>
                  <a:moveTo>
                    <a:pt x="302" y="1"/>
                  </a:moveTo>
                  <a:cubicBezTo>
                    <a:pt x="196" y="1"/>
                    <a:pt x="0" y="559"/>
                    <a:pt x="116" y="662"/>
                  </a:cubicBezTo>
                  <a:lnTo>
                    <a:pt x="130" y="662"/>
                  </a:lnTo>
                  <a:cubicBezTo>
                    <a:pt x="382" y="876"/>
                    <a:pt x="639" y="1078"/>
                    <a:pt x="900" y="1271"/>
                  </a:cubicBezTo>
                  <a:lnTo>
                    <a:pt x="900" y="1271"/>
                  </a:lnTo>
                  <a:cubicBezTo>
                    <a:pt x="2419" y="8385"/>
                    <a:pt x="7365" y="14272"/>
                    <a:pt x="14131" y="16978"/>
                  </a:cubicBezTo>
                  <a:cubicBezTo>
                    <a:pt x="14137" y="16980"/>
                    <a:pt x="14143" y="16981"/>
                    <a:pt x="14148" y="16981"/>
                  </a:cubicBezTo>
                  <a:cubicBezTo>
                    <a:pt x="14275" y="16981"/>
                    <a:pt x="14338" y="16420"/>
                    <a:pt x="14325" y="16340"/>
                  </a:cubicBezTo>
                  <a:cubicBezTo>
                    <a:pt x="13798" y="12847"/>
                    <a:pt x="12301" y="9576"/>
                    <a:pt x="10028" y="6886"/>
                  </a:cubicBezTo>
                  <a:cubicBezTo>
                    <a:pt x="9002" y="5680"/>
                    <a:pt x="7837" y="4613"/>
                    <a:pt x="6534" y="3712"/>
                  </a:cubicBezTo>
                  <a:cubicBezTo>
                    <a:pt x="4823" y="2515"/>
                    <a:pt x="2833" y="1804"/>
                    <a:pt x="1117" y="615"/>
                  </a:cubicBezTo>
                  <a:lnTo>
                    <a:pt x="1117" y="615"/>
                  </a:lnTo>
                  <a:cubicBezTo>
                    <a:pt x="1102" y="543"/>
                    <a:pt x="1087" y="471"/>
                    <a:pt x="1073" y="399"/>
                  </a:cubicBezTo>
                  <a:cubicBezTo>
                    <a:pt x="1069" y="379"/>
                    <a:pt x="1063" y="369"/>
                    <a:pt x="1054" y="369"/>
                  </a:cubicBezTo>
                  <a:cubicBezTo>
                    <a:pt x="1032" y="369"/>
                    <a:pt x="996" y="426"/>
                    <a:pt x="960" y="505"/>
                  </a:cubicBezTo>
                  <a:lnTo>
                    <a:pt x="960" y="505"/>
                  </a:lnTo>
                  <a:cubicBezTo>
                    <a:pt x="743" y="349"/>
                    <a:pt x="531" y="185"/>
                    <a:pt x="324" y="11"/>
                  </a:cubicBezTo>
                  <a:cubicBezTo>
                    <a:pt x="317" y="4"/>
                    <a:pt x="310" y="1"/>
                    <a:pt x="3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8" name="Google Shape;2408;p60"/>
            <p:cNvSpPr/>
            <p:nvPr/>
          </p:nvSpPr>
          <p:spPr>
            <a:xfrm>
              <a:off x="433017" y="1422381"/>
              <a:ext cx="394983" cy="490428"/>
            </a:xfrm>
            <a:custGeom>
              <a:avLst/>
              <a:gdLst/>
              <a:ahLst/>
              <a:cxnLst/>
              <a:rect l="l" t="t" r="r" b="b"/>
              <a:pathLst>
                <a:path w="8438" h="10477" extrusionOk="0">
                  <a:moveTo>
                    <a:pt x="309" y="1"/>
                  </a:moveTo>
                  <a:cubicBezTo>
                    <a:pt x="200" y="1"/>
                    <a:pt x="0" y="526"/>
                    <a:pt x="128" y="666"/>
                  </a:cubicBezTo>
                  <a:cubicBezTo>
                    <a:pt x="2872" y="3812"/>
                    <a:pt x="5936" y="6890"/>
                    <a:pt x="8126" y="10466"/>
                  </a:cubicBezTo>
                  <a:cubicBezTo>
                    <a:pt x="8131" y="10474"/>
                    <a:pt x="8137" y="10477"/>
                    <a:pt x="8145" y="10477"/>
                  </a:cubicBezTo>
                  <a:cubicBezTo>
                    <a:pt x="8231" y="10477"/>
                    <a:pt x="8437" y="9968"/>
                    <a:pt x="8348" y="9815"/>
                  </a:cubicBezTo>
                  <a:cubicBezTo>
                    <a:pt x="6144" y="6238"/>
                    <a:pt x="3080" y="3161"/>
                    <a:pt x="336" y="14"/>
                  </a:cubicBezTo>
                  <a:cubicBezTo>
                    <a:pt x="328" y="5"/>
                    <a:pt x="318" y="1"/>
                    <a:pt x="3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9" name="Google Shape;2409;p60"/>
            <p:cNvSpPr/>
            <p:nvPr/>
          </p:nvSpPr>
          <p:spPr>
            <a:xfrm>
              <a:off x="112462" y="1082306"/>
              <a:ext cx="984133" cy="314095"/>
            </a:xfrm>
            <a:custGeom>
              <a:avLst/>
              <a:gdLst/>
              <a:ahLst/>
              <a:cxnLst/>
              <a:rect l="l" t="t" r="r" b="b"/>
              <a:pathLst>
                <a:path w="21024" h="6710" extrusionOk="0">
                  <a:moveTo>
                    <a:pt x="9837" y="700"/>
                  </a:moveTo>
                  <a:cubicBezTo>
                    <a:pt x="10284" y="700"/>
                    <a:pt x="10735" y="725"/>
                    <a:pt x="11190" y="778"/>
                  </a:cubicBezTo>
                  <a:cubicBezTo>
                    <a:pt x="13676" y="1066"/>
                    <a:pt x="16031" y="1888"/>
                    <a:pt x="18482" y="1992"/>
                  </a:cubicBezTo>
                  <a:lnTo>
                    <a:pt x="18482" y="1992"/>
                  </a:lnTo>
                  <a:cubicBezTo>
                    <a:pt x="14164" y="3682"/>
                    <a:pt x="9737" y="6016"/>
                    <a:pt x="5215" y="6016"/>
                  </a:cubicBezTo>
                  <a:cubicBezTo>
                    <a:pt x="3745" y="6016"/>
                    <a:pt x="2264" y="5769"/>
                    <a:pt x="774" y="5173"/>
                  </a:cubicBezTo>
                  <a:lnTo>
                    <a:pt x="774" y="5173"/>
                  </a:lnTo>
                  <a:cubicBezTo>
                    <a:pt x="3008" y="2343"/>
                    <a:pt x="6277" y="700"/>
                    <a:pt x="9837" y="700"/>
                  </a:cubicBezTo>
                  <a:close/>
                  <a:moveTo>
                    <a:pt x="9808" y="0"/>
                  </a:moveTo>
                  <a:cubicBezTo>
                    <a:pt x="9489" y="0"/>
                    <a:pt x="9169" y="14"/>
                    <a:pt x="8847" y="43"/>
                  </a:cubicBezTo>
                  <a:cubicBezTo>
                    <a:pt x="5451" y="348"/>
                    <a:pt x="2484" y="2192"/>
                    <a:pt x="461" y="4895"/>
                  </a:cubicBezTo>
                  <a:cubicBezTo>
                    <a:pt x="438" y="4922"/>
                    <a:pt x="420" y="4966"/>
                    <a:pt x="406" y="5019"/>
                  </a:cubicBezTo>
                  <a:lnTo>
                    <a:pt x="406" y="5019"/>
                  </a:lnTo>
                  <a:cubicBezTo>
                    <a:pt x="397" y="5014"/>
                    <a:pt x="387" y="5010"/>
                    <a:pt x="377" y="5006"/>
                  </a:cubicBezTo>
                  <a:cubicBezTo>
                    <a:pt x="368" y="5003"/>
                    <a:pt x="360" y="5001"/>
                    <a:pt x="351" y="5001"/>
                  </a:cubicBezTo>
                  <a:cubicBezTo>
                    <a:pt x="178" y="5001"/>
                    <a:pt x="0" y="5607"/>
                    <a:pt x="211" y="5699"/>
                  </a:cubicBezTo>
                  <a:cubicBezTo>
                    <a:pt x="1842" y="6417"/>
                    <a:pt x="3462" y="6709"/>
                    <a:pt x="5072" y="6709"/>
                  </a:cubicBezTo>
                  <a:cubicBezTo>
                    <a:pt x="10424" y="6709"/>
                    <a:pt x="15650" y="3472"/>
                    <a:pt x="20713" y="1873"/>
                  </a:cubicBezTo>
                  <a:cubicBezTo>
                    <a:pt x="20901" y="1806"/>
                    <a:pt x="21024" y="1178"/>
                    <a:pt x="20804" y="1178"/>
                  </a:cubicBezTo>
                  <a:cubicBezTo>
                    <a:pt x="20797" y="1178"/>
                    <a:pt x="20790" y="1179"/>
                    <a:pt x="20782" y="1180"/>
                  </a:cubicBezTo>
                  <a:cubicBezTo>
                    <a:pt x="20782" y="1180"/>
                    <a:pt x="20781" y="1180"/>
                    <a:pt x="20781" y="1180"/>
                  </a:cubicBezTo>
                  <a:lnTo>
                    <a:pt x="20781" y="1180"/>
                  </a:lnTo>
                  <a:lnTo>
                    <a:pt x="20782" y="1166"/>
                  </a:lnTo>
                  <a:lnTo>
                    <a:pt x="20782" y="1166"/>
                  </a:lnTo>
                  <a:cubicBezTo>
                    <a:pt x="20752" y="1176"/>
                    <a:pt x="20723" y="1185"/>
                    <a:pt x="20693" y="1195"/>
                  </a:cubicBezTo>
                  <a:lnTo>
                    <a:pt x="20693" y="1195"/>
                  </a:lnTo>
                  <a:cubicBezTo>
                    <a:pt x="20163" y="1280"/>
                    <a:pt x="19638" y="1316"/>
                    <a:pt x="19116" y="1316"/>
                  </a:cubicBezTo>
                  <a:cubicBezTo>
                    <a:pt x="15975" y="1316"/>
                    <a:pt x="12959" y="0"/>
                    <a:pt x="9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0" name="Google Shape;2410;p60"/>
            <p:cNvSpPr/>
            <p:nvPr/>
          </p:nvSpPr>
          <p:spPr>
            <a:xfrm>
              <a:off x="128377" y="1216604"/>
              <a:ext cx="577776" cy="132191"/>
            </a:xfrm>
            <a:custGeom>
              <a:avLst/>
              <a:gdLst/>
              <a:ahLst/>
              <a:cxnLst/>
              <a:rect l="l" t="t" r="r" b="b"/>
              <a:pathLst>
                <a:path w="12343" h="2824" extrusionOk="0">
                  <a:moveTo>
                    <a:pt x="12207" y="0"/>
                  </a:moveTo>
                  <a:cubicBezTo>
                    <a:pt x="12203" y="0"/>
                    <a:pt x="12199" y="1"/>
                    <a:pt x="12194" y="2"/>
                  </a:cubicBezTo>
                  <a:cubicBezTo>
                    <a:pt x="10337" y="557"/>
                    <a:pt x="8465" y="1042"/>
                    <a:pt x="6552" y="1430"/>
                  </a:cubicBezTo>
                  <a:cubicBezTo>
                    <a:pt x="5120" y="1714"/>
                    <a:pt x="3502" y="2140"/>
                    <a:pt x="1959" y="2140"/>
                  </a:cubicBezTo>
                  <a:cubicBezTo>
                    <a:pt x="1397" y="2140"/>
                    <a:pt x="844" y="2084"/>
                    <a:pt x="315" y="1943"/>
                  </a:cubicBezTo>
                  <a:cubicBezTo>
                    <a:pt x="310" y="1942"/>
                    <a:pt x="306" y="1941"/>
                    <a:pt x="301" y="1941"/>
                  </a:cubicBezTo>
                  <a:cubicBezTo>
                    <a:pt x="153" y="1941"/>
                    <a:pt x="1" y="2596"/>
                    <a:pt x="162" y="2636"/>
                  </a:cubicBezTo>
                  <a:cubicBezTo>
                    <a:pt x="677" y="2770"/>
                    <a:pt x="1207" y="2823"/>
                    <a:pt x="1742" y="2823"/>
                  </a:cubicBezTo>
                  <a:cubicBezTo>
                    <a:pt x="3096" y="2823"/>
                    <a:pt x="4489" y="2482"/>
                    <a:pt x="5790" y="2234"/>
                  </a:cubicBezTo>
                  <a:cubicBezTo>
                    <a:pt x="7925" y="1832"/>
                    <a:pt x="10032" y="1305"/>
                    <a:pt x="12097" y="681"/>
                  </a:cubicBezTo>
                  <a:cubicBezTo>
                    <a:pt x="12272" y="628"/>
                    <a:pt x="12342" y="0"/>
                    <a:pt x="122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1" name="Google Shape;2411;p60"/>
            <p:cNvSpPr/>
            <p:nvPr/>
          </p:nvSpPr>
          <p:spPr>
            <a:xfrm>
              <a:off x="-392618" y="1193246"/>
              <a:ext cx="695503" cy="993729"/>
            </a:xfrm>
            <a:custGeom>
              <a:avLst/>
              <a:gdLst/>
              <a:ahLst/>
              <a:cxnLst/>
              <a:rect l="l" t="t" r="r" b="b"/>
              <a:pathLst>
                <a:path w="14858" h="21229" extrusionOk="0">
                  <a:moveTo>
                    <a:pt x="3271" y="2718"/>
                  </a:moveTo>
                  <a:lnTo>
                    <a:pt x="3271" y="2718"/>
                  </a:lnTo>
                  <a:cubicBezTo>
                    <a:pt x="5790" y="4492"/>
                    <a:pt x="8127" y="6523"/>
                    <a:pt x="9948" y="9026"/>
                  </a:cubicBezTo>
                  <a:cubicBezTo>
                    <a:pt x="11237" y="10759"/>
                    <a:pt x="12193" y="12714"/>
                    <a:pt x="12789" y="14793"/>
                  </a:cubicBezTo>
                  <a:cubicBezTo>
                    <a:pt x="13053" y="15694"/>
                    <a:pt x="13219" y="16623"/>
                    <a:pt x="13302" y="17551"/>
                  </a:cubicBezTo>
                  <a:cubicBezTo>
                    <a:pt x="13385" y="18452"/>
                    <a:pt x="13358" y="19353"/>
                    <a:pt x="13247" y="20254"/>
                  </a:cubicBezTo>
                  <a:cubicBezTo>
                    <a:pt x="12817" y="20130"/>
                    <a:pt x="12443" y="19880"/>
                    <a:pt x="12165" y="19534"/>
                  </a:cubicBezTo>
                  <a:cubicBezTo>
                    <a:pt x="8852" y="17011"/>
                    <a:pt x="6205" y="13407"/>
                    <a:pt x="5110" y="9387"/>
                  </a:cubicBezTo>
                  <a:cubicBezTo>
                    <a:pt x="4597" y="7492"/>
                    <a:pt x="4220" y="5540"/>
                    <a:pt x="3455" y="3801"/>
                  </a:cubicBezTo>
                  <a:lnTo>
                    <a:pt x="3455" y="3801"/>
                  </a:lnTo>
                  <a:cubicBezTo>
                    <a:pt x="6279" y="6979"/>
                    <a:pt x="8426" y="10717"/>
                    <a:pt x="9753" y="14793"/>
                  </a:cubicBezTo>
                  <a:cubicBezTo>
                    <a:pt x="9761" y="14819"/>
                    <a:pt x="9772" y="14831"/>
                    <a:pt x="9785" y="14831"/>
                  </a:cubicBezTo>
                  <a:cubicBezTo>
                    <a:pt x="9867" y="14831"/>
                    <a:pt x="10037" y="14355"/>
                    <a:pt x="9989" y="14211"/>
                  </a:cubicBezTo>
                  <a:cubicBezTo>
                    <a:pt x="8600" y="9933"/>
                    <a:pt x="6303" y="6009"/>
                    <a:pt x="3271" y="2718"/>
                  </a:cubicBezTo>
                  <a:close/>
                  <a:moveTo>
                    <a:pt x="319" y="0"/>
                  </a:moveTo>
                  <a:cubicBezTo>
                    <a:pt x="229" y="0"/>
                    <a:pt x="0" y="601"/>
                    <a:pt x="175" y="695"/>
                  </a:cubicBezTo>
                  <a:cubicBezTo>
                    <a:pt x="277" y="758"/>
                    <a:pt x="379" y="821"/>
                    <a:pt x="481" y="884"/>
                  </a:cubicBezTo>
                  <a:lnTo>
                    <a:pt x="481" y="884"/>
                  </a:lnTo>
                  <a:lnTo>
                    <a:pt x="480" y="889"/>
                  </a:lnTo>
                  <a:cubicBezTo>
                    <a:pt x="519" y="918"/>
                    <a:pt x="557" y="946"/>
                    <a:pt x="595" y="975"/>
                  </a:cubicBezTo>
                  <a:lnTo>
                    <a:pt x="595" y="975"/>
                  </a:lnTo>
                  <a:cubicBezTo>
                    <a:pt x="947" y="1280"/>
                    <a:pt x="1292" y="1593"/>
                    <a:pt x="1629" y="1913"/>
                  </a:cubicBezTo>
                  <a:lnTo>
                    <a:pt x="1629" y="1913"/>
                  </a:lnTo>
                  <a:cubicBezTo>
                    <a:pt x="4185" y="4693"/>
                    <a:pt x="4188" y="8787"/>
                    <a:pt x="5609" y="12242"/>
                  </a:cubicBezTo>
                  <a:cubicBezTo>
                    <a:pt x="7120" y="15957"/>
                    <a:pt x="10169" y="18674"/>
                    <a:pt x="13163" y="21211"/>
                  </a:cubicBezTo>
                  <a:cubicBezTo>
                    <a:pt x="13177" y="21223"/>
                    <a:pt x="13191" y="21229"/>
                    <a:pt x="13204" y="21229"/>
                  </a:cubicBezTo>
                  <a:cubicBezTo>
                    <a:pt x="13308" y="21229"/>
                    <a:pt x="13385" y="20872"/>
                    <a:pt x="13385" y="20823"/>
                  </a:cubicBezTo>
                  <a:cubicBezTo>
                    <a:pt x="14858" y="11579"/>
                    <a:pt x="7922" y="4721"/>
                    <a:pt x="689" y="225"/>
                  </a:cubicBezTo>
                  <a:lnTo>
                    <a:pt x="689" y="225"/>
                  </a:lnTo>
                  <a:cubicBezTo>
                    <a:pt x="689" y="225"/>
                    <a:pt x="688" y="224"/>
                    <a:pt x="688" y="224"/>
                  </a:cubicBezTo>
                  <a:lnTo>
                    <a:pt x="688" y="224"/>
                  </a:lnTo>
                  <a:cubicBezTo>
                    <a:pt x="688" y="224"/>
                    <a:pt x="688" y="224"/>
                    <a:pt x="688" y="224"/>
                  </a:cubicBezTo>
                  <a:cubicBezTo>
                    <a:pt x="685" y="222"/>
                    <a:pt x="683" y="221"/>
                    <a:pt x="680" y="219"/>
                  </a:cubicBezTo>
                  <a:lnTo>
                    <a:pt x="680" y="219"/>
                  </a:lnTo>
                  <a:cubicBezTo>
                    <a:pt x="563" y="146"/>
                    <a:pt x="445" y="74"/>
                    <a:pt x="327" y="2"/>
                  </a:cubicBezTo>
                  <a:cubicBezTo>
                    <a:pt x="325" y="1"/>
                    <a:pt x="322" y="0"/>
                    <a:pt x="3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2" name="Google Shape;2412;p60"/>
            <p:cNvSpPr/>
            <p:nvPr/>
          </p:nvSpPr>
          <p:spPr>
            <a:xfrm>
              <a:off x="-375345" y="927365"/>
              <a:ext cx="800077" cy="322755"/>
            </a:xfrm>
            <a:custGeom>
              <a:avLst/>
              <a:gdLst/>
              <a:ahLst/>
              <a:cxnLst/>
              <a:rect l="l" t="t" r="r" b="b"/>
              <a:pathLst>
                <a:path w="17092" h="6895" extrusionOk="0">
                  <a:moveTo>
                    <a:pt x="10899" y="713"/>
                  </a:moveTo>
                  <a:cubicBezTo>
                    <a:pt x="12571" y="713"/>
                    <a:pt x="14206" y="1103"/>
                    <a:pt x="15870" y="1613"/>
                  </a:cubicBezTo>
                  <a:lnTo>
                    <a:pt x="15870" y="1613"/>
                  </a:lnTo>
                  <a:cubicBezTo>
                    <a:pt x="13537" y="2591"/>
                    <a:pt x="11401" y="3829"/>
                    <a:pt x="9149" y="5003"/>
                  </a:cubicBezTo>
                  <a:cubicBezTo>
                    <a:pt x="7502" y="5863"/>
                    <a:pt x="5802" y="6186"/>
                    <a:pt x="4067" y="6186"/>
                  </a:cubicBezTo>
                  <a:cubicBezTo>
                    <a:pt x="2889" y="6186"/>
                    <a:pt x="1695" y="6037"/>
                    <a:pt x="490" y="5807"/>
                  </a:cubicBezTo>
                  <a:lnTo>
                    <a:pt x="490" y="5807"/>
                  </a:lnTo>
                  <a:cubicBezTo>
                    <a:pt x="2711" y="3967"/>
                    <a:pt x="5020" y="2116"/>
                    <a:pt x="7804" y="1205"/>
                  </a:cubicBezTo>
                  <a:cubicBezTo>
                    <a:pt x="8858" y="857"/>
                    <a:pt x="9885" y="713"/>
                    <a:pt x="10899" y="713"/>
                  </a:cubicBezTo>
                  <a:close/>
                  <a:moveTo>
                    <a:pt x="11018" y="0"/>
                  </a:moveTo>
                  <a:cubicBezTo>
                    <a:pt x="10233" y="0"/>
                    <a:pt x="9440" y="87"/>
                    <a:pt x="8636" y="290"/>
                  </a:cubicBezTo>
                  <a:cubicBezTo>
                    <a:pt x="5365" y="1135"/>
                    <a:pt x="2689" y="3367"/>
                    <a:pt x="152" y="5488"/>
                  </a:cubicBezTo>
                  <a:cubicBezTo>
                    <a:pt x="7" y="5621"/>
                    <a:pt x="0" y="6171"/>
                    <a:pt x="48" y="6171"/>
                  </a:cubicBezTo>
                  <a:cubicBezTo>
                    <a:pt x="51" y="6171"/>
                    <a:pt x="53" y="6170"/>
                    <a:pt x="55" y="6167"/>
                  </a:cubicBezTo>
                  <a:cubicBezTo>
                    <a:pt x="123" y="6111"/>
                    <a:pt x="191" y="6055"/>
                    <a:pt x="258" y="5999"/>
                  </a:cubicBezTo>
                  <a:lnTo>
                    <a:pt x="258" y="5999"/>
                  </a:lnTo>
                  <a:cubicBezTo>
                    <a:pt x="191" y="6197"/>
                    <a:pt x="169" y="6469"/>
                    <a:pt x="263" y="6486"/>
                  </a:cubicBezTo>
                  <a:cubicBezTo>
                    <a:pt x="1505" y="6730"/>
                    <a:pt x="2756" y="6894"/>
                    <a:pt x="3995" y="6894"/>
                  </a:cubicBezTo>
                  <a:cubicBezTo>
                    <a:pt x="5507" y="6894"/>
                    <a:pt x="7002" y="6649"/>
                    <a:pt x="8442" y="6001"/>
                  </a:cubicBezTo>
                  <a:cubicBezTo>
                    <a:pt x="11297" y="4698"/>
                    <a:pt x="13834" y="2979"/>
                    <a:pt x="16814" y="1884"/>
                  </a:cubicBezTo>
                  <a:cubicBezTo>
                    <a:pt x="16939" y="1842"/>
                    <a:pt x="17092" y="1246"/>
                    <a:pt x="16939" y="1191"/>
                  </a:cubicBezTo>
                  <a:cubicBezTo>
                    <a:pt x="14977" y="564"/>
                    <a:pt x="13022" y="0"/>
                    <a:pt x="110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3" name="Google Shape;2413;p60"/>
            <p:cNvSpPr/>
            <p:nvPr/>
          </p:nvSpPr>
          <p:spPr>
            <a:xfrm>
              <a:off x="-378388" y="1027117"/>
              <a:ext cx="465011" cy="201283"/>
            </a:xfrm>
            <a:custGeom>
              <a:avLst/>
              <a:gdLst/>
              <a:ahLst/>
              <a:cxnLst/>
              <a:rect l="l" t="t" r="r" b="b"/>
              <a:pathLst>
                <a:path w="9934" h="4300" extrusionOk="0">
                  <a:moveTo>
                    <a:pt x="9846" y="1"/>
                  </a:moveTo>
                  <a:cubicBezTo>
                    <a:pt x="9844" y="1"/>
                    <a:pt x="9841" y="1"/>
                    <a:pt x="9838" y="3"/>
                  </a:cubicBezTo>
                  <a:cubicBezTo>
                    <a:pt x="8285" y="848"/>
                    <a:pt x="6677" y="1638"/>
                    <a:pt x="5055" y="2359"/>
                  </a:cubicBezTo>
                  <a:cubicBezTo>
                    <a:pt x="3917" y="2856"/>
                    <a:pt x="2576" y="3601"/>
                    <a:pt x="1285" y="3601"/>
                  </a:cubicBezTo>
                  <a:cubicBezTo>
                    <a:pt x="957" y="3601"/>
                    <a:pt x="632" y="3553"/>
                    <a:pt x="314" y="3440"/>
                  </a:cubicBezTo>
                  <a:cubicBezTo>
                    <a:pt x="311" y="3439"/>
                    <a:pt x="307" y="3438"/>
                    <a:pt x="303" y="3438"/>
                  </a:cubicBezTo>
                  <a:cubicBezTo>
                    <a:pt x="179" y="3438"/>
                    <a:pt x="0" y="4080"/>
                    <a:pt x="148" y="4133"/>
                  </a:cubicBezTo>
                  <a:cubicBezTo>
                    <a:pt x="476" y="4250"/>
                    <a:pt x="806" y="4299"/>
                    <a:pt x="1133" y="4299"/>
                  </a:cubicBezTo>
                  <a:cubicBezTo>
                    <a:pt x="2286" y="4299"/>
                    <a:pt x="3423" y="3689"/>
                    <a:pt x="4459" y="3246"/>
                  </a:cubicBezTo>
                  <a:cubicBezTo>
                    <a:pt x="6261" y="2484"/>
                    <a:pt x="8022" y="1611"/>
                    <a:pt x="9741" y="682"/>
                  </a:cubicBezTo>
                  <a:cubicBezTo>
                    <a:pt x="9915" y="601"/>
                    <a:pt x="9934" y="1"/>
                    <a:pt x="98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415" name="Google Shape;2415;p60"/>
          <p:cNvGrpSpPr/>
          <p:nvPr/>
        </p:nvGrpSpPr>
        <p:grpSpPr>
          <a:xfrm rot="10253850" flipH="1">
            <a:off x="6695472" y="3928133"/>
            <a:ext cx="3774498" cy="1979815"/>
            <a:chOff x="6797960" y="203729"/>
            <a:chExt cx="3774524" cy="1979829"/>
          </a:xfrm>
        </p:grpSpPr>
        <p:sp>
          <p:nvSpPr>
            <p:cNvPr id="2416" name="Google Shape;2416;p60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7" name="Google Shape;2417;p60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8" name="Google Shape;2418;p60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19" name="Google Shape;2419;p60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0" name="Google Shape;2420;p60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1" name="Google Shape;2421;p60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422" name="Google Shape;2422;p60"/>
          <p:cNvGrpSpPr/>
          <p:nvPr/>
        </p:nvGrpSpPr>
        <p:grpSpPr>
          <a:xfrm flipH="1">
            <a:off x="511074" y="279150"/>
            <a:ext cx="1748567" cy="1517857"/>
            <a:chOff x="972034" y="4038077"/>
            <a:chExt cx="1579697" cy="1371393"/>
          </a:xfrm>
        </p:grpSpPr>
        <p:sp>
          <p:nvSpPr>
            <p:cNvPr id="2423" name="Google Shape;2423;p60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24" name="Google Shape;2424;p60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425" name="Google Shape;2425;p60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2426" name="Google Shape;2426;p60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7" name="Google Shape;2427;p60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8" name="Google Shape;2428;p60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429" name="Google Shape;2429;p60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2430" name="Google Shape;2430;p60"/>
          <p:cNvGrpSpPr/>
          <p:nvPr/>
        </p:nvGrpSpPr>
        <p:grpSpPr>
          <a:xfrm flipH="1">
            <a:off x="-364265" y="3920654"/>
            <a:ext cx="3081549" cy="1994761"/>
            <a:chOff x="3476322" y="3871854"/>
            <a:chExt cx="3081549" cy="1994761"/>
          </a:xfrm>
        </p:grpSpPr>
        <p:sp>
          <p:nvSpPr>
            <p:cNvPr id="2431" name="Google Shape;2431;p60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2" name="Google Shape;2432;p60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3" name="Google Shape;2433;p60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4" name="Google Shape;2434;p60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5" name="Google Shape;2435;p60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6" name="Google Shape;2436;p60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7" name="Google Shape;2437;p60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8" name="Google Shape;2438;p60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39" name="Google Shape;2439;p60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0" name="Google Shape;2440;p60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1" name="Google Shape;2441;p60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2" name="Google Shape;2442;p60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3" name="Google Shape;2443;p60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4" name="Google Shape;2444;p60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5" name="Google Shape;2445;p60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6" name="Google Shape;2446;p60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7" name="Google Shape;2447;p60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8" name="Google Shape;2448;p60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49" name="Google Shape;2449;p60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450" name="Google Shape;2450;p60"/>
          <p:cNvGrpSpPr/>
          <p:nvPr/>
        </p:nvGrpSpPr>
        <p:grpSpPr>
          <a:xfrm>
            <a:off x="8189050" y="1132268"/>
            <a:ext cx="617126" cy="2269363"/>
            <a:chOff x="8189050" y="1132268"/>
            <a:chExt cx="617126" cy="2269363"/>
          </a:xfrm>
        </p:grpSpPr>
        <p:grpSp>
          <p:nvGrpSpPr>
            <p:cNvPr id="2451" name="Google Shape;2451;p60"/>
            <p:cNvGrpSpPr/>
            <p:nvPr/>
          </p:nvGrpSpPr>
          <p:grpSpPr>
            <a:xfrm>
              <a:off x="8203438" y="1132268"/>
              <a:ext cx="602726" cy="606742"/>
              <a:chOff x="8203438" y="1376375"/>
              <a:chExt cx="602726" cy="606742"/>
            </a:xfrm>
          </p:grpSpPr>
          <p:sp>
            <p:nvSpPr>
              <p:cNvPr id="2452" name="Google Shape;2452;p60"/>
              <p:cNvSpPr/>
              <p:nvPr/>
            </p:nvSpPr>
            <p:spPr>
              <a:xfrm>
                <a:off x="8203438" y="1376375"/>
                <a:ext cx="602726" cy="606742"/>
              </a:xfrm>
              <a:custGeom>
                <a:avLst/>
                <a:gdLst/>
                <a:ahLst/>
                <a:cxnLst/>
                <a:rect l="l" t="t" r="r" b="b"/>
                <a:pathLst>
                  <a:path w="35418" h="35654" extrusionOk="0">
                    <a:moveTo>
                      <a:pt x="19607" y="0"/>
                    </a:moveTo>
                    <a:cubicBezTo>
                      <a:pt x="13433" y="0"/>
                      <a:pt x="7932" y="3267"/>
                      <a:pt x="3660" y="8103"/>
                    </a:cubicBezTo>
                    <a:cubicBezTo>
                      <a:pt x="389" y="11818"/>
                      <a:pt x="708" y="15852"/>
                      <a:pt x="1" y="20800"/>
                    </a:cubicBezTo>
                    <a:cubicBezTo>
                      <a:pt x="1490" y="26872"/>
                      <a:pt x="6794" y="35654"/>
                      <a:pt x="13978" y="35654"/>
                    </a:cubicBezTo>
                    <a:cubicBezTo>
                      <a:pt x="14551" y="35654"/>
                      <a:pt x="15137" y="35598"/>
                      <a:pt x="15734" y="35480"/>
                    </a:cubicBezTo>
                    <a:cubicBezTo>
                      <a:pt x="19158" y="34801"/>
                      <a:pt x="22748" y="31210"/>
                      <a:pt x="25229" y="28909"/>
                    </a:cubicBezTo>
                    <a:cubicBezTo>
                      <a:pt x="28002" y="26303"/>
                      <a:pt x="29915" y="23406"/>
                      <a:pt x="31675" y="20093"/>
                    </a:cubicBezTo>
                    <a:cubicBezTo>
                      <a:pt x="35418" y="13065"/>
                      <a:pt x="32728" y="3140"/>
                      <a:pt x="24910" y="798"/>
                    </a:cubicBezTo>
                    <a:cubicBezTo>
                      <a:pt x="23098" y="254"/>
                      <a:pt x="21327" y="0"/>
                      <a:pt x="196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453" name="Google Shape;2453;p60"/>
              <p:cNvGrpSpPr/>
              <p:nvPr/>
            </p:nvGrpSpPr>
            <p:grpSpPr>
              <a:xfrm>
                <a:off x="8287429" y="1465966"/>
                <a:ext cx="434742" cy="427560"/>
                <a:chOff x="2866317" y="3817357"/>
                <a:chExt cx="362920" cy="356865"/>
              </a:xfrm>
            </p:grpSpPr>
            <p:sp>
              <p:nvSpPr>
                <p:cNvPr id="2454" name="Google Shape;2454;p60"/>
                <p:cNvSpPr/>
                <p:nvPr/>
              </p:nvSpPr>
              <p:spPr>
                <a:xfrm>
                  <a:off x="2866317" y="3817357"/>
                  <a:ext cx="356865" cy="356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599" extrusionOk="0">
                      <a:moveTo>
                        <a:pt x="6799" y="0"/>
                      </a:moveTo>
                      <a:cubicBezTo>
                        <a:pt x="3046" y="0"/>
                        <a:pt x="0" y="3046"/>
                        <a:pt x="0" y="6799"/>
                      </a:cubicBezTo>
                      <a:cubicBezTo>
                        <a:pt x="0" y="10552"/>
                        <a:pt x="3046" y="13598"/>
                        <a:pt x="6799" y="13598"/>
                      </a:cubicBezTo>
                      <a:cubicBezTo>
                        <a:pt x="10567" y="13598"/>
                        <a:pt x="13613" y="10552"/>
                        <a:pt x="13613" y="6799"/>
                      </a:cubicBezTo>
                      <a:cubicBezTo>
                        <a:pt x="13613" y="3046"/>
                        <a:pt x="10567" y="0"/>
                        <a:pt x="6799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455" name="Google Shape;2455;p60"/>
                <p:cNvSpPr/>
                <p:nvPr/>
              </p:nvSpPr>
              <p:spPr>
                <a:xfrm>
                  <a:off x="3021457" y="3817357"/>
                  <a:ext cx="207780" cy="356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6" h="13602" extrusionOk="0">
                      <a:moveTo>
                        <a:pt x="881" y="0"/>
                      </a:moveTo>
                      <a:cubicBezTo>
                        <a:pt x="593" y="0"/>
                        <a:pt x="290" y="15"/>
                        <a:pt x="1" y="58"/>
                      </a:cubicBezTo>
                      <a:cubicBezTo>
                        <a:pt x="3379" y="505"/>
                        <a:pt x="5919" y="3378"/>
                        <a:pt x="5919" y="6799"/>
                      </a:cubicBezTo>
                      <a:cubicBezTo>
                        <a:pt x="5919" y="10220"/>
                        <a:pt x="3379" y="13093"/>
                        <a:pt x="1" y="13541"/>
                      </a:cubicBezTo>
                      <a:cubicBezTo>
                        <a:pt x="306" y="13581"/>
                        <a:pt x="610" y="13601"/>
                        <a:pt x="909" y="13601"/>
                      </a:cubicBezTo>
                      <a:cubicBezTo>
                        <a:pt x="4431" y="13601"/>
                        <a:pt x="7440" y="10865"/>
                        <a:pt x="7666" y="7247"/>
                      </a:cubicBezTo>
                      <a:cubicBezTo>
                        <a:pt x="7926" y="3320"/>
                        <a:pt x="4822" y="0"/>
                        <a:pt x="881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456" name="Google Shape;2456;p60"/>
                <p:cNvSpPr/>
                <p:nvPr/>
              </p:nvSpPr>
              <p:spPr>
                <a:xfrm>
                  <a:off x="2928367" y="3894561"/>
                  <a:ext cx="194175" cy="279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07" h="10668" extrusionOk="0">
                      <a:moveTo>
                        <a:pt x="6208" y="0"/>
                      </a:moveTo>
                      <a:cubicBezTo>
                        <a:pt x="4086" y="14"/>
                        <a:pt x="2079" y="1732"/>
                        <a:pt x="2079" y="3854"/>
                      </a:cubicBezTo>
                      <a:lnTo>
                        <a:pt x="2079" y="4114"/>
                      </a:lnTo>
                      <a:cubicBezTo>
                        <a:pt x="2079" y="4129"/>
                        <a:pt x="2051" y="4157"/>
                        <a:pt x="2036" y="4157"/>
                      </a:cubicBezTo>
                      <a:lnTo>
                        <a:pt x="174" y="4157"/>
                      </a:lnTo>
                      <a:cubicBezTo>
                        <a:pt x="73" y="4157"/>
                        <a:pt x="1" y="4230"/>
                        <a:pt x="1" y="4331"/>
                      </a:cubicBezTo>
                      <a:lnTo>
                        <a:pt x="1" y="6048"/>
                      </a:lnTo>
                      <a:cubicBezTo>
                        <a:pt x="1" y="6149"/>
                        <a:pt x="73" y="6236"/>
                        <a:pt x="174" y="6236"/>
                      </a:cubicBezTo>
                      <a:lnTo>
                        <a:pt x="2036" y="6236"/>
                      </a:lnTo>
                      <a:cubicBezTo>
                        <a:pt x="2051" y="6236"/>
                        <a:pt x="2079" y="6251"/>
                        <a:pt x="2079" y="6279"/>
                      </a:cubicBezTo>
                      <a:lnTo>
                        <a:pt x="2079" y="10220"/>
                      </a:lnTo>
                      <a:cubicBezTo>
                        <a:pt x="2079" y="10235"/>
                        <a:pt x="2079" y="10249"/>
                        <a:pt x="2108" y="10264"/>
                      </a:cubicBezTo>
                      <a:cubicBezTo>
                        <a:pt x="2743" y="10495"/>
                        <a:pt x="3422" y="10624"/>
                        <a:pt x="4100" y="10668"/>
                      </a:cubicBezTo>
                      <a:cubicBezTo>
                        <a:pt x="4129" y="10668"/>
                        <a:pt x="4144" y="10639"/>
                        <a:pt x="4144" y="10624"/>
                      </a:cubicBezTo>
                      <a:lnTo>
                        <a:pt x="4144" y="6279"/>
                      </a:lnTo>
                      <a:cubicBezTo>
                        <a:pt x="4144" y="6251"/>
                        <a:pt x="4158" y="6236"/>
                        <a:pt x="4187" y="6236"/>
                      </a:cubicBezTo>
                      <a:lnTo>
                        <a:pt x="7218" y="6236"/>
                      </a:lnTo>
                      <a:cubicBezTo>
                        <a:pt x="7319" y="6236"/>
                        <a:pt x="7406" y="6149"/>
                        <a:pt x="7406" y="6048"/>
                      </a:cubicBezTo>
                      <a:lnTo>
                        <a:pt x="7406" y="4331"/>
                      </a:lnTo>
                      <a:cubicBezTo>
                        <a:pt x="7406" y="4230"/>
                        <a:pt x="7319" y="4143"/>
                        <a:pt x="7218" y="4143"/>
                      </a:cubicBezTo>
                      <a:lnTo>
                        <a:pt x="4187" y="4143"/>
                      </a:lnTo>
                      <a:cubicBezTo>
                        <a:pt x="4158" y="4143"/>
                        <a:pt x="4144" y="4129"/>
                        <a:pt x="4144" y="4100"/>
                      </a:cubicBezTo>
                      <a:lnTo>
                        <a:pt x="4144" y="3854"/>
                      </a:lnTo>
                      <a:cubicBezTo>
                        <a:pt x="4144" y="2714"/>
                        <a:pt x="5068" y="2079"/>
                        <a:pt x="6208" y="2079"/>
                      </a:cubicBezTo>
                      <a:lnTo>
                        <a:pt x="7218" y="2079"/>
                      </a:lnTo>
                      <a:cubicBezTo>
                        <a:pt x="7319" y="2079"/>
                        <a:pt x="7406" y="1992"/>
                        <a:pt x="7406" y="1891"/>
                      </a:cubicBezTo>
                      <a:lnTo>
                        <a:pt x="7406" y="173"/>
                      </a:lnTo>
                      <a:cubicBezTo>
                        <a:pt x="7406" y="72"/>
                        <a:pt x="7319" y="0"/>
                        <a:pt x="721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2457" name="Google Shape;2457;p60"/>
            <p:cNvGrpSpPr/>
            <p:nvPr/>
          </p:nvGrpSpPr>
          <p:grpSpPr>
            <a:xfrm>
              <a:off x="8189050" y="2794890"/>
              <a:ext cx="602726" cy="606742"/>
              <a:chOff x="8189050" y="3038996"/>
              <a:chExt cx="602726" cy="606742"/>
            </a:xfrm>
          </p:grpSpPr>
          <p:sp>
            <p:nvSpPr>
              <p:cNvPr id="2458" name="Google Shape;2458;p60"/>
              <p:cNvSpPr/>
              <p:nvPr/>
            </p:nvSpPr>
            <p:spPr>
              <a:xfrm>
                <a:off x="8189050" y="3038996"/>
                <a:ext cx="602726" cy="606742"/>
              </a:xfrm>
              <a:custGeom>
                <a:avLst/>
                <a:gdLst/>
                <a:ahLst/>
                <a:cxnLst/>
                <a:rect l="l" t="t" r="r" b="b"/>
                <a:pathLst>
                  <a:path w="35418" h="35654" extrusionOk="0">
                    <a:moveTo>
                      <a:pt x="19607" y="0"/>
                    </a:moveTo>
                    <a:cubicBezTo>
                      <a:pt x="13433" y="0"/>
                      <a:pt x="7932" y="3267"/>
                      <a:pt x="3660" y="8103"/>
                    </a:cubicBezTo>
                    <a:cubicBezTo>
                      <a:pt x="389" y="11818"/>
                      <a:pt x="708" y="15852"/>
                      <a:pt x="1" y="20800"/>
                    </a:cubicBezTo>
                    <a:cubicBezTo>
                      <a:pt x="1490" y="26872"/>
                      <a:pt x="6794" y="35654"/>
                      <a:pt x="13978" y="35654"/>
                    </a:cubicBezTo>
                    <a:cubicBezTo>
                      <a:pt x="14551" y="35654"/>
                      <a:pt x="15137" y="35598"/>
                      <a:pt x="15734" y="35480"/>
                    </a:cubicBezTo>
                    <a:cubicBezTo>
                      <a:pt x="19158" y="34801"/>
                      <a:pt x="22748" y="31210"/>
                      <a:pt x="25229" y="28909"/>
                    </a:cubicBezTo>
                    <a:cubicBezTo>
                      <a:pt x="28002" y="26303"/>
                      <a:pt x="29915" y="23406"/>
                      <a:pt x="31675" y="20093"/>
                    </a:cubicBezTo>
                    <a:cubicBezTo>
                      <a:pt x="35418" y="13065"/>
                      <a:pt x="32728" y="3140"/>
                      <a:pt x="24910" y="798"/>
                    </a:cubicBezTo>
                    <a:cubicBezTo>
                      <a:pt x="23098" y="254"/>
                      <a:pt x="21327" y="0"/>
                      <a:pt x="196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459" name="Google Shape;2459;p60"/>
              <p:cNvGrpSpPr/>
              <p:nvPr/>
            </p:nvGrpSpPr>
            <p:grpSpPr>
              <a:xfrm>
                <a:off x="8272806" y="3128760"/>
                <a:ext cx="435213" cy="427214"/>
                <a:chOff x="3763184" y="3817357"/>
                <a:chExt cx="363314" cy="356576"/>
              </a:xfrm>
            </p:grpSpPr>
            <p:sp>
              <p:nvSpPr>
                <p:cNvPr id="2460" name="Google Shape;2460;p60"/>
                <p:cNvSpPr/>
                <p:nvPr/>
              </p:nvSpPr>
              <p:spPr>
                <a:xfrm>
                  <a:off x="3763184" y="3817357"/>
                  <a:ext cx="356865" cy="356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599" extrusionOk="0">
                      <a:moveTo>
                        <a:pt x="6814" y="0"/>
                      </a:moveTo>
                      <a:cubicBezTo>
                        <a:pt x="3046" y="0"/>
                        <a:pt x="0" y="3046"/>
                        <a:pt x="0" y="6799"/>
                      </a:cubicBezTo>
                      <a:cubicBezTo>
                        <a:pt x="0" y="10552"/>
                        <a:pt x="3046" y="13598"/>
                        <a:pt x="6814" y="13598"/>
                      </a:cubicBezTo>
                      <a:cubicBezTo>
                        <a:pt x="10567" y="13598"/>
                        <a:pt x="13613" y="10552"/>
                        <a:pt x="13613" y="6799"/>
                      </a:cubicBezTo>
                      <a:cubicBezTo>
                        <a:pt x="13613" y="3046"/>
                        <a:pt x="10567" y="0"/>
                        <a:pt x="6814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461" name="Google Shape;2461;p60"/>
                <p:cNvSpPr/>
                <p:nvPr/>
              </p:nvSpPr>
              <p:spPr>
                <a:xfrm>
                  <a:off x="3918324" y="3817357"/>
                  <a:ext cx="208173" cy="356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1" h="13602" extrusionOk="0">
                      <a:moveTo>
                        <a:pt x="896" y="0"/>
                      </a:moveTo>
                      <a:cubicBezTo>
                        <a:pt x="593" y="0"/>
                        <a:pt x="304" y="15"/>
                        <a:pt x="1" y="58"/>
                      </a:cubicBezTo>
                      <a:cubicBezTo>
                        <a:pt x="3393" y="505"/>
                        <a:pt x="5919" y="3378"/>
                        <a:pt x="5919" y="6799"/>
                      </a:cubicBezTo>
                      <a:cubicBezTo>
                        <a:pt x="5919" y="10220"/>
                        <a:pt x="3393" y="13093"/>
                        <a:pt x="1" y="13541"/>
                      </a:cubicBezTo>
                      <a:cubicBezTo>
                        <a:pt x="306" y="13581"/>
                        <a:pt x="610" y="13601"/>
                        <a:pt x="909" y="13601"/>
                      </a:cubicBezTo>
                      <a:cubicBezTo>
                        <a:pt x="4431" y="13601"/>
                        <a:pt x="7441" y="10865"/>
                        <a:pt x="7681" y="7247"/>
                      </a:cubicBezTo>
                      <a:cubicBezTo>
                        <a:pt x="7940" y="3320"/>
                        <a:pt x="4822" y="0"/>
                        <a:pt x="896" y="0"/>
                      </a:cubicBez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462" name="Google Shape;2462;p60"/>
                <p:cNvSpPr/>
                <p:nvPr/>
              </p:nvSpPr>
              <p:spPr>
                <a:xfrm>
                  <a:off x="3848330" y="3964188"/>
                  <a:ext cx="39375" cy="1169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2" h="4461" extrusionOk="0">
                      <a:moveTo>
                        <a:pt x="58" y="0"/>
                      </a:moveTo>
                      <a:cubicBezTo>
                        <a:pt x="29" y="0"/>
                        <a:pt x="0" y="29"/>
                        <a:pt x="0" y="58"/>
                      </a:cubicBezTo>
                      <a:lnTo>
                        <a:pt x="0" y="4403"/>
                      </a:lnTo>
                      <a:cubicBezTo>
                        <a:pt x="0" y="4432"/>
                        <a:pt x="29" y="4461"/>
                        <a:pt x="58" y="4461"/>
                      </a:cubicBezTo>
                      <a:lnTo>
                        <a:pt x="1444" y="4461"/>
                      </a:lnTo>
                      <a:cubicBezTo>
                        <a:pt x="1473" y="4461"/>
                        <a:pt x="1502" y="4446"/>
                        <a:pt x="1502" y="4403"/>
                      </a:cubicBezTo>
                      <a:lnTo>
                        <a:pt x="1502" y="58"/>
                      </a:lnTo>
                      <a:cubicBezTo>
                        <a:pt x="1502" y="29"/>
                        <a:pt x="1473" y="0"/>
                        <a:pt x="144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463" name="Google Shape;2463;p60"/>
                <p:cNvSpPr/>
                <p:nvPr/>
              </p:nvSpPr>
              <p:spPr>
                <a:xfrm>
                  <a:off x="3832418" y="3894403"/>
                  <a:ext cx="55287" cy="4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" h="1811" extrusionOk="0">
                      <a:moveTo>
                        <a:pt x="1208" y="0"/>
                      </a:moveTo>
                      <a:cubicBezTo>
                        <a:pt x="987" y="0"/>
                        <a:pt x="761" y="83"/>
                        <a:pt x="578" y="266"/>
                      </a:cubicBezTo>
                      <a:cubicBezTo>
                        <a:pt x="1" y="829"/>
                        <a:pt x="405" y="1810"/>
                        <a:pt x="1214" y="1810"/>
                      </a:cubicBezTo>
                      <a:cubicBezTo>
                        <a:pt x="1704" y="1810"/>
                        <a:pt x="2109" y="1406"/>
                        <a:pt x="2109" y="901"/>
                      </a:cubicBezTo>
                      <a:cubicBezTo>
                        <a:pt x="2109" y="355"/>
                        <a:pt x="1668" y="0"/>
                        <a:pt x="120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464" name="Google Shape;2464;p60"/>
                <p:cNvSpPr/>
                <p:nvPr/>
              </p:nvSpPr>
              <p:spPr>
                <a:xfrm>
                  <a:off x="3925901" y="3964161"/>
                  <a:ext cx="124914" cy="1173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4477" extrusionOk="0">
                      <a:moveTo>
                        <a:pt x="2716" y="1"/>
                      </a:moveTo>
                      <a:cubicBezTo>
                        <a:pt x="2701" y="1"/>
                        <a:pt x="2686" y="1"/>
                        <a:pt x="2671" y="1"/>
                      </a:cubicBezTo>
                      <a:cubicBezTo>
                        <a:pt x="2180" y="1"/>
                        <a:pt x="1718" y="145"/>
                        <a:pt x="1314" y="434"/>
                      </a:cubicBezTo>
                      <a:cubicBezTo>
                        <a:pt x="1304" y="441"/>
                        <a:pt x="1294" y="444"/>
                        <a:pt x="1284" y="444"/>
                      </a:cubicBezTo>
                      <a:cubicBezTo>
                        <a:pt x="1248" y="444"/>
                        <a:pt x="1213" y="410"/>
                        <a:pt x="1213" y="376"/>
                      </a:cubicBezTo>
                      <a:lnTo>
                        <a:pt x="1213" y="59"/>
                      </a:lnTo>
                      <a:cubicBezTo>
                        <a:pt x="1213" y="30"/>
                        <a:pt x="1170" y="1"/>
                        <a:pt x="1141" y="1"/>
                      </a:cubicBezTo>
                      <a:lnTo>
                        <a:pt x="58" y="1"/>
                      </a:lnTo>
                      <a:cubicBezTo>
                        <a:pt x="29" y="1"/>
                        <a:pt x="1" y="30"/>
                        <a:pt x="1" y="59"/>
                      </a:cubicBezTo>
                      <a:lnTo>
                        <a:pt x="1" y="4389"/>
                      </a:lnTo>
                      <a:cubicBezTo>
                        <a:pt x="1" y="4433"/>
                        <a:pt x="29" y="4462"/>
                        <a:pt x="58" y="4462"/>
                      </a:cubicBezTo>
                      <a:lnTo>
                        <a:pt x="1430" y="4462"/>
                      </a:lnTo>
                      <a:cubicBezTo>
                        <a:pt x="1473" y="4462"/>
                        <a:pt x="1502" y="4433"/>
                        <a:pt x="1502" y="4389"/>
                      </a:cubicBezTo>
                      <a:lnTo>
                        <a:pt x="1502" y="2859"/>
                      </a:lnTo>
                      <a:cubicBezTo>
                        <a:pt x="1502" y="2354"/>
                        <a:pt x="1617" y="1502"/>
                        <a:pt x="2382" y="1502"/>
                      </a:cubicBezTo>
                      <a:cubicBezTo>
                        <a:pt x="3133" y="1502"/>
                        <a:pt x="3249" y="2354"/>
                        <a:pt x="3249" y="2859"/>
                      </a:cubicBezTo>
                      <a:lnTo>
                        <a:pt x="3249" y="4404"/>
                      </a:lnTo>
                      <a:cubicBezTo>
                        <a:pt x="3249" y="4433"/>
                        <a:pt x="3277" y="4462"/>
                        <a:pt x="3321" y="4462"/>
                      </a:cubicBezTo>
                      <a:lnTo>
                        <a:pt x="3321" y="4476"/>
                      </a:lnTo>
                      <a:lnTo>
                        <a:pt x="4692" y="4476"/>
                      </a:lnTo>
                      <a:cubicBezTo>
                        <a:pt x="4721" y="4476"/>
                        <a:pt x="4750" y="4433"/>
                        <a:pt x="4750" y="4404"/>
                      </a:cubicBezTo>
                      <a:lnTo>
                        <a:pt x="4750" y="2383"/>
                      </a:lnTo>
                      <a:cubicBezTo>
                        <a:pt x="4764" y="1806"/>
                        <a:pt x="4591" y="1243"/>
                        <a:pt x="4259" y="766"/>
                      </a:cubicBezTo>
                      <a:cubicBezTo>
                        <a:pt x="3893" y="287"/>
                        <a:pt x="3320" y="1"/>
                        <a:pt x="2716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2465" name="Google Shape;2465;p60"/>
            <p:cNvGrpSpPr/>
            <p:nvPr/>
          </p:nvGrpSpPr>
          <p:grpSpPr>
            <a:xfrm>
              <a:off x="8203450" y="1963579"/>
              <a:ext cx="602726" cy="606742"/>
              <a:chOff x="8203450" y="2153420"/>
              <a:chExt cx="602726" cy="606742"/>
            </a:xfrm>
          </p:grpSpPr>
          <p:sp>
            <p:nvSpPr>
              <p:cNvPr id="2466" name="Google Shape;2466;p60"/>
              <p:cNvSpPr/>
              <p:nvPr/>
            </p:nvSpPr>
            <p:spPr>
              <a:xfrm>
                <a:off x="8203450" y="2153420"/>
                <a:ext cx="602726" cy="606742"/>
              </a:xfrm>
              <a:custGeom>
                <a:avLst/>
                <a:gdLst/>
                <a:ahLst/>
                <a:cxnLst/>
                <a:rect l="l" t="t" r="r" b="b"/>
                <a:pathLst>
                  <a:path w="35418" h="35654" extrusionOk="0">
                    <a:moveTo>
                      <a:pt x="19607" y="0"/>
                    </a:moveTo>
                    <a:cubicBezTo>
                      <a:pt x="13433" y="0"/>
                      <a:pt x="7932" y="3267"/>
                      <a:pt x="3660" y="8103"/>
                    </a:cubicBezTo>
                    <a:cubicBezTo>
                      <a:pt x="389" y="11818"/>
                      <a:pt x="708" y="15852"/>
                      <a:pt x="1" y="20800"/>
                    </a:cubicBezTo>
                    <a:cubicBezTo>
                      <a:pt x="1490" y="26872"/>
                      <a:pt x="6794" y="35654"/>
                      <a:pt x="13978" y="35654"/>
                    </a:cubicBezTo>
                    <a:cubicBezTo>
                      <a:pt x="14551" y="35654"/>
                      <a:pt x="15137" y="35598"/>
                      <a:pt x="15734" y="35480"/>
                    </a:cubicBezTo>
                    <a:cubicBezTo>
                      <a:pt x="19158" y="34801"/>
                      <a:pt x="22748" y="31210"/>
                      <a:pt x="25229" y="28909"/>
                    </a:cubicBezTo>
                    <a:cubicBezTo>
                      <a:pt x="28002" y="26303"/>
                      <a:pt x="29915" y="23406"/>
                      <a:pt x="31675" y="20093"/>
                    </a:cubicBezTo>
                    <a:cubicBezTo>
                      <a:pt x="35418" y="13065"/>
                      <a:pt x="32728" y="3140"/>
                      <a:pt x="24910" y="798"/>
                    </a:cubicBezTo>
                    <a:cubicBezTo>
                      <a:pt x="23098" y="254"/>
                      <a:pt x="21327" y="0"/>
                      <a:pt x="1960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467" name="Google Shape;2467;p60"/>
              <p:cNvGrpSpPr/>
              <p:nvPr/>
            </p:nvGrpSpPr>
            <p:grpSpPr>
              <a:xfrm>
                <a:off x="8378966" y="2331373"/>
                <a:ext cx="251695" cy="250836"/>
                <a:chOff x="5719025" y="2912075"/>
                <a:chExt cx="172500" cy="171900"/>
              </a:xfrm>
            </p:grpSpPr>
            <p:sp>
              <p:nvSpPr>
                <p:cNvPr id="2468" name="Google Shape;2468;p60"/>
                <p:cNvSpPr/>
                <p:nvPr/>
              </p:nvSpPr>
              <p:spPr>
                <a:xfrm>
                  <a:off x="5719025" y="2912075"/>
                  <a:ext cx="172500" cy="1719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grpSp>
              <p:nvGrpSpPr>
                <p:cNvPr id="2469" name="Google Shape;2469;p60"/>
                <p:cNvGrpSpPr/>
                <p:nvPr/>
              </p:nvGrpSpPr>
              <p:grpSpPr>
                <a:xfrm>
                  <a:off x="5738049" y="2927347"/>
                  <a:ext cx="129566" cy="119271"/>
                  <a:chOff x="3412768" y="3910447"/>
                  <a:chExt cx="157814" cy="145257"/>
                </a:xfrm>
              </p:grpSpPr>
              <p:sp>
                <p:nvSpPr>
                  <p:cNvPr id="2470" name="Google Shape;2470;p60"/>
                  <p:cNvSpPr/>
                  <p:nvPr/>
                </p:nvSpPr>
                <p:spPr>
                  <a:xfrm>
                    <a:off x="3412768" y="3935430"/>
                    <a:ext cx="140408" cy="1202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356" h="4588" extrusionOk="0">
                        <a:moveTo>
                          <a:pt x="3063" y="447"/>
                        </a:moveTo>
                        <a:cubicBezTo>
                          <a:pt x="4013" y="447"/>
                          <a:pt x="4923" y="1183"/>
                          <a:pt x="4923" y="2295"/>
                        </a:cubicBezTo>
                        <a:cubicBezTo>
                          <a:pt x="4908" y="3320"/>
                          <a:pt x="4085" y="4143"/>
                          <a:pt x="3075" y="4143"/>
                        </a:cubicBezTo>
                        <a:cubicBezTo>
                          <a:pt x="1429" y="4143"/>
                          <a:pt x="592" y="2151"/>
                          <a:pt x="1761" y="996"/>
                        </a:cubicBezTo>
                        <a:cubicBezTo>
                          <a:pt x="2140" y="617"/>
                          <a:pt x="2606" y="447"/>
                          <a:pt x="3063" y="447"/>
                        </a:cubicBezTo>
                        <a:close/>
                        <a:moveTo>
                          <a:pt x="3075" y="0"/>
                        </a:moveTo>
                        <a:cubicBezTo>
                          <a:pt x="1025" y="0"/>
                          <a:pt x="0" y="2468"/>
                          <a:pt x="1444" y="3912"/>
                        </a:cubicBezTo>
                        <a:cubicBezTo>
                          <a:pt x="1910" y="4379"/>
                          <a:pt x="2484" y="4587"/>
                          <a:pt x="3047" y="4587"/>
                        </a:cubicBezTo>
                        <a:cubicBezTo>
                          <a:pt x="4225" y="4587"/>
                          <a:pt x="5356" y="3673"/>
                          <a:pt x="5356" y="2295"/>
                        </a:cubicBezTo>
                        <a:cubicBezTo>
                          <a:pt x="5356" y="1025"/>
                          <a:pt x="4331" y="0"/>
                          <a:pt x="3075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2471" name="Google Shape;2471;p60"/>
                  <p:cNvSpPr/>
                  <p:nvPr/>
                </p:nvSpPr>
                <p:spPr>
                  <a:xfrm>
                    <a:off x="3539518" y="3910447"/>
                    <a:ext cx="31065" cy="310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85" h="1184" extrusionOk="0">
                        <a:moveTo>
                          <a:pt x="593" y="0"/>
                        </a:moveTo>
                        <a:cubicBezTo>
                          <a:pt x="275" y="0"/>
                          <a:pt x="1" y="260"/>
                          <a:pt x="1" y="592"/>
                        </a:cubicBezTo>
                        <a:cubicBezTo>
                          <a:pt x="1" y="910"/>
                          <a:pt x="275" y="1184"/>
                          <a:pt x="593" y="1184"/>
                        </a:cubicBezTo>
                        <a:cubicBezTo>
                          <a:pt x="925" y="1184"/>
                          <a:pt x="1185" y="910"/>
                          <a:pt x="1185" y="592"/>
                        </a:cubicBezTo>
                        <a:cubicBezTo>
                          <a:pt x="1185" y="260"/>
                          <a:pt x="925" y="0"/>
                          <a:pt x="593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</p:grp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phụ văn] Thiên hạ đệ nhất nữ phụ | Hình gif, Ảnh động, Hình ảnh"/>
          <p:cNvPicPr>
            <a:picLocks noChangeAspect="1" noChangeArrowheads="1" noCrop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82462" y="41224"/>
            <a:ext cx="7899892" cy="461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87" name="Google Shape;2787;p62"/>
          <p:cNvGrpSpPr/>
          <p:nvPr/>
        </p:nvGrpSpPr>
        <p:grpSpPr>
          <a:xfrm rot="-6265104">
            <a:off x="7141138" y="260757"/>
            <a:ext cx="3081539" cy="1994755"/>
            <a:chOff x="3476322" y="3871854"/>
            <a:chExt cx="3081549" cy="1994761"/>
          </a:xfrm>
        </p:grpSpPr>
        <p:sp>
          <p:nvSpPr>
            <p:cNvPr id="2788" name="Google Shape;2788;p62"/>
            <p:cNvSpPr/>
            <p:nvPr/>
          </p:nvSpPr>
          <p:spPr>
            <a:xfrm>
              <a:off x="3476322" y="4434043"/>
              <a:ext cx="929647" cy="290128"/>
            </a:xfrm>
            <a:custGeom>
              <a:avLst/>
              <a:gdLst/>
              <a:ahLst/>
              <a:cxnLst/>
              <a:rect l="l" t="t" r="r" b="b"/>
              <a:pathLst>
                <a:path w="19860" h="6198" extrusionOk="0">
                  <a:moveTo>
                    <a:pt x="6608" y="1035"/>
                  </a:moveTo>
                  <a:cubicBezTo>
                    <a:pt x="7486" y="1035"/>
                    <a:pt x="8379" y="1187"/>
                    <a:pt x="9261" y="1326"/>
                  </a:cubicBezTo>
                  <a:cubicBezTo>
                    <a:pt x="12072" y="1780"/>
                    <a:pt x="14828" y="2557"/>
                    <a:pt x="17467" y="3645"/>
                  </a:cubicBezTo>
                  <a:lnTo>
                    <a:pt x="17467" y="3645"/>
                  </a:lnTo>
                  <a:cubicBezTo>
                    <a:pt x="14865" y="4468"/>
                    <a:pt x="11720" y="5184"/>
                    <a:pt x="8737" y="5184"/>
                  </a:cubicBezTo>
                  <a:cubicBezTo>
                    <a:pt x="5937" y="5184"/>
                    <a:pt x="3279" y="4553"/>
                    <a:pt x="1344" y="2789"/>
                  </a:cubicBezTo>
                  <a:lnTo>
                    <a:pt x="1344" y="2789"/>
                  </a:lnTo>
                  <a:cubicBezTo>
                    <a:pt x="2403" y="2486"/>
                    <a:pt x="3279" y="1996"/>
                    <a:pt x="4326" y="1506"/>
                  </a:cubicBezTo>
                  <a:cubicBezTo>
                    <a:pt x="5062" y="1154"/>
                    <a:pt x="5829" y="1035"/>
                    <a:pt x="6608" y="1035"/>
                  </a:cubicBezTo>
                  <a:close/>
                  <a:moveTo>
                    <a:pt x="6415" y="0"/>
                  </a:moveTo>
                  <a:cubicBezTo>
                    <a:pt x="5956" y="0"/>
                    <a:pt x="5504" y="42"/>
                    <a:pt x="5074" y="148"/>
                  </a:cubicBezTo>
                  <a:cubicBezTo>
                    <a:pt x="3425" y="550"/>
                    <a:pt x="2136" y="1673"/>
                    <a:pt x="403" y="1978"/>
                  </a:cubicBezTo>
                  <a:cubicBezTo>
                    <a:pt x="1" y="2047"/>
                    <a:pt x="70" y="2657"/>
                    <a:pt x="264" y="2879"/>
                  </a:cubicBezTo>
                  <a:cubicBezTo>
                    <a:pt x="2368" y="5345"/>
                    <a:pt x="5497" y="6197"/>
                    <a:pt x="8802" y="6197"/>
                  </a:cubicBezTo>
                  <a:cubicBezTo>
                    <a:pt x="12288" y="6197"/>
                    <a:pt x="15970" y="5250"/>
                    <a:pt x="18853" y="4249"/>
                  </a:cubicBezTo>
                  <a:lnTo>
                    <a:pt x="18853" y="4249"/>
                  </a:lnTo>
                  <a:cubicBezTo>
                    <a:pt x="18973" y="4304"/>
                    <a:pt x="19093" y="4360"/>
                    <a:pt x="19214" y="4417"/>
                  </a:cubicBezTo>
                  <a:cubicBezTo>
                    <a:pt x="19268" y="4443"/>
                    <a:pt x="19319" y="4454"/>
                    <a:pt x="19364" y="4454"/>
                  </a:cubicBezTo>
                  <a:cubicBezTo>
                    <a:pt x="19595" y="4454"/>
                    <a:pt x="19704" y="4164"/>
                    <a:pt x="19678" y="3896"/>
                  </a:cubicBezTo>
                  <a:lnTo>
                    <a:pt x="19678" y="3896"/>
                  </a:lnTo>
                  <a:cubicBezTo>
                    <a:pt x="19860" y="3628"/>
                    <a:pt x="19684" y="3026"/>
                    <a:pt x="19337" y="3026"/>
                  </a:cubicBezTo>
                  <a:cubicBezTo>
                    <a:pt x="19302" y="3026"/>
                    <a:pt x="19265" y="3032"/>
                    <a:pt x="19227" y="3045"/>
                  </a:cubicBezTo>
                  <a:cubicBezTo>
                    <a:pt x="19092" y="3095"/>
                    <a:pt x="18953" y="3144"/>
                    <a:pt x="18813" y="3194"/>
                  </a:cubicBezTo>
                  <a:lnTo>
                    <a:pt x="18813" y="3194"/>
                  </a:lnTo>
                  <a:cubicBezTo>
                    <a:pt x="15785" y="1826"/>
                    <a:pt x="12593" y="859"/>
                    <a:pt x="9316" y="328"/>
                  </a:cubicBezTo>
                  <a:cubicBezTo>
                    <a:pt x="8402" y="187"/>
                    <a:pt x="7391" y="0"/>
                    <a:pt x="64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89" name="Google Shape;2789;p62"/>
            <p:cNvSpPr/>
            <p:nvPr/>
          </p:nvSpPr>
          <p:spPr>
            <a:xfrm>
              <a:off x="4004947" y="3918711"/>
              <a:ext cx="455087" cy="710295"/>
            </a:xfrm>
            <a:custGeom>
              <a:avLst/>
              <a:gdLst/>
              <a:ahLst/>
              <a:cxnLst/>
              <a:rect l="l" t="t" r="r" b="b"/>
              <a:pathLst>
                <a:path w="9722" h="15174" extrusionOk="0">
                  <a:moveTo>
                    <a:pt x="874" y="1348"/>
                  </a:moveTo>
                  <a:cubicBezTo>
                    <a:pt x="5425" y="4019"/>
                    <a:pt x="8499" y="8812"/>
                    <a:pt x="8729" y="14137"/>
                  </a:cubicBezTo>
                  <a:lnTo>
                    <a:pt x="8729" y="14137"/>
                  </a:lnTo>
                  <a:cubicBezTo>
                    <a:pt x="5366" y="13902"/>
                    <a:pt x="2812" y="10016"/>
                    <a:pt x="2015" y="7040"/>
                  </a:cubicBezTo>
                  <a:cubicBezTo>
                    <a:pt x="1512" y="5116"/>
                    <a:pt x="1532" y="3166"/>
                    <a:pt x="874" y="1348"/>
                  </a:cubicBezTo>
                  <a:close/>
                  <a:moveTo>
                    <a:pt x="187" y="1"/>
                  </a:moveTo>
                  <a:cubicBezTo>
                    <a:pt x="1" y="1"/>
                    <a:pt x="175" y="863"/>
                    <a:pt x="227" y="955"/>
                  </a:cubicBezTo>
                  <a:cubicBezTo>
                    <a:pt x="1239" y="2632"/>
                    <a:pt x="1211" y="4559"/>
                    <a:pt x="1558" y="6430"/>
                  </a:cubicBezTo>
                  <a:cubicBezTo>
                    <a:pt x="1794" y="7705"/>
                    <a:pt x="2237" y="8939"/>
                    <a:pt x="2875" y="10076"/>
                  </a:cubicBezTo>
                  <a:cubicBezTo>
                    <a:pt x="4238" y="12509"/>
                    <a:pt x="6144" y="15174"/>
                    <a:pt x="9162" y="15174"/>
                  </a:cubicBezTo>
                  <a:cubicBezTo>
                    <a:pt x="9274" y="15174"/>
                    <a:pt x="9386" y="15170"/>
                    <a:pt x="9501" y="15163"/>
                  </a:cubicBezTo>
                  <a:cubicBezTo>
                    <a:pt x="9721" y="15149"/>
                    <a:pt x="9613" y="14137"/>
                    <a:pt x="9381" y="14137"/>
                  </a:cubicBezTo>
                  <a:cubicBezTo>
                    <a:pt x="9379" y="14137"/>
                    <a:pt x="9378" y="14137"/>
                    <a:pt x="9376" y="14137"/>
                  </a:cubicBezTo>
                  <a:lnTo>
                    <a:pt x="9362" y="14137"/>
                  </a:lnTo>
                  <a:cubicBezTo>
                    <a:pt x="9263" y="14144"/>
                    <a:pt x="9164" y="14147"/>
                    <a:pt x="9065" y="14148"/>
                  </a:cubicBezTo>
                  <a:lnTo>
                    <a:pt x="9065" y="14148"/>
                  </a:lnTo>
                  <a:cubicBezTo>
                    <a:pt x="8749" y="8254"/>
                    <a:pt x="5484" y="2816"/>
                    <a:pt x="227" y="12"/>
                  </a:cubicBezTo>
                  <a:cubicBezTo>
                    <a:pt x="212" y="4"/>
                    <a:pt x="199" y="1"/>
                    <a:pt x="1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0" name="Google Shape;2790;p62"/>
            <p:cNvSpPr/>
            <p:nvPr/>
          </p:nvSpPr>
          <p:spPr>
            <a:xfrm>
              <a:off x="4030506" y="4569183"/>
              <a:ext cx="505314" cy="499510"/>
            </a:xfrm>
            <a:custGeom>
              <a:avLst/>
              <a:gdLst/>
              <a:ahLst/>
              <a:cxnLst/>
              <a:rect l="l" t="t" r="r" b="b"/>
              <a:pathLst>
                <a:path w="10795" h="10671" extrusionOk="0">
                  <a:moveTo>
                    <a:pt x="8981" y="1117"/>
                  </a:moveTo>
                  <a:lnTo>
                    <a:pt x="8981" y="1117"/>
                  </a:lnTo>
                  <a:cubicBezTo>
                    <a:pt x="10794" y="3933"/>
                    <a:pt x="6112" y="5715"/>
                    <a:pt x="4394" y="6479"/>
                  </a:cubicBezTo>
                  <a:cubicBezTo>
                    <a:pt x="3107" y="7051"/>
                    <a:pt x="1960" y="7754"/>
                    <a:pt x="1195" y="8872"/>
                  </a:cubicBezTo>
                  <a:lnTo>
                    <a:pt x="1195" y="8872"/>
                  </a:lnTo>
                  <a:cubicBezTo>
                    <a:pt x="1602" y="5274"/>
                    <a:pt x="5680" y="2100"/>
                    <a:pt x="8981" y="1117"/>
                  </a:cubicBezTo>
                  <a:close/>
                  <a:moveTo>
                    <a:pt x="9246" y="1"/>
                  </a:moveTo>
                  <a:cubicBezTo>
                    <a:pt x="9233" y="1"/>
                    <a:pt x="9219" y="2"/>
                    <a:pt x="9204" y="6"/>
                  </a:cubicBezTo>
                  <a:cubicBezTo>
                    <a:pt x="4879" y="1101"/>
                    <a:pt x="0" y="5384"/>
                    <a:pt x="638" y="10194"/>
                  </a:cubicBezTo>
                  <a:cubicBezTo>
                    <a:pt x="667" y="10372"/>
                    <a:pt x="831" y="10670"/>
                    <a:pt x="988" y="10670"/>
                  </a:cubicBezTo>
                  <a:cubicBezTo>
                    <a:pt x="1051" y="10670"/>
                    <a:pt x="1113" y="10622"/>
                    <a:pt x="1164" y="10499"/>
                  </a:cubicBezTo>
                  <a:cubicBezTo>
                    <a:pt x="2481" y="7228"/>
                    <a:pt x="6612" y="7491"/>
                    <a:pt x="8761" y="5079"/>
                  </a:cubicBezTo>
                  <a:cubicBezTo>
                    <a:pt x="9811" y="3896"/>
                    <a:pt x="10178" y="2229"/>
                    <a:pt x="9531" y="820"/>
                  </a:cubicBezTo>
                  <a:lnTo>
                    <a:pt x="9531" y="820"/>
                  </a:lnTo>
                  <a:cubicBezTo>
                    <a:pt x="9634" y="521"/>
                    <a:pt x="9495" y="1"/>
                    <a:pt x="9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1" name="Google Shape;2791;p62"/>
            <p:cNvSpPr/>
            <p:nvPr/>
          </p:nvSpPr>
          <p:spPr>
            <a:xfrm>
              <a:off x="4372453" y="3871854"/>
              <a:ext cx="492909" cy="779948"/>
            </a:xfrm>
            <a:custGeom>
              <a:avLst/>
              <a:gdLst/>
              <a:ahLst/>
              <a:cxnLst/>
              <a:rect l="l" t="t" r="r" b="b"/>
              <a:pathLst>
                <a:path w="10530" h="16662" extrusionOk="0">
                  <a:moveTo>
                    <a:pt x="544" y="1158"/>
                  </a:moveTo>
                  <a:cubicBezTo>
                    <a:pt x="3120" y="2433"/>
                    <a:pt x="5658" y="3812"/>
                    <a:pt x="7181" y="6336"/>
                  </a:cubicBezTo>
                  <a:cubicBezTo>
                    <a:pt x="8807" y="9012"/>
                    <a:pt x="9569" y="12196"/>
                    <a:pt x="9665" y="15320"/>
                  </a:cubicBezTo>
                  <a:lnTo>
                    <a:pt x="9665" y="15320"/>
                  </a:lnTo>
                  <a:cubicBezTo>
                    <a:pt x="6997" y="14430"/>
                    <a:pt x="5201" y="12193"/>
                    <a:pt x="3687" y="9871"/>
                  </a:cubicBezTo>
                  <a:cubicBezTo>
                    <a:pt x="1869" y="7078"/>
                    <a:pt x="939" y="4383"/>
                    <a:pt x="544" y="1158"/>
                  </a:cubicBezTo>
                  <a:close/>
                  <a:moveTo>
                    <a:pt x="178" y="0"/>
                  </a:moveTo>
                  <a:cubicBezTo>
                    <a:pt x="0" y="0"/>
                    <a:pt x="1" y="466"/>
                    <a:pt x="14" y="542"/>
                  </a:cubicBezTo>
                  <a:cubicBezTo>
                    <a:pt x="374" y="4146"/>
                    <a:pt x="1206" y="7084"/>
                    <a:pt x="3175" y="10162"/>
                  </a:cubicBezTo>
                  <a:cubicBezTo>
                    <a:pt x="4807" y="12729"/>
                    <a:pt x="6740" y="15334"/>
                    <a:pt x="9710" y="16314"/>
                  </a:cubicBezTo>
                  <a:lnTo>
                    <a:pt x="9710" y="16314"/>
                  </a:lnTo>
                  <a:cubicBezTo>
                    <a:pt x="9769" y="16509"/>
                    <a:pt x="9897" y="16662"/>
                    <a:pt x="9999" y="16662"/>
                  </a:cubicBezTo>
                  <a:cubicBezTo>
                    <a:pt x="10064" y="16662"/>
                    <a:pt x="10119" y="16599"/>
                    <a:pt x="10139" y="16442"/>
                  </a:cubicBezTo>
                  <a:lnTo>
                    <a:pt x="10139" y="16442"/>
                  </a:lnTo>
                  <a:cubicBezTo>
                    <a:pt x="10156" y="16446"/>
                    <a:pt x="10172" y="16451"/>
                    <a:pt x="10189" y="16455"/>
                  </a:cubicBezTo>
                  <a:cubicBezTo>
                    <a:pt x="10203" y="16458"/>
                    <a:pt x="10216" y="16460"/>
                    <a:pt x="10228" y="16460"/>
                  </a:cubicBezTo>
                  <a:cubicBezTo>
                    <a:pt x="10529" y="16460"/>
                    <a:pt x="10455" y="15537"/>
                    <a:pt x="10189" y="15457"/>
                  </a:cubicBezTo>
                  <a:lnTo>
                    <a:pt x="10175" y="15471"/>
                  </a:lnTo>
                  <a:cubicBezTo>
                    <a:pt x="10161" y="15467"/>
                    <a:pt x="10147" y="15464"/>
                    <a:pt x="10133" y="15460"/>
                  </a:cubicBezTo>
                  <a:lnTo>
                    <a:pt x="10133" y="15460"/>
                  </a:lnTo>
                  <a:cubicBezTo>
                    <a:pt x="10025" y="12335"/>
                    <a:pt x="9312" y="9245"/>
                    <a:pt x="7888" y="6447"/>
                  </a:cubicBezTo>
                  <a:cubicBezTo>
                    <a:pt x="6238" y="3231"/>
                    <a:pt x="3382" y="1567"/>
                    <a:pt x="236" y="15"/>
                  </a:cubicBezTo>
                  <a:cubicBezTo>
                    <a:pt x="215" y="5"/>
                    <a:pt x="195" y="0"/>
                    <a:pt x="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2" name="Google Shape;2792;p62"/>
            <p:cNvSpPr/>
            <p:nvPr/>
          </p:nvSpPr>
          <p:spPr>
            <a:xfrm>
              <a:off x="4457506" y="4634436"/>
              <a:ext cx="618454" cy="527502"/>
            </a:xfrm>
            <a:custGeom>
              <a:avLst/>
              <a:gdLst/>
              <a:ahLst/>
              <a:cxnLst/>
              <a:rect l="l" t="t" r="r" b="b"/>
              <a:pathLst>
                <a:path w="13212" h="11269" extrusionOk="0">
                  <a:moveTo>
                    <a:pt x="12024" y="1585"/>
                  </a:moveTo>
                  <a:cubicBezTo>
                    <a:pt x="11178" y="4141"/>
                    <a:pt x="9966" y="6447"/>
                    <a:pt x="7235" y="7483"/>
                  </a:cubicBezTo>
                  <a:cubicBezTo>
                    <a:pt x="5987" y="7941"/>
                    <a:pt x="4671" y="8176"/>
                    <a:pt x="3451" y="8675"/>
                  </a:cubicBezTo>
                  <a:cubicBezTo>
                    <a:pt x="2565" y="9039"/>
                    <a:pt x="1744" y="9783"/>
                    <a:pt x="836" y="10109"/>
                  </a:cubicBezTo>
                  <a:lnTo>
                    <a:pt x="836" y="10109"/>
                  </a:lnTo>
                  <a:cubicBezTo>
                    <a:pt x="1925" y="7923"/>
                    <a:pt x="5278" y="6758"/>
                    <a:pt x="7124" y="5626"/>
                  </a:cubicBezTo>
                  <a:cubicBezTo>
                    <a:pt x="8122" y="5016"/>
                    <a:pt x="8815" y="4032"/>
                    <a:pt x="9702" y="3269"/>
                  </a:cubicBezTo>
                  <a:cubicBezTo>
                    <a:pt x="10425" y="2647"/>
                    <a:pt x="11220" y="2105"/>
                    <a:pt x="12024" y="1585"/>
                  </a:cubicBezTo>
                  <a:close/>
                  <a:moveTo>
                    <a:pt x="12779" y="0"/>
                  </a:moveTo>
                  <a:cubicBezTo>
                    <a:pt x="12753" y="0"/>
                    <a:pt x="12725" y="8"/>
                    <a:pt x="12697" y="25"/>
                  </a:cubicBezTo>
                  <a:lnTo>
                    <a:pt x="12697" y="39"/>
                  </a:lnTo>
                  <a:cubicBezTo>
                    <a:pt x="12680" y="49"/>
                    <a:pt x="12664" y="60"/>
                    <a:pt x="12648" y="70"/>
                  </a:cubicBezTo>
                  <a:lnTo>
                    <a:pt x="12648" y="70"/>
                  </a:lnTo>
                  <a:cubicBezTo>
                    <a:pt x="12623" y="49"/>
                    <a:pt x="12598" y="36"/>
                    <a:pt x="12574" y="36"/>
                  </a:cubicBezTo>
                  <a:cubicBezTo>
                    <a:pt x="12527" y="36"/>
                    <a:pt x="12483" y="83"/>
                    <a:pt x="12449" y="198"/>
                  </a:cubicBezTo>
                  <a:lnTo>
                    <a:pt x="12449" y="198"/>
                  </a:lnTo>
                  <a:cubicBezTo>
                    <a:pt x="9948" y="1836"/>
                    <a:pt x="7966" y="4062"/>
                    <a:pt x="5322" y="5432"/>
                  </a:cubicBezTo>
                  <a:cubicBezTo>
                    <a:pt x="3284" y="6471"/>
                    <a:pt x="484" y="8107"/>
                    <a:pt x="41" y="10533"/>
                  </a:cubicBezTo>
                  <a:cubicBezTo>
                    <a:pt x="0" y="10709"/>
                    <a:pt x="52" y="11268"/>
                    <a:pt x="326" y="11268"/>
                  </a:cubicBezTo>
                  <a:cubicBezTo>
                    <a:pt x="332" y="11268"/>
                    <a:pt x="339" y="11268"/>
                    <a:pt x="346" y="11267"/>
                  </a:cubicBezTo>
                  <a:cubicBezTo>
                    <a:pt x="1760" y="11129"/>
                    <a:pt x="2952" y="9895"/>
                    <a:pt x="4282" y="9438"/>
                  </a:cubicBezTo>
                  <a:cubicBezTo>
                    <a:pt x="5613" y="8980"/>
                    <a:pt x="7055" y="8731"/>
                    <a:pt x="8330" y="8079"/>
                  </a:cubicBezTo>
                  <a:cubicBezTo>
                    <a:pt x="11037" y="6726"/>
                    <a:pt x="12040" y="3799"/>
                    <a:pt x="12834" y="1067"/>
                  </a:cubicBezTo>
                  <a:lnTo>
                    <a:pt x="12834" y="1067"/>
                  </a:lnTo>
                  <a:cubicBezTo>
                    <a:pt x="12871" y="1043"/>
                    <a:pt x="12909" y="1020"/>
                    <a:pt x="12946" y="996"/>
                  </a:cubicBezTo>
                  <a:cubicBezTo>
                    <a:pt x="13211" y="832"/>
                    <a:pt x="13051" y="0"/>
                    <a:pt x="12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3" name="Google Shape;2793;p62"/>
            <p:cNvSpPr/>
            <p:nvPr/>
          </p:nvSpPr>
          <p:spPr>
            <a:xfrm>
              <a:off x="4909223" y="4048609"/>
              <a:ext cx="492769" cy="773769"/>
            </a:xfrm>
            <a:custGeom>
              <a:avLst/>
              <a:gdLst/>
              <a:ahLst/>
              <a:cxnLst/>
              <a:rect l="l" t="t" r="r" b="b"/>
              <a:pathLst>
                <a:path w="10527" h="16530" extrusionOk="0">
                  <a:moveTo>
                    <a:pt x="998" y="2026"/>
                  </a:moveTo>
                  <a:cubicBezTo>
                    <a:pt x="2422" y="3663"/>
                    <a:pt x="4410" y="4787"/>
                    <a:pt x="5639" y="6635"/>
                  </a:cubicBezTo>
                  <a:cubicBezTo>
                    <a:pt x="7250" y="9064"/>
                    <a:pt x="8314" y="11806"/>
                    <a:pt x="8893" y="14646"/>
                  </a:cubicBezTo>
                  <a:lnTo>
                    <a:pt x="8893" y="14646"/>
                  </a:lnTo>
                  <a:cubicBezTo>
                    <a:pt x="6728" y="13121"/>
                    <a:pt x="5485" y="11122"/>
                    <a:pt x="4045" y="8756"/>
                  </a:cubicBezTo>
                  <a:cubicBezTo>
                    <a:pt x="3268" y="7495"/>
                    <a:pt x="2312" y="6441"/>
                    <a:pt x="1771" y="5027"/>
                  </a:cubicBezTo>
                  <a:cubicBezTo>
                    <a:pt x="1405" y="4057"/>
                    <a:pt x="1178" y="3045"/>
                    <a:pt x="998" y="2026"/>
                  </a:cubicBezTo>
                  <a:close/>
                  <a:moveTo>
                    <a:pt x="387" y="0"/>
                  </a:moveTo>
                  <a:cubicBezTo>
                    <a:pt x="183" y="0"/>
                    <a:pt x="1" y="275"/>
                    <a:pt x="39" y="550"/>
                  </a:cubicBezTo>
                  <a:cubicBezTo>
                    <a:pt x="288" y="2186"/>
                    <a:pt x="551" y="3849"/>
                    <a:pt x="1120" y="5388"/>
                  </a:cubicBezTo>
                  <a:cubicBezTo>
                    <a:pt x="1688" y="6899"/>
                    <a:pt x="2672" y="8008"/>
                    <a:pt x="3504" y="9352"/>
                  </a:cubicBezTo>
                  <a:cubicBezTo>
                    <a:pt x="5129" y="12022"/>
                    <a:pt x="6513" y="14246"/>
                    <a:pt x="9112" y="15878"/>
                  </a:cubicBezTo>
                  <a:lnTo>
                    <a:pt x="9112" y="15878"/>
                  </a:lnTo>
                  <a:cubicBezTo>
                    <a:pt x="9124" y="15953"/>
                    <a:pt x="9135" y="16028"/>
                    <a:pt x="9146" y="16103"/>
                  </a:cubicBezTo>
                  <a:cubicBezTo>
                    <a:pt x="9184" y="16393"/>
                    <a:pt x="9358" y="16530"/>
                    <a:pt x="9522" y="16530"/>
                  </a:cubicBezTo>
                  <a:cubicBezTo>
                    <a:pt x="9649" y="16530"/>
                    <a:pt x="9771" y="16448"/>
                    <a:pt x="9823" y="16292"/>
                  </a:cubicBezTo>
                  <a:lnTo>
                    <a:pt x="9823" y="16292"/>
                  </a:lnTo>
                  <a:cubicBezTo>
                    <a:pt x="9860" y="16312"/>
                    <a:pt x="9898" y="16332"/>
                    <a:pt x="9936" y="16352"/>
                  </a:cubicBezTo>
                  <a:cubicBezTo>
                    <a:pt x="9998" y="16386"/>
                    <a:pt x="10055" y="16401"/>
                    <a:pt x="10106" y="16401"/>
                  </a:cubicBezTo>
                  <a:cubicBezTo>
                    <a:pt x="10472" y="16401"/>
                    <a:pt x="10526" y="15620"/>
                    <a:pt x="10185" y="15438"/>
                  </a:cubicBezTo>
                  <a:cubicBezTo>
                    <a:pt x="10023" y="15352"/>
                    <a:pt x="9865" y="15263"/>
                    <a:pt x="9712" y="15173"/>
                  </a:cubicBezTo>
                  <a:lnTo>
                    <a:pt x="9712" y="15173"/>
                  </a:lnTo>
                  <a:cubicBezTo>
                    <a:pt x="9222" y="12298"/>
                    <a:pt x="8230" y="9537"/>
                    <a:pt x="6775" y="6996"/>
                  </a:cubicBezTo>
                  <a:cubicBezTo>
                    <a:pt x="6068" y="5790"/>
                    <a:pt x="5264" y="4667"/>
                    <a:pt x="4225" y="3724"/>
                  </a:cubicBezTo>
                  <a:cubicBezTo>
                    <a:pt x="2963" y="2601"/>
                    <a:pt x="1508" y="1714"/>
                    <a:pt x="662" y="203"/>
                  </a:cubicBezTo>
                  <a:cubicBezTo>
                    <a:pt x="579" y="59"/>
                    <a:pt x="481" y="0"/>
                    <a:pt x="3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4" name="Google Shape;2794;p62"/>
            <p:cNvSpPr/>
            <p:nvPr/>
          </p:nvSpPr>
          <p:spPr>
            <a:xfrm>
              <a:off x="5240638" y="4745142"/>
              <a:ext cx="283669" cy="702244"/>
            </a:xfrm>
            <a:custGeom>
              <a:avLst/>
              <a:gdLst/>
              <a:ahLst/>
              <a:cxnLst/>
              <a:rect l="l" t="t" r="r" b="b"/>
              <a:pathLst>
                <a:path w="6060" h="15002" extrusionOk="0">
                  <a:moveTo>
                    <a:pt x="3267" y="2027"/>
                  </a:moveTo>
                  <a:cubicBezTo>
                    <a:pt x="6059" y="5201"/>
                    <a:pt x="2295" y="9735"/>
                    <a:pt x="3139" y="13734"/>
                  </a:cubicBezTo>
                  <a:lnTo>
                    <a:pt x="3139" y="13734"/>
                  </a:lnTo>
                  <a:cubicBezTo>
                    <a:pt x="2071" y="13222"/>
                    <a:pt x="1249" y="12274"/>
                    <a:pt x="888" y="11120"/>
                  </a:cubicBezTo>
                  <a:cubicBezTo>
                    <a:pt x="430" y="9568"/>
                    <a:pt x="1179" y="8209"/>
                    <a:pt x="1941" y="6892"/>
                  </a:cubicBezTo>
                  <a:cubicBezTo>
                    <a:pt x="2949" y="5159"/>
                    <a:pt x="3085" y="3840"/>
                    <a:pt x="3267" y="2027"/>
                  </a:cubicBezTo>
                  <a:close/>
                  <a:moveTo>
                    <a:pt x="2090" y="1"/>
                  </a:moveTo>
                  <a:cubicBezTo>
                    <a:pt x="1758" y="1"/>
                    <a:pt x="1687" y="771"/>
                    <a:pt x="2024" y="987"/>
                  </a:cubicBezTo>
                  <a:cubicBezTo>
                    <a:pt x="2231" y="1119"/>
                    <a:pt x="2421" y="1254"/>
                    <a:pt x="2595" y="1392"/>
                  </a:cubicBezTo>
                  <a:lnTo>
                    <a:pt x="2595" y="1392"/>
                  </a:lnTo>
                  <a:cubicBezTo>
                    <a:pt x="2517" y="2325"/>
                    <a:pt x="2542" y="3236"/>
                    <a:pt x="2301" y="4148"/>
                  </a:cubicBezTo>
                  <a:cubicBezTo>
                    <a:pt x="2038" y="5104"/>
                    <a:pt x="1553" y="5853"/>
                    <a:pt x="1068" y="6712"/>
                  </a:cubicBezTo>
                  <a:cubicBezTo>
                    <a:pt x="486" y="7724"/>
                    <a:pt x="0" y="8764"/>
                    <a:pt x="14" y="9956"/>
                  </a:cubicBezTo>
                  <a:cubicBezTo>
                    <a:pt x="28" y="12257"/>
                    <a:pt x="1525" y="14281"/>
                    <a:pt x="3715" y="14988"/>
                  </a:cubicBezTo>
                  <a:cubicBezTo>
                    <a:pt x="3745" y="14997"/>
                    <a:pt x="3773" y="15002"/>
                    <a:pt x="3799" y="15002"/>
                  </a:cubicBezTo>
                  <a:cubicBezTo>
                    <a:pt x="4077" y="15002"/>
                    <a:pt x="4152" y="14498"/>
                    <a:pt x="4076" y="14295"/>
                  </a:cubicBezTo>
                  <a:cubicBezTo>
                    <a:pt x="2828" y="11287"/>
                    <a:pt x="4991" y="8306"/>
                    <a:pt x="5143" y="5284"/>
                  </a:cubicBezTo>
                  <a:cubicBezTo>
                    <a:pt x="5254" y="2956"/>
                    <a:pt x="4187" y="1278"/>
                    <a:pt x="2260" y="59"/>
                  </a:cubicBezTo>
                  <a:cubicBezTo>
                    <a:pt x="2198" y="18"/>
                    <a:pt x="2141" y="1"/>
                    <a:pt x="20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5" name="Google Shape;2795;p62"/>
            <p:cNvSpPr/>
            <p:nvPr/>
          </p:nvSpPr>
          <p:spPr>
            <a:xfrm>
              <a:off x="5079705" y="4761057"/>
              <a:ext cx="316389" cy="256940"/>
            </a:xfrm>
            <a:custGeom>
              <a:avLst/>
              <a:gdLst/>
              <a:ahLst/>
              <a:cxnLst/>
              <a:rect l="l" t="t" r="r" b="b"/>
              <a:pathLst>
                <a:path w="6759" h="5489" extrusionOk="0">
                  <a:moveTo>
                    <a:pt x="5210" y="1481"/>
                  </a:moveTo>
                  <a:lnTo>
                    <a:pt x="5210" y="1481"/>
                  </a:lnTo>
                  <a:cubicBezTo>
                    <a:pt x="4494" y="3011"/>
                    <a:pt x="2644" y="3866"/>
                    <a:pt x="1046" y="4367"/>
                  </a:cubicBezTo>
                  <a:lnTo>
                    <a:pt x="1046" y="4367"/>
                  </a:lnTo>
                  <a:cubicBezTo>
                    <a:pt x="1443" y="3742"/>
                    <a:pt x="3028" y="2673"/>
                    <a:pt x="3327" y="2477"/>
                  </a:cubicBezTo>
                  <a:cubicBezTo>
                    <a:pt x="3929" y="2085"/>
                    <a:pt x="4558" y="1753"/>
                    <a:pt x="5210" y="1481"/>
                  </a:cubicBezTo>
                  <a:close/>
                  <a:moveTo>
                    <a:pt x="5735" y="1"/>
                  </a:moveTo>
                  <a:cubicBezTo>
                    <a:pt x="5636" y="1"/>
                    <a:pt x="5546" y="85"/>
                    <a:pt x="5513" y="292"/>
                  </a:cubicBezTo>
                  <a:lnTo>
                    <a:pt x="5513" y="292"/>
                  </a:lnTo>
                  <a:cubicBezTo>
                    <a:pt x="4180" y="768"/>
                    <a:pt x="2947" y="1484"/>
                    <a:pt x="1872" y="2408"/>
                  </a:cubicBezTo>
                  <a:cubicBezTo>
                    <a:pt x="999" y="3156"/>
                    <a:pt x="1" y="4043"/>
                    <a:pt x="555" y="5263"/>
                  </a:cubicBezTo>
                  <a:cubicBezTo>
                    <a:pt x="594" y="5340"/>
                    <a:pt x="691" y="5488"/>
                    <a:pt x="804" y="5488"/>
                  </a:cubicBezTo>
                  <a:cubicBezTo>
                    <a:pt x="814" y="5488"/>
                    <a:pt x="823" y="5487"/>
                    <a:pt x="832" y="5485"/>
                  </a:cubicBezTo>
                  <a:cubicBezTo>
                    <a:pt x="3150" y="4819"/>
                    <a:pt x="5468" y="3609"/>
                    <a:pt x="5994" y="1188"/>
                  </a:cubicBezTo>
                  <a:lnTo>
                    <a:pt x="5994" y="1188"/>
                  </a:lnTo>
                  <a:cubicBezTo>
                    <a:pt x="6125" y="1144"/>
                    <a:pt x="6258" y="1102"/>
                    <a:pt x="6391" y="1063"/>
                  </a:cubicBezTo>
                  <a:cubicBezTo>
                    <a:pt x="6759" y="958"/>
                    <a:pt x="6628" y="43"/>
                    <a:pt x="6319" y="43"/>
                  </a:cubicBezTo>
                  <a:cubicBezTo>
                    <a:pt x="6302" y="43"/>
                    <a:pt x="6284" y="45"/>
                    <a:pt x="6266" y="51"/>
                  </a:cubicBezTo>
                  <a:cubicBezTo>
                    <a:pt x="6165" y="80"/>
                    <a:pt x="6065" y="109"/>
                    <a:pt x="5965" y="140"/>
                  </a:cubicBezTo>
                  <a:lnTo>
                    <a:pt x="5965" y="140"/>
                  </a:lnTo>
                  <a:cubicBezTo>
                    <a:pt x="5899" y="54"/>
                    <a:pt x="5814" y="1"/>
                    <a:pt x="57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6" name="Google Shape;2796;p62"/>
            <p:cNvSpPr/>
            <p:nvPr/>
          </p:nvSpPr>
          <p:spPr>
            <a:xfrm>
              <a:off x="5298167" y="4327316"/>
              <a:ext cx="161494" cy="493190"/>
            </a:xfrm>
            <a:custGeom>
              <a:avLst/>
              <a:gdLst/>
              <a:ahLst/>
              <a:cxnLst/>
              <a:rect l="l" t="t" r="r" b="b"/>
              <a:pathLst>
                <a:path w="3450" h="10536" extrusionOk="0">
                  <a:moveTo>
                    <a:pt x="1879" y="1457"/>
                  </a:moveTo>
                  <a:lnTo>
                    <a:pt x="1879" y="1457"/>
                  </a:lnTo>
                  <a:cubicBezTo>
                    <a:pt x="2497" y="3576"/>
                    <a:pt x="1842" y="5762"/>
                    <a:pt x="1188" y="7869"/>
                  </a:cubicBezTo>
                  <a:lnTo>
                    <a:pt x="1188" y="7869"/>
                  </a:lnTo>
                  <a:cubicBezTo>
                    <a:pt x="819" y="5718"/>
                    <a:pt x="1052" y="3495"/>
                    <a:pt x="1879" y="1457"/>
                  </a:cubicBezTo>
                  <a:close/>
                  <a:moveTo>
                    <a:pt x="1842" y="1"/>
                  </a:moveTo>
                  <a:cubicBezTo>
                    <a:pt x="1749" y="1"/>
                    <a:pt x="1656" y="54"/>
                    <a:pt x="1599" y="168"/>
                  </a:cubicBezTo>
                  <a:cubicBezTo>
                    <a:pt x="287" y="2980"/>
                    <a:pt x="0" y="6163"/>
                    <a:pt x="799" y="9149"/>
                  </a:cubicBezTo>
                  <a:lnTo>
                    <a:pt x="799" y="9149"/>
                  </a:lnTo>
                  <a:cubicBezTo>
                    <a:pt x="734" y="9373"/>
                    <a:pt x="672" y="9595"/>
                    <a:pt x="615" y="9816"/>
                  </a:cubicBezTo>
                  <a:cubicBezTo>
                    <a:pt x="538" y="10125"/>
                    <a:pt x="790" y="10535"/>
                    <a:pt x="1007" y="10535"/>
                  </a:cubicBezTo>
                  <a:cubicBezTo>
                    <a:pt x="1087" y="10535"/>
                    <a:pt x="1163" y="10478"/>
                    <a:pt x="1215" y="10338"/>
                  </a:cubicBezTo>
                  <a:lnTo>
                    <a:pt x="1215" y="10338"/>
                  </a:lnTo>
                  <a:cubicBezTo>
                    <a:pt x="1270" y="10401"/>
                    <a:pt x="1333" y="10429"/>
                    <a:pt x="1394" y="10429"/>
                  </a:cubicBezTo>
                  <a:cubicBezTo>
                    <a:pt x="1603" y="10429"/>
                    <a:pt x="1800" y="10111"/>
                    <a:pt x="1682" y="9775"/>
                  </a:cubicBezTo>
                  <a:cubicBezTo>
                    <a:pt x="1622" y="9603"/>
                    <a:pt x="1566" y="9430"/>
                    <a:pt x="1514" y="9257"/>
                  </a:cubicBezTo>
                  <a:lnTo>
                    <a:pt x="1514" y="9257"/>
                  </a:lnTo>
                  <a:cubicBezTo>
                    <a:pt x="2378" y="6239"/>
                    <a:pt x="3449" y="3281"/>
                    <a:pt x="2126" y="210"/>
                  </a:cubicBezTo>
                  <a:cubicBezTo>
                    <a:pt x="2066" y="75"/>
                    <a:pt x="1953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7" name="Google Shape;2797;p62"/>
            <p:cNvSpPr/>
            <p:nvPr/>
          </p:nvSpPr>
          <p:spPr>
            <a:xfrm>
              <a:off x="5480726" y="4575643"/>
              <a:ext cx="279877" cy="360577"/>
            </a:xfrm>
            <a:custGeom>
              <a:avLst/>
              <a:gdLst/>
              <a:ahLst/>
              <a:cxnLst/>
              <a:rect l="l" t="t" r="r" b="b"/>
              <a:pathLst>
                <a:path w="5979" h="7703" extrusionOk="0">
                  <a:moveTo>
                    <a:pt x="700" y="1392"/>
                  </a:moveTo>
                  <a:cubicBezTo>
                    <a:pt x="2354" y="2800"/>
                    <a:pt x="3992" y="4302"/>
                    <a:pt x="4924" y="6259"/>
                  </a:cubicBezTo>
                  <a:lnTo>
                    <a:pt x="4924" y="6259"/>
                  </a:lnTo>
                  <a:cubicBezTo>
                    <a:pt x="3103" y="5234"/>
                    <a:pt x="1166" y="3405"/>
                    <a:pt x="700" y="1392"/>
                  </a:cubicBezTo>
                  <a:close/>
                  <a:moveTo>
                    <a:pt x="254" y="1"/>
                  </a:moveTo>
                  <a:cubicBezTo>
                    <a:pt x="96" y="1"/>
                    <a:pt x="0" y="268"/>
                    <a:pt x="0" y="422"/>
                  </a:cubicBezTo>
                  <a:cubicBezTo>
                    <a:pt x="95" y="3526"/>
                    <a:pt x="2708" y="6219"/>
                    <a:pt x="5416" y="7529"/>
                  </a:cubicBezTo>
                  <a:lnTo>
                    <a:pt x="5416" y="7529"/>
                  </a:lnTo>
                  <a:cubicBezTo>
                    <a:pt x="5476" y="7651"/>
                    <a:pt x="5550" y="7702"/>
                    <a:pt x="5622" y="7702"/>
                  </a:cubicBezTo>
                  <a:cubicBezTo>
                    <a:pt x="5806" y="7702"/>
                    <a:pt x="5979" y="7369"/>
                    <a:pt x="5878" y="7048"/>
                  </a:cubicBezTo>
                  <a:cubicBezTo>
                    <a:pt x="5868" y="7016"/>
                    <a:pt x="5858" y="6985"/>
                    <a:pt x="5849" y="6953"/>
                  </a:cubicBezTo>
                  <a:lnTo>
                    <a:pt x="5849" y="6953"/>
                  </a:lnTo>
                  <a:cubicBezTo>
                    <a:pt x="5839" y="6913"/>
                    <a:pt x="5826" y="6874"/>
                    <a:pt x="5811" y="6838"/>
                  </a:cubicBezTo>
                  <a:lnTo>
                    <a:pt x="5811" y="6838"/>
                  </a:lnTo>
                  <a:cubicBezTo>
                    <a:pt x="4868" y="3970"/>
                    <a:pt x="2635" y="1956"/>
                    <a:pt x="388" y="62"/>
                  </a:cubicBezTo>
                  <a:cubicBezTo>
                    <a:pt x="340" y="19"/>
                    <a:pt x="295" y="1"/>
                    <a:pt x="2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8" name="Google Shape;2798;p62"/>
            <p:cNvSpPr/>
            <p:nvPr/>
          </p:nvSpPr>
          <p:spPr>
            <a:xfrm>
              <a:off x="5613105" y="4879206"/>
              <a:ext cx="204981" cy="386791"/>
            </a:xfrm>
            <a:custGeom>
              <a:avLst/>
              <a:gdLst/>
              <a:ahLst/>
              <a:cxnLst/>
              <a:rect l="l" t="t" r="r" b="b"/>
              <a:pathLst>
                <a:path w="4379" h="8263" extrusionOk="0">
                  <a:moveTo>
                    <a:pt x="2715" y="1208"/>
                  </a:moveTo>
                  <a:cubicBezTo>
                    <a:pt x="3852" y="2990"/>
                    <a:pt x="1762" y="5607"/>
                    <a:pt x="450" y="6919"/>
                  </a:cubicBezTo>
                  <a:lnTo>
                    <a:pt x="450" y="6919"/>
                  </a:lnTo>
                  <a:cubicBezTo>
                    <a:pt x="528" y="4744"/>
                    <a:pt x="885" y="2544"/>
                    <a:pt x="2715" y="1208"/>
                  </a:cubicBezTo>
                  <a:close/>
                  <a:moveTo>
                    <a:pt x="2538" y="1"/>
                  </a:moveTo>
                  <a:cubicBezTo>
                    <a:pt x="2468" y="1"/>
                    <a:pt x="2427" y="127"/>
                    <a:pt x="2413" y="289"/>
                  </a:cubicBezTo>
                  <a:lnTo>
                    <a:pt x="2413" y="289"/>
                  </a:lnTo>
                  <a:cubicBezTo>
                    <a:pt x="165" y="1987"/>
                    <a:pt x="26" y="4991"/>
                    <a:pt x="0" y="7633"/>
                  </a:cubicBezTo>
                  <a:cubicBezTo>
                    <a:pt x="0" y="7706"/>
                    <a:pt x="86" y="8262"/>
                    <a:pt x="258" y="8262"/>
                  </a:cubicBezTo>
                  <a:cubicBezTo>
                    <a:pt x="281" y="8262"/>
                    <a:pt x="306" y="8252"/>
                    <a:pt x="333" y="8229"/>
                  </a:cubicBezTo>
                  <a:cubicBezTo>
                    <a:pt x="2128" y="6559"/>
                    <a:pt x="4378" y="3320"/>
                    <a:pt x="3129" y="808"/>
                  </a:cubicBezTo>
                  <a:lnTo>
                    <a:pt x="3129" y="808"/>
                  </a:lnTo>
                  <a:cubicBezTo>
                    <a:pt x="3177" y="513"/>
                    <a:pt x="3038" y="4"/>
                    <a:pt x="2849" y="4"/>
                  </a:cubicBezTo>
                  <a:cubicBezTo>
                    <a:pt x="2829" y="4"/>
                    <a:pt x="2808" y="9"/>
                    <a:pt x="2786" y="22"/>
                  </a:cubicBezTo>
                  <a:lnTo>
                    <a:pt x="2800" y="22"/>
                  </a:lnTo>
                  <a:cubicBezTo>
                    <a:pt x="2756" y="50"/>
                    <a:pt x="2712" y="79"/>
                    <a:pt x="2668" y="107"/>
                  </a:cubicBezTo>
                  <a:lnTo>
                    <a:pt x="2668" y="107"/>
                  </a:lnTo>
                  <a:cubicBezTo>
                    <a:pt x="2653" y="88"/>
                    <a:pt x="2636" y="69"/>
                    <a:pt x="2620" y="50"/>
                  </a:cubicBezTo>
                  <a:cubicBezTo>
                    <a:pt x="2589" y="16"/>
                    <a:pt x="2562" y="1"/>
                    <a:pt x="25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99" name="Google Shape;2799;p62"/>
            <p:cNvSpPr/>
            <p:nvPr/>
          </p:nvSpPr>
          <p:spPr>
            <a:xfrm>
              <a:off x="4890218" y="5336539"/>
              <a:ext cx="812294" cy="395498"/>
            </a:xfrm>
            <a:custGeom>
              <a:avLst/>
              <a:gdLst/>
              <a:ahLst/>
              <a:cxnLst/>
              <a:rect l="l" t="t" r="r" b="b"/>
              <a:pathLst>
                <a:path w="17353" h="8449" extrusionOk="0">
                  <a:moveTo>
                    <a:pt x="15694" y="983"/>
                  </a:moveTo>
                  <a:cubicBezTo>
                    <a:pt x="15952" y="983"/>
                    <a:pt x="16214" y="1003"/>
                    <a:pt x="16483" y="1046"/>
                  </a:cubicBezTo>
                  <a:lnTo>
                    <a:pt x="16483" y="1046"/>
                  </a:lnTo>
                  <a:cubicBezTo>
                    <a:pt x="14749" y="3243"/>
                    <a:pt x="12597" y="5980"/>
                    <a:pt x="10079" y="7025"/>
                  </a:cubicBezTo>
                  <a:cubicBezTo>
                    <a:pt x="9485" y="7274"/>
                    <a:pt x="8869" y="7363"/>
                    <a:pt x="8248" y="7363"/>
                  </a:cubicBezTo>
                  <a:cubicBezTo>
                    <a:pt x="7448" y="7363"/>
                    <a:pt x="6639" y="7215"/>
                    <a:pt x="5851" y="7067"/>
                  </a:cubicBezTo>
                  <a:cubicBezTo>
                    <a:pt x="4604" y="6839"/>
                    <a:pt x="3374" y="6528"/>
                    <a:pt x="2171" y="6141"/>
                  </a:cubicBezTo>
                  <a:lnTo>
                    <a:pt x="2171" y="6141"/>
                  </a:lnTo>
                  <a:cubicBezTo>
                    <a:pt x="4467" y="5683"/>
                    <a:pt x="6852" y="5055"/>
                    <a:pt x="8873" y="4045"/>
                  </a:cubicBezTo>
                  <a:cubicBezTo>
                    <a:pt x="11116" y="2935"/>
                    <a:pt x="13154" y="983"/>
                    <a:pt x="15694" y="983"/>
                  </a:cubicBezTo>
                  <a:close/>
                  <a:moveTo>
                    <a:pt x="15587" y="1"/>
                  </a:moveTo>
                  <a:cubicBezTo>
                    <a:pt x="13408" y="1"/>
                    <a:pt x="11599" y="1374"/>
                    <a:pt x="9704" y="2506"/>
                  </a:cubicBezTo>
                  <a:cubicBezTo>
                    <a:pt x="6932" y="4156"/>
                    <a:pt x="3411" y="4918"/>
                    <a:pt x="264" y="5459"/>
                  </a:cubicBezTo>
                  <a:cubicBezTo>
                    <a:pt x="1" y="5514"/>
                    <a:pt x="153" y="6388"/>
                    <a:pt x="348" y="6471"/>
                  </a:cubicBezTo>
                  <a:cubicBezTo>
                    <a:pt x="2395" y="7263"/>
                    <a:pt x="5384" y="8448"/>
                    <a:pt x="7954" y="8448"/>
                  </a:cubicBezTo>
                  <a:cubicBezTo>
                    <a:pt x="8759" y="8448"/>
                    <a:pt x="9522" y="8332"/>
                    <a:pt x="10203" y="8051"/>
                  </a:cubicBezTo>
                  <a:cubicBezTo>
                    <a:pt x="13031" y="6887"/>
                    <a:pt x="15374" y="3685"/>
                    <a:pt x="17217" y="1370"/>
                  </a:cubicBezTo>
                  <a:cubicBezTo>
                    <a:pt x="17352" y="1193"/>
                    <a:pt x="17223" y="653"/>
                    <a:pt x="17103" y="455"/>
                  </a:cubicBezTo>
                  <a:lnTo>
                    <a:pt x="17103" y="455"/>
                  </a:lnTo>
                  <a:cubicBezTo>
                    <a:pt x="17068" y="306"/>
                    <a:pt x="17007" y="186"/>
                    <a:pt x="16926" y="164"/>
                  </a:cubicBezTo>
                  <a:lnTo>
                    <a:pt x="16926" y="164"/>
                  </a:lnTo>
                  <a:lnTo>
                    <a:pt x="16940" y="177"/>
                  </a:lnTo>
                  <a:cubicBezTo>
                    <a:pt x="16472" y="55"/>
                    <a:pt x="16022" y="1"/>
                    <a:pt x="155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0" name="Google Shape;2800;p62"/>
            <p:cNvSpPr/>
            <p:nvPr/>
          </p:nvSpPr>
          <p:spPr>
            <a:xfrm>
              <a:off x="5534183" y="5339395"/>
              <a:ext cx="231195" cy="527221"/>
            </a:xfrm>
            <a:custGeom>
              <a:avLst/>
              <a:gdLst/>
              <a:ahLst/>
              <a:cxnLst/>
              <a:rect l="l" t="t" r="r" b="b"/>
              <a:pathLst>
                <a:path w="4939" h="11263" extrusionOk="0">
                  <a:moveTo>
                    <a:pt x="3101" y="1446"/>
                  </a:moveTo>
                  <a:cubicBezTo>
                    <a:pt x="3902" y="3185"/>
                    <a:pt x="4440" y="4880"/>
                    <a:pt x="3502" y="6742"/>
                  </a:cubicBezTo>
                  <a:cubicBezTo>
                    <a:pt x="2953" y="7818"/>
                    <a:pt x="2225" y="8808"/>
                    <a:pt x="1527" y="9806"/>
                  </a:cubicBezTo>
                  <a:lnTo>
                    <a:pt x="1527" y="9806"/>
                  </a:lnTo>
                  <a:cubicBezTo>
                    <a:pt x="1043" y="7245"/>
                    <a:pt x="1040" y="3176"/>
                    <a:pt x="3101" y="1446"/>
                  </a:cubicBezTo>
                  <a:close/>
                  <a:moveTo>
                    <a:pt x="3661" y="1"/>
                  </a:moveTo>
                  <a:cubicBezTo>
                    <a:pt x="3619" y="1"/>
                    <a:pt x="3576" y="11"/>
                    <a:pt x="3530" y="33"/>
                  </a:cubicBezTo>
                  <a:cubicBezTo>
                    <a:pt x="3410" y="89"/>
                    <a:pt x="3294" y="150"/>
                    <a:pt x="3183" y="216"/>
                  </a:cubicBezTo>
                  <a:lnTo>
                    <a:pt x="3183" y="216"/>
                  </a:lnTo>
                  <a:cubicBezTo>
                    <a:pt x="3109" y="217"/>
                    <a:pt x="3037" y="267"/>
                    <a:pt x="2980" y="345"/>
                  </a:cubicBezTo>
                  <a:lnTo>
                    <a:pt x="2980" y="345"/>
                  </a:lnTo>
                  <a:cubicBezTo>
                    <a:pt x="1" y="2359"/>
                    <a:pt x="302" y="8007"/>
                    <a:pt x="1062" y="10943"/>
                  </a:cubicBezTo>
                  <a:cubicBezTo>
                    <a:pt x="1112" y="11143"/>
                    <a:pt x="1253" y="11263"/>
                    <a:pt x="1399" y="11263"/>
                  </a:cubicBezTo>
                  <a:cubicBezTo>
                    <a:pt x="1496" y="11263"/>
                    <a:pt x="1595" y="11211"/>
                    <a:pt x="1672" y="11095"/>
                  </a:cubicBezTo>
                  <a:cubicBezTo>
                    <a:pt x="2795" y="9418"/>
                    <a:pt x="4417" y="7602"/>
                    <a:pt x="4708" y="5536"/>
                  </a:cubicBezTo>
                  <a:cubicBezTo>
                    <a:pt x="4939" y="3958"/>
                    <a:pt x="4372" y="2455"/>
                    <a:pt x="3716" y="1035"/>
                  </a:cubicBezTo>
                  <a:lnTo>
                    <a:pt x="3716" y="1035"/>
                  </a:lnTo>
                  <a:cubicBezTo>
                    <a:pt x="3755" y="1015"/>
                    <a:pt x="3794" y="995"/>
                    <a:pt x="3835" y="976"/>
                  </a:cubicBezTo>
                  <a:cubicBezTo>
                    <a:pt x="4196" y="814"/>
                    <a:pt x="4031" y="1"/>
                    <a:pt x="36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1" name="Google Shape;2801;p62"/>
            <p:cNvSpPr/>
            <p:nvPr/>
          </p:nvSpPr>
          <p:spPr>
            <a:xfrm>
              <a:off x="5796085" y="5147146"/>
              <a:ext cx="238169" cy="643263"/>
            </a:xfrm>
            <a:custGeom>
              <a:avLst/>
              <a:gdLst/>
              <a:ahLst/>
              <a:cxnLst/>
              <a:rect l="l" t="t" r="r" b="b"/>
              <a:pathLst>
                <a:path w="5088" h="13742" extrusionOk="0">
                  <a:moveTo>
                    <a:pt x="2060" y="1144"/>
                  </a:moveTo>
                  <a:cubicBezTo>
                    <a:pt x="4316" y="2145"/>
                    <a:pt x="4369" y="4916"/>
                    <a:pt x="4422" y="7134"/>
                  </a:cubicBezTo>
                  <a:cubicBezTo>
                    <a:pt x="4470" y="8833"/>
                    <a:pt x="4353" y="10541"/>
                    <a:pt x="4088" y="12225"/>
                  </a:cubicBezTo>
                  <a:lnTo>
                    <a:pt x="4088" y="12225"/>
                  </a:lnTo>
                  <a:lnTo>
                    <a:pt x="2357" y="8008"/>
                  </a:lnTo>
                  <a:cubicBezTo>
                    <a:pt x="1497" y="5928"/>
                    <a:pt x="0" y="3198"/>
                    <a:pt x="1982" y="1285"/>
                  </a:cubicBezTo>
                  <a:cubicBezTo>
                    <a:pt x="2018" y="1251"/>
                    <a:pt x="2044" y="1202"/>
                    <a:pt x="2060" y="1144"/>
                  </a:cubicBezTo>
                  <a:close/>
                  <a:moveTo>
                    <a:pt x="1652" y="1"/>
                  </a:moveTo>
                  <a:cubicBezTo>
                    <a:pt x="1475" y="1"/>
                    <a:pt x="1415" y="311"/>
                    <a:pt x="1459" y="588"/>
                  </a:cubicBezTo>
                  <a:lnTo>
                    <a:pt x="1459" y="588"/>
                  </a:lnTo>
                  <a:cubicBezTo>
                    <a:pt x="371" y="1840"/>
                    <a:pt x="264" y="3506"/>
                    <a:pt x="665" y="5111"/>
                  </a:cubicBezTo>
                  <a:cubicBezTo>
                    <a:pt x="1400" y="7994"/>
                    <a:pt x="2883" y="10794"/>
                    <a:pt x="4020" y="13539"/>
                  </a:cubicBezTo>
                  <a:cubicBezTo>
                    <a:pt x="4077" y="13677"/>
                    <a:pt x="4159" y="13742"/>
                    <a:pt x="4238" y="13742"/>
                  </a:cubicBezTo>
                  <a:cubicBezTo>
                    <a:pt x="4332" y="13742"/>
                    <a:pt x="4420" y="13649"/>
                    <a:pt x="4450" y="13483"/>
                  </a:cubicBezTo>
                  <a:cubicBezTo>
                    <a:pt x="4990" y="10572"/>
                    <a:pt x="5087" y="7606"/>
                    <a:pt x="4755" y="4667"/>
                  </a:cubicBezTo>
                  <a:cubicBezTo>
                    <a:pt x="4491" y="2574"/>
                    <a:pt x="3868" y="730"/>
                    <a:pt x="1705" y="9"/>
                  </a:cubicBezTo>
                  <a:cubicBezTo>
                    <a:pt x="1686" y="4"/>
                    <a:pt x="1669" y="1"/>
                    <a:pt x="165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2" name="Google Shape;2802;p62"/>
            <p:cNvSpPr/>
            <p:nvPr/>
          </p:nvSpPr>
          <p:spPr>
            <a:xfrm>
              <a:off x="5934502" y="5169521"/>
              <a:ext cx="555916" cy="238637"/>
            </a:xfrm>
            <a:custGeom>
              <a:avLst/>
              <a:gdLst/>
              <a:ahLst/>
              <a:cxnLst/>
              <a:rect l="l" t="t" r="r" b="b"/>
              <a:pathLst>
                <a:path w="11876" h="5098" extrusionOk="0">
                  <a:moveTo>
                    <a:pt x="5316" y="1005"/>
                  </a:moveTo>
                  <a:cubicBezTo>
                    <a:pt x="7219" y="1005"/>
                    <a:pt x="9118" y="1332"/>
                    <a:pt x="10924" y="1982"/>
                  </a:cubicBezTo>
                  <a:lnTo>
                    <a:pt x="10924" y="1982"/>
                  </a:lnTo>
                  <a:cubicBezTo>
                    <a:pt x="9545" y="3193"/>
                    <a:pt x="7109" y="4103"/>
                    <a:pt x="4956" y="4103"/>
                  </a:cubicBezTo>
                  <a:cubicBezTo>
                    <a:pt x="3075" y="4103"/>
                    <a:pt x="1411" y="3409"/>
                    <a:pt x="855" y="1615"/>
                  </a:cubicBezTo>
                  <a:lnTo>
                    <a:pt x="855" y="1615"/>
                  </a:lnTo>
                  <a:cubicBezTo>
                    <a:pt x="2315" y="1208"/>
                    <a:pt x="3817" y="1005"/>
                    <a:pt x="5316" y="1005"/>
                  </a:cubicBezTo>
                  <a:close/>
                  <a:moveTo>
                    <a:pt x="5167" y="1"/>
                  </a:moveTo>
                  <a:cubicBezTo>
                    <a:pt x="3503" y="1"/>
                    <a:pt x="1835" y="250"/>
                    <a:pt x="217" y="751"/>
                  </a:cubicBezTo>
                  <a:cubicBezTo>
                    <a:pt x="0" y="819"/>
                    <a:pt x="195" y="1765"/>
                    <a:pt x="347" y="1765"/>
                  </a:cubicBezTo>
                  <a:cubicBezTo>
                    <a:pt x="350" y="1765"/>
                    <a:pt x="353" y="1764"/>
                    <a:pt x="356" y="1763"/>
                  </a:cubicBezTo>
                  <a:cubicBezTo>
                    <a:pt x="427" y="1741"/>
                    <a:pt x="497" y="1720"/>
                    <a:pt x="568" y="1698"/>
                  </a:cubicBezTo>
                  <a:lnTo>
                    <a:pt x="568" y="1698"/>
                  </a:lnTo>
                  <a:cubicBezTo>
                    <a:pt x="1130" y="4101"/>
                    <a:pt x="3217" y="5098"/>
                    <a:pt x="5494" y="5098"/>
                  </a:cubicBezTo>
                  <a:cubicBezTo>
                    <a:pt x="7884" y="5098"/>
                    <a:pt x="10485" y="3999"/>
                    <a:pt x="11751" y="2276"/>
                  </a:cubicBezTo>
                  <a:cubicBezTo>
                    <a:pt x="11875" y="2124"/>
                    <a:pt x="11834" y="1389"/>
                    <a:pt x="11626" y="1306"/>
                  </a:cubicBezTo>
                  <a:cubicBezTo>
                    <a:pt x="9565" y="437"/>
                    <a:pt x="7370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3" name="Google Shape;2803;p62"/>
            <p:cNvSpPr/>
            <p:nvPr/>
          </p:nvSpPr>
          <p:spPr>
            <a:xfrm>
              <a:off x="5634684" y="4349176"/>
              <a:ext cx="798859" cy="664936"/>
            </a:xfrm>
            <a:custGeom>
              <a:avLst/>
              <a:gdLst/>
              <a:ahLst/>
              <a:cxnLst/>
              <a:rect l="l" t="t" r="r" b="b"/>
              <a:pathLst>
                <a:path w="17066" h="14205" extrusionOk="0">
                  <a:moveTo>
                    <a:pt x="1102" y="1153"/>
                  </a:moveTo>
                  <a:lnTo>
                    <a:pt x="1102" y="1153"/>
                  </a:lnTo>
                  <a:cubicBezTo>
                    <a:pt x="7219" y="2771"/>
                    <a:pt x="10583" y="8977"/>
                    <a:pt x="15820" y="12197"/>
                  </a:cubicBezTo>
                  <a:lnTo>
                    <a:pt x="15820" y="12197"/>
                  </a:lnTo>
                  <a:cubicBezTo>
                    <a:pt x="14994" y="12891"/>
                    <a:pt x="13822" y="13142"/>
                    <a:pt x="12687" y="13142"/>
                  </a:cubicBezTo>
                  <a:cubicBezTo>
                    <a:pt x="12272" y="13142"/>
                    <a:pt x="11861" y="13109"/>
                    <a:pt x="11474" y="13050"/>
                  </a:cubicBezTo>
                  <a:cubicBezTo>
                    <a:pt x="9381" y="12745"/>
                    <a:pt x="7662" y="11609"/>
                    <a:pt x="6359" y="9959"/>
                  </a:cubicBezTo>
                  <a:cubicBezTo>
                    <a:pt x="4275" y="7316"/>
                    <a:pt x="2734" y="4129"/>
                    <a:pt x="1102" y="1153"/>
                  </a:cubicBezTo>
                  <a:close/>
                  <a:moveTo>
                    <a:pt x="341" y="0"/>
                  </a:moveTo>
                  <a:cubicBezTo>
                    <a:pt x="0" y="0"/>
                    <a:pt x="168" y="722"/>
                    <a:pt x="260" y="880"/>
                  </a:cubicBezTo>
                  <a:lnTo>
                    <a:pt x="4072" y="7547"/>
                  </a:lnTo>
                  <a:cubicBezTo>
                    <a:pt x="5056" y="9266"/>
                    <a:pt x="6082" y="11040"/>
                    <a:pt x="7621" y="12330"/>
                  </a:cubicBezTo>
                  <a:cubicBezTo>
                    <a:pt x="8874" y="13373"/>
                    <a:pt x="11026" y="14205"/>
                    <a:pt x="12995" y="14205"/>
                  </a:cubicBezTo>
                  <a:cubicBezTo>
                    <a:pt x="14663" y="14205"/>
                    <a:pt x="16200" y="13608"/>
                    <a:pt x="16950" y="12038"/>
                  </a:cubicBezTo>
                  <a:cubicBezTo>
                    <a:pt x="17065" y="11807"/>
                    <a:pt x="16863" y="11114"/>
                    <a:pt x="16688" y="11114"/>
                  </a:cubicBezTo>
                  <a:cubicBezTo>
                    <a:pt x="16653" y="11114"/>
                    <a:pt x="16619" y="11142"/>
                    <a:pt x="16589" y="11207"/>
                  </a:cubicBezTo>
                  <a:cubicBezTo>
                    <a:pt x="16533" y="11324"/>
                    <a:pt x="16470" y="11435"/>
                    <a:pt x="16402" y="11540"/>
                  </a:cubicBezTo>
                  <a:lnTo>
                    <a:pt x="16402" y="11540"/>
                  </a:lnTo>
                  <a:cubicBezTo>
                    <a:pt x="10610" y="8326"/>
                    <a:pt x="7227" y="1347"/>
                    <a:pt x="399" y="6"/>
                  </a:cubicBezTo>
                  <a:cubicBezTo>
                    <a:pt x="378" y="2"/>
                    <a:pt x="359" y="0"/>
                    <a:pt x="3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4" name="Google Shape;2804;p62"/>
            <p:cNvSpPr/>
            <p:nvPr/>
          </p:nvSpPr>
          <p:spPr>
            <a:xfrm>
              <a:off x="6250283" y="4140544"/>
              <a:ext cx="307589" cy="788280"/>
            </a:xfrm>
            <a:custGeom>
              <a:avLst/>
              <a:gdLst/>
              <a:ahLst/>
              <a:cxnLst/>
              <a:rect l="l" t="t" r="r" b="b"/>
              <a:pathLst>
                <a:path w="6571" h="16840" extrusionOk="0">
                  <a:moveTo>
                    <a:pt x="1791" y="1772"/>
                  </a:moveTo>
                  <a:cubicBezTo>
                    <a:pt x="2583" y="3771"/>
                    <a:pt x="4241" y="5340"/>
                    <a:pt x="5074" y="7347"/>
                  </a:cubicBezTo>
                  <a:cubicBezTo>
                    <a:pt x="5476" y="8303"/>
                    <a:pt x="5725" y="9301"/>
                    <a:pt x="5836" y="10313"/>
                  </a:cubicBezTo>
                  <a:cubicBezTo>
                    <a:pt x="5947" y="11353"/>
                    <a:pt x="6086" y="13876"/>
                    <a:pt x="5088" y="14610"/>
                  </a:cubicBezTo>
                  <a:cubicBezTo>
                    <a:pt x="4444" y="15073"/>
                    <a:pt x="3718" y="15040"/>
                    <a:pt x="3194" y="15505"/>
                  </a:cubicBezTo>
                  <a:lnTo>
                    <a:pt x="3194" y="15505"/>
                  </a:lnTo>
                  <a:cubicBezTo>
                    <a:pt x="424" y="15125"/>
                    <a:pt x="703" y="9534"/>
                    <a:pt x="943" y="7638"/>
                  </a:cubicBezTo>
                  <a:cubicBezTo>
                    <a:pt x="1174" y="5675"/>
                    <a:pt x="1587" y="3741"/>
                    <a:pt x="1791" y="1772"/>
                  </a:cubicBezTo>
                  <a:close/>
                  <a:moveTo>
                    <a:pt x="1636" y="0"/>
                  </a:moveTo>
                  <a:cubicBezTo>
                    <a:pt x="1531" y="0"/>
                    <a:pt x="1429" y="140"/>
                    <a:pt x="1414" y="374"/>
                  </a:cubicBezTo>
                  <a:cubicBezTo>
                    <a:pt x="1220" y="3992"/>
                    <a:pt x="0" y="7541"/>
                    <a:pt x="389" y="11200"/>
                  </a:cubicBezTo>
                  <a:cubicBezTo>
                    <a:pt x="559" y="12772"/>
                    <a:pt x="1147" y="15714"/>
                    <a:pt x="2868" y="16394"/>
                  </a:cubicBezTo>
                  <a:lnTo>
                    <a:pt x="2868" y="16394"/>
                  </a:lnTo>
                  <a:cubicBezTo>
                    <a:pt x="2919" y="16624"/>
                    <a:pt x="3021" y="16840"/>
                    <a:pt x="3120" y="16840"/>
                  </a:cubicBezTo>
                  <a:cubicBezTo>
                    <a:pt x="3153" y="16840"/>
                    <a:pt x="3186" y="16815"/>
                    <a:pt x="3216" y="16759"/>
                  </a:cubicBezTo>
                  <a:cubicBezTo>
                    <a:pt x="3266" y="16672"/>
                    <a:pt x="3321" y="16593"/>
                    <a:pt x="3381" y="16523"/>
                  </a:cubicBezTo>
                  <a:lnTo>
                    <a:pt x="3381" y="16523"/>
                  </a:lnTo>
                  <a:cubicBezTo>
                    <a:pt x="3463" y="16532"/>
                    <a:pt x="3547" y="16537"/>
                    <a:pt x="3633" y="16537"/>
                  </a:cubicBezTo>
                  <a:cubicBezTo>
                    <a:pt x="3637" y="16537"/>
                    <a:pt x="3642" y="16537"/>
                    <a:pt x="3646" y="16537"/>
                  </a:cubicBezTo>
                  <a:cubicBezTo>
                    <a:pt x="3774" y="16537"/>
                    <a:pt x="3833" y="16360"/>
                    <a:pt x="3834" y="16154"/>
                  </a:cubicBezTo>
                  <a:lnTo>
                    <a:pt x="3834" y="16154"/>
                  </a:lnTo>
                  <a:cubicBezTo>
                    <a:pt x="4546" y="15739"/>
                    <a:pt x="5500" y="15680"/>
                    <a:pt x="5933" y="14763"/>
                  </a:cubicBezTo>
                  <a:cubicBezTo>
                    <a:pt x="6571" y="13418"/>
                    <a:pt x="6446" y="11380"/>
                    <a:pt x="6252" y="9953"/>
                  </a:cubicBezTo>
                  <a:cubicBezTo>
                    <a:pt x="6044" y="8442"/>
                    <a:pt x="5573" y="6972"/>
                    <a:pt x="4838" y="5628"/>
                  </a:cubicBezTo>
                  <a:cubicBezTo>
                    <a:pt x="3882" y="3826"/>
                    <a:pt x="2260" y="2356"/>
                    <a:pt x="1858" y="319"/>
                  </a:cubicBezTo>
                  <a:cubicBezTo>
                    <a:pt x="1814" y="98"/>
                    <a:pt x="1724" y="0"/>
                    <a:pt x="1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5" name="Google Shape;2805;p62"/>
            <p:cNvSpPr/>
            <p:nvPr/>
          </p:nvSpPr>
          <p:spPr>
            <a:xfrm>
              <a:off x="5685754" y="4989209"/>
              <a:ext cx="540468" cy="406779"/>
            </a:xfrm>
            <a:custGeom>
              <a:avLst/>
              <a:gdLst/>
              <a:ahLst/>
              <a:cxnLst/>
              <a:rect l="l" t="t" r="r" b="b"/>
              <a:pathLst>
                <a:path w="11546" h="8690" extrusionOk="0">
                  <a:moveTo>
                    <a:pt x="11235" y="1"/>
                  </a:moveTo>
                  <a:cubicBezTo>
                    <a:pt x="11233" y="1"/>
                    <a:pt x="11231" y="1"/>
                    <a:pt x="11229" y="1"/>
                  </a:cubicBezTo>
                  <a:cubicBezTo>
                    <a:pt x="6322" y="459"/>
                    <a:pt x="2468" y="3855"/>
                    <a:pt x="84" y="7999"/>
                  </a:cubicBezTo>
                  <a:cubicBezTo>
                    <a:pt x="1" y="8142"/>
                    <a:pt x="141" y="8689"/>
                    <a:pt x="270" y="8689"/>
                  </a:cubicBezTo>
                  <a:cubicBezTo>
                    <a:pt x="292" y="8689"/>
                    <a:pt x="313" y="8673"/>
                    <a:pt x="333" y="8637"/>
                  </a:cubicBezTo>
                  <a:cubicBezTo>
                    <a:pt x="2690" y="4548"/>
                    <a:pt x="6488" y="1207"/>
                    <a:pt x="11326" y="764"/>
                  </a:cubicBezTo>
                  <a:cubicBezTo>
                    <a:pt x="11546" y="750"/>
                    <a:pt x="11452" y="1"/>
                    <a:pt x="112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6" name="Google Shape;2806;p62"/>
            <p:cNvSpPr/>
            <p:nvPr/>
          </p:nvSpPr>
          <p:spPr>
            <a:xfrm>
              <a:off x="4348907" y="4556966"/>
              <a:ext cx="1894167" cy="458410"/>
            </a:xfrm>
            <a:custGeom>
              <a:avLst/>
              <a:gdLst/>
              <a:ahLst/>
              <a:cxnLst/>
              <a:rect l="l" t="t" r="r" b="b"/>
              <a:pathLst>
                <a:path w="40465" h="9793" extrusionOk="0">
                  <a:moveTo>
                    <a:pt x="3992" y="0"/>
                  </a:moveTo>
                  <a:cubicBezTo>
                    <a:pt x="2789" y="0"/>
                    <a:pt x="1566" y="209"/>
                    <a:pt x="254" y="710"/>
                  </a:cubicBezTo>
                  <a:cubicBezTo>
                    <a:pt x="0" y="812"/>
                    <a:pt x="118" y="1434"/>
                    <a:pt x="394" y="1434"/>
                  </a:cubicBezTo>
                  <a:cubicBezTo>
                    <a:pt x="420" y="1434"/>
                    <a:pt x="447" y="1429"/>
                    <a:pt x="475" y="1417"/>
                  </a:cubicBezTo>
                  <a:lnTo>
                    <a:pt x="489" y="1431"/>
                  </a:lnTo>
                  <a:cubicBezTo>
                    <a:pt x="1723" y="934"/>
                    <a:pt x="3042" y="681"/>
                    <a:pt x="4365" y="681"/>
                  </a:cubicBezTo>
                  <a:cubicBezTo>
                    <a:pt x="4960" y="681"/>
                    <a:pt x="5556" y="732"/>
                    <a:pt x="6145" y="835"/>
                  </a:cubicBezTo>
                  <a:cubicBezTo>
                    <a:pt x="7739" y="1126"/>
                    <a:pt x="9195" y="1916"/>
                    <a:pt x="10789" y="2235"/>
                  </a:cubicBezTo>
                  <a:cubicBezTo>
                    <a:pt x="11491" y="2383"/>
                    <a:pt x="12202" y="2396"/>
                    <a:pt x="12911" y="2396"/>
                  </a:cubicBezTo>
                  <a:cubicBezTo>
                    <a:pt x="13072" y="2396"/>
                    <a:pt x="13233" y="2396"/>
                    <a:pt x="13394" y="2396"/>
                  </a:cubicBezTo>
                  <a:cubicBezTo>
                    <a:pt x="14118" y="2396"/>
                    <a:pt x="14838" y="2410"/>
                    <a:pt x="15543" y="2568"/>
                  </a:cubicBezTo>
                  <a:cubicBezTo>
                    <a:pt x="17234" y="2928"/>
                    <a:pt x="18260" y="4273"/>
                    <a:pt x="19813" y="4924"/>
                  </a:cubicBezTo>
                  <a:cubicBezTo>
                    <a:pt x="21324" y="5562"/>
                    <a:pt x="22959" y="5728"/>
                    <a:pt x="24484" y="6393"/>
                  </a:cubicBezTo>
                  <a:cubicBezTo>
                    <a:pt x="26051" y="7073"/>
                    <a:pt x="27548" y="7627"/>
                    <a:pt x="29225" y="7960"/>
                  </a:cubicBezTo>
                  <a:cubicBezTo>
                    <a:pt x="32829" y="8653"/>
                    <a:pt x="36489" y="9180"/>
                    <a:pt x="40107" y="9790"/>
                  </a:cubicBezTo>
                  <a:cubicBezTo>
                    <a:pt x="40119" y="9792"/>
                    <a:pt x="40132" y="9793"/>
                    <a:pt x="40144" y="9793"/>
                  </a:cubicBezTo>
                  <a:cubicBezTo>
                    <a:pt x="40465" y="9793"/>
                    <a:pt x="40428" y="9094"/>
                    <a:pt x="40134" y="9027"/>
                  </a:cubicBezTo>
                  <a:cubicBezTo>
                    <a:pt x="36419" y="8417"/>
                    <a:pt x="32649" y="7904"/>
                    <a:pt x="28948" y="7142"/>
                  </a:cubicBezTo>
                  <a:cubicBezTo>
                    <a:pt x="27160" y="6782"/>
                    <a:pt x="25621" y="6089"/>
                    <a:pt x="23957" y="5395"/>
                  </a:cubicBezTo>
                  <a:cubicBezTo>
                    <a:pt x="22072" y="4619"/>
                    <a:pt x="20104" y="4536"/>
                    <a:pt x="18413" y="3302"/>
                  </a:cubicBezTo>
                  <a:cubicBezTo>
                    <a:pt x="17276" y="2471"/>
                    <a:pt x="16361" y="1875"/>
                    <a:pt x="14920" y="1722"/>
                  </a:cubicBezTo>
                  <a:cubicBezTo>
                    <a:pt x="13007" y="1528"/>
                    <a:pt x="11232" y="1694"/>
                    <a:pt x="9347" y="1071"/>
                  </a:cubicBezTo>
                  <a:cubicBezTo>
                    <a:pt x="7463" y="445"/>
                    <a:pt x="5749" y="0"/>
                    <a:pt x="39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15" name="Google Shape;2815;p62"/>
          <p:cNvGrpSpPr/>
          <p:nvPr/>
        </p:nvGrpSpPr>
        <p:grpSpPr>
          <a:xfrm rot="10411085">
            <a:off x="5413993" y="3520035"/>
            <a:ext cx="3774876" cy="1980013"/>
            <a:chOff x="6797960" y="203729"/>
            <a:chExt cx="3774524" cy="1979829"/>
          </a:xfrm>
        </p:grpSpPr>
        <p:sp>
          <p:nvSpPr>
            <p:cNvPr id="2816" name="Google Shape;2816;p6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7" name="Google Shape;2817;p6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8" name="Google Shape;2818;p6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19" name="Google Shape;2819;p6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0" name="Google Shape;2820;p6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21" name="Google Shape;2821;p6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2807" name="Google Shape;2807;p62"/>
          <p:cNvGrpSpPr/>
          <p:nvPr/>
        </p:nvGrpSpPr>
        <p:grpSpPr>
          <a:xfrm rot="-10293176">
            <a:off x="-29594" y="-489151"/>
            <a:ext cx="1748579" cy="1517869"/>
            <a:chOff x="972034" y="4038077"/>
            <a:chExt cx="1579697" cy="1371393"/>
          </a:xfrm>
        </p:grpSpPr>
        <p:sp>
          <p:nvSpPr>
            <p:cNvPr id="2808" name="Google Shape;2808;p6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09" name="Google Shape;2809;p6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810" name="Google Shape;2810;p6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2811" name="Google Shape;2811;p6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2" name="Google Shape;2812;p6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3" name="Google Shape;2813;p6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14" name="Google Shape;2814;p6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9144000" cy="8124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7679" y="151679"/>
            <a:ext cx="2294850" cy="506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17470" y="989330"/>
            <a:ext cx="755713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b="1" i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GB" sz="2800" i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books</a:t>
            </a:r>
            <a:r>
              <a:rPr lang="en-GB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I/ science</a:t>
            </a:r>
            <a:r>
              <a:rPr lang="en-GB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GB" sz="2800" i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read /.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90140" y="1766570"/>
            <a:ext cx="7784465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GB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games/ children/ love</a:t>
            </a:r>
            <a:r>
              <a:rPr lang="en-GB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GB" sz="2800" i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outdoor /.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03145" y="2593975"/>
            <a:ext cx="787146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their/ every day/ They/ clean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800" i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house /</a:t>
            </a:r>
            <a:r>
              <a:rPr lang="en-GB" sz="2800" i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39315" y="3423920"/>
            <a:ext cx="803529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night/ watched/ I/ T.V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800" i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last /</a:t>
            </a:r>
            <a:r>
              <a:rPr lang="en-GB" sz="2800" i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/>
          </a:p>
        </p:txBody>
      </p:sp>
      <p:pic>
        <p:nvPicPr>
          <p:cNvPr id="10" name="Picture 6" descr="Jigsaw puzzle - Simple English Wikipedia, the free encyclo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" y="2075815"/>
            <a:ext cx="2131695" cy="191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48815" y="4253865"/>
            <a:ext cx="8012430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en-US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learn/ words/ every day/ You/ should/ the</a:t>
            </a:r>
            <a:r>
              <a:rPr lang="en-US" sz="2800" i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en-US" sz="2800" i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new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828290" y="1330960"/>
            <a:ext cx="3416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read science books.</a:t>
            </a:r>
            <a:endParaRPr lang="en-GB" sz="2800">
              <a:solidFill>
                <a:srgbClr val="F794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69540" y="2149475"/>
            <a:ext cx="48209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smtClean="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Children love outdoor games.</a:t>
            </a:r>
            <a:endParaRPr lang="en-GB" sz="2800" smtClean="0">
              <a:solidFill>
                <a:srgbClr val="F794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72690" y="2945765"/>
            <a:ext cx="55899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clean their house every day.</a:t>
            </a:r>
            <a:endParaRPr lang="en-US" sz="2800">
              <a:solidFill>
                <a:srgbClr val="F794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03780" y="3844290"/>
            <a:ext cx="45961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watched T.V last night.</a:t>
            </a:r>
            <a:endParaRPr lang="en-US" sz="2800">
              <a:solidFill>
                <a:srgbClr val="F794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94535" y="4621530"/>
            <a:ext cx="7149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794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 should learn the new words every day.</a:t>
            </a:r>
            <a:endParaRPr lang="en-US" sz="2800">
              <a:solidFill>
                <a:srgbClr val="F7941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1" grpId="0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WordArt 2"/>
          <p:cNvSpPr>
            <a:spLocks noTextEdit="1"/>
          </p:cNvSpPr>
          <p:nvPr/>
        </p:nvSpPr>
        <p:spPr>
          <a:xfrm>
            <a:off x="2000250" y="3314700"/>
            <a:ext cx="5314950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2400" i="1">
                <a:ln w="9525" cap="flat" cmpd="sng">
                  <a:solidFill>
                    <a:srgbClr val="00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6600FF"/>
                </a:solidFill>
                <a:effectLst>
                  <a:outerShdw dist="35921" dir="2699999" algn="ctr" rotWithShape="0">
                    <a:srgbClr val="80808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Section 3: A closer look 2</a:t>
            </a:r>
            <a:endParaRPr lang="en-US" sz="2400" i="1">
              <a:ln w="9525" cap="flat" cmpd="sng">
                <a:solidFill>
                  <a:srgbClr val="000000"/>
                </a:solidFill>
                <a:prstDash val="solid"/>
                <a:headEnd type="none" w="med" len="med"/>
                <a:tailEnd type="none" w="med" len="med"/>
              </a:ln>
              <a:solidFill>
                <a:srgbClr val="6600FF"/>
              </a:solidFill>
              <a:effectLst>
                <a:outerShdw dist="35921" dir="2699999" algn="ctr" rotWithShape="0">
                  <a:srgbClr val="808080">
                    <a:alpha val="79999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sp>
        <p:nvSpPr>
          <p:cNvPr id="5128" name="WordArt 8"/>
          <p:cNvSpPr>
            <a:spLocks noTextEdit="1"/>
          </p:cNvSpPr>
          <p:nvPr/>
        </p:nvSpPr>
        <p:spPr>
          <a:xfrm>
            <a:off x="1763316" y="789385"/>
            <a:ext cx="6057900" cy="1085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 eaLnBrk="0" hangingPunct="0"/>
            <a:r>
              <a:rPr lang="en-US" sz="2700">
                <a:ln w="12700" cap="flat" cmpd="sng">
                  <a:solidFill>
                    <a:srgbClr val="FF00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chemeClr val="hlink"/>
                </a:soli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charset="0"/>
                <a:ea typeface="Arial Black" panose="020B0A04020102020204" charset="0"/>
              </a:rPr>
              <a:t>Unit 2: HEALTHY LIVING</a:t>
            </a:r>
            <a:endParaRPr lang="en-US" sz="2700">
              <a:ln w="12700" cap="flat" cmpd="sng">
                <a:solidFill>
                  <a:srgbClr val="FF0000"/>
                </a:solidFill>
                <a:prstDash val="solid"/>
                <a:headEnd type="none" w="med" len="med"/>
                <a:tailEnd type="none" w="med" len="med"/>
              </a:ln>
              <a:solidFill>
                <a:schemeClr val="hlink"/>
              </a:soli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charset="0"/>
              <a:ea typeface="Arial Black" panose="020B0A04020102020204" charset="0"/>
            </a:endParaRPr>
          </a:p>
        </p:txBody>
      </p:sp>
      <p:grpSp>
        <p:nvGrpSpPr>
          <p:cNvPr id="392" name="Google Shape;392;p32"/>
          <p:cNvGrpSpPr/>
          <p:nvPr/>
        </p:nvGrpSpPr>
        <p:grpSpPr>
          <a:xfrm rot="2213250">
            <a:off x="7591256" y="3300308"/>
            <a:ext cx="1748535" cy="1517775"/>
            <a:chOff x="972034" y="4038077"/>
            <a:chExt cx="1579697" cy="1371393"/>
          </a:xfrm>
        </p:grpSpPr>
        <p:sp>
          <p:nvSpPr>
            <p:cNvPr id="393" name="Google Shape;393;p32"/>
            <p:cNvSpPr/>
            <p:nvPr/>
          </p:nvSpPr>
          <p:spPr>
            <a:xfrm>
              <a:off x="1874296" y="5118358"/>
              <a:ext cx="279690" cy="109723"/>
            </a:xfrm>
            <a:custGeom>
              <a:avLst/>
              <a:gdLst/>
              <a:ahLst/>
              <a:cxnLst/>
              <a:rect l="l" t="t" r="r" b="b"/>
              <a:pathLst>
                <a:path w="5975" h="2344" extrusionOk="0">
                  <a:moveTo>
                    <a:pt x="5614" y="1"/>
                  </a:moveTo>
                  <a:cubicBezTo>
                    <a:pt x="3909" y="999"/>
                    <a:pt x="1982" y="1553"/>
                    <a:pt x="0" y="1623"/>
                  </a:cubicBezTo>
                  <a:lnTo>
                    <a:pt x="28" y="2343"/>
                  </a:lnTo>
                  <a:cubicBezTo>
                    <a:pt x="2121" y="2260"/>
                    <a:pt x="4172" y="1678"/>
                    <a:pt x="5975" y="624"/>
                  </a:cubicBezTo>
                  <a:lnTo>
                    <a:pt x="56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1854168" y="4845830"/>
              <a:ext cx="70121" cy="200581"/>
            </a:xfrm>
            <a:custGeom>
              <a:avLst/>
              <a:gdLst/>
              <a:ahLst/>
              <a:cxnLst/>
              <a:rect l="l" t="t" r="r" b="b"/>
              <a:pathLst>
                <a:path w="1498" h="4285" extrusionOk="0">
                  <a:moveTo>
                    <a:pt x="790" y="1"/>
                  </a:moveTo>
                  <a:lnTo>
                    <a:pt x="0" y="4145"/>
                  </a:lnTo>
                  <a:lnTo>
                    <a:pt x="707" y="4284"/>
                  </a:lnTo>
                  <a:lnTo>
                    <a:pt x="1497" y="125"/>
                  </a:lnTo>
                  <a:lnTo>
                    <a:pt x="7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95" name="Google Shape;395;p32"/>
            <p:cNvGrpSpPr/>
            <p:nvPr/>
          </p:nvGrpSpPr>
          <p:grpSpPr>
            <a:xfrm>
              <a:off x="972034" y="4038077"/>
              <a:ext cx="1579697" cy="1371393"/>
              <a:chOff x="972034" y="4038077"/>
              <a:chExt cx="1579697" cy="1371393"/>
            </a:xfrm>
          </p:grpSpPr>
          <p:sp>
            <p:nvSpPr>
              <p:cNvPr id="396" name="Google Shape;396;p32"/>
              <p:cNvSpPr/>
              <p:nvPr/>
            </p:nvSpPr>
            <p:spPr>
              <a:xfrm>
                <a:off x="1241613" y="4544093"/>
                <a:ext cx="1310118" cy="646540"/>
              </a:xfrm>
              <a:custGeom>
                <a:avLst/>
                <a:gdLst/>
                <a:ahLst/>
                <a:cxnLst/>
                <a:rect l="l" t="t" r="r" b="b"/>
                <a:pathLst>
                  <a:path w="27988" h="13812" extrusionOk="0">
                    <a:moveTo>
                      <a:pt x="583" y="1"/>
                    </a:moveTo>
                    <a:lnTo>
                      <a:pt x="1" y="431"/>
                    </a:lnTo>
                    <a:lnTo>
                      <a:pt x="15" y="431"/>
                    </a:lnTo>
                    <a:cubicBezTo>
                      <a:pt x="6389" y="8881"/>
                      <a:pt x="16334" y="13812"/>
                      <a:pt x="26875" y="13812"/>
                    </a:cubicBezTo>
                    <a:cubicBezTo>
                      <a:pt x="27245" y="13812"/>
                      <a:pt x="27616" y="13806"/>
                      <a:pt x="27988" y="13793"/>
                    </a:cubicBezTo>
                    <a:lnTo>
                      <a:pt x="27960" y="13087"/>
                    </a:lnTo>
                    <a:cubicBezTo>
                      <a:pt x="27603" y="13098"/>
                      <a:pt x="27247" y="13104"/>
                      <a:pt x="26891" y="13104"/>
                    </a:cubicBezTo>
                    <a:cubicBezTo>
                      <a:pt x="16568" y="13104"/>
                      <a:pt x="6814" y="8269"/>
                      <a:pt x="58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7" name="Google Shape;397;p32"/>
              <p:cNvSpPr/>
              <p:nvPr/>
            </p:nvSpPr>
            <p:spPr>
              <a:xfrm>
                <a:off x="972034" y="4261454"/>
                <a:ext cx="564248" cy="538689"/>
              </a:xfrm>
              <a:custGeom>
                <a:avLst/>
                <a:gdLst/>
                <a:ahLst/>
                <a:cxnLst/>
                <a:rect l="l" t="t" r="r" b="b"/>
                <a:pathLst>
                  <a:path w="12054" h="11508" extrusionOk="0">
                    <a:moveTo>
                      <a:pt x="549" y="0"/>
                    </a:moveTo>
                    <a:cubicBezTo>
                      <a:pt x="211" y="0"/>
                      <a:pt x="1" y="472"/>
                      <a:pt x="173" y="771"/>
                    </a:cubicBezTo>
                    <a:cubicBezTo>
                      <a:pt x="2294" y="4500"/>
                      <a:pt x="4387" y="8687"/>
                      <a:pt x="8283" y="10863"/>
                    </a:cubicBezTo>
                    <a:lnTo>
                      <a:pt x="8338" y="10891"/>
                    </a:lnTo>
                    <a:cubicBezTo>
                      <a:pt x="8722" y="11092"/>
                      <a:pt x="9693" y="11507"/>
                      <a:pt x="10359" y="11507"/>
                    </a:cubicBezTo>
                    <a:cubicBezTo>
                      <a:pt x="10653" y="11507"/>
                      <a:pt x="10888" y="11426"/>
                      <a:pt x="10986" y="11209"/>
                    </a:cubicBezTo>
                    <a:cubicBezTo>
                      <a:pt x="12053" y="8881"/>
                      <a:pt x="11332" y="6330"/>
                      <a:pt x="9516" y="4583"/>
                    </a:cubicBezTo>
                    <a:cubicBezTo>
                      <a:pt x="7090" y="2255"/>
                      <a:pt x="3597" y="1700"/>
                      <a:pt x="769" y="64"/>
                    </a:cubicBezTo>
                    <a:cubicBezTo>
                      <a:pt x="692" y="20"/>
                      <a:pt x="618" y="0"/>
                      <a:pt x="5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8" name="Google Shape;398;p32"/>
              <p:cNvSpPr/>
              <p:nvPr/>
            </p:nvSpPr>
            <p:spPr>
              <a:xfrm>
                <a:off x="1741262" y="4038077"/>
                <a:ext cx="382204" cy="890747"/>
              </a:xfrm>
              <a:custGeom>
                <a:avLst/>
                <a:gdLst/>
                <a:ahLst/>
                <a:cxnLst/>
                <a:rect l="l" t="t" r="r" b="b"/>
                <a:pathLst>
                  <a:path w="8165" h="19029" extrusionOk="0">
                    <a:moveTo>
                      <a:pt x="2211" y="0"/>
                    </a:moveTo>
                    <a:cubicBezTo>
                      <a:pt x="1998" y="0"/>
                      <a:pt x="1785" y="133"/>
                      <a:pt x="1733" y="387"/>
                    </a:cubicBezTo>
                    <a:cubicBezTo>
                      <a:pt x="818" y="3589"/>
                      <a:pt x="0" y="6833"/>
                      <a:pt x="291" y="10187"/>
                    </a:cubicBezTo>
                    <a:cubicBezTo>
                      <a:pt x="569" y="13140"/>
                      <a:pt x="1442" y="16023"/>
                      <a:pt x="2842" y="18629"/>
                    </a:cubicBezTo>
                    <a:cubicBezTo>
                      <a:pt x="2919" y="18770"/>
                      <a:pt x="3056" y="18852"/>
                      <a:pt x="3208" y="18852"/>
                    </a:cubicBezTo>
                    <a:cubicBezTo>
                      <a:pt x="3220" y="18852"/>
                      <a:pt x="3232" y="18852"/>
                      <a:pt x="3244" y="18851"/>
                    </a:cubicBezTo>
                    <a:cubicBezTo>
                      <a:pt x="3311" y="18969"/>
                      <a:pt x="3432" y="19028"/>
                      <a:pt x="3552" y="19028"/>
                    </a:cubicBezTo>
                    <a:cubicBezTo>
                      <a:pt x="3658" y="19028"/>
                      <a:pt x="3762" y="18983"/>
                      <a:pt x="3826" y="18892"/>
                    </a:cubicBezTo>
                    <a:cubicBezTo>
                      <a:pt x="8165" y="13140"/>
                      <a:pt x="5601" y="6001"/>
                      <a:pt x="2662" y="304"/>
                    </a:cubicBezTo>
                    <a:cubicBezTo>
                      <a:pt x="2579" y="99"/>
                      <a:pt x="2395" y="0"/>
                      <a:pt x="221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9" name="Google Shape;399;p32"/>
              <p:cNvSpPr/>
              <p:nvPr/>
            </p:nvSpPr>
            <p:spPr>
              <a:xfrm>
                <a:off x="1106659" y="5137878"/>
                <a:ext cx="920144" cy="271592"/>
              </a:xfrm>
              <a:custGeom>
                <a:avLst/>
                <a:gdLst/>
                <a:ahLst/>
                <a:cxnLst/>
                <a:rect l="l" t="t" r="r" b="b"/>
                <a:pathLst>
                  <a:path w="19657" h="5802" extrusionOk="0">
                    <a:moveTo>
                      <a:pt x="15184" y="1"/>
                    </a:moveTo>
                    <a:cubicBezTo>
                      <a:pt x="13482" y="1"/>
                      <a:pt x="11759" y="296"/>
                      <a:pt x="10161" y="651"/>
                    </a:cubicBezTo>
                    <a:cubicBezTo>
                      <a:pt x="8567" y="1011"/>
                      <a:pt x="7001" y="1483"/>
                      <a:pt x="5462" y="2037"/>
                    </a:cubicBezTo>
                    <a:cubicBezTo>
                      <a:pt x="4506" y="2384"/>
                      <a:pt x="3577" y="2841"/>
                      <a:pt x="2606" y="3215"/>
                    </a:cubicBezTo>
                    <a:cubicBezTo>
                      <a:pt x="1789" y="3520"/>
                      <a:pt x="749" y="3645"/>
                      <a:pt x="222" y="4435"/>
                    </a:cubicBezTo>
                    <a:cubicBezTo>
                      <a:pt x="0" y="4782"/>
                      <a:pt x="181" y="4990"/>
                      <a:pt x="499" y="5115"/>
                    </a:cubicBezTo>
                    <a:cubicBezTo>
                      <a:pt x="901" y="5267"/>
                      <a:pt x="1553" y="5281"/>
                      <a:pt x="1789" y="5323"/>
                    </a:cubicBezTo>
                    <a:cubicBezTo>
                      <a:pt x="2690" y="5461"/>
                      <a:pt x="3591" y="5572"/>
                      <a:pt x="4492" y="5655"/>
                    </a:cubicBezTo>
                    <a:cubicBezTo>
                      <a:pt x="5475" y="5753"/>
                      <a:pt x="6459" y="5802"/>
                      <a:pt x="7443" y="5802"/>
                    </a:cubicBezTo>
                    <a:cubicBezTo>
                      <a:pt x="8275" y="5802"/>
                      <a:pt x="9107" y="5767"/>
                      <a:pt x="9939" y="5697"/>
                    </a:cubicBezTo>
                    <a:cubicBezTo>
                      <a:pt x="13502" y="5364"/>
                      <a:pt x="17009" y="4117"/>
                      <a:pt x="19449" y="1400"/>
                    </a:cubicBezTo>
                    <a:cubicBezTo>
                      <a:pt x="19657" y="1178"/>
                      <a:pt x="19490" y="845"/>
                      <a:pt x="19255" y="748"/>
                    </a:cubicBezTo>
                    <a:cubicBezTo>
                      <a:pt x="19213" y="720"/>
                      <a:pt x="19171" y="693"/>
                      <a:pt x="19130" y="679"/>
                    </a:cubicBezTo>
                    <a:cubicBezTo>
                      <a:pt x="17877" y="188"/>
                      <a:pt x="16537" y="1"/>
                      <a:pt x="1518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400" name="Google Shape;400;p32"/>
          <p:cNvGrpSpPr/>
          <p:nvPr/>
        </p:nvGrpSpPr>
        <p:grpSpPr>
          <a:xfrm rot="-7926131">
            <a:off x="-916569" y="-1300627"/>
            <a:ext cx="3774778" cy="1979962"/>
            <a:chOff x="6797960" y="203729"/>
            <a:chExt cx="3774524" cy="1979829"/>
          </a:xfrm>
        </p:grpSpPr>
        <p:sp>
          <p:nvSpPr>
            <p:cNvPr id="401" name="Google Shape;401;p32"/>
            <p:cNvSpPr/>
            <p:nvPr/>
          </p:nvSpPr>
          <p:spPr>
            <a:xfrm>
              <a:off x="7296299" y="282183"/>
              <a:ext cx="3276185" cy="1482192"/>
            </a:xfrm>
            <a:custGeom>
              <a:avLst/>
              <a:gdLst/>
              <a:ahLst/>
              <a:cxnLst/>
              <a:rect l="l" t="t" r="r" b="b"/>
              <a:pathLst>
                <a:path w="69989" h="31664" extrusionOk="0">
                  <a:moveTo>
                    <a:pt x="63720" y="0"/>
                  </a:moveTo>
                  <a:cubicBezTo>
                    <a:pt x="56473" y="0"/>
                    <a:pt x="49100" y="1157"/>
                    <a:pt x="42085" y="3413"/>
                  </a:cubicBezTo>
                  <a:cubicBezTo>
                    <a:pt x="33047" y="6338"/>
                    <a:pt x="24591" y="11093"/>
                    <a:pt x="17605" y="17178"/>
                  </a:cubicBezTo>
                  <a:cubicBezTo>
                    <a:pt x="16108" y="18481"/>
                    <a:pt x="14638" y="19881"/>
                    <a:pt x="13211" y="21240"/>
                  </a:cubicBezTo>
                  <a:cubicBezTo>
                    <a:pt x="9205" y="25052"/>
                    <a:pt x="5060" y="28974"/>
                    <a:pt x="0" y="31248"/>
                  </a:cubicBezTo>
                  <a:lnTo>
                    <a:pt x="180" y="31664"/>
                  </a:lnTo>
                  <a:cubicBezTo>
                    <a:pt x="5323" y="29363"/>
                    <a:pt x="9496" y="25398"/>
                    <a:pt x="13529" y="21572"/>
                  </a:cubicBezTo>
                  <a:cubicBezTo>
                    <a:pt x="14943" y="20228"/>
                    <a:pt x="16427" y="18828"/>
                    <a:pt x="17910" y="17525"/>
                  </a:cubicBezTo>
                  <a:cubicBezTo>
                    <a:pt x="30400" y="6625"/>
                    <a:pt x="47167" y="463"/>
                    <a:pt x="63772" y="463"/>
                  </a:cubicBezTo>
                  <a:cubicBezTo>
                    <a:pt x="65836" y="463"/>
                    <a:pt x="67897" y="559"/>
                    <a:pt x="69947" y="752"/>
                  </a:cubicBezTo>
                  <a:lnTo>
                    <a:pt x="69989" y="294"/>
                  </a:lnTo>
                  <a:cubicBezTo>
                    <a:pt x="67918" y="98"/>
                    <a:pt x="65824" y="0"/>
                    <a:pt x="63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6797960" y="1254052"/>
              <a:ext cx="1174557" cy="929506"/>
            </a:xfrm>
            <a:custGeom>
              <a:avLst/>
              <a:gdLst/>
              <a:ahLst/>
              <a:cxnLst/>
              <a:rect l="l" t="t" r="r" b="b"/>
              <a:pathLst>
                <a:path w="25092" h="19857" extrusionOk="0">
                  <a:moveTo>
                    <a:pt x="24242" y="0"/>
                  </a:moveTo>
                  <a:cubicBezTo>
                    <a:pt x="23656" y="0"/>
                    <a:pt x="22776" y="419"/>
                    <a:pt x="21888" y="824"/>
                  </a:cubicBezTo>
                  <a:cubicBezTo>
                    <a:pt x="17744" y="2695"/>
                    <a:pt x="13848" y="5274"/>
                    <a:pt x="10369" y="8185"/>
                  </a:cubicBezTo>
                  <a:cubicBezTo>
                    <a:pt x="6363" y="11539"/>
                    <a:pt x="2870" y="15476"/>
                    <a:pt x="0" y="19856"/>
                  </a:cubicBezTo>
                  <a:cubicBezTo>
                    <a:pt x="416" y="19219"/>
                    <a:pt x="5088" y="18595"/>
                    <a:pt x="6030" y="18235"/>
                  </a:cubicBezTo>
                  <a:cubicBezTo>
                    <a:pt x="7985" y="17500"/>
                    <a:pt x="9870" y="16599"/>
                    <a:pt x="11658" y="15532"/>
                  </a:cubicBezTo>
                  <a:cubicBezTo>
                    <a:pt x="15359" y="13314"/>
                    <a:pt x="18617" y="10444"/>
                    <a:pt x="21292" y="7076"/>
                  </a:cubicBezTo>
                  <a:cubicBezTo>
                    <a:pt x="22429" y="5634"/>
                    <a:pt x="24508" y="3347"/>
                    <a:pt x="24869" y="1517"/>
                  </a:cubicBezTo>
                  <a:cubicBezTo>
                    <a:pt x="25092" y="381"/>
                    <a:pt x="24800" y="0"/>
                    <a:pt x="242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7140562" y="781271"/>
              <a:ext cx="1312084" cy="320134"/>
            </a:xfrm>
            <a:custGeom>
              <a:avLst/>
              <a:gdLst/>
              <a:ahLst/>
              <a:cxnLst/>
              <a:rect l="l" t="t" r="r" b="b"/>
              <a:pathLst>
                <a:path w="28030" h="6839" extrusionOk="0">
                  <a:moveTo>
                    <a:pt x="24086" y="0"/>
                  </a:moveTo>
                  <a:cubicBezTo>
                    <a:pt x="20429" y="0"/>
                    <a:pt x="15390" y="1182"/>
                    <a:pt x="13945" y="1567"/>
                  </a:cubicBezTo>
                  <a:cubicBezTo>
                    <a:pt x="9135" y="2815"/>
                    <a:pt x="4547" y="4825"/>
                    <a:pt x="0" y="6835"/>
                  </a:cubicBezTo>
                  <a:cubicBezTo>
                    <a:pt x="665" y="6837"/>
                    <a:pt x="1330" y="6838"/>
                    <a:pt x="1995" y="6838"/>
                  </a:cubicBezTo>
                  <a:cubicBezTo>
                    <a:pt x="6395" y="6838"/>
                    <a:pt x="10804" y="6759"/>
                    <a:pt x="15151" y="6072"/>
                  </a:cubicBezTo>
                  <a:cubicBezTo>
                    <a:pt x="19421" y="5407"/>
                    <a:pt x="24633" y="4201"/>
                    <a:pt x="28029" y="1373"/>
                  </a:cubicBezTo>
                  <a:cubicBezTo>
                    <a:pt x="27662" y="351"/>
                    <a:pt x="26079" y="0"/>
                    <a:pt x="240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7614888" y="203729"/>
              <a:ext cx="1593693" cy="341245"/>
            </a:xfrm>
            <a:custGeom>
              <a:avLst/>
              <a:gdLst/>
              <a:ahLst/>
              <a:cxnLst/>
              <a:rect l="l" t="t" r="r" b="b"/>
              <a:pathLst>
                <a:path w="34046" h="7290" extrusionOk="0">
                  <a:moveTo>
                    <a:pt x="7742" y="1"/>
                  </a:moveTo>
                  <a:cubicBezTo>
                    <a:pt x="5160" y="1"/>
                    <a:pt x="2576" y="131"/>
                    <a:pt x="0" y="390"/>
                  </a:cubicBezTo>
                  <a:cubicBezTo>
                    <a:pt x="5268" y="2455"/>
                    <a:pt x="10549" y="4521"/>
                    <a:pt x="16039" y="5810"/>
                  </a:cubicBezTo>
                  <a:cubicBezTo>
                    <a:pt x="18451" y="6378"/>
                    <a:pt x="20890" y="6753"/>
                    <a:pt x="23358" y="6947"/>
                  </a:cubicBezTo>
                  <a:cubicBezTo>
                    <a:pt x="24374" y="7019"/>
                    <a:pt x="26411" y="7289"/>
                    <a:pt x="28231" y="7289"/>
                  </a:cubicBezTo>
                  <a:cubicBezTo>
                    <a:pt x="29565" y="7289"/>
                    <a:pt x="30782" y="7144"/>
                    <a:pt x="31398" y="6669"/>
                  </a:cubicBezTo>
                  <a:cubicBezTo>
                    <a:pt x="34045" y="4618"/>
                    <a:pt x="23122" y="1540"/>
                    <a:pt x="21486" y="1249"/>
                  </a:cubicBezTo>
                  <a:cubicBezTo>
                    <a:pt x="16948" y="415"/>
                    <a:pt x="12347" y="1"/>
                    <a:pt x="77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8758830" y="342006"/>
              <a:ext cx="944813" cy="1318544"/>
            </a:xfrm>
            <a:custGeom>
              <a:avLst/>
              <a:gdLst/>
              <a:ahLst/>
              <a:cxnLst/>
              <a:rect l="l" t="t" r="r" b="b"/>
              <a:pathLst>
                <a:path w="20184" h="28168" extrusionOk="0">
                  <a:moveTo>
                    <a:pt x="19477" y="0"/>
                  </a:moveTo>
                  <a:lnTo>
                    <a:pt x="19477" y="0"/>
                  </a:lnTo>
                  <a:cubicBezTo>
                    <a:pt x="14611" y="2149"/>
                    <a:pt x="10522" y="8110"/>
                    <a:pt x="7791" y="12490"/>
                  </a:cubicBezTo>
                  <a:cubicBezTo>
                    <a:pt x="4701" y="17437"/>
                    <a:pt x="2345" y="22813"/>
                    <a:pt x="3" y="28162"/>
                  </a:cubicBezTo>
                  <a:lnTo>
                    <a:pt x="3" y="28162"/>
                  </a:lnTo>
                  <a:cubicBezTo>
                    <a:pt x="307" y="27483"/>
                    <a:pt x="2983" y="26461"/>
                    <a:pt x="3674" y="25978"/>
                  </a:cubicBezTo>
                  <a:cubicBezTo>
                    <a:pt x="4908" y="25146"/>
                    <a:pt x="6086" y="24231"/>
                    <a:pt x="7209" y="23247"/>
                  </a:cubicBezTo>
                  <a:cubicBezTo>
                    <a:pt x="9496" y="21251"/>
                    <a:pt x="11534" y="18977"/>
                    <a:pt x="13267" y="16482"/>
                  </a:cubicBezTo>
                  <a:cubicBezTo>
                    <a:pt x="14986" y="14042"/>
                    <a:pt x="16399" y="11395"/>
                    <a:pt x="17508" y="8622"/>
                  </a:cubicBezTo>
                  <a:cubicBezTo>
                    <a:pt x="18382" y="6391"/>
                    <a:pt x="20184" y="2288"/>
                    <a:pt x="19477" y="0"/>
                  </a:cubicBezTo>
                  <a:close/>
                  <a:moveTo>
                    <a:pt x="3" y="28162"/>
                  </a:moveTo>
                  <a:cubicBezTo>
                    <a:pt x="3" y="28164"/>
                    <a:pt x="2" y="28166"/>
                    <a:pt x="1" y="28168"/>
                  </a:cubicBezTo>
                  <a:cubicBezTo>
                    <a:pt x="2" y="28166"/>
                    <a:pt x="3" y="28164"/>
                    <a:pt x="3" y="2816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8145666" y="688915"/>
              <a:ext cx="601696" cy="1218886"/>
            </a:xfrm>
            <a:custGeom>
              <a:avLst/>
              <a:gdLst/>
              <a:ahLst/>
              <a:cxnLst/>
              <a:rect l="l" t="t" r="r" b="b"/>
              <a:pathLst>
                <a:path w="12854" h="26039" extrusionOk="0">
                  <a:moveTo>
                    <a:pt x="12263" y="0"/>
                  </a:moveTo>
                  <a:cubicBezTo>
                    <a:pt x="11009" y="0"/>
                    <a:pt x="8007" y="3504"/>
                    <a:pt x="7472" y="4178"/>
                  </a:cubicBezTo>
                  <a:cubicBezTo>
                    <a:pt x="5712" y="6451"/>
                    <a:pt x="4270" y="8946"/>
                    <a:pt x="3216" y="11622"/>
                  </a:cubicBezTo>
                  <a:cubicBezTo>
                    <a:pt x="1373" y="16210"/>
                    <a:pt x="499" y="21131"/>
                    <a:pt x="0" y="26038"/>
                  </a:cubicBezTo>
                  <a:cubicBezTo>
                    <a:pt x="6626" y="19163"/>
                    <a:pt x="12268" y="10638"/>
                    <a:pt x="12809" y="1087"/>
                  </a:cubicBezTo>
                  <a:cubicBezTo>
                    <a:pt x="12853" y="308"/>
                    <a:pt x="12635" y="0"/>
                    <a:pt x="122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567" y="-125546"/>
            <a:ext cx="3386138" cy="2171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466235" y="131946"/>
            <a:ext cx="19023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</a:rPr>
              <a:t>Grammar</a:t>
            </a:r>
            <a:endParaRPr lang="en-US" sz="2400" b="1">
              <a:solidFill>
                <a:srgbClr val="7030A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93415" y="132080"/>
            <a:ext cx="2913380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>
                <a:solidFill>
                  <a:srgbClr val="7030A0"/>
                </a:solidFill>
              </a:rPr>
              <a:t> Simple sentences</a:t>
            </a:r>
            <a:endParaRPr lang="en-US" sz="2400" b="1">
              <a:solidFill>
                <a:srgbClr val="7030A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592455"/>
            <a:ext cx="2255520" cy="718820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485140" y="1391285"/>
            <a:ext cx="34163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altLang="en-GB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 </a:t>
            </a:r>
            <a:endParaRPr lang="en-GB" sz="2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455295" y="2392680"/>
            <a:ext cx="35306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GB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read </a:t>
            </a:r>
            <a:r>
              <a:rPr lang="vi-VN" altLang="en-GB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science books.</a:t>
            </a:r>
            <a:endParaRPr lang="en-GB" sz="2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5"/>
          <p:cNvSpPr txBox="1"/>
          <p:nvPr/>
        </p:nvSpPr>
        <p:spPr>
          <a:xfrm>
            <a:off x="455295" y="3499485"/>
            <a:ext cx="50006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altLang="en-GB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read science books</a:t>
            </a:r>
            <a:r>
              <a:rPr lang="vi-VN" altLang="en-GB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every day</a:t>
            </a:r>
            <a:r>
              <a:rPr lang="en-GB" sz="280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80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585470" y="1851660"/>
            <a:ext cx="128905" cy="0"/>
          </a:xfrm>
          <a:prstGeom prst="line">
            <a:avLst/>
          </a:prstGeom>
          <a:ln w="28575" cmpd="sng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954405" y="1850390"/>
            <a:ext cx="560070" cy="1270"/>
          </a:xfrm>
          <a:prstGeom prst="line">
            <a:avLst/>
          </a:prstGeom>
          <a:ln w="28575" cmpd="sng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9 CuadroTexto"/>
          <p:cNvSpPr txBox="1"/>
          <p:nvPr/>
        </p:nvSpPr>
        <p:spPr>
          <a:xfrm>
            <a:off x="485140" y="1896110"/>
            <a:ext cx="29464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sz="3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S</a:t>
            </a:r>
            <a:endParaRPr lang="vi-VN" sz="3000" b="1" i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9 CuadroTexto"/>
          <p:cNvSpPr txBox="1"/>
          <p:nvPr/>
        </p:nvSpPr>
        <p:spPr>
          <a:xfrm>
            <a:off x="940435" y="1872615"/>
            <a:ext cx="204978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sz="3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V</a:t>
            </a:r>
            <a:r>
              <a:rPr lang="vi-VN" sz="3000" i="1" dirty="0">
                <a:solidFill>
                  <a:srgbClr val="0070C0"/>
                </a:solidFill>
                <a:latin typeface="Calibri" panose="020F0502020204030204" pitchFamily="34" charset="0"/>
              </a:rPr>
              <a:t>(động </a:t>
            </a:r>
            <a:r>
              <a:rPr lang="en-US" altLang="vi-VN" sz="3000" i="1" dirty="0">
                <a:solidFill>
                  <a:srgbClr val="0070C0"/>
                </a:solidFill>
                <a:latin typeface="Calibri" panose="020F0502020204030204" pitchFamily="34" charset="0"/>
              </a:rPr>
              <a:t>t</a:t>
            </a:r>
            <a:r>
              <a:rPr lang="vi-VN" sz="3000" i="1" dirty="0">
                <a:solidFill>
                  <a:srgbClr val="0070C0"/>
                </a:solidFill>
                <a:latin typeface="Calibri" panose="020F0502020204030204" pitchFamily="34" charset="0"/>
              </a:rPr>
              <a:t>ừ</a:t>
            </a:r>
            <a:r>
              <a:rPr lang="en-US" altLang="vi-VN" sz="3000" i="1" dirty="0">
                <a:solidFill>
                  <a:srgbClr val="0070C0"/>
                </a:solidFill>
                <a:latin typeface="Calibri" panose="020F0502020204030204" pitchFamily="34" charset="0"/>
              </a:rPr>
              <a:t>)</a:t>
            </a:r>
            <a:endParaRPr lang="en-US" altLang="vi-VN" sz="300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9 CuadroTexto"/>
          <p:cNvSpPr txBox="1"/>
          <p:nvPr/>
        </p:nvSpPr>
        <p:spPr>
          <a:xfrm>
            <a:off x="443230" y="2864485"/>
            <a:ext cx="33972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sz="3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S</a:t>
            </a:r>
            <a:endParaRPr lang="vi-VN" sz="3000" b="1" i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6" name="9 CuadroTexto"/>
          <p:cNvSpPr txBox="1"/>
          <p:nvPr/>
        </p:nvSpPr>
        <p:spPr>
          <a:xfrm>
            <a:off x="954405" y="2855595"/>
            <a:ext cx="36639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sz="3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V</a:t>
            </a:r>
            <a:endParaRPr lang="vi-VN" sz="3000" b="1" i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7" name="9 CuadroTexto"/>
          <p:cNvSpPr txBox="1"/>
          <p:nvPr/>
        </p:nvSpPr>
        <p:spPr>
          <a:xfrm>
            <a:off x="457200" y="3975100"/>
            <a:ext cx="33972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sz="3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S</a:t>
            </a:r>
            <a:endParaRPr lang="vi-VN" sz="3000" b="1" i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8" name="9 CuadroTexto"/>
          <p:cNvSpPr txBox="1"/>
          <p:nvPr/>
        </p:nvSpPr>
        <p:spPr>
          <a:xfrm>
            <a:off x="954405" y="3966210"/>
            <a:ext cx="36639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sz="3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V</a:t>
            </a:r>
            <a:endParaRPr lang="vi-VN" sz="3000" b="1" i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537210" y="2855595"/>
            <a:ext cx="128905" cy="0"/>
          </a:xfrm>
          <a:prstGeom prst="line">
            <a:avLst/>
          </a:prstGeom>
          <a:ln w="28575" cmpd="sng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892175" y="2854325"/>
            <a:ext cx="560070" cy="1270"/>
          </a:xfrm>
          <a:prstGeom prst="line">
            <a:avLst/>
          </a:prstGeom>
          <a:ln w="28575" cmpd="sng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37210" y="3966210"/>
            <a:ext cx="128905" cy="0"/>
          </a:xfrm>
          <a:prstGeom prst="line">
            <a:avLst/>
          </a:prstGeom>
          <a:ln w="28575" cmpd="sng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871220" y="3964940"/>
            <a:ext cx="560070" cy="1270"/>
          </a:xfrm>
          <a:prstGeom prst="line">
            <a:avLst/>
          </a:prstGeom>
          <a:ln w="28575" cmpd="sng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680845" y="2865755"/>
            <a:ext cx="1901825" cy="3810"/>
          </a:xfrm>
          <a:prstGeom prst="line">
            <a:avLst/>
          </a:prstGeom>
          <a:ln w="28575" cmpd="sng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574165" y="3964940"/>
            <a:ext cx="1886585" cy="26670"/>
          </a:xfrm>
          <a:prstGeom prst="line">
            <a:avLst/>
          </a:prstGeom>
          <a:ln w="28575" cmpd="sng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641090" y="3972560"/>
            <a:ext cx="1181100" cy="19050"/>
          </a:xfrm>
          <a:prstGeom prst="line">
            <a:avLst/>
          </a:prstGeom>
          <a:ln w="28575" cmpd="sng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9 CuadroTexto"/>
          <p:cNvSpPr txBox="1"/>
          <p:nvPr/>
        </p:nvSpPr>
        <p:spPr>
          <a:xfrm>
            <a:off x="1780540" y="2814955"/>
            <a:ext cx="203898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sz="3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O</a:t>
            </a:r>
            <a:r>
              <a:rPr lang="en-US" altLang="vi-VN" sz="3000" i="1" dirty="0">
                <a:solidFill>
                  <a:srgbClr val="0070C0"/>
                </a:solidFill>
                <a:latin typeface="Calibri" panose="020F0502020204030204" pitchFamily="34" charset="0"/>
              </a:rPr>
              <a:t>(tân ngữ)</a:t>
            </a:r>
            <a:endParaRPr lang="en-US" altLang="vi-VN" sz="300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37" name="9 CuadroTexto"/>
          <p:cNvSpPr txBox="1"/>
          <p:nvPr/>
        </p:nvSpPr>
        <p:spPr>
          <a:xfrm>
            <a:off x="2233930" y="3991610"/>
            <a:ext cx="366395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sz="3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O</a:t>
            </a:r>
            <a:endParaRPr lang="vi-VN" sz="3000" b="1" i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38" name="9 CuadroTexto"/>
          <p:cNvSpPr txBox="1"/>
          <p:nvPr/>
        </p:nvSpPr>
        <p:spPr>
          <a:xfrm>
            <a:off x="3819525" y="3975100"/>
            <a:ext cx="257302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vi-VN" sz="3000" b="1" i="1" dirty="0">
                <a:solidFill>
                  <a:srgbClr val="C00000"/>
                </a:solidFill>
                <a:latin typeface="Calibri" panose="020F0502020204030204" pitchFamily="34" charset="0"/>
              </a:rPr>
              <a:t>Adv</a:t>
            </a:r>
            <a:r>
              <a:rPr lang="en-US" altLang="vi-VN" sz="3000" i="1" dirty="0">
                <a:solidFill>
                  <a:srgbClr val="0070C0"/>
                </a:solidFill>
                <a:latin typeface="Calibri" panose="020F0502020204030204" pitchFamily="34" charset="0"/>
              </a:rPr>
              <a:t>(Trạng từ)</a:t>
            </a:r>
            <a:endParaRPr lang="en-US" altLang="vi-VN" sz="3000" i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3" dur="1" fill="hold"/>
                                        <p:tgtEl>
                                          <p:spTgt spid="2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3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5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1" dur="1" fill="hold"/>
                                        <p:tgtEl>
                                          <p:spTgt spid="3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9" grpId="0"/>
      <p:bldP spid="19" grpId="1"/>
      <p:bldP spid="20" grpId="0"/>
      <p:bldP spid="20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5132" y="1708541"/>
            <a:ext cx="5434178" cy="28279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56020" y="1048896"/>
            <a:ext cx="7656461" cy="4603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the simple sentences.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65300" y="1018190"/>
            <a:ext cx="376955" cy="376955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4889" y="941210"/>
            <a:ext cx="297776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812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5300" y="149722"/>
            <a:ext cx="3099522" cy="506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7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27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Check Mark Remix User Tick Beetle - Tick Clipart - 819x750 PNG Download -  PNGk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926" y="1819850"/>
            <a:ext cx="2517596" cy="242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831" y="1556250"/>
            <a:ext cx="527198" cy="5271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830" y="2056265"/>
            <a:ext cx="527198" cy="5271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830" y="3410140"/>
            <a:ext cx="527198" cy="527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CuadroTexto"/>
          <p:cNvSpPr txBox="1"/>
          <p:nvPr/>
        </p:nvSpPr>
        <p:spPr>
          <a:xfrm>
            <a:off x="5292329" y="357188"/>
            <a:ext cx="359569" cy="4140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100" b="1" dirty="0">
                <a:solidFill>
                  <a:srgbClr val="0070C0"/>
                </a:solidFill>
                <a:latin typeface="Calibri" panose="020F0502020204030204" pitchFamily="34" charset="0"/>
              </a:rPr>
              <a:t>.</a:t>
            </a:r>
            <a:endParaRPr sz="2100" b="1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5" y="544195"/>
            <a:ext cx="9284335" cy="4690745"/>
          </a:xfrm>
          <a:prstGeom prst="rect">
            <a:avLst/>
          </a:prstGeom>
        </p:spPr>
      </p:pic>
      <p:sp>
        <p:nvSpPr>
          <p:cNvPr id="5" name="TextBox 11"/>
          <p:cNvSpPr txBox="1"/>
          <p:nvPr/>
        </p:nvSpPr>
        <p:spPr>
          <a:xfrm>
            <a:off x="588645" y="0"/>
            <a:ext cx="8695055" cy="70675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Underline and write S for the subject and V for the verb in each simple sentence.</a:t>
            </a:r>
            <a:endParaRPr 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5903" y="246"/>
            <a:ext cx="397035" cy="4603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yriad Pro" pitchFamily="34" charset="0"/>
              </a:rPr>
              <a:t>2</a:t>
            </a:r>
            <a:endParaRPr lang="en-US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yriad Pro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62610" y="1151255"/>
            <a:ext cx="1080135" cy="76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808986" y="1152262"/>
            <a:ext cx="3148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2610" y="2069465"/>
            <a:ext cx="417830" cy="254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148080" y="2064385"/>
            <a:ext cx="676910" cy="76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887345" y="2885440"/>
            <a:ext cx="1080135" cy="76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133850" y="2885440"/>
            <a:ext cx="597535" cy="127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3080" y="3755390"/>
            <a:ext cx="1080135" cy="76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764030" y="3765550"/>
            <a:ext cx="836930" cy="76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71170" y="4658360"/>
            <a:ext cx="368935" cy="31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1056640" y="4658360"/>
            <a:ext cx="1833245" cy="571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980440" y="1181100"/>
            <a:ext cx="43053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mtClean="0">
                <a:solidFill>
                  <a:srgbClr val="F7941E"/>
                </a:solidFill>
                <a:cs typeface="Times New Roman" panose="02020603050405020304" pitchFamily="18" charset="0"/>
              </a:rPr>
              <a:t>S</a:t>
            </a:r>
            <a:endParaRPr lang="en-GB" sz="2100" b="1">
              <a:solidFill>
                <a:srgbClr val="F7941E"/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09115" y="1178560"/>
            <a:ext cx="43688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mtClean="0">
                <a:solidFill>
                  <a:srgbClr val="F7941E"/>
                </a:solidFill>
                <a:cs typeface="Times New Roman" panose="02020603050405020304" pitchFamily="18" charset="0"/>
              </a:rPr>
              <a:t>V</a:t>
            </a:r>
            <a:endParaRPr lang="en-GB" sz="2100" b="1">
              <a:solidFill>
                <a:srgbClr val="F7941E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TextBox 36"/>
          <p:cNvSpPr txBox="1"/>
          <p:nvPr/>
        </p:nvSpPr>
        <p:spPr>
          <a:xfrm>
            <a:off x="608330" y="2115185"/>
            <a:ext cx="285115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mtClean="0">
                <a:solidFill>
                  <a:srgbClr val="F7941E"/>
                </a:solidFill>
                <a:cs typeface="Times New Roman" panose="02020603050405020304" pitchFamily="18" charset="0"/>
              </a:rPr>
              <a:t>S</a:t>
            </a:r>
            <a:endParaRPr lang="en-GB" sz="2100" b="1">
              <a:solidFill>
                <a:srgbClr val="F7941E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TextBox 40"/>
          <p:cNvSpPr txBox="1"/>
          <p:nvPr/>
        </p:nvSpPr>
        <p:spPr>
          <a:xfrm>
            <a:off x="1272886" y="2072229"/>
            <a:ext cx="30003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mtClean="0">
                <a:solidFill>
                  <a:srgbClr val="F7941E"/>
                </a:solidFill>
                <a:cs typeface="Times New Roman" panose="02020603050405020304" pitchFamily="18" charset="0"/>
              </a:rPr>
              <a:t>V</a:t>
            </a:r>
            <a:endParaRPr lang="en-GB" sz="2100" b="1">
              <a:solidFill>
                <a:srgbClr val="F7941E"/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TextBox 36"/>
          <p:cNvSpPr txBox="1"/>
          <p:nvPr/>
        </p:nvSpPr>
        <p:spPr>
          <a:xfrm>
            <a:off x="3322110" y="2893284"/>
            <a:ext cx="30003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mtClean="0">
                <a:solidFill>
                  <a:srgbClr val="F7941E"/>
                </a:solidFill>
                <a:cs typeface="Times New Roman" panose="02020603050405020304" pitchFamily="18" charset="0"/>
              </a:rPr>
              <a:t>S</a:t>
            </a:r>
            <a:endParaRPr lang="en-GB" sz="2100" b="1">
              <a:solidFill>
                <a:srgbClr val="F7941E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TextBox 40"/>
          <p:cNvSpPr txBox="1"/>
          <p:nvPr/>
        </p:nvSpPr>
        <p:spPr>
          <a:xfrm>
            <a:off x="4232621" y="2893284"/>
            <a:ext cx="30003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mtClean="0">
                <a:solidFill>
                  <a:srgbClr val="F7941E"/>
                </a:solidFill>
                <a:cs typeface="Times New Roman" panose="02020603050405020304" pitchFamily="18" charset="0"/>
              </a:rPr>
              <a:t>V</a:t>
            </a:r>
            <a:endParaRPr lang="en-GB" sz="2100" b="1">
              <a:solidFill>
                <a:srgbClr val="F7941E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TextBox 36"/>
          <p:cNvSpPr txBox="1"/>
          <p:nvPr/>
        </p:nvSpPr>
        <p:spPr>
          <a:xfrm>
            <a:off x="847515" y="3851499"/>
            <a:ext cx="30003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mtClean="0">
                <a:solidFill>
                  <a:srgbClr val="F7941E"/>
                </a:solidFill>
                <a:cs typeface="Times New Roman" panose="02020603050405020304" pitchFamily="18" charset="0"/>
              </a:rPr>
              <a:t>S</a:t>
            </a:r>
            <a:endParaRPr lang="en-GB" sz="2100" b="1">
              <a:solidFill>
                <a:srgbClr val="F7941E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TextBox 40"/>
          <p:cNvSpPr txBox="1"/>
          <p:nvPr/>
        </p:nvSpPr>
        <p:spPr>
          <a:xfrm>
            <a:off x="2016471" y="3851499"/>
            <a:ext cx="30003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mtClean="0">
                <a:solidFill>
                  <a:srgbClr val="F7941E"/>
                </a:solidFill>
                <a:cs typeface="Times New Roman" panose="02020603050405020304" pitchFamily="18" charset="0"/>
              </a:rPr>
              <a:t>V</a:t>
            </a:r>
            <a:endParaRPr lang="en-GB" sz="2100" b="1">
              <a:solidFill>
                <a:srgbClr val="F7941E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TextBox 36"/>
          <p:cNvSpPr txBox="1"/>
          <p:nvPr/>
        </p:nvSpPr>
        <p:spPr>
          <a:xfrm>
            <a:off x="512870" y="4729704"/>
            <a:ext cx="30003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mtClean="0">
                <a:solidFill>
                  <a:srgbClr val="F7941E"/>
                </a:solidFill>
                <a:cs typeface="Times New Roman" panose="02020603050405020304" pitchFamily="18" charset="0"/>
              </a:rPr>
              <a:t>S</a:t>
            </a:r>
            <a:endParaRPr lang="en-GB" sz="2100" b="1">
              <a:solidFill>
                <a:srgbClr val="F7941E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TextBox 40"/>
          <p:cNvSpPr txBox="1"/>
          <p:nvPr/>
        </p:nvSpPr>
        <p:spPr>
          <a:xfrm>
            <a:off x="1763741" y="4694779"/>
            <a:ext cx="300038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smtClean="0">
                <a:solidFill>
                  <a:srgbClr val="F7941E"/>
                </a:solidFill>
                <a:cs typeface="Times New Roman" panose="02020603050405020304" pitchFamily="18" charset="0"/>
              </a:rPr>
              <a:t>V</a:t>
            </a:r>
            <a:endParaRPr lang="en-GB" sz="2100" b="1">
              <a:solidFill>
                <a:srgbClr val="F7941E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1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4" dur="1" fill="hold"/>
                                        <p:tgtEl>
                                          <p:spTgt spid="2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2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8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41" grpId="0"/>
      <p:bldP spid="41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92645" y="2802890"/>
            <a:ext cx="8520430" cy="572770"/>
          </a:xfrm>
        </p:spPr>
        <p:txBody>
          <a:bodyPr>
            <a:scene3d>
              <a:camera prst="orthographicFront"/>
              <a:lightRig rig="threePt" dir="t"/>
            </a:scene3d>
          </a:bodyPr>
          <a:p>
            <a:r>
              <a:rPr lang="en-US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GAME</a:t>
            </a:r>
            <a:endParaRPr lang="en-US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9580" y="154508"/>
            <a:ext cx="6979092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Rearrange the words and phrases to make simple sentences.</a:t>
            </a:r>
            <a:endParaRPr lang="en-US" sz="1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1822" y="145853"/>
            <a:ext cx="376955" cy="376955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822" y="89978"/>
            <a:ext cx="29777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92649" y="106844"/>
            <a:ext cx="2040671" cy="519351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1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8320" y="191503"/>
            <a:ext cx="7082790" cy="5631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AutoNum type="arabicPeriod"/>
            </a:pPr>
            <a:r>
              <a:rPr lang="en-US" sz="2400" dirty="0">
                <a:solidFill>
                  <a:srgbClr val="242021"/>
                </a:solidFill>
              </a:rPr>
              <a:t>soft drinks/ never/ my sister/ drinks/.</a:t>
            </a:r>
            <a:endParaRPr lang="en-US" sz="2400" dirty="0">
              <a:solidFill>
                <a:srgbClr val="242021"/>
              </a:solidFill>
            </a:endParaRPr>
          </a:p>
          <a:p>
            <a:pPr marL="457200" indent="-457200">
              <a:lnSpc>
                <a:spcPct val="250000"/>
              </a:lnSpc>
              <a:buAutoNum type="arabicPeriod"/>
            </a:pPr>
            <a:r>
              <a:rPr lang="en-US" sz="2400" dirty="0">
                <a:solidFill>
                  <a:srgbClr val="242021"/>
                </a:solidFill>
              </a:rPr>
              <a:t>affects/ Acne/ 80% of young people/.</a:t>
            </a:r>
            <a:endParaRPr lang="en-US" sz="2400" dirty="0">
              <a:solidFill>
                <a:srgbClr val="242021"/>
              </a:solidFill>
            </a:endParaRPr>
          </a:p>
          <a:p>
            <a:pPr marL="457200" indent="-457200">
              <a:lnSpc>
                <a:spcPct val="250000"/>
              </a:lnSpc>
              <a:buAutoNum type="arabicPeriod"/>
            </a:pPr>
            <a:r>
              <a:rPr lang="en-US" sz="2400" dirty="0">
                <a:solidFill>
                  <a:srgbClr val="242021"/>
                </a:solidFill>
              </a:rPr>
              <a:t>has/ He/ for breakfast/ bread and eggs/.</a:t>
            </a:r>
            <a:endParaRPr lang="en-US" sz="2400" dirty="0">
              <a:solidFill>
                <a:srgbClr val="242021"/>
              </a:solidFill>
            </a:endParaRPr>
          </a:p>
          <a:p>
            <a:pPr marL="457200" indent="-457200">
              <a:lnSpc>
                <a:spcPct val="250000"/>
              </a:lnSpc>
              <a:buAutoNum type="arabicPeriod"/>
            </a:pPr>
            <a:r>
              <a:rPr lang="en-US" sz="2400" dirty="0">
                <a:solidFill>
                  <a:srgbClr val="242021"/>
                </a:solidFill>
              </a:rPr>
              <a:t>don’t eat/ We/ much fast food/.</a:t>
            </a:r>
            <a:endParaRPr lang="en-US" sz="2400" dirty="0">
              <a:solidFill>
                <a:srgbClr val="242021"/>
              </a:solidFill>
            </a:endParaRPr>
          </a:p>
          <a:p>
            <a:pPr marL="457200" indent="-457200">
              <a:lnSpc>
                <a:spcPct val="250000"/>
              </a:lnSpc>
              <a:buAutoNum type="arabicPeriod"/>
            </a:pPr>
            <a:r>
              <a:rPr lang="en-US" sz="2400" dirty="0">
                <a:solidFill>
                  <a:srgbClr val="242021"/>
                </a:solidFill>
              </a:rPr>
              <a:t>a lot of vitamins/ fruit and vegetables/ have/.</a:t>
            </a:r>
            <a:br>
              <a:rPr lang="en-US" sz="2400" dirty="0">
                <a:solidFill>
                  <a:srgbClr val="242021"/>
                </a:solidFill>
              </a:rPr>
            </a:br>
            <a:endParaRPr lang="en-US" sz="2400" dirty="0"/>
          </a:p>
        </p:txBody>
      </p:sp>
      <p:pic>
        <p:nvPicPr>
          <p:cNvPr id="4" name="Content Placeholder 3">
            <a:hlinkClick r:id="rId1" action="ppaction://hlinksldjump"/>
          </p:cNvPr>
          <p:cNvPicPr>
            <a:picLocks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75" y="4036695"/>
            <a:ext cx="696595" cy="910590"/>
          </a:xfrm>
          <a:prstGeom prst="rect">
            <a:avLst/>
          </a:prstGeom>
        </p:spPr>
      </p:pic>
      <p:pic>
        <p:nvPicPr>
          <p:cNvPr id="6" name="Picture 5" descr="C:\Users\ASUS\Downloads\kisspng-tom-cat-jerry-mouse-nibbles-tom-and-jerry-image-download-angry-tom-clipart-png-photo-toppng-5c6b1f8f3537f1.777797931550524303218.jpgkisspng-tom-cat-jerry-mouse-nibbles-tom-and-jerry-image-download-angry-tom-clipart-png-photo-toppng-5c6b1f8f3537f1.777797931550524303218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7272655" y="3628390"/>
            <a:ext cx="920115" cy="1440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Robotic and human hands with two puzzle pieces Vector Image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11"/>
          <a:stretch>
            <a:fillRect/>
          </a:stretch>
        </p:blipFill>
        <p:spPr bwMode="auto">
          <a:xfrm>
            <a:off x="7579954" y="3844422"/>
            <a:ext cx="1454150" cy="127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552704" y="91604"/>
            <a:ext cx="2040671" cy="52085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1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8320" y="191503"/>
            <a:ext cx="7082790" cy="5631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AutoNum type="arabicPeriod"/>
            </a:pPr>
            <a:r>
              <a:rPr lang="en-US" sz="2400" dirty="0">
                <a:solidFill>
                  <a:srgbClr val="242021"/>
                </a:solidFill>
              </a:rPr>
              <a:t>soft drinks/ never/ my sister/ drinks/.</a:t>
            </a:r>
            <a:endParaRPr lang="en-US" sz="2400" dirty="0">
              <a:solidFill>
                <a:srgbClr val="242021"/>
              </a:solidFill>
            </a:endParaRPr>
          </a:p>
          <a:p>
            <a:pPr marL="457200" indent="-457200">
              <a:lnSpc>
                <a:spcPct val="250000"/>
              </a:lnSpc>
              <a:buAutoNum type="arabicPeriod"/>
            </a:pPr>
            <a:r>
              <a:rPr lang="en-US" sz="2400" dirty="0">
                <a:solidFill>
                  <a:srgbClr val="242021"/>
                </a:solidFill>
              </a:rPr>
              <a:t>affects/ Acne/ 80% of young people/.</a:t>
            </a:r>
            <a:endParaRPr lang="en-US" sz="2400" dirty="0">
              <a:solidFill>
                <a:srgbClr val="242021"/>
              </a:solidFill>
            </a:endParaRPr>
          </a:p>
          <a:p>
            <a:pPr marL="457200" indent="-457200">
              <a:lnSpc>
                <a:spcPct val="250000"/>
              </a:lnSpc>
              <a:buAutoNum type="arabicPeriod"/>
            </a:pPr>
            <a:r>
              <a:rPr lang="en-US" sz="2400" dirty="0">
                <a:solidFill>
                  <a:srgbClr val="242021"/>
                </a:solidFill>
              </a:rPr>
              <a:t>has/ He/ for breakfast/ bread and eggs/.</a:t>
            </a:r>
            <a:endParaRPr lang="en-US" sz="2400" dirty="0">
              <a:solidFill>
                <a:srgbClr val="242021"/>
              </a:solidFill>
            </a:endParaRPr>
          </a:p>
          <a:p>
            <a:pPr marL="457200" indent="-457200">
              <a:lnSpc>
                <a:spcPct val="250000"/>
              </a:lnSpc>
              <a:buAutoNum type="arabicPeriod"/>
            </a:pPr>
            <a:r>
              <a:rPr lang="en-US" sz="2400" dirty="0">
                <a:solidFill>
                  <a:srgbClr val="242021"/>
                </a:solidFill>
              </a:rPr>
              <a:t>don’t eat/ We/ much fast food/.</a:t>
            </a:r>
            <a:endParaRPr lang="en-US" sz="2400" dirty="0">
              <a:solidFill>
                <a:srgbClr val="242021"/>
              </a:solidFill>
            </a:endParaRPr>
          </a:p>
          <a:p>
            <a:pPr marL="457200" indent="-457200">
              <a:lnSpc>
                <a:spcPct val="250000"/>
              </a:lnSpc>
              <a:buAutoNum type="arabicPeriod"/>
            </a:pPr>
            <a:r>
              <a:rPr lang="en-US" sz="2400" dirty="0">
                <a:solidFill>
                  <a:srgbClr val="242021"/>
                </a:solidFill>
              </a:rPr>
              <a:t>a lot of vitamins/ fruit and vegetables/ have/.</a:t>
            </a:r>
            <a:br>
              <a:rPr lang="en-US" sz="2400" dirty="0">
                <a:solidFill>
                  <a:srgbClr val="242021"/>
                </a:solidFill>
              </a:rPr>
            </a:b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449580" y="1062497"/>
            <a:ext cx="724027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</a:rPr>
              <a:t>My sister never drinks soft drinks.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805" y="1974357"/>
            <a:ext cx="724027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</a:rPr>
              <a:t>Acne affects 80% of young people.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1805" y="2948447"/>
            <a:ext cx="7240905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</a:rPr>
              <a:t>He has bread and eggs for breakfast.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1805" y="3873642"/>
            <a:ext cx="724027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</a:rPr>
              <a:t>We don’t eat much fast food.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805" y="4703587"/>
            <a:ext cx="724027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</a:rPr>
              <a:t>Fruit and vegetable have a lot of vitamins.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3" grpId="0" animBg="1"/>
      <p:bldP spid="14" grpId="0" animBg="1"/>
      <p:bldP spid="15" grpId="0" animBg="1"/>
      <p:bldP spid="2" grpId="1" animBg="1"/>
      <p:bldP spid="10" grpId="1" animBg="1"/>
      <p:bldP spid="13" grpId="1" animBg="1"/>
      <p:bldP spid="14" grpId="1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55212" y="6925"/>
            <a:ext cx="811148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complete sentences from the prompts. You may have to change the words or add some. </a:t>
            </a:r>
            <a:endParaRPr lang="en-US" sz="1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08629" y="157968"/>
            <a:ext cx="376955" cy="376955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217" y="32093"/>
            <a:ext cx="297776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  <a:endParaRPr lang="en-US" sz="3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41935" y="308635"/>
            <a:ext cx="8902065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50000"/>
              </a:lnSpc>
              <a:buAutoNum type="arabicPeriod"/>
            </a:pPr>
            <a:r>
              <a:rPr lang="en-US" sz="2200" dirty="0">
                <a:solidFill>
                  <a:srgbClr val="242021"/>
                </a:solidFill>
              </a:rPr>
              <a:t>tofu/ be/ </a:t>
            </a:r>
            <a:r>
              <a:rPr lang="en-US" sz="2200" dirty="0" smtClean="0">
                <a:solidFill>
                  <a:srgbClr val="242021"/>
                </a:solidFill>
              </a:rPr>
              <a:t>healthy</a:t>
            </a:r>
            <a:endParaRPr lang="en-US" sz="2200" dirty="0">
              <a:solidFill>
                <a:srgbClr val="242021"/>
              </a:solidFill>
            </a:endParaRPr>
          </a:p>
          <a:p>
            <a:pPr marL="457200" indent="-457200">
              <a:lnSpc>
                <a:spcPct val="250000"/>
              </a:lnSpc>
              <a:buAutoNum type="arabicPeriod"/>
            </a:pPr>
            <a:r>
              <a:rPr lang="en-US" sz="2200" dirty="0">
                <a:solidFill>
                  <a:srgbClr val="242021"/>
                </a:solidFill>
              </a:rPr>
              <a:t>many/ Vietnamese/ drink/ green tea.</a:t>
            </a:r>
            <a:endParaRPr lang="en-US" sz="2200" dirty="0">
              <a:solidFill>
                <a:srgbClr val="242021"/>
              </a:solidFill>
            </a:endParaRPr>
          </a:p>
          <a:p>
            <a:pPr marL="457200" indent="-457200">
              <a:lnSpc>
                <a:spcPct val="250000"/>
              </a:lnSpc>
              <a:buAutoNum type="arabicPeriod"/>
            </a:pPr>
            <a:r>
              <a:rPr lang="en-US" sz="2200" dirty="0">
                <a:solidFill>
                  <a:srgbClr val="242021"/>
                </a:solidFill>
              </a:rPr>
              <a:t>she/ not/ use/ </a:t>
            </a:r>
            <a:r>
              <a:rPr lang="en-US" sz="2200" dirty="0" err="1">
                <a:solidFill>
                  <a:srgbClr val="242021"/>
                </a:solidFill>
              </a:rPr>
              <a:t>suncream</a:t>
            </a:r>
            <a:r>
              <a:rPr lang="en-US" sz="2200" dirty="0">
                <a:solidFill>
                  <a:srgbClr val="242021"/>
                </a:solidFill>
              </a:rPr>
              <a:t>.</a:t>
            </a:r>
            <a:endParaRPr lang="en-US" sz="2200" dirty="0">
              <a:solidFill>
                <a:srgbClr val="242021"/>
              </a:solidFill>
            </a:endParaRPr>
          </a:p>
          <a:p>
            <a:pPr marL="457200" indent="-457200">
              <a:lnSpc>
                <a:spcPct val="250000"/>
              </a:lnSpc>
              <a:buAutoNum type="arabicPeriod"/>
            </a:pPr>
            <a:r>
              <a:rPr lang="en-US" sz="2200" dirty="0">
                <a:solidFill>
                  <a:srgbClr val="242021"/>
                </a:solidFill>
              </a:rPr>
              <a:t>father/ not/ exercise/ every morning.</a:t>
            </a:r>
            <a:endParaRPr lang="en-US" sz="2200" dirty="0">
              <a:solidFill>
                <a:srgbClr val="242021"/>
              </a:solidFill>
            </a:endParaRPr>
          </a:p>
          <a:p>
            <a:pPr marL="457200" indent="-457200">
              <a:lnSpc>
                <a:spcPct val="250000"/>
              </a:lnSpc>
              <a:buAutoNum type="arabicPeriod"/>
            </a:pPr>
            <a:r>
              <a:rPr lang="en-US" sz="2200" dirty="0">
                <a:solidFill>
                  <a:srgbClr val="242021"/>
                </a:solidFill>
              </a:rPr>
              <a:t>most children/ have/ chapped lips and skin/ winter.</a:t>
            </a:r>
            <a:br>
              <a:rPr lang="en-US" sz="2200" dirty="0">
                <a:solidFill>
                  <a:srgbClr val="242021"/>
                </a:solidFill>
              </a:rPr>
            </a:br>
            <a:endParaRPr lang="en-US" sz="2200" dirty="0"/>
          </a:p>
        </p:txBody>
      </p:sp>
      <p:sp>
        <p:nvSpPr>
          <p:cNvPr id="20" name="TextBox 19"/>
          <p:cNvSpPr txBox="1"/>
          <p:nvPr/>
        </p:nvSpPr>
        <p:spPr>
          <a:xfrm>
            <a:off x="397105" y="1083230"/>
            <a:ext cx="76200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</a:rPr>
              <a:t>Tofu is healthy.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8690" y="1921345"/>
            <a:ext cx="76200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</a:rPr>
              <a:t>Many Vietnamese drink green tea.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8690" y="2758757"/>
            <a:ext cx="762000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</a:rPr>
              <a:t>She does not use </a:t>
            </a:r>
            <a:r>
              <a:rPr lang="en-US" sz="2400" dirty="0" err="1">
                <a:solidFill>
                  <a:srgbClr val="FF0000"/>
                </a:solidFill>
              </a:rPr>
              <a:t>suncream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8690" y="3620825"/>
            <a:ext cx="7592060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</a:rPr>
              <a:t>My father does not exercise every morning.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8691" y="4482893"/>
            <a:ext cx="7619999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</a:rPr>
              <a:t>Most children have chapped lips and skin in winter.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22" grpId="0" bldLvl="0" animBg="1"/>
      <p:bldP spid="23" grpId="0" bldLvl="0" animBg="1"/>
      <p:bldP spid="24" grpId="0" bldLvl="0" animBg="1"/>
    </p:bldLst>
  </p:timing>
</p:sld>
</file>

<file path=ppt/theme/theme1.xml><?xml version="1.0" encoding="utf-8"?>
<a:theme xmlns:a="http://schemas.openxmlformats.org/drawingml/2006/main" name="Trity Lesson Plan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D9D9D9"/>
      </a:lt2>
      <a:accent1>
        <a:srgbClr val="EB7E7C"/>
      </a:accent1>
      <a:accent2>
        <a:srgbClr val="B3C4B9"/>
      </a:accent2>
      <a:accent3>
        <a:srgbClr val="E7AE5D"/>
      </a:accent3>
      <a:accent4>
        <a:srgbClr val="828D87"/>
      </a:accent4>
      <a:accent5>
        <a:srgbClr val="E89F88"/>
      </a:accent5>
      <a:accent6>
        <a:srgbClr val="FFD1B6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1822</Words>
  <Application>WPS Presentation</Application>
  <PresentationFormat>On-screen Show (16:9)</PresentationFormat>
  <Paragraphs>147</Paragraphs>
  <Slides>11</Slides>
  <Notes>7</Notes>
  <HiddenSlides>0</HiddenSlides>
  <MMClips>2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7" baseType="lpstr">
      <vt:lpstr>Arial</vt:lpstr>
      <vt:lpstr>SimSun</vt:lpstr>
      <vt:lpstr>Wingdings</vt:lpstr>
      <vt:lpstr>Arial</vt:lpstr>
      <vt:lpstr>Handlee</vt:lpstr>
      <vt:lpstr>Baloo 2</vt:lpstr>
      <vt:lpstr>Spartan</vt:lpstr>
      <vt:lpstr>Segoe Print</vt:lpstr>
      <vt:lpstr>Catamaran</vt:lpstr>
      <vt:lpstr>Times New Roman</vt:lpstr>
      <vt:lpstr>Arial Black</vt:lpstr>
      <vt:lpstr>Calibri</vt:lpstr>
      <vt:lpstr>Myriad Pro</vt:lpstr>
      <vt:lpstr>Microsoft YaHei</vt:lpstr>
      <vt:lpstr>Arial Unicode MS</vt:lpstr>
      <vt:lpstr>Trity Lesson Plan by Slidesgo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HOMEWORK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wonders of Viet Nam</dc:title>
  <dc:creator>Boss</dc:creator>
  <cp:lastModifiedBy>ASUS</cp:lastModifiedBy>
  <cp:revision>183</cp:revision>
  <dcterms:created xsi:type="dcterms:W3CDTF">2021-12-15T06:48:00Z</dcterms:created>
  <dcterms:modified xsi:type="dcterms:W3CDTF">2022-06-30T12:43:18Z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31499713864C45D3804204FE51678E3A</vt:lpwstr>
  </property>
  <property fmtid="{D5CDD505-2E9C-101B-9397-08002B2CF9AE}" pid="3" name="KSOProductBuildVer">
    <vt:lpwstr>1033-11.2.0.11156</vt:lpwstr>
  </property>
</Properties>
</file>