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328" r:id="rId2"/>
    <p:sldId id="345" r:id="rId3"/>
    <p:sldId id="256" r:id="rId4"/>
    <p:sldId id="258" r:id="rId5"/>
    <p:sldId id="307" r:id="rId6"/>
    <p:sldId id="305" r:id="rId7"/>
    <p:sldId id="330" r:id="rId8"/>
    <p:sldId id="320" r:id="rId9"/>
    <p:sldId id="259" r:id="rId10"/>
    <p:sldId id="262" r:id="rId11"/>
    <p:sldId id="272" r:id="rId12"/>
    <p:sldId id="276" r:id="rId13"/>
    <p:sldId id="279" r:id="rId14"/>
  </p:sldIdLst>
  <p:sldSz cx="9144000" cy="5143500" type="screen16x9"/>
  <p:notesSz cx="6858000" cy="9144000"/>
  <p:embeddedFontLst>
    <p:embeddedFont>
      <p:font typeface="Swanky and Moo Moo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Raleway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Do" initials="E" lastIdx="3" clrIdx="0"/>
  <p:cmAuthor id="2" name="Hoai Linh" initials="Q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8040"/>
    <a:srgbClr val="8ECA36"/>
    <a:srgbClr val="F6D861"/>
    <a:srgbClr val="EA5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710"/>
        <p:guide pos="29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136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ee4c85ce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ee4c85ce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ee4c85ce70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ee4c85ce70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ee6a19d6d0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ee6a19d6d0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e4c85ce70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e4c85ce70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ee4c85ce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ee4c85ce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ee4c85ce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ee4c85ce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ea59fdda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ea59fdda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ee6a19d6d0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ee6a19d6d0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ee4c85ce8e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ee4c85ce8e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ee4c85ce8e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ee4c85ce8e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0025" y="519471"/>
            <a:ext cx="4503900" cy="31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50025" y="3657371"/>
            <a:ext cx="45039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410316">
            <a:off x="5414826" y="-647302"/>
            <a:ext cx="4404020" cy="2967407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768538" y="4098787"/>
            <a:ext cx="3722588" cy="1079426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54260">
            <a:off x="993397" y="45400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554260">
            <a:off x="497134" y="6860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554260">
            <a:off x="8405132" y="2828550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554260">
            <a:off x="7626774" y="4607635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554260">
            <a:off x="1874199" y="2024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7466303" y="-862172"/>
            <a:ext cx="2128540" cy="1965525"/>
            <a:chOff x="7164153" y="-355122"/>
            <a:chExt cx="2128540" cy="1965525"/>
          </a:xfrm>
        </p:grpSpPr>
        <p:sp>
          <p:nvSpPr>
            <p:cNvPr id="19" name="Google Shape;19;p2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8278150" y="-123011"/>
            <a:ext cx="504838" cy="2212221"/>
            <a:chOff x="8278150" y="-123011"/>
            <a:chExt cx="504838" cy="2212221"/>
          </a:xfrm>
        </p:grpSpPr>
        <p:grpSp>
          <p:nvGrpSpPr>
            <p:cNvPr id="35" name="Google Shape;35;p2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" name="Google Shape;46;p2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"/>
          <p:cNvSpPr/>
          <p:nvPr/>
        </p:nvSpPr>
        <p:spPr>
          <a:xfrm>
            <a:off x="7542565" y="-47400"/>
            <a:ext cx="1875010" cy="1750185"/>
          </a:xfrm>
          <a:custGeom>
            <a:avLst/>
            <a:gdLst/>
            <a:ahLst/>
            <a:cxnLst/>
            <a:rect l="l" t="t" r="r" b="b"/>
            <a:pathLst>
              <a:path w="16217" h="13978" extrusionOk="0">
                <a:moveTo>
                  <a:pt x="317" y="0"/>
                </a:moveTo>
                <a:cubicBezTo>
                  <a:pt x="175" y="469"/>
                  <a:pt x="88" y="948"/>
                  <a:pt x="66" y="1439"/>
                </a:cubicBezTo>
                <a:cubicBezTo>
                  <a:pt x="0" y="2637"/>
                  <a:pt x="404" y="3923"/>
                  <a:pt x="1374" y="4621"/>
                </a:cubicBezTo>
                <a:cubicBezTo>
                  <a:pt x="1853" y="4937"/>
                  <a:pt x="2387" y="5144"/>
                  <a:pt x="2943" y="5242"/>
                </a:cubicBezTo>
                <a:cubicBezTo>
                  <a:pt x="5155" y="5711"/>
                  <a:pt x="7771" y="5471"/>
                  <a:pt x="9275" y="7138"/>
                </a:cubicBezTo>
                <a:cubicBezTo>
                  <a:pt x="9493" y="7356"/>
                  <a:pt x="9634" y="7640"/>
                  <a:pt x="9689" y="7945"/>
                </a:cubicBezTo>
                <a:cubicBezTo>
                  <a:pt x="9689" y="8206"/>
                  <a:pt x="9645" y="8457"/>
                  <a:pt x="9536" y="8697"/>
                </a:cubicBezTo>
                <a:cubicBezTo>
                  <a:pt x="9220" y="9580"/>
                  <a:pt x="8861" y="10473"/>
                  <a:pt x="8850" y="11410"/>
                </a:cubicBezTo>
                <a:cubicBezTo>
                  <a:pt x="8828" y="12348"/>
                  <a:pt x="9231" y="13372"/>
                  <a:pt x="10070" y="13775"/>
                </a:cubicBezTo>
                <a:cubicBezTo>
                  <a:pt x="10360" y="13918"/>
                  <a:pt x="10658" y="13978"/>
                  <a:pt x="10960" y="13978"/>
                </a:cubicBezTo>
                <a:cubicBezTo>
                  <a:pt x="11975" y="13978"/>
                  <a:pt x="13036" y="13301"/>
                  <a:pt x="13994" y="12805"/>
                </a:cubicBezTo>
                <a:cubicBezTo>
                  <a:pt x="14702" y="12446"/>
                  <a:pt x="15443" y="12173"/>
                  <a:pt x="16217" y="11999"/>
                </a:cubicBezTo>
                <a:lnTo>
                  <a:pt x="162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16"/>
          <p:cNvGrpSpPr/>
          <p:nvPr/>
        </p:nvGrpSpPr>
        <p:grpSpPr>
          <a:xfrm>
            <a:off x="501926" y="-27275"/>
            <a:ext cx="1003586" cy="1270999"/>
            <a:chOff x="7590375" y="-27276"/>
            <a:chExt cx="1074848" cy="1361250"/>
          </a:xfrm>
        </p:grpSpPr>
        <p:sp>
          <p:nvSpPr>
            <p:cNvPr id="316" name="Google Shape;316;p16"/>
            <p:cNvSpPr/>
            <p:nvPr/>
          </p:nvSpPr>
          <p:spPr>
            <a:xfrm>
              <a:off x="8001250" y="-27276"/>
              <a:ext cx="286371" cy="730923"/>
            </a:xfrm>
            <a:custGeom>
              <a:avLst/>
              <a:gdLst/>
              <a:ahLst/>
              <a:cxnLst/>
              <a:rect l="l" t="t" r="r" b="b"/>
              <a:pathLst>
                <a:path w="3619" h="5083" extrusionOk="0">
                  <a:moveTo>
                    <a:pt x="2025" y="1"/>
                  </a:moveTo>
                  <a:cubicBezTo>
                    <a:pt x="1999" y="1"/>
                    <a:pt x="1986" y="14"/>
                    <a:pt x="1986" y="27"/>
                  </a:cubicBezTo>
                  <a:lnTo>
                    <a:pt x="13" y="4913"/>
                  </a:lnTo>
                  <a:cubicBezTo>
                    <a:pt x="0" y="4926"/>
                    <a:pt x="13" y="4952"/>
                    <a:pt x="40" y="4965"/>
                  </a:cubicBezTo>
                  <a:cubicBezTo>
                    <a:pt x="53" y="4965"/>
                    <a:pt x="79" y="4965"/>
                    <a:pt x="92" y="4939"/>
                  </a:cubicBezTo>
                  <a:lnTo>
                    <a:pt x="2012" y="170"/>
                  </a:lnTo>
                  <a:lnTo>
                    <a:pt x="3541" y="5056"/>
                  </a:lnTo>
                  <a:cubicBezTo>
                    <a:pt x="3541" y="5069"/>
                    <a:pt x="3554" y="5082"/>
                    <a:pt x="3580" y="5082"/>
                  </a:cubicBezTo>
                  <a:lnTo>
                    <a:pt x="3593" y="5082"/>
                  </a:lnTo>
                  <a:cubicBezTo>
                    <a:pt x="3606" y="5069"/>
                    <a:pt x="3619" y="5056"/>
                    <a:pt x="3619" y="5030"/>
                  </a:cubicBezTo>
                  <a:lnTo>
                    <a:pt x="2064" y="27"/>
                  </a:lnTo>
                  <a:cubicBezTo>
                    <a:pt x="2051" y="14"/>
                    <a:pt x="2038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" name="Google Shape;317;p16"/>
            <p:cNvGrpSpPr/>
            <p:nvPr/>
          </p:nvGrpSpPr>
          <p:grpSpPr>
            <a:xfrm>
              <a:off x="7590375" y="445275"/>
              <a:ext cx="1074848" cy="888699"/>
              <a:chOff x="7590375" y="636250"/>
              <a:chExt cx="1074848" cy="888699"/>
            </a:xfrm>
          </p:grpSpPr>
          <p:sp>
            <p:nvSpPr>
              <p:cNvPr id="318" name="Google Shape;318;p16"/>
              <p:cNvSpPr/>
              <p:nvPr/>
            </p:nvSpPr>
            <p:spPr>
              <a:xfrm>
                <a:off x="7875061" y="872618"/>
                <a:ext cx="580987" cy="401879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5422" extrusionOk="0">
                    <a:moveTo>
                      <a:pt x="1" y="0"/>
                    </a:moveTo>
                    <a:lnTo>
                      <a:pt x="1" y="1503"/>
                    </a:lnTo>
                    <a:cubicBezTo>
                      <a:pt x="1" y="3671"/>
                      <a:pt x="1764" y="5422"/>
                      <a:pt x="3920" y="5422"/>
                    </a:cubicBezTo>
                    <a:cubicBezTo>
                      <a:pt x="6088" y="5422"/>
                      <a:pt x="7839" y="3671"/>
                      <a:pt x="7839" y="1503"/>
                    </a:cubicBez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7755954" y="804724"/>
                <a:ext cx="393773" cy="595702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8037" extrusionOk="0">
                    <a:moveTo>
                      <a:pt x="3930" y="0"/>
                    </a:moveTo>
                    <a:cubicBezTo>
                      <a:pt x="3397" y="0"/>
                      <a:pt x="2883" y="245"/>
                      <a:pt x="2522" y="655"/>
                    </a:cubicBezTo>
                    <a:cubicBezTo>
                      <a:pt x="2169" y="1086"/>
                      <a:pt x="1960" y="1635"/>
                      <a:pt x="1947" y="2197"/>
                    </a:cubicBezTo>
                    <a:cubicBezTo>
                      <a:pt x="1934" y="2602"/>
                      <a:pt x="1960" y="3007"/>
                      <a:pt x="2039" y="3412"/>
                    </a:cubicBezTo>
                    <a:cubicBezTo>
                      <a:pt x="2065" y="3660"/>
                      <a:pt x="2104" y="3921"/>
                      <a:pt x="2130" y="4169"/>
                    </a:cubicBezTo>
                    <a:cubicBezTo>
                      <a:pt x="2156" y="4640"/>
                      <a:pt x="2117" y="5476"/>
                      <a:pt x="1568" y="5972"/>
                    </a:cubicBezTo>
                    <a:cubicBezTo>
                      <a:pt x="1412" y="6090"/>
                      <a:pt x="1242" y="6194"/>
                      <a:pt x="1072" y="6286"/>
                    </a:cubicBezTo>
                    <a:cubicBezTo>
                      <a:pt x="902" y="6377"/>
                      <a:pt x="732" y="6481"/>
                      <a:pt x="589" y="6612"/>
                    </a:cubicBezTo>
                    <a:cubicBezTo>
                      <a:pt x="184" y="6952"/>
                      <a:pt x="1" y="7487"/>
                      <a:pt x="92" y="7997"/>
                    </a:cubicBezTo>
                    <a:cubicBezTo>
                      <a:pt x="92" y="8023"/>
                      <a:pt x="118" y="8036"/>
                      <a:pt x="144" y="8036"/>
                    </a:cubicBezTo>
                    <a:lnTo>
                      <a:pt x="157" y="8036"/>
                    </a:lnTo>
                    <a:cubicBezTo>
                      <a:pt x="184" y="8036"/>
                      <a:pt x="210" y="8010"/>
                      <a:pt x="197" y="7984"/>
                    </a:cubicBezTo>
                    <a:cubicBezTo>
                      <a:pt x="105" y="7500"/>
                      <a:pt x="275" y="7004"/>
                      <a:pt x="654" y="6677"/>
                    </a:cubicBezTo>
                    <a:cubicBezTo>
                      <a:pt x="798" y="6560"/>
                      <a:pt x="954" y="6455"/>
                      <a:pt x="1124" y="6364"/>
                    </a:cubicBezTo>
                    <a:cubicBezTo>
                      <a:pt x="1307" y="6272"/>
                      <a:pt x="1464" y="6168"/>
                      <a:pt x="1621" y="6037"/>
                    </a:cubicBezTo>
                    <a:cubicBezTo>
                      <a:pt x="2221" y="5528"/>
                      <a:pt x="2248" y="4653"/>
                      <a:pt x="2221" y="4169"/>
                    </a:cubicBezTo>
                    <a:cubicBezTo>
                      <a:pt x="2195" y="3921"/>
                      <a:pt x="2156" y="3660"/>
                      <a:pt x="2130" y="3412"/>
                    </a:cubicBezTo>
                    <a:cubicBezTo>
                      <a:pt x="2052" y="3007"/>
                      <a:pt x="2026" y="2602"/>
                      <a:pt x="2039" y="2210"/>
                    </a:cubicBezTo>
                    <a:cubicBezTo>
                      <a:pt x="2052" y="1661"/>
                      <a:pt x="2248" y="1139"/>
                      <a:pt x="2600" y="721"/>
                    </a:cubicBezTo>
                    <a:cubicBezTo>
                      <a:pt x="2931" y="314"/>
                      <a:pt x="3434" y="93"/>
                      <a:pt x="3965" y="93"/>
                    </a:cubicBezTo>
                    <a:cubicBezTo>
                      <a:pt x="3981" y="93"/>
                      <a:pt x="3996" y="93"/>
                      <a:pt x="4011" y="93"/>
                    </a:cubicBezTo>
                    <a:cubicBezTo>
                      <a:pt x="4547" y="120"/>
                      <a:pt x="5017" y="472"/>
                      <a:pt x="5213" y="982"/>
                    </a:cubicBezTo>
                    <a:cubicBezTo>
                      <a:pt x="5218" y="1002"/>
                      <a:pt x="5234" y="1010"/>
                      <a:pt x="5252" y="1010"/>
                    </a:cubicBezTo>
                    <a:cubicBezTo>
                      <a:pt x="5281" y="1010"/>
                      <a:pt x="5313" y="988"/>
                      <a:pt x="5304" y="956"/>
                    </a:cubicBezTo>
                    <a:cubicBezTo>
                      <a:pt x="5095" y="407"/>
                      <a:pt x="4586" y="41"/>
                      <a:pt x="4011" y="2"/>
                    </a:cubicBezTo>
                    <a:cubicBezTo>
                      <a:pt x="3984" y="1"/>
                      <a:pt x="3957" y="0"/>
                      <a:pt x="3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7699847" y="1037239"/>
                <a:ext cx="208189" cy="11525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555" extrusionOk="0">
                    <a:moveTo>
                      <a:pt x="2769" y="0"/>
                    </a:moveTo>
                    <a:cubicBezTo>
                      <a:pt x="2743" y="0"/>
                      <a:pt x="2717" y="13"/>
                      <a:pt x="2717" y="39"/>
                    </a:cubicBezTo>
                    <a:cubicBezTo>
                      <a:pt x="2665" y="471"/>
                      <a:pt x="2234" y="706"/>
                      <a:pt x="2064" y="797"/>
                    </a:cubicBezTo>
                    <a:cubicBezTo>
                      <a:pt x="1764" y="915"/>
                      <a:pt x="1463" y="1019"/>
                      <a:pt x="1150" y="1071"/>
                    </a:cubicBezTo>
                    <a:cubicBezTo>
                      <a:pt x="758" y="1150"/>
                      <a:pt x="379" y="1280"/>
                      <a:pt x="26" y="1476"/>
                    </a:cubicBezTo>
                    <a:cubicBezTo>
                      <a:pt x="13" y="1489"/>
                      <a:pt x="0" y="1516"/>
                      <a:pt x="13" y="1542"/>
                    </a:cubicBezTo>
                    <a:cubicBezTo>
                      <a:pt x="26" y="1555"/>
                      <a:pt x="39" y="1555"/>
                      <a:pt x="52" y="1555"/>
                    </a:cubicBezTo>
                    <a:lnTo>
                      <a:pt x="78" y="1555"/>
                    </a:lnTo>
                    <a:cubicBezTo>
                      <a:pt x="418" y="1372"/>
                      <a:pt x="784" y="1241"/>
                      <a:pt x="1176" y="1163"/>
                    </a:cubicBezTo>
                    <a:cubicBezTo>
                      <a:pt x="1489" y="1098"/>
                      <a:pt x="1803" y="1006"/>
                      <a:pt x="2103" y="875"/>
                    </a:cubicBezTo>
                    <a:cubicBezTo>
                      <a:pt x="2286" y="784"/>
                      <a:pt x="2743" y="523"/>
                      <a:pt x="2809" y="52"/>
                    </a:cubicBezTo>
                    <a:cubicBezTo>
                      <a:pt x="2809" y="26"/>
                      <a:pt x="2796" y="0"/>
                      <a:pt x="2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7590375" y="1038795"/>
                <a:ext cx="215008" cy="22606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3050" extrusionOk="0">
                    <a:moveTo>
                      <a:pt x="1352" y="0"/>
                    </a:moveTo>
                    <a:cubicBezTo>
                      <a:pt x="1162" y="0"/>
                      <a:pt x="985" y="74"/>
                      <a:pt x="837" y="188"/>
                    </a:cubicBezTo>
                    <a:cubicBezTo>
                      <a:pt x="667" y="332"/>
                      <a:pt x="523" y="489"/>
                      <a:pt x="419" y="685"/>
                    </a:cubicBezTo>
                    <a:cubicBezTo>
                      <a:pt x="171" y="1064"/>
                      <a:pt x="1" y="1534"/>
                      <a:pt x="145" y="1965"/>
                    </a:cubicBezTo>
                    <a:cubicBezTo>
                      <a:pt x="210" y="2109"/>
                      <a:pt x="288" y="2252"/>
                      <a:pt x="406" y="2370"/>
                    </a:cubicBezTo>
                    <a:cubicBezTo>
                      <a:pt x="762" y="2803"/>
                      <a:pt x="1305" y="3050"/>
                      <a:pt x="1877" y="3050"/>
                    </a:cubicBezTo>
                    <a:cubicBezTo>
                      <a:pt x="1892" y="3050"/>
                      <a:pt x="1906" y="3049"/>
                      <a:pt x="1921" y="3049"/>
                    </a:cubicBezTo>
                    <a:cubicBezTo>
                      <a:pt x="2143" y="3036"/>
                      <a:pt x="2365" y="2958"/>
                      <a:pt x="2561" y="2827"/>
                    </a:cubicBezTo>
                    <a:cubicBezTo>
                      <a:pt x="2744" y="2683"/>
                      <a:pt x="2862" y="2474"/>
                      <a:pt x="2888" y="2252"/>
                    </a:cubicBezTo>
                    <a:cubicBezTo>
                      <a:pt x="2901" y="1952"/>
                      <a:pt x="2731" y="1664"/>
                      <a:pt x="2561" y="1429"/>
                    </a:cubicBezTo>
                    <a:cubicBezTo>
                      <a:pt x="2444" y="1286"/>
                      <a:pt x="2196" y="1220"/>
                      <a:pt x="2156" y="1077"/>
                    </a:cubicBezTo>
                    <a:cubicBezTo>
                      <a:pt x="2104" y="868"/>
                      <a:pt x="2156" y="672"/>
                      <a:pt x="2065" y="463"/>
                    </a:cubicBezTo>
                    <a:cubicBezTo>
                      <a:pt x="1947" y="214"/>
                      <a:pt x="1712" y="31"/>
                      <a:pt x="1438" y="5"/>
                    </a:cubicBezTo>
                    <a:cubicBezTo>
                      <a:pt x="1409" y="2"/>
                      <a:pt x="1381" y="0"/>
                      <a:pt x="13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7842153" y="800129"/>
                <a:ext cx="237242" cy="185819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507" extrusionOk="0">
                    <a:moveTo>
                      <a:pt x="2363" y="1"/>
                    </a:moveTo>
                    <a:cubicBezTo>
                      <a:pt x="2196" y="1"/>
                      <a:pt x="2022" y="40"/>
                      <a:pt x="1855" y="90"/>
                    </a:cubicBezTo>
                    <a:cubicBezTo>
                      <a:pt x="1691" y="141"/>
                      <a:pt x="1539" y="326"/>
                      <a:pt x="1387" y="326"/>
                    </a:cubicBezTo>
                    <a:cubicBezTo>
                      <a:pt x="1382" y="326"/>
                      <a:pt x="1377" y="326"/>
                      <a:pt x="1372" y="325"/>
                    </a:cubicBezTo>
                    <a:cubicBezTo>
                      <a:pt x="1173" y="288"/>
                      <a:pt x="1021" y="168"/>
                      <a:pt x="815" y="168"/>
                    </a:cubicBezTo>
                    <a:cubicBezTo>
                      <a:pt x="805" y="168"/>
                      <a:pt x="795" y="168"/>
                      <a:pt x="784" y="169"/>
                    </a:cubicBezTo>
                    <a:cubicBezTo>
                      <a:pt x="510" y="182"/>
                      <a:pt x="249" y="325"/>
                      <a:pt x="118" y="573"/>
                    </a:cubicBezTo>
                    <a:cubicBezTo>
                      <a:pt x="13" y="769"/>
                      <a:pt x="0" y="992"/>
                      <a:pt x="53" y="1201"/>
                    </a:cubicBezTo>
                    <a:cubicBezTo>
                      <a:pt x="118" y="1410"/>
                      <a:pt x="222" y="1605"/>
                      <a:pt x="353" y="1775"/>
                    </a:cubicBezTo>
                    <a:cubicBezTo>
                      <a:pt x="614" y="2141"/>
                      <a:pt x="980" y="2494"/>
                      <a:pt x="1437" y="2507"/>
                    </a:cubicBezTo>
                    <a:cubicBezTo>
                      <a:pt x="1594" y="2507"/>
                      <a:pt x="1751" y="2481"/>
                      <a:pt x="1908" y="2428"/>
                    </a:cubicBezTo>
                    <a:cubicBezTo>
                      <a:pt x="2469" y="2259"/>
                      <a:pt x="2913" y="1828"/>
                      <a:pt x="3109" y="1292"/>
                    </a:cubicBezTo>
                    <a:cubicBezTo>
                      <a:pt x="3188" y="1070"/>
                      <a:pt x="3201" y="835"/>
                      <a:pt x="3149" y="613"/>
                    </a:cubicBezTo>
                    <a:cubicBezTo>
                      <a:pt x="3096" y="391"/>
                      <a:pt x="2953" y="195"/>
                      <a:pt x="2744" y="90"/>
                    </a:cubicBezTo>
                    <a:cubicBezTo>
                      <a:pt x="2627" y="26"/>
                      <a:pt x="2497" y="1"/>
                      <a:pt x="23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6"/>
              <p:cNvSpPr/>
              <p:nvPr/>
            </p:nvSpPr>
            <p:spPr>
              <a:xfrm>
                <a:off x="8222081" y="850234"/>
                <a:ext cx="172984" cy="45813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6181" extrusionOk="0">
                    <a:moveTo>
                      <a:pt x="684" y="0"/>
                    </a:moveTo>
                    <a:cubicBezTo>
                      <a:pt x="606" y="0"/>
                      <a:pt x="528" y="9"/>
                      <a:pt x="452" y="28"/>
                    </a:cubicBezTo>
                    <a:cubicBezTo>
                      <a:pt x="283" y="54"/>
                      <a:pt x="139" y="146"/>
                      <a:pt x="21" y="276"/>
                    </a:cubicBezTo>
                    <a:cubicBezTo>
                      <a:pt x="0" y="308"/>
                      <a:pt x="31" y="349"/>
                      <a:pt x="64" y="349"/>
                    </a:cubicBezTo>
                    <a:cubicBezTo>
                      <a:pt x="72" y="349"/>
                      <a:pt x="79" y="347"/>
                      <a:pt x="87" y="342"/>
                    </a:cubicBezTo>
                    <a:cubicBezTo>
                      <a:pt x="191" y="224"/>
                      <a:pt x="322" y="146"/>
                      <a:pt x="479" y="120"/>
                    </a:cubicBezTo>
                    <a:cubicBezTo>
                      <a:pt x="549" y="103"/>
                      <a:pt x="619" y="95"/>
                      <a:pt x="689" y="95"/>
                    </a:cubicBezTo>
                    <a:cubicBezTo>
                      <a:pt x="1110" y="95"/>
                      <a:pt x="1507" y="380"/>
                      <a:pt x="1720" y="694"/>
                    </a:cubicBezTo>
                    <a:cubicBezTo>
                      <a:pt x="2007" y="1112"/>
                      <a:pt x="2098" y="1648"/>
                      <a:pt x="2151" y="2105"/>
                    </a:cubicBezTo>
                    <a:cubicBezTo>
                      <a:pt x="2229" y="2994"/>
                      <a:pt x="2229" y="3895"/>
                      <a:pt x="2177" y="4783"/>
                    </a:cubicBezTo>
                    <a:lnTo>
                      <a:pt x="2177" y="4835"/>
                    </a:lnTo>
                    <a:cubicBezTo>
                      <a:pt x="2125" y="5280"/>
                      <a:pt x="2138" y="5711"/>
                      <a:pt x="2242" y="6142"/>
                    </a:cubicBezTo>
                    <a:cubicBezTo>
                      <a:pt x="2242" y="6168"/>
                      <a:pt x="2268" y="6181"/>
                      <a:pt x="2281" y="6181"/>
                    </a:cubicBezTo>
                    <a:lnTo>
                      <a:pt x="2294" y="6181"/>
                    </a:lnTo>
                    <a:cubicBezTo>
                      <a:pt x="2321" y="6168"/>
                      <a:pt x="2334" y="6142"/>
                      <a:pt x="2334" y="6116"/>
                    </a:cubicBezTo>
                    <a:cubicBezTo>
                      <a:pt x="2242" y="5698"/>
                      <a:pt x="2216" y="5267"/>
                      <a:pt x="2268" y="4849"/>
                    </a:cubicBezTo>
                    <a:lnTo>
                      <a:pt x="2268" y="4783"/>
                    </a:lnTo>
                    <a:cubicBezTo>
                      <a:pt x="2334" y="3895"/>
                      <a:pt x="2321" y="2994"/>
                      <a:pt x="2242" y="2105"/>
                    </a:cubicBezTo>
                    <a:cubicBezTo>
                      <a:pt x="2190" y="1622"/>
                      <a:pt x="2098" y="1086"/>
                      <a:pt x="1798" y="642"/>
                    </a:cubicBezTo>
                    <a:cubicBezTo>
                      <a:pt x="1524" y="248"/>
                      <a:pt x="1094" y="0"/>
                      <a:pt x="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8270109" y="906417"/>
                <a:ext cx="237242" cy="186338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514" extrusionOk="0">
                    <a:moveTo>
                      <a:pt x="2359" y="0"/>
                    </a:moveTo>
                    <a:cubicBezTo>
                      <a:pt x="2189" y="0"/>
                      <a:pt x="2016" y="36"/>
                      <a:pt x="1855" y="80"/>
                    </a:cubicBezTo>
                    <a:cubicBezTo>
                      <a:pt x="1678" y="131"/>
                      <a:pt x="1538" y="316"/>
                      <a:pt x="1375" y="316"/>
                    </a:cubicBezTo>
                    <a:cubicBezTo>
                      <a:pt x="1370" y="316"/>
                      <a:pt x="1364" y="316"/>
                      <a:pt x="1359" y="315"/>
                    </a:cubicBezTo>
                    <a:cubicBezTo>
                      <a:pt x="1172" y="290"/>
                      <a:pt x="1021" y="171"/>
                      <a:pt x="815" y="171"/>
                    </a:cubicBezTo>
                    <a:cubicBezTo>
                      <a:pt x="805" y="171"/>
                      <a:pt x="795" y="171"/>
                      <a:pt x="784" y="171"/>
                    </a:cubicBezTo>
                    <a:cubicBezTo>
                      <a:pt x="510" y="185"/>
                      <a:pt x="262" y="341"/>
                      <a:pt x="118" y="576"/>
                    </a:cubicBezTo>
                    <a:cubicBezTo>
                      <a:pt x="13" y="772"/>
                      <a:pt x="0" y="994"/>
                      <a:pt x="66" y="1204"/>
                    </a:cubicBezTo>
                    <a:cubicBezTo>
                      <a:pt x="118" y="1413"/>
                      <a:pt x="222" y="1608"/>
                      <a:pt x="353" y="1778"/>
                    </a:cubicBezTo>
                    <a:cubicBezTo>
                      <a:pt x="601" y="2144"/>
                      <a:pt x="980" y="2497"/>
                      <a:pt x="1424" y="2510"/>
                    </a:cubicBezTo>
                    <a:cubicBezTo>
                      <a:pt x="1453" y="2512"/>
                      <a:pt x="1481" y="2513"/>
                      <a:pt x="1508" y="2513"/>
                    </a:cubicBezTo>
                    <a:cubicBezTo>
                      <a:pt x="1646" y="2513"/>
                      <a:pt x="1777" y="2486"/>
                      <a:pt x="1908" y="2431"/>
                    </a:cubicBezTo>
                    <a:cubicBezTo>
                      <a:pt x="2456" y="2262"/>
                      <a:pt x="2900" y="1831"/>
                      <a:pt x="3109" y="1295"/>
                    </a:cubicBezTo>
                    <a:cubicBezTo>
                      <a:pt x="3188" y="1073"/>
                      <a:pt x="3201" y="838"/>
                      <a:pt x="3149" y="616"/>
                    </a:cubicBezTo>
                    <a:cubicBezTo>
                      <a:pt x="3096" y="394"/>
                      <a:pt x="2953" y="198"/>
                      <a:pt x="2744" y="80"/>
                    </a:cubicBezTo>
                    <a:cubicBezTo>
                      <a:pt x="2623" y="23"/>
                      <a:pt x="2492" y="0"/>
                      <a:pt x="2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8270109" y="1167097"/>
                <a:ext cx="237242" cy="186782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520" extrusionOk="0">
                    <a:moveTo>
                      <a:pt x="2353" y="1"/>
                    </a:moveTo>
                    <a:cubicBezTo>
                      <a:pt x="2186" y="1"/>
                      <a:pt x="2015" y="40"/>
                      <a:pt x="1855" y="90"/>
                    </a:cubicBezTo>
                    <a:cubicBezTo>
                      <a:pt x="1684" y="139"/>
                      <a:pt x="1547" y="315"/>
                      <a:pt x="1390" y="315"/>
                    </a:cubicBezTo>
                    <a:cubicBezTo>
                      <a:pt x="1380" y="315"/>
                      <a:pt x="1370" y="314"/>
                      <a:pt x="1359" y="312"/>
                    </a:cubicBezTo>
                    <a:cubicBezTo>
                      <a:pt x="1172" y="300"/>
                      <a:pt x="1021" y="181"/>
                      <a:pt x="815" y="181"/>
                    </a:cubicBezTo>
                    <a:cubicBezTo>
                      <a:pt x="805" y="181"/>
                      <a:pt x="795" y="181"/>
                      <a:pt x="784" y="182"/>
                    </a:cubicBezTo>
                    <a:cubicBezTo>
                      <a:pt x="510" y="182"/>
                      <a:pt x="262" y="338"/>
                      <a:pt x="118" y="574"/>
                    </a:cubicBezTo>
                    <a:cubicBezTo>
                      <a:pt x="13" y="769"/>
                      <a:pt x="0" y="992"/>
                      <a:pt x="66" y="1201"/>
                    </a:cubicBezTo>
                    <a:cubicBezTo>
                      <a:pt x="118" y="1410"/>
                      <a:pt x="222" y="1606"/>
                      <a:pt x="353" y="1775"/>
                    </a:cubicBezTo>
                    <a:cubicBezTo>
                      <a:pt x="601" y="2154"/>
                      <a:pt x="980" y="2494"/>
                      <a:pt x="1424" y="2520"/>
                    </a:cubicBezTo>
                    <a:cubicBezTo>
                      <a:pt x="1594" y="2520"/>
                      <a:pt x="1751" y="2494"/>
                      <a:pt x="1908" y="2442"/>
                    </a:cubicBezTo>
                    <a:cubicBezTo>
                      <a:pt x="2456" y="2259"/>
                      <a:pt x="2900" y="1841"/>
                      <a:pt x="3109" y="1292"/>
                    </a:cubicBezTo>
                    <a:cubicBezTo>
                      <a:pt x="3188" y="1083"/>
                      <a:pt x="3201" y="848"/>
                      <a:pt x="3149" y="613"/>
                    </a:cubicBezTo>
                    <a:cubicBezTo>
                      <a:pt x="3096" y="391"/>
                      <a:pt x="2953" y="195"/>
                      <a:pt x="2744" y="90"/>
                    </a:cubicBezTo>
                    <a:cubicBezTo>
                      <a:pt x="2621" y="26"/>
                      <a:pt x="2488" y="1"/>
                      <a:pt x="23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8186801" y="706367"/>
                <a:ext cx="384805" cy="172107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2322" extrusionOk="0">
                    <a:moveTo>
                      <a:pt x="3157" y="1"/>
                    </a:moveTo>
                    <a:cubicBezTo>
                      <a:pt x="2739" y="1"/>
                      <a:pt x="2319" y="85"/>
                      <a:pt x="1921" y="258"/>
                    </a:cubicBezTo>
                    <a:cubicBezTo>
                      <a:pt x="1151" y="611"/>
                      <a:pt x="471" y="1316"/>
                      <a:pt x="14" y="2257"/>
                    </a:cubicBezTo>
                    <a:cubicBezTo>
                      <a:pt x="1" y="2283"/>
                      <a:pt x="14" y="2309"/>
                      <a:pt x="27" y="2322"/>
                    </a:cubicBezTo>
                    <a:lnTo>
                      <a:pt x="53" y="2322"/>
                    </a:lnTo>
                    <a:cubicBezTo>
                      <a:pt x="66" y="2322"/>
                      <a:pt x="92" y="2322"/>
                      <a:pt x="92" y="2296"/>
                    </a:cubicBezTo>
                    <a:cubicBezTo>
                      <a:pt x="550" y="1368"/>
                      <a:pt x="1203" y="676"/>
                      <a:pt x="1960" y="336"/>
                    </a:cubicBezTo>
                    <a:cubicBezTo>
                      <a:pt x="2344" y="175"/>
                      <a:pt x="2748" y="97"/>
                      <a:pt x="3149" y="97"/>
                    </a:cubicBezTo>
                    <a:cubicBezTo>
                      <a:pt x="3854" y="97"/>
                      <a:pt x="4551" y="340"/>
                      <a:pt x="5109" y="806"/>
                    </a:cubicBezTo>
                    <a:cubicBezTo>
                      <a:pt x="5117" y="815"/>
                      <a:pt x="5126" y="819"/>
                      <a:pt x="5135" y="819"/>
                    </a:cubicBezTo>
                    <a:cubicBezTo>
                      <a:pt x="5166" y="819"/>
                      <a:pt x="5192" y="772"/>
                      <a:pt x="5161" y="741"/>
                    </a:cubicBezTo>
                    <a:cubicBezTo>
                      <a:pt x="4590" y="253"/>
                      <a:pt x="3878" y="1"/>
                      <a:pt x="3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8455033" y="659746"/>
                <a:ext cx="210190" cy="224584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030" extrusionOk="0">
                    <a:moveTo>
                      <a:pt x="1566" y="0"/>
                    </a:moveTo>
                    <a:cubicBezTo>
                      <a:pt x="1437" y="0"/>
                      <a:pt x="1309" y="30"/>
                      <a:pt x="1189" y="90"/>
                    </a:cubicBezTo>
                    <a:cubicBezTo>
                      <a:pt x="928" y="234"/>
                      <a:pt x="784" y="534"/>
                      <a:pt x="693" y="821"/>
                    </a:cubicBezTo>
                    <a:cubicBezTo>
                      <a:pt x="628" y="991"/>
                      <a:pt x="706" y="1226"/>
                      <a:pt x="601" y="1357"/>
                    </a:cubicBezTo>
                    <a:cubicBezTo>
                      <a:pt x="484" y="1514"/>
                      <a:pt x="275" y="1579"/>
                      <a:pt x="157" y="1775"/>
                    </a:cubicBezTo>
                    <a:cubicBezTo>
                      <a:pt x="14" y="1997"/>
                      <a:pt x="1" y="2298"/>
                      <a:pt x="118" y="2546"/>
                    </a:cubicBezTo>
                    <a:cubicBezTo>
                      <a:pt x="223" y="2729"/>
                      <a:pt x="405" y="2872"/>
                      <a:pt x="601" y="2938"/>
                    </a:cubicBezTo>
                    <a:cubicBezTo>
                      <a:pt x="810" y="3003"/>
                      <a:pt x="1033" y="3029"/>
                      <a:pt x="1242" y="3029"/>
                    </a:cubicBezTo>
                    <a:cubicBezTo>
                      <a:pt x="1699" y="3016"/>
                      <a:pt x="2195" y="2899"/>
                      <a:pt x="2456" y="2533"/>
                    </a:cubicBezTo>
                    <a:cubicBezTo>
                      <a:pt x="2561" y="2402"/>
                      <a:pt x="2626" y="2245"/>
                      <a:pt x="2665" y="2089"/>
                    </a:cubicBezTo>
                    <a:cubicBezTo>
                      <a:pt x="2835" y="1540"/>
                      <a:pt x="2731" y="939"/>
                      <a:pt x="2391" y="456"/>
                    </a:cubicBezTo>
                    <a:cubicBezTo>
                      <a:pt x="2260" y="273"/>
                      <a:pt x="2078" y="129"/>
                      <a:pt x="1856" y="51"/>
                    </a:cubicBezTo>
                    <a:cubicBezTo>
                      <a:pt x="1760" y="17"/>
                      <a:pt x="1663" y="0"/>
                      <a:pt x="15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7706592" y="636250"/>
                <a:ext cx="478338" cy="240297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3242" extrusionOk="0">
                    <a:moveTo>
                      <a:pt x="3687" y="1"/>
                    </a:moveTo>
                    <a:cubicBezTo>
                      <a:pt x="3660" y="1"/>
                      <a:pt x="3633" y="1"/>
                      <a:pt x="3606" y="2"/>
                    </a:cubicBezTo>
                    <a:cubicBezTo>
                      <a:pt x="3214" y="28"/>
                      <a:pt x="2822" y="133"/>
                      <a:pt x="2456" y="302"/>
                    </a:cubicBezTo>
                    <a:cubicBezTo>
                      <a:pt x="1346" y="786"/>
                      <a:pt x="471" y="1583"/>
                      <a:pt x="14" y="2549"/>
                    </a:cubicBezTo>
                    <a:cubicBezTo>
                      <a:pt x="0" y="2562"/>
                      <a:pt x="14" y="2602"/>
                      <a:pt x="40" y="2602"/>
                    </a:cubicBezTo>
                    <a:cubicBezTo>
                      <a:pt x="43" y="2605"/>
                      <a:pt x="48" y="2607"/>
                      <a:pt x="54" y="2607"/>
                    </a:cubicBezTo>
                    <a:cubicBezTo>
                      <a:pt x="67" y="2607"/>
                      <a:pt x="83" y="2598"/>
                      <a:pt x="92" y="2589"/>
                    </a:cubicBezTo>
                    <a:cubicBezTo>
                      <a:pt x="549" y="1648"/>
                      <a:pt x="1398" y="864"/>
                      <a:pt x="2496" y="394"/>
                    </a:cubicBezTo>
                    <a:cubicBezTo>
                      <a:pt x="2848" y="224"/>
                      <a:pt x="3227" y="120"/>
                      <a:pt x="3606" y="93"/>
                    </a:cubicBezTo>
                    <a:cubicBezTo>
                      <a:pt x="3621" y="93"/>
                      <a:pt x="3635" y="93"/>
                      <a:pt x="3650" y="93"/>
                    </a:cubicBezTo>
                    <a:cubicBezTo>
                      <a:pt x="4418" y="93"/>
                      <a:pt x="5156" y="431"/>
                      <a:pt x="5631" y="1034"/>
                    </a:cubicBezTo>
                    <a:cubicBezTo>
                      <a:pt x="6114" y="1648"/>
                      <a:pt x="6362" y="2419"/>
                      <a:pt x="6336" y="3203"/>
                    </a:cubicBezTo>
                    <a:cubicBezTo>
                      <a:pt x="6323" y="3229"/>
                      <a:pt x="6349" y="3242"/>
                      <a:pt x="6375" y="3242"/>
                    </a:cubicBezTo>
                    <a:cubicBezTo>
                      <a:pt x="6402" y="3242"/>
                      <a:pt x="6415" y="3229"/>
                      <a:pt x="6428" y="3203"/>
                    </a:cubicBezTo>
                    <a:cubicBezTo>
                      <a:pt x="6454" y="2393"/>
                      <a:pt x="6206" y="1609"/>
                      <a:pt x="5709" y="969"/>
                    </a:cubicBezTo>
                    <a:cubicBezTo>
                      <a:pt x="5217" y="363"/>
                      <a:pt x="4468" y="1"/>
                      <a:pt x="3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7597194" y="694360"/>
                <a:ext cx="221752" cy="218802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2952" extrusionOk="0">
                    <a:moveTo>
                      <a:pt x="1152" y="1"/>
                    </a:moveTo>
                    <a:cubicBezTo>
                      <a:pt x="1138" y="1"/>
                      <a:pt x="1124" y="1"/>
                      <a:pt x="1111" y="2"/>
                    </a:cubicBezTo>
                    <a:cubicBezTo>
                      <a:pt x="889" y="41"/>
                      <a:pt x="693" y="145"/>
                      <a:pt x="562" y="315"/>
                    </a:cubicBezTo>
                    <a:cubicBezTo>
                      <a:pt x="418" y="485"/>
                      <a:pt x="314" y="668"/>
                      <a:pt x="248" y="877"/>
                    </a:cubicBezTo>
                    <a:cubicBezTo>
                      <a:pt x="79" y="1295"/>
                      <a:pt x="0" y="1791"/>
                      <a:pt x="235" y="2183"/>
                    </a:cubicBezTo>
                    <a:cubicBezTo>
                      <a:pt x="327" y="2314"/>
                      <a:pt x="431" y="2432"/>
                      <a:pt x="562" y="2536"/>
                    </a:cubicBezTo>
                    <a:cubicBezTo>
                      <a:pt x="903" y="2809"/>
                      <a:pt x="1318" y="2951"/>
                      <a:pt x="1745" y="2951"/>
                    </a:cubicBezTo>
                    <a:cubicBezTo>
                      <a:pt x="1890" y="2951"/>
                      <a:pt x="2036" y="2935"/>
                      <a:pt x="2182" y="2902"/>
                    </a:cubicBezTo>
                    <a:cubicBezTo>
                      <a:pt x="2404" y="2837"/>
                      <a:pt x="2600" y="2719"/>
                      <a:pt x="2757" y="2549"/>
                    </a:cubicBezTo>
                    <a:cubicBezTo>
                      <a:pt x="2913" y="2379"/>
                      <a:pt x="2992" y="2157"/>
                      <a:pt x="2979" y="1922"/>
                    </a:cubicBezTo>
                    <a:cubicBezTo>
                      <a:pt x="2940" y="1622"/>
                      <a:pt x="2717" y="1373"/>
                      <a:pt x="2482" y="1177"/>
                    </a:cubicBezTo>
                    <a:cubicBezTo>
                      <a:pt x="2352" y="1060"/>
                      <a:pt x="2104" y="1047"/>
                      <a:pt x="2025" y="903"/>
                    </a:cubicBezTo>
                    <a:cubicBezTo>
                      <a:pt x="1934" y="720"/>
                      <a:pt x="1947" y="511"/>
                      <a:pt x="1816" y="328"/>
                    </a:cubicBezTo>
                    <a:cubicBezTo>
                      <a:pt x="1655" y="117"/>
                      <a:pt x="1411" y="1"/>
                      <a:pt x="1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7651485" y="1331960"/>
                <a:ext cx="249277" cy="19299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58" extrusionOk="0">
                    <a:moveTo>
                      <a:pt x="787" y="1"/>
                    </a:moveTo>
                    <a:cubicBezTo>
                      <a:pt x="562" y="1"/>
                      <a:pt x="348" y="102"/>
                      <a:pt x="196" y="275"/>
                    </a:cubicBezTo>
                    <a:cubicBezTo>
                      <a:pt x="66" y="445"/>
                      <a:pt x="0" y="667"/>
                      <a:pt x="26" y="876"/>
                    </a:cubicBezTo>
                    <a:cubicBezTo>
                      <a:pt x="39" y="1098"/>
                      <a:pt x="105" y="1307"/>
                      <a:pt x="196" y="1503"/>
                    </a:cubicBezTo>
                    <a:cubicBezTo>
                      <a:pt x="379" y="1908"/>
                      <a:pt x="693" y="2313"/>
                      <a:pt x="1124" y="2431"/>
                    </a:cubicBezTo>
                    <a:cubicBezTo>
                      <a:pt x="1221" y="2447"/>
                      <a:pt x="1322" y="2458"/>
                      <a:pt x="1423" y="2458"/>
                    </a:cubicBezTo>
                    <a:cubicBezTo>
                      <a:pt x="1485" y="2458"/>
                      <a:pt x="1547" y="2454"/>
                      <a:pt x="1607" y="2444"/>
                    </a:cubicBezTo>
                    <a:cubicBezTo>
                      <a:pt x="2182" y="2378"/>
                      <a:pt x="2704" y="2052"/>
                      <a:pt x="3005" y="1555"/>
                    </a:cubicBezTo>
                    <a:cubicBezTo>
                      <a:pt x="3122" y="1359"/>
                      <a:pt x="3175" y="1124"/>
                      <a:pt x="3162" y="902"/>
                    </a:cubicBezTo>
                    <a:cubicBezTo>
                      <a:pt x="3162" y="667"/>
                      <a:pt x="3044" y="445"/>
                      <a:pt x="2874" y="301"/>
                    </a:cubicBezTo>
                    <a:cubicBezTo>
                      <a:pt x="2685" y="162"/>
                      <a:pt x="2451" y="121"/>
                      <a:pt x="2217" y="121"/>
                    </a:cubicBezTo>
                    <a:cubicBezTo>
                      <a:pt x="2144" y="121"/>
                      <a:pt x="2071" y="125"/>
                      <a:pt x="1999" y="131"/>
                    </a:cubicBezTo>
                    <a:cubicBezTo>
                      <a:pt x="1836" y="143"/>
                      <a:pt x="1674" y="268"/>
                      <a:pt x="1529" y="268"/>
                    </a:cubicBezTo>
                    <a:cubicBezTo>
                      <a:pt x="1511" y="268"/>
                      <a:pt x="1494" y="266"/>
                      <a:pt x="1476" y="262"/>
                    </a:cubicBezTo>
                    <a:cubicBezTo>
                      <a:pt x="1280" y="210"/>
                      <a:pt x="1150" y="40"/>
                      <a:pt x="928" y="14"/>
                    </a:cubicBezTo>
                    <a:cubicBezTo>
                      <a:pt x="881" y="5"/>
                      <a:pt x="834" y="1"/>
                      <a:pt x="7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1" name="Google Shape;331;p16"/>
          <p:cNvSpPr/>
          <p:nvPr/>
        </p:nvSpPr>
        <p:spPr>
          <a:xfrm rot="10800000">
            <a:off x="-717250" y="4365219"/>
            <a:ext cx="3722588" cy="814228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-554260">
            <a:off x="2071909" y="449454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-554260">
            <a:off x="338684" y="361541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-554260">
            <a:off x="5510974" y="40911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-554260">
            <a:off x="7204649" y="8572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-554260">
            <a:off x="8748107" y="2254650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"/>
          <p:cNvSpPr txBox="1">
            <a:spLocks noGrp="1"/>
          </p:cNvSpPr>
          <p:nvPr>
            <p:ph type="title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 txBox="1">
            <a:spLocks noGrp="1"/>
          </p:cNvSpPr>
          <p:nvPr>
            <p:ph type="subTitle" idx="1"/>
          </p:nvPr>
        </p:nvSpPr>
        <p:spPr>
          <a:xfrm>
            <a:off x="751694" y="3402900"/>
            <a:ext cx="2295900" cy="7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18"/>
          <p:cNvSpPr txBox="1">
            <a:spLocks noGrp="1"/>
          </p:cNvSpPr>
          <p:nvPr>
            <p:ph type="subTitle" idx="2"/>
          </p:nvPr>
        </p:nvSpPr>
        <p:spPr>
          <a:xfrm>
            <a:off x="751694" y="3081275"/>
            <a:ext cx="22959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343" name="Google Shape;343;p18"/>
          <p:cNvSpPr txBox="1">
            <a:spLocks noGrp="1"/>
          </p:cNvSpPr>
          <p:nvPr>
            <p:ph type="subTitle" idx="3"/>
          </p:nvPr>
        </p:nvSpPr>
        <p:spPr>
          <a:xfrm>
            <a:off x="3424169" y="2701500"/>
            <a:ext cx="2295600" cy="7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18"/>
          <p:cNvSpPr txBox="1">
            <a:spLocks noGrp="1"/>
          </p:cNvSpPr>
          <p:nvPr>
            <p:ph type="subTitle" idx="4"/>
          </p:nvPr>
        </p:nvSpPr>
        <p:spPr>
          <a:xfrm>
            <a:off x="3424169" y="2379875"/>
            <a:ext cx="22956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345" name="Google Shape;345;p18"/>
          <p:cNvSpPr txBox="1">
            <a:spLocks noGrp="1"/>
          </p:cNvSpPr>
          <p:nvPr>
            <p:ph type="subTitle" idx="5"/>
          </p:nvPr>
        </p:nvSpPr>
        <p:spPr>
          <a:xfrm>
            <a:off x="6096994" y="3402900"/>
            <a:ext cx="2295300" cy="7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8"/>
          <p:cNvSpPr txBox="1">
            <a:spLocks noGrp="1"/>
          </p:cNvSpPr>
          <p:nvPr>
            <p:ph type="subTitle" idx="6"/>
          </p:nvPr>
        </p:nvSpPr>
        <p:spPr>
          <a:xfrm>
            <a:off x="6096994" y="3081275"/>
            <a:ext cx="22953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347" name="Google Shape;347;p18"/>
          <p:cNvSpPr/>
          <p:nvPr/>
        </p:nvSpPr>
        <p:spPr>
          <a:xfrm rot="-9000007">
            <a:off x="-844697" y="-1245701"/>
            <a:ext cx="2501858" cy="3041900"/>
          </a:xfrm>
          <a:custGeom>
            <a:avLst/>
            <a:gdLst/>
            <a:ahLst/>
            <a:cxnLst/>
            <a:rect l="l" t="t" r="r" b="b"/>
            <a:pathLst>
              <a:path w="17482" h="22287" extrusionOk="0">
                <a:moveTo>
                  <a:pt x="9754" y="0"/>
                </a:moveTo>
                <a:cubicBezTo>
                  <a:pt x="9689" y="360"/>
                  <a:pt x="9569" y="719"/>
                  <a:pt x="9384" y="1035"/>
                </a:cubicBezTo>
                <a:cubicBezTo>
                  <a:pt x="9079" y="1558"/>
                  <a:pt x="8632" y="1973"/>
                  <a:pt x="8207" y="2398"/>
                </a:cubicBezTo>
                <a:cubicBezTo>
                  <a:pt x="7357" y="3248"/>
                  <a:pt x="6572" y="4207"/>
                  <a:pt x="6169" y="5340"/>
                </a:cubicBezTo>
                <a:cubicBezTo>
                  <a:pt x="5766" y="6474"/>
                  <a:pt x="5787" y="7814"/>
                  <a:pt x="6463" y="8806"/>
                </a:cubicBezTo>
                <a:cubicBezTo>
                  <a:pt x="6725" y="9198"/>
                  <a:pt x="7073" y="9525"/>
                  <a:pt x="7280" y="9950"/>
                </a:cubicBezTo>
                <a:cubicBezTo>
                  <a:pt x="7684" y="10822"/>
                  <a:pt x="7324" y="11890"/>
                  <a:pt x="6670" y="12587"/>
                </a:cubicBezTo>
                <a:cubicBezTo>
                  <a:pt x="6027" y="13296"/>
                  <a:pt x="5133" y="13721"/>
                  <a:pt x="4283" y="14157"/>
                </a:cubicBezTo>
                <a:cubicBezTo>
                  <a:pt x="3161" y="14723"/>
                  <a:pt x="2028" y="15355"/>
                  <a:pt x="1221" y="16325"/>
                </a:cubicBezTo>
                <a:cubicBezTo>
                  <a:pt x="415" y="17295"/>
                  <a:pt x="0" y="18679"/>
                  <a:pt x="491" y="19835"/>
                </a:cubicBezTo>
                <a:cubicBezTo>
                  <a:pt x="840" y="20674"/>
                  <a:pt x="1592" y="21273"/>
                  <a:pt x="2224" y="21916"/>
                </a:cubicBezTo>
                <a:cubicBezTo>
                  <a:pt x="2344" y="22036"/>
                  <a:pt x="2453" y="22156"/>
                  <a:pt x="2562" y="22287"/>
                </a:cubicBezTo>
                <a:lnTo>
                  <a:pt x="17481" y="14124"/>
                </a:lnTo>
                <a:lnTo>
                  <a:pt x="97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8"/>
          <p:cNvSpPr/>
          <p:nvPr/>
        </p:nvSpPr>
        <p:spPr>
          <a:xfrm rot="3599995">
            <a:off x="3855516" y="3716953"/>
            <a:ext cx="2634560" cy="3681545"/>
          </a:xfrm>
          <a:custGeom>
            <a:avLst/>
            <a:gdLst/>
            <a:ahLst/>
            <a:cxnLst/>
            <a:rect l="l" t="t" r="r" b="b"/>
            <a:pathLst>
              <a:path w="24478" h="28162" extrusionOk="0">
                <a:moveTo>
                  <a:pt x="19933" y="0"/>
                </a:moveTo>
                <a:cubicBezTo>
                  <a:pt x="18277" y="207"/>
                  <a:pt x="16653" y="741"/>
                  <a:pt x="15531" y="2060"/>
                </a:cubicBezTo>
                <a:cubicBezTo>
                  <a:pt x="14354" y="3455"/>
                  <a:pt x="13928" y="5504"/>
                  <a:pt x="12850" y="7008"/>
                </a:cubicBezTo>
                <a:cubicBezTo>
                  <a:pt x="10921" y="9722"/>
                  <a:pt x="7433" y="10038"/>
                  <a:pt x="4469" y="11051"/>
                </a:cubicBezTo>
                <a:cubicBezTo>
                  <a:pt x="2965" y="11563"/>
                  <a:pt x="1439" y="12402"/>
                  <a:pt x="764" y="13994"/>
                </a:cubicBezTo>
                <a:cubicBezTo>
                  <a:pt x="1" y="15770"/>
                  <a:pt x="535" y="18004"/>
                  <a:pt x="1385" y="19824"/>
                </a:cubicBezTo>
                <a:cubicBezTo>
                  <a:pt x="2725" y="22854"/>
                  <a:pt x="4022" y="24826"/>
                  <a:pt x="4295" y="28161"/>
                </a:cubicBezTo>
                <a:lnTo>
                  <a:pt x="24478" y="24412"/>
                </a:lnTo>
                <a:lnTo>
                  <a:pt x="199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18"/>
          <p:cNvGrpSpPr/>
          <p:nvPr/>
        </p:nvGrpSpPr>
        <p:grpSpPr>
          <a:xfrm>
            <a:off x="7916733" y="-958485"/>
            <a:ext cx="824062" cy="2034875"/>
            <a:chOff x="7916733" y="-699273"/>
            <a:chExt cx="824062" cy="2034875"/>
          </a:xfrm>
        </p:grpSpPr>
        <p:grpSp>
          <p:nvGrpSpPr>
            <p:cNvPr id="350" name="Google Shape;350;p18"/>
            <p:cNvGrpSpPr/>
            <p:nvPr/>
          </p:nvGrpSpPr>
          <p:grpSpPr>
            <a:xfrm>
              <a:off x="7916733" y="532072"/>
              <a:ext cx="824062" cy="803530"/>
              <a:chOff x="-421350" y="1637761"/>
              <a:chExt cx="1247445" cy="1216363"/>
            </a:xfrm>
          </p:grpSpPr>
          <p:sp>
            <p:nvSpPr>
              <p:cNvPr id="351" name="Google Shape;351;p18"/>
              <p:cNvSpPr/>
              <p:nvPr/>
            </p:nvSpPr>
            <p:spPr>
              <a:xfrm>
                <a:off x="-415890" y="1859389"/>
                <a:ext cx="1236524" cy="994736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7105" extrusionOk="0">
                    <a:moveTo>
                      <a:pt x="4534" y="0"/>
                    </a:moveTo>
                    <a:cubicBezTo>
                      <a:pt x="654" y="0"/>
                      <a:pt x="40" y="5199"/>
                      <a:pt x="14" y="5487"/>
                    </a:cubicBezTo>
                    <a:lnTo>
                      <a:pt x="1" y="5500"/>
                    </a:lnTo>
                    <a:cubicBezTo>
                      <a:pt x="1" y="5500"/>
                      <a:pt x="382" y="7098"/>
                      <a:pt x="1025" y="7098"/>
                    </a:cubicBezTo>
                    <a:cubicBezTo>
                      <a:pt x="1045" y="7098"/>
                      <a:pt x="1065" y="7097"/>
                      <a:pt x="1085" y="7094"/>
                    </a:cubicBezTo>
                    <a:cubicBezTo>
                      <a:pt x="1764" y="6989"/>
                      <a:pt x="1921" y="5500"/>
                      <a:pt x="1921" y="5500"/>
                    </a:cubicBezTo>
                    <a:lnTo>
                      <a:pt x="1921" y="5500"/>
                    </a:lnTo>
                    <a:cubicBezTo>
                      <a:pt x="1921" y="5500"/>
                      <a:pt x="1895" y="7094"/>
                      <a:pt x="2686" y="7094"/>
                    </a:cubicBezTo>
                    <a:cubicBezTo>
                      <a:pt x="2692" y="7094"/>
                      <a:pt x="2698" y="7094"/>
                      <a:pt x="2705" y="7094"/>
                    </a:cubicBezTo>
                    <a:cubicBezTo>
                      <a:pt x="3397" y="7054"/>
                      <a:pt x="3593" y="5840"/>
                      <a:pt x="3632" y="5487"/>
                    </a:cubicBezTo>
                    <a:lnTo>
                      <a:pt x="3645" y="5487"/>
                    </a:lnTo>
                    <a:cubicBezTo>
                      <a:pt x="3658" y="5826"/>
                      <a:pt x="3724" y="6950"/>
                      <a:pt x="4390" y="6950"/>
                    </a:cubicBezTo>
                    <a:cubicBezTo>
                      <a:pt x="5017" y="6950"/>
                      <a:pt x="5226" y="5905"/>
                      <a:pt x="5278" y="5513"/>
                    </a:cubicBezTo>
                    <a:lnTo>
                      <a:pt x="5304" y="5513"/>
                    </a:lnTo>
                    <a:cubicBezTo>
                      <a:pt x="5354" y="5922"/>
                      <a:pt x="5521" y="7105"/>
                      <a:pt x="6139" y="7105"/>
                    </a:cubicBezTo>
                    <a:cubicBezTo>
                      <a:pt x="6173" y="7105"/>
                      <a:pt x="6208" y="7101"/>
                      <a:pt x="6245" y="7094"/>
                    </a:cubicBezTo>
                    <a:cubicBezTo>
                      <a:pt x="6859" y="6963"/>
                      <a:pt x="7055" y="5931"/>
                      <a:pt x="7107" y="5435"/>
                    </a:cubicBezTo>
                    <a:lnTo>
                      <a:pt x="7146" y="5435"/>
                    </a:lnTo>
                    <a:cubicBezTo>
                      <a:pt x="7285" y="5939"/>
                      <a:pt x="7679" y="6954"/>
                      <a:pt x="8141" y="6954"/>
                    </a:cubicBezTo>
                    <a:cubicBezTo>
                      <a:pt x="8158" y="6954"/>
                      <a:pt x="8175" y="6953"/>
                      <a:pt x="8191" y="6950"/>
                    </a:cubicBezTo>
                    <a:cubicBezTo>
                      <a:pt x="8832" y="6845"/>
                      <a:pt x="8832" y="5382"/>
                      <a:pt x="8832" y="5382"/>
                    </a:cubicBezTo>
                    <a:cubicBezTo>
                      <a:pt x="8832" y="5382"/>
                      <a:pt x="8531" y="0"/>
                      <a:pt x="4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8"/>
              <p:cNvSpPr/>
              <p:nvPr/>
            </p:nvSpPr>
            <p:spPr>
              <a:xfrm>
                <a:off x="-421350" y="2609256"/>
                <a:ext cx="1247445" cy="25761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184" extrusionOk="0">
                    <a:moveTo>
                      <a:pt x="8871" y="0"/>
                    </a:moveTo>
                    <a:lnTo>
                      <a:pt x="40" y="105"/>
                    </a:lnTo>
                    <a:cubicBezTo>
                      <a:pt x="14" y="105"/>
                      <a:pt x="1" y="118"/>
                      <a:pt x="1" y="144"/>
                    </a:cubicBezTo>
                    <a:cubicBezTo>
                      <a:pt x="1" y="170"/>
                      <a:pt x="14" y="183"/>
                      <a:pt x="40" y="183"/>
                    </a:cubicBezTo>
                    <a:lnTo>
                      <a:pt x="8871" y="79"/>
                    </a:lnTo>
                    <a:cubicBezTo>
                      <a:pt x="8897" y="79"/>
                      <a:pt x="8910" y="52"/>
                      <a:pt x="8910" y="39"/>
                    </a:cubicBezTo>
                    <a:cubicBezTo>
                      <a:pt x="8910" y="13"/>
                      <a:pt x="8897" y="0"/>
                      <a:pt x="88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-152540" y="1852529"/>
                <a:ext cx="356873" cy="782488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5589" extrusionOk="0">
                    <a:moveTo>
                      <a:pt x="2509" y="0"/>
                    </a:moveTo>
                    <a:cubicBezTo>
                      <a:pt x="2499" y="0"/>
                      <a:pt x="2489" y="3"/>
                      <a:pt x="2483" y="10"/>
                    </a:cubicBezTo>
                    <a:cubicBezTo>
                      <a:pt x="889" y="1551"/>
                      <a:pt x="1" y="3511"/>
                      <a:pt x="1" y="5523"/>
                    </a:cubicBezTo>
                    <a:lnTo>
                      <a:pt x="1" y="5549"/>
                    </a:lnTo>
                    <a:cubicBezTo>
                      <a:pt x="1" y="5575"/>
                      <a:pt x="27" y="5588"/>
                      <a:pt x="40" y="5588"/>
                    </a:cubicBezTo>
                    <a:cubicBezTo>
                      <a:pt x="66" y="5588"/>
                      <a:pt x="79" y="5575"/>
                      <a:pt x="79" y="5562"/>
                    </a:cubicBezTo>
                    <a:lnTo>
                      <a:pt x="79" y="5523"/>
                    </a:lnTo>
                    <a:cubicBezTo>
                      <a:pt x="79" y="3537"/>
                      <a:pt x="902" y="1682"/>
                      <a:pt x="2457" y="141"/>
                    </a:cubicBezTo>
                    <a:lnTo>
                      <a:pt x="2457" y="141"/>
                    </a:lnTo>
                    <a:lnTo>
                      <a:pt x="1699" y="5484"/>
                    </a:lnTo>
                    <a:cubicBezTo>
                      <a:pt x="1699" y="5497"/>
                      <a:pt x="1712" y="5523"/>
                      <a:pt x="1725" y="5523"/>
                    </a:cubicBezTo>
                    <a:cubicBezTo>
                      <a:pt x="1751" y="5523"/>
                      <a:pt x="1764" y="5510"/>
                      <a:pt x="1777" y="5497"/>
                    </a:cubicBezTo>
                    <a:lnTo>
                      <a:pt x="2548" y="49"/>
                    </a:lnTo>
                    <a:cubicBezTo>
                      <a:pt x="2548" y="23"/>
                      <a:pt x="2548" y="10"/>
                      <a:pt x="2535" y="10"/>
                    </a:cubicBezTo>
                    <a:cubicBezTo>
                      <a:pt x="2529" y="3"/>
                      <a:pt x="2519" y="0"/>
                      <a:pt x="2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202932" y="1853929"/>
                <a:ext cx="140425" cy="7591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422" extrusionOk="0">
                    <a:moveTo>
                      <a:pt x="48" y="1"/>
                    </a:moveTo>
                    <a:cubicBezTo>
                      <a:pt x="26" y="1"/>
                      <a:pt x="1" y="27"/>
                      <a:pt x="9" y="52"/>
                    </a:cubicBezTo>
                    <a:cubicBezTo>
                      <a:pt x="649" y="1750"/>
                      <a:pt x="937" y="3566"/>
                      <a:pt x="858" y="5382"/>
                    </a:cubicBezTo>
                    <a:cubicBezTo>
                      <a:pt x="858" y="5395"/>
                      <a:pt x="871" y="5421"/>
                      <a:pt x="884" y="5421"/>
                    </a:cubicBezTo>
                    <a:cubicBezTo>
                      <a:pt x="911" y="5421"/>
                      <a:pt x="924" y="5408"/>
                      <a:pt x="924" y="5382"/>
                    </a:cubicBezTo>
                    <a:cubicBezTo>
                      <a:pt x="1002" y="3553"/>
                      <a:pt x="715" y="1737"/>
                      <a:pt x="75" y="26"/>
                    </a:cubicBezTo>
                    <a:cubicBezTo>
                      <a:pt x="70" y="8"/>
                      <a:pt x="59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8"/>
              <p:cNvSpPr/>
              <p:nvPr/>
            </p:nvSpPr>
            <p:spPr>
              <a:xfrm>
                <a:off x="215113" y="1853789"/>
                <a:ext cx="420855" cy="766527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5475" extrusionOk="0">
                    <a:moveTo>
                      <a:pt x="53" y="1"/>
                    </a:moveTo>
                    <a:cubicBezTo>
                      <a:pt x="40" y="1"/>
                      <a:pt x="14" y="1"/>
                      <a:pt x="1" y="27"/>
                    </a:cubicBezTo>
                    <a:cubicBezTo>
                      <a:pt x="1" y="40"/>
                      <a:pt x="1" y="66"/>
                      <a:pt x="27" y="79"/>
                    </a:cubicBezTo>
                    <a:cubicBezTo>
                      <a:pt x="27" y="79"/>
                      <a:pt x="693" y="419"/>
                      <a:pt x="1803" y="1974"/>
                    </a:cubicBezTo>
                    <a:cubicBezTo>
                      <a:pt x="2927" y="3528"/>
                      <a:pt x="2626" y="5409"/>
                      <a:pt x="2626" y="5435"/>
                    </a:cubicBezTo>
                    <a:cubicBezTo>
                      <a:pt x="2613" y="5448"/>
                      <a:pt x="2626" y="5475"/>
                      <a:pt x="2652" y="5475"/>
                    </a:cubicBezTo>
                    <a:cubicBezTo>
                      <a:pt x="2679" y="5475"/>
                      <a:pt x="2692" y="5461"/>
                      <a:pt x="2705" y="5448"/>
                    </a:cubicBezTo>
                    <a:cubicBezTo>
                      <a:pt x="2705" y="5422"/>
                      <a:pt x="3005" y="3502"/>
                      <a:pt x="1869" y="1921"/>
                    </a:cubicBezTo>
                    <a:cubicBezTo>
                      <a:pt x="732" y="354"/>
                      <a:pt x="79" y="27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8"/>
              <p:cNvSpPr/>
              <p:nvPr/>
            </p:nvSpPr>
            <p:spPr>
              <a:xfrm>
                <a:off x="112769" y="1787707"/>
                <a:ext cx="197547" cy="11578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27" extrusionOk="0">
                    <a:moveTo>
                      <a:pt x="673" y="1"/>
                    </a:moveTo>
                    <a:cubicBezTo>
                      <a:pt x="331" y="1"/>
                      <a:pt x="0" y="577"/>
                      <a:pt x="0" y="577"/>
                    </a:cubicBezTo>
                    <a:cubicBezTo>
                      <a:pt x="159" y="737"/>
                      <a:pt x="376" y="827"/>
                      <a:pt x="606" y="827"/>
                    </a:cubicBezTo>
                    <a:cubicBezTo>
                      <a:pt x="622" y="827"/>
                      <a:pt x="638" y="827"/>
                      <a:pt x="653" y="826"/>
                    </a:cubicBezTo>
                    <a:cubicBezTo>
                      <a:pt x="928" y="800"/>
                      <a:pt x="1189" y="708"/>
                      <a:pt x="1411" y="564"/>
                    </a:cubicBezTo>
                    <a:cubicBezTo>
                      <a:pt x="1411" y="564"/>
                      <a:pt x="1058" y="29"/>
                      <a:pt x="705" y="3"/>
                    </a:cubicBezTo>
                    <a:cubicBezTo>
                      <a:pt x="695" y="1"/>
                      <a:pt x="684" y="1"/>
                      <a:pt x="6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90788" y="1637761"/>
                <a:ext cx="203147" cy="172346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31" extrusionOk="0">
                    <a:moveTo>
                      <a:pt x="836" y="146"/>
                    </a:moveTo>
                    <a:cubicBezTo>
                      <a:pt x="1085" y="146"/>
                      <a:pt x="1294" y="355"/>
                      <a:pt x="1294" y="616"/>
                    </a:cubicBezTo>
                    <a:cubicBezTo>
                      <a:pt x="1294" y="898"/>
                      <a:pt x="1068" y="1085"/>
                      <a:pt x="829" y="1085"/>
                    </a:cubicBezTo>
                    <a:cubicBezTo>
                      <a:pt x="714" y="1085"/>
                      <a:pt x="595" y="1041"/>
                      <a:pt x="497" y="943"/>
                    </a:cubicBezTo>
                    <a:cubicBezTo>
                      <a:pt x="209" y="656"/>
                      <a:pt x="418" y="146"/>
                      <a:pt x="836" y="146"/>
                    </a:cubicBezTo>
                    <a:close/>
                    <a:moveTo>
                      <a:pt x="829" y="1"/>
                    </a:moveTo>
                    <a:cubicBezTo>
                      <a:pt x="676" y="1"/>
                      <a:pt x="520" y="58"/>
                      <a:pt x="392" y="185"/>
                    </a:cubicBezTo>
                    <a:cubicBezTo>
                      <a:pt x="0" y="564"/>
                      <a:pt x="288" y="1230"/>
                      <a:pt x="836" y="1230"/>
                    </a:cubicBezTo>
                    <a:cubicBezTo>
                      <a:pt x="1176" y="1230"/>
                      <a:pt x="1450" y="956"/>
                      <a:pt x="1450" y="616"/>
                    </a:cubicBezTo>
                    <a:cubicBezTo>
                      <a:pt x="1450" y="246"/>
                      <a:pt x="1147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" name="Google Shape;358;p18"/>
            <p:cNvSpPr/>
            <p:nvPr/>
          </p:nvSpPr>
          <p:spPr>
            <a:xfrm>
              <a:off x="8323903" y="-699273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18"/>
          <p:cNvSpPr/>
          <p:nvPr/>
        </p:nvSpPr>
        <p:spPr>
          <a:xfrm rot="-554260">
            <a:off x="5431684" y="407491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"/>
          <p:cNvSpPr/>
          <p:nvPr/>
        </p:nvSpPr>
        <p:spPr>
          <a:xfrm rot="-554260">
            <a:off x="1186120" y="561763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8"/>
          <p:cNvSpPr/>
          <p:nvPr/>
        </p:nvSpPr>
        <p:spPr>
          <a:xfrm rot="-554260">
            <a:off x="8627899" y="182704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8"/>
          <p:cNvSpPr/>
          <p:nvPr/>
        </p:nvSpPr>
        <p:spPr>
          <a:xfrm rot="-554260">
            <a:off x="240270" y="3901063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8"/>
          <p:cNvSpPr txBox="1">
            <a:spLocks noGrp="1"/>
          </p:cNvSpPr>
          <p:nvPr>
            <p:ph type="title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7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"/>
          <p:cNvSpPr txBox="1">
            <a:spLocks noGrp="1"/>
          </p:cNvSpPr>
          <p:nvPr>
            <p:ph type="subTitle" idx="1"/>
          </p:nvPr>
        </p:nvSpPr>
        <p:spPr>
          <a:xfrm>
            <a:off x="823825" y="2063206"/>
            <a:ext cx="26004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19"/>
          <p:cNvSpPr txBox="1">
            <a:spLocks noGrp="1"/>
          </p:cNvSpPr>
          <p:nvPr>
            <p:ph type="subTitle" idx="2"/>
          </p:nvPr>
        </p:nvSpPr>
        <p:spPr>
          <a:xfrm>
            <a:off x="823575" y="1741581"/>
            <a:ext cx="26004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subTitle" idx="3"/>
          </p:nvPr>
        </p:nvSpPr>
        <p:spPr>
          <a:xfrm>
            <a:off x="5720300" y="2063206"/>
            <a:ext cx="26001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19"/>
          <p:cNvSpPr txBox="1">
            <a:spLocks noGrp="1"/>
          </p:cNvSpPr>
          <p:nvPr>
            <p:ph type="subTitle" idx="4"/>
          </p:nvPr>
        </p:nvSpPr>
        <p:spPr>
          <a:xfrm>
            <a:off x="5720051" y="1741581"/>
            <a:ext cx="26001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369" name="Google Shape;369;p19"/>
          <p:cNvSpPr txBox="1">
            <a:spLocks noGrp="1"/>
          </p:cNvSpPr>
          <p:nvPr>
            <p:ph type="subTitle" idx="5"/>
          </p:nvPr>
        </p:nvSpPr>
        <p:spPr>
          <a:xfrm>
            <a:off x="823825" y="3463500"/>
            <a:ext cx="26004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19"/>
          <p:cNvSpPr txBox="1">
            <a:spLocks noGrp="1"/>
          </p:cNvSpPr>
          <p:nvPr>
            <p:ph type="subTitle" idx="6"/>
          </p:nvPr>
        </p:nvSpPr>
        <p:spPr>
          <a:xfrm>
            <a:off x="823575" y="3141875"/>
            <a:ext cx="26004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371" name="Google Shape;371;p19"/>
          <p:cNvSpPr txBox="1">
            <a:spLocks noGrp="1"/>
          </p:cNvSpPr>
          <p:nvPr>
            <p:ph type="subTitle" idx="7"/>
          </p:nvPr>
        </p:nvSpPr>
        <p:spPr>
          <a:xfrm>
            <a:off x="5720300" y="3463500"/>
            <a:ext cx="26001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19"/>
          <p:cNvSpPr txBox="1">
            <a:spLocks noGrp="1"/>
          </p:cNvSpPr>
          <p:nvPr>
            <p:ph type="subTitle" idx="8"/>
          </p:nvPr>
        </p:nvSpPr>
        <p:spPr>
          <a:xfrm>
            <a:off x="5720051" y="3141875"/>
            <a:ext cx="26001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373" name="Google Shape;373;p19"/>
          <p:cNvSpPr/>
          <p:nvPr/>
        </p:nvSpPr>
        <p:spPr>
          <a:xfrm rot="-5400000">
            <a:off x="1288457" y="-1068126"/>
            <a:ext cx="841443" cy="2759310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 rot="5189363" flipH="1">
            <a:off x="7176616" y="-405855"/>
            <a:ext cx="2839143" cy="1912802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 rot="-554260">
            <a:off x="2700159" y="12928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9"/>
          <p:cNvSpPr/>
          <p:nvPr/>
        </p:nvSpPr>
        <p:spPr>
          <a:xfrm rot="-554252">
            <a:off x="6694283" y="548689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"/>
          <p:cNvSpPr/>
          <p:nvPr/>
        </p:nvSpPr>
        <p:spPr>
          <a:xfrm rot="-554260">
            <a:off x="8575999" y="218157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oogle Shape;378;p19"/>
          <p:cNvGrpSpPr/>
          <p:nvPr/>
        </p:nvGrpSpPr>
        <p:grpSpPr>
          <a:xfrm>
            <a:off x="686900" y="2"/>
            <a:ext cx="806914" cy="1429122"/>
            <a:chOff x="7695325" y="2"/>
            <a:chExt cx="806914" cy="1429122"/>
          </a:xfrm>
        </p:grpSpPr>
        <p:sp>
          <p:nvSpPr>
            <p:cNvPr id="379" name="Google Shape;379;p19"/>
            <p:cNvSpPr/>
            <p:nvPr/>
          </p:nvSpPr>
          <p:spPr>
            <a:xfrm>
              <a:off x="8112165" y="2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9"/>
          <p:cNvSpPr/>
          <p:nvPr/>
        </p:nvSpPr>
        <p:spPr>
          <a:xfrm rot="-554260">
            <a:off x="3938484" y="47872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title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"/>
          <p:cNvSpPr txBox="1">
            <a:spLocks noGrp="1"/>
          </p:cNvSpPr>
          <p:nvPr>
            <p:ph type="subTitle" idx="1"/>
          </p:nvPr>
        </p:nvSpPr>
        <p:spPr>
          <a:xfrm>
            <a:off x="777150" y="3990975"/>
            <a:ext cx="7589700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2"/>
          <p:cNvSpPr/>
          <p:nvPr/>
        </p:nvSpPr>
        <p:spPr>
          <a:xfrm>
            <a:off x="6229350" y="-189725"/>
            <a:ext cx="3322256" cy="1480548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2"/>
          <p:cNvSpPr/>
          <p:nvPr/>
        </p:nvSpPr>
        <p:spPr>
          <a:xfrm rot="-4957516">
            <a:off x="-709375" y="-243710"/>
            <a:ext cx="2647219" cy="1783738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2"/>
          <p:cNvSpPr/>
          <p:nvPr/>
        </p:nvSpPr>
        <p:spPr>
          <a:xfrm rot="-554260">
            <a:off x="8448047" y="290427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2"/>
          <p:cNvSpPr/>
          <p:nvPr/>
        </p:nvSpPr>
        <p:spPr>
          <a:xfrm rot="-554260">
            <a:off x="2125857" y="1790688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2"/>
          <p:cNvSpPr/>
          <p:nvPr/>
        </p:nvSpPr>
        <p:spPr>
          <a:xfrm rot="-554260">
            <a:off x="1683149" y="56522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2"/>
          <p:cNvSpPr/>
          <p:nvPr/>
        </p:nvSpPr>
        <p:spPr>
          <a:xfrm rot="-554260">
            <a:off x="454309" y="2957307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22"/>
          <p:cNvGrpSpPr/>
          <p:nvPr/>
        </p:nvGrpSpPr>
        <p:grpSpPr>
          <a:xfrm>
            <a:off x="7982875" y="-265886"/>
            <a:ext cx="504838" cy="2212221"/>
            <a:chOff x="8278150" y="-123011"/>
            <a:chExt cx="504838" cy="2212221"/>
          </a:xfrm>
        </p:grpSpPr>
        <p:grpSp>
          <p:nvGrpSpPr>
            <p:cNvPr id="461" name="Google Shape;461;p22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462" name="Google Shape;462;p22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2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2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2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2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2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2" name="Google Shape;472;p22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2"/>
          <p:cNvSpPr txBox="1">
            <a:spLocks noGrp="1"/>
          </p:cNvSpPr>
          <p:nvPr>
            <p:ph type="title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7"/>
          <p:cNvSpPr/>
          <p:nvPr/>
        </p:nvSpPr>
        <p:spPr>
          <a:xfrm rot="-9000013">
            <a:off x="-1001575" y="-1233247"/>
            <a:ext cx="2934199" cy="3567583"/>
          </a:xfrm>
          <a:custGeom>
            <a:avLst/>
            <a:gdLst/>
            <a:ahLst/>
            <a:cxnLst/>
            <a:rect l="l" t="t" r="r" b="b"/>
            <a:pathLst>
              <a:path w="17482" h="22287" extrusionOk="0">
                <a:moveTo>
                  <a:pt x="9754" y="0"/>
                </a:moveTo>
                <a:cubicBezTo>
                  <a:pt x="9689" y="360"/>
                  <a:pt x="9569" y="719"/>
                  <a:pt x="9384" y="1035"/>
                </a:cubicBezTo>
                <a:cubicBezTo>
                  <a:pt x="9079" y="1558"/>
                  <a:pt x="8632" y="1973"/>
                  <a:pt x="8207" y="2398"/>
                </a:cubicBezTo>
                <a:cubicBezTo>
                  <a:pt x="7357" y="3248"/>
                  <a:pt x="6572" y="4207"/>
                  <a:pt x="6169" y="5340"/>
                </a:cubicBezTo>
                <a:cubicBezTo>
                  <a:pt x="5766" y="6474"/>
                  <a:pt x="5787" y="7814"/>
                  <a:pt x="6463" y="8806"/>
                </a:cubicBezTo>
                <a:cubicBezTo>
                  <a:pt x="6725" y="9198"/>
                  <a:pt x="7073" y="9525"/>
                  <a:pt x="7280" y="9950"/>
                </a:cubicBezTo>
                <a:cubicBezTo>
                  <a:pt x="7684" y="10822"/>
                  <a:pt x="7324" y="11890"/>
                  <a:pt x="6670" y="12587"/>
                </a:cubicBezTo>
                <a:cubicBezTo>
                  <a:pt x="6027" y="13296"/>
                  <a:pt x="5133" y="13721"/>
                  <a:pt x="4283" y="14157"/>
                </a:cubicBezTo>
                <a:cubicBezTo>
                  <a:pt x="3161" y="14723"/>
                  <a:pt x="2028" y="15355"/>
                  <a:pt x="1221" y="16325"/>
                </a:cubicBezTo>
                <a:cubicBezTo>
                  <a:pt x="415" y="17295"/>
                  <a:pt x="0" y="18679"/>
                  <a:pt x="491" y="19835"/>
                </a:cubicBezTo>
                <a:cubicBezTo>
                  <a:pt x="840" y="20674"/>
                  <a:pt x="1592" y="21273"/>
                  <a:pt x="2224" y="21916"/>
                </a:cubicBezTo>
                <a:cubicBezTo>
                  <a:pt x="2344" y="22036"/>
                  <a:pt x="2453" y="22156"/>
                  <a:pt x="2562" y="22287"/>
                </a:cubicBezTo>
                <a:lnTo>
                  <a:pt x="17481" y="14124"/>
                </a:lnTo>
                <a:lnTo>
                  <a:pt x="97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7"/>
          <p:cNvSpPr/>
          <p:nvPr/>
        </p:nvSpPr>
        <p:spPr>
          <a:xfrm rot="1793661">
            <a:off x="7628032" y="3036927"/>
            <a:ext cx="2083371" cy="2911323"/>
          </a:xfrm>
          <a:custGeom>
            <a:avLst/>
            <a:gdLst/>
            <a:ahLst/>
            <a:cxnLst/>
            <a:rect l="l" t="t" r="r" b="b"/>
            <a:pathLst>
              <a:path w="24478" h="28162" extrusionOk="0">
                <a:moveTo>
                  <a:pt x="19933" y="0"/>
                </a:moveTo>
                <a:cubicBezTo>
                  <a:pt x="18277" y="207"/>
                  <a:pt x="16653" y="741"/>
                  <a:pt x="15531" y="2060"/>
                </a:cubicBezTo>
                <a:cubicBezTo>
                  <a:pt x="14354" y="3455"/>
                  <a:pt x="13928" y="5504"/>
                  <a:pt x="12850" y="7008"/>
                </a:cubicBezTo>
                <a:cubicBezTo>
                  <a:pt x="10921" y="9722"/>
                  <a:pt x="7433" y="10038"/>
                  <a:pt x="4469" y="11051"/>
                </a:cubicBezTo>
                <a:cubicBezTo>
                  <a:pt x="2965" y="11563"/>
                  <a:pt x="1439" y="12402"/>
                  <a:pt x="764" y="13994"/>
                </a:cubicBezTo>
                <a:cubicBezTo>
                  <a:pt x="1" y="15770"/>
                  <a:pt x="535" y="18004"/>
                  <a:pt x="1385" y="19824"/>
                </a:cubicBezTo>
                <a:cubicBezTo>
                  <a:pt x="2725" y="22854"/>
                  <a:pt x="4022" y="24826"/>
                  <a:pt x="4295" y="28161"/>
                </a:cubicBezTo>
                <a:lnTo>
                  <a:pt x="24478" y="24412"/>
                </a:lnTo>
                <a:lnTo>
                  <a:pt x="199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7"/>
          <p:cNvSpPr/>
          <p:nvPr/>
        </p:nvSpPr>
        <p:spPr>
          <a:xfrm rot="-554260">
            <a:off x="389484" y="22871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7"/>
          <p:cNvSpPr/>
          <p:nvPr/>
        </p:nvSpPr>
        <p:spPr>
          <a:xfrm rot="-554260">
            <a:off x="8349712" y="285822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7"/>
          <p:cNvSpPr/>
          <p:nvPr/>
        </p:nvSpPr>
        <p:spPr>
          <a:xfrm rot="-554260">
            <a:off x="2018959" y="28401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7"/>
          <p:cNvSpPr/>
          <p:nvPr/>
        </p:nvSpPr>
        <p:spPr>
          <a:xfrm rot="-554260">
            <a:off x="7185084" y="12656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7"/>
          <p:cNvSpPr/>
          <p:nvPr/>
        </p:nvSpPr>
        <p:spPr>
          <a:xfrm rot="-554252">
            <a:off x="546295" y="419696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6" name="Google Shape;606;p27"/>
          <p:cNvGrpSpPr/>
          <p:nvPr/>
        </p:nvGrpSpPr>
        <p:grpSpPr>
          <a:xfrm>
            <a:off x="7173915" y="-564635"/>
            <a:ext cx="2128540" cy="1965525"/>
            <a:chOff x="7164153" y="-355122"/>
            <a:chExt cx="2128540" cy="1965525"/>
          </a:xfrm>
        </p:grpSpPr>
        <p:sp>
          <p:nvSpPr>
            <p:cNvPr id="607" name="Google Shape;607;p27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7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7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27"/>
          <p:cNvGrpSpPr/>
          <p:nvPr/>
        </p:nvGrpSpPr>
        <p:grpSpPr>
          <a:xfrm>
            <a:off x="965358" y="-621860"/>
            <a:ext cx="824062" cy="2034875"/>
            <a:chOff x="7916733" y="-699273"/>
            <a:chExt cx="824062" cy="2034875"/>
          </a:xfrm>
        </p:grpSpPr>
        <p:grpSp>
          <p:nvGrpSpPr>
            <p:cNvPr id="623" name="Google Shape;623;p27"/>
            <p:cNvGrpSpPr/>
            <p:nvPr/>
          </p:nvGrpSpPr>
          <p:grpSpPr>
            <a:xfrm>
              <a:off x="7916733" y="532072"/>
              <a:ext cx="824062" cy="803530"/>
              <a:chOff x="-421350" y="1637761"/>
              <a:chExt cx="1247445" cy="1216363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-415890" y="1859389"/>
                <a:ext cx="1236524" cy="994736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7105" extrusionOk="0">
                    <a:moveTo>
                      <a:pt x="4534" y="0"/>
                    </a:moveTo>
                    <a:cubicBezTo>
                      <a:pt x="654" y="0"/>
                      <a:pt x="40" y="5199"/>
                      <a:pt x="14" y="5487"/>
                    </a:cubicBezTo>
                    <a:lnTo>
                      <a:pt x="1" y="5500"/>
                    </a:lnTo>
                    <a:cubicBezTo>
                      <a:pt x="1" y="5500"/>
                      <a:pt x="382" y="7098"/>
                      <a:pt x="1025" y="7098"/>
                    </a:cubicBezTo>
                    <a:cubicBezTo>
                      <a:pt x="1045" y="7098"/>
                      <a:pt x="1065" y="7097"/>
                      <a:pt x="1085" y="7094"/>
                    </a:cubicBezTo>
                    <a:cubicBezTo>
                      <a:pt x="1764" y="6989"/>
                      <a:pt x="1921" y="5500"/>
                      <a:pt x="1921" y="5500"/>
                    </a:cubicBezTo>
                    <a:lnTo>
                      <a:pt x="1921" y="5500"/>
                    </a:lnTo>
                    <a:cubicBezTo>
                      <a:pt x="1921" y="5500"/>
                      <a:pt x="1895" y="7094"/>
                      <a:pt x="2686" y="7094"/>
                    </a:cubicBezTo>
                    <a:cubicBezTo>
                      <a:pt x="2692" y="7094"/>
                      <a:pt x="2698" y="7094"/>
                      <a:pt x="2705" y="7094"/>
                    </a:cubicBezTo>
                    <a:cubicBezTo>
                      <a:pt x="3397" y="7054"/>
                      <a:pt x="3593" y="5840"/>
                      <a:pt x="3632" y="5487"/>
                    </a:cubicBezTo>
                    <a:lnTo>
                      <a:pt x="3645" y="5487"/>
                    </a:lnTo>
                    <a:cubicBezTo>
                      <a:pt x="3658" y="5826"/>
                      <a:pt x="3724" y="6950"/>
                      <a:pt x="4390" y="6950"/>
                    </a:cubicBezTo>
                    <a:cubicBezTo>
                      <a:pt x="5017" y="6950"/>
                      <a:pt x="5226" y="5905"/>
                      <a:pt x="5278" y="5513"/>
                    </a:cubicBezTo>
                    <a:lnTo>
                      <a:pt x="5304" y="5513"/>
                    </a:lnTo>
                    <a:cubicBezTo>
                      <a:pt x="5354" y="5922"/>
                      <a:pt x="5521" y="7105"/>
                      <a:pt x="6139" y="7105"/>
                    </a:cubicBezTo>
                    <a:cubicBezTo>
                      <a:pt x="6173" y="7105"/>
                      <a:pt x="6208" y="7101"/>
                      <a:pt x="6245" y="7094"/>
                    </a:cubicBezTo>
                    <a:cubicBezTo>
                      <a:pt x="6859" y="6963"/>
                      <a:pt x="7055" y="5931"/>
                      <a:pt x="7107" y="5435"/>
                    </a:cubicBezTo>
                    <a:lnTo>
                      <a:pt x="7146" y="5435"/>
                    </a:lnTo>
                    <a:cubicBezTo>
                      <a:pt x="7285" y="5939"/>
                      <a:pt x="7679" y="6954"/>
                      <a:pt x="8141" y="6954"/>
                    </a:cubicBezTo>
                    <a:cubicBezTo>
                      <a:pt x="8158" y="6954"/>
                      <a:pt x="8175" y="6953"/>
                      <a:pt x="8191" y="6950"/>
                    </a:cubicBezTo>
                    <a:cubicBezTo>
                      <a:pt x="8832" y="6845"/>
                      <a:pt x="8832" y="5382"/>
                      <a:pt x="8832" y="5382"/>
                    </a:cubicBezTo>
                    <a:cubicBezTo>
                      <a:pt x="8832" y="5382"/>
                      <a:pt x="8531" y="0"/>
                      <a:pt x="4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-421350" y="2609256"/>
                <a:ext cx="1247445" cy="25761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184" extrusionOk="0">
                    <a:moveTo>
                      <a:pt x="8871" y="0"/>
                    </a:moveTo>
                    <a:lnTo>
                      <a:pt x="40" y="105"/>
                    </a:lnTo>
                    <a:cubicBezTo>
                      <a:pt x="14" y="105"/>
                      <a:pt x="1" y="118"/>
                      <a:pt x="1" y="144"/>
                    </a:cubicBezTo>
                    <a:cubicBezTo>
                      <a:pt x="1" y="170"/>
                      <a:pt x="14" y="183"/>
                      <a:pt x="40" y="183"/>
                    </a:cubicBezTo>
                    <a:lnTo>
                      <a:pt x="8871" y="79"/>
                    </a:lnTo>
                    <a:cubicBezTo>
                      <a:pt x="8897" y="79"/>
                      <a:pt x="8910" y="52"/>
                      <a:pt x="8910" y="39"/>
                    </a:cubicBezTo>
                    <a:cubicBezTo>
                      <a:pt x="8910" y="13"/>
                      <a:pt x="8897" y="0"/>
                      <a:pt x="88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-152540" y="1852529"/>
                <a:ext cx="356873" cy="782488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5589" extrusionOk="0">
                    <a:moveTo>
                      <a:pt x="2509" y="0"/>
                    </a:moveTo>
                    <a:cubicBezTo>
                      <a:pt x="2499" y="0"/>
                      <a:pt x="2489" y="3"/>
                      <a:pt x="2483" y="10"/>
                    </a:cubicBezTo>
                    <a:cubicBezTo>
                      <a:pt x="889" y="1551"/>
                      <a:pt x="1" y="3511"/>
                      <a:pt x="1" y="5523"/>
                    </a:cubicBezTo>
                    <a:lnTo>
                      <a:pt x="1" y="5549"/>
                    </a:lnTo>
                    <a:cubicBezTo>
                      <a:pt x="1" y="5575"/>
                      <a:pt x="27" y="5588"/>
                      <a:pt x="40" y="5588"/>
                    </a:cubicBezTo>
                    <a:cubicBezTo>
                      <a:pt x="66" y="5588"/>
                      <a:pt x="79" y="5575"/>
                      <a:pt x="79" y="5562"/>
                    </a:cubicBezTo>
                    <a:lnTo>
                      <a:pt x="79" y="5523"/>
                    </a:lnTo>
                    <a:cubicBezTo>
                      <a:pt x="79" y="3537"/>
                      <a:pt x="902" y="1682"/>
                      <a:pt x="2457" y="141"/>
                    </a:cubicBezTo>
                    <a:lnTo>
                      <a:pt x="2457" y="141"/>
                    </a:lnTo>
                    <a:lnTo>
                      <a:pt x="1699" y="5484"/>
                    </a:lnTo>
                    <a:cubicBezTo>
                      <a:pt x="1699" y="5497"/>
                      <a:pt x="1712" y="5523"/>
                      <a:pt x="1725" y="5523"/>
                    </a:cubicBezTo>
                    <a:cubicBezTo>
                      <a:pt x="1751" y="5523"/>
                      <a:pt x="1764" y="5510"/>
                      <a:pt x="1777" y="5497"/>
                    </a:cubicBezTo>
                    <a:lnTo>
                      <a:pt x="2548" y="49"/>
                    </a:lnTo>
                    <a:cubicBezTo>
                      <a:pt x="2548" y="23"/>
                      <a:pt x="2548" y="10"/>
                      <a:pt x="2535" y="10"/>
                    </a:cubicBezTo>
                    <a:cubicBezTo>
                      <a:pt x="2529" y="3"/>
                      <a:pt x="2519" y="0"/>
                      <a:pt x="2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202932" y="1853929"/>
                <a:ext cx="140425" cy="7591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422" extrusionOk="0">
                    <a:moveTo>
                      <a:pt x="48" y="1"/>
                    </a:moveTo>
                    <a:cubicBezTo>
                      <a:pt x="26" y="1"/>
                      <a:pt x="1" y="27"/>
                      <a:pt x="9" y="52"/>
                    </a:cubicBezTo>
                    <a:cubicBezTo>
                      <a:pt x="649" y="1750"/>
                      <a:pt x="937" y="3566"/>
                      <a:pt x="858" y="5382"/>
                    </a:cubicBezTo>
                    <a:cubicBezTo>
                      <a:pt x="858" y="5395"/>
                      <a:pt x="871" y="5421"/>
                      <a:pt x="884" y="5421"/>
                    </a:cubicBezTo>
                    <a:cubicBezTo>
                      <a:pt x="911" y="5421"/>
                      <a:pt x="924" y="5408"/>
                      <a:pt x="924" y="5382"/>
                    </a:cubicBezTo>
                    <a:cubicBezTo>
                      <a:pt x="1002" y="3553"/>
                      <a:pt x="715" y="1737"/>
                      <a:pt x="75" y="26"/>
                    </a:cubicBezTo>
                    <a:cubicBezTo>
                      <a:pt x="70" y="8"/>
                      <a:pt x="59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215113" y="1853789"/>
                <a:ext cx="420855" cy="766527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5475" extrusionOk="0">
                    <a:moveTo>
                      <a:pt x="53" y="1"/>
                    </a:moveTo>
                    <a:cubicBezTo>
                      <a:pt x="40" y="1"/>
                      <a:pt x="14" y="1"/>
                      <a:pt x="1" y="27"/>
                    </a:cubicBezTo>
                    <a:cubicBezTo>
                      <a:pt x="1" y="40"/>
                      <a:pt x="1" y="66"/>
                      <a:pt x="27" y="79"/>
                    </a:cubicBezTo>
                    <a:cubicBezTo>
                      <a:pt x="27" y="79"/>
                      <a:pt x="693" y="419"/>
                      <a:pt x="1803" y="1974"/>
                    </a:cubicBezTo>
                    <a:cubicBezTo>
                      <a:pt x="2927" y="3528"/>
                      <a:pt x="2626" y="5409"/>
                      <a:pt x="2626" y="5435"/>
                    </a:cubicBezTo>
                    <a:cubicBezTo>
                      <a:pt x="2613" y="5448"/>
                      <a:pt x="2626" y="5475"/>
                      <a:pt x="2652" y="5475"/>
                    </a:cubicBezTo>
                    <a:cubicBezTo>
                      <a:pt x="2679" y="5475"/>
                      <a:pt x="2692" y="5461"/>
                      <a:pt x="2705" y="5448"/>
                    </a:cubicBezTo>
                    <a:cubicBezTo>
                      <a:pt x="2705" y="5422"/>
                      <a:pt x="3005" y="3502"/>
                      <a:pt x="1869" y="1921"/>
                    </a:cubicBezTo>
                    <a:cubicBezTo>
                      <a:pt x="732" y="354"/>
                      <a:pt x="79" y="27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112769" y="1787707"/>
                <a:ext cx="197547" cy="11578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27" extrusionOk="0">
                    <a:moveTo>
                      <a:pt x="673" y="1"/>
                    </a:moveTo>
                    <a:cubicBezTo>
                      <a:pt x="331" y="1"/>
                      <a:pt x="0" y="577"/>
                      <a:pt x="0" y="577"/>
                    </a:cubicBezTo>
                    <a:cubicBezTo>
                      <a:pt x="159" y="737"/>
                      <a:pt x="376" y="827"/>
                      <a:pt x="606" y="827"/>
                    </a:cubicBezTo>
                    <a:cubicBezTo>
                      <a:pt x="622" y="827"/>
                      <a:pt x="638" y="827"/>
                      <a:pt x="653" y="826"/>
                    </a:cubicBezTo>
                    <a:cubicBezTo>
                      <a:pt x="928" y="800"/>
                      <a:pt x="1189" y="708"/>
                      <a:pt x="1411" y="564"/>
                    </a:cubicBezTo>
                    <a:cubicBezTo>
                      <a:pt x="1411" y="564"/>
                      <a:pt x="1058" y="29"/>
                      <a:pt x="705" y="3"/>
                    </a:cubicBezTo>
                    <a:cubicBezTo>
                      <a:pt x="695" y="1"/>
                      <a:pt x="684" y="1"/>
                      <a:pt x="6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90788" y="1637761"/>
                <a:ext cx="203147" cy="172346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31" extrusionOk="0">
                    <a:moveTo>
                      <a:pt x="836" y="146"/>
                    </a:moveTo>
                    <a:cubicBezTo>
                      <a:pt x="1085" y="146"/>
                      <a:pt x="1294" y="355"/>
                      <a:pt x="1294" y="616"/>
                    </a:cubicBezTo>
                    <a:cubicBezTo>
                      <a:pt x="1294" y="898"/>
                      <a:pt x="1068" y="1085"/>
                      <a:pt x="829" y="1085"/>
                    </a:cubicBezTo>
                    <a:cubicBezTo>
                      <a:pt x="714" y="1085"/>
                      <a:pt x="595" y="1041"/>
                      <a:pt x="497" y="943"/>
                    </a:cubicBezTo>
                    <a:cubicBezTo>
                      <a:pt x="209" y="656"/>
                      <a:pt x="418" y="146"/>
                      <a:pt x="836" y="146"/>
                    </a:cubicBezTo>
                    <a:close/>
                    <a:moveTo>
                      <a:pt x="829" y="1"/>
                    </a:moveTo>
                    <a:cubicBezTo>
                      <a:pt x="676" y="1"/>
                      <a:pt x="520" y="58"/>
                      <a:pt x="392" y="185"/>
                    </a:cubicBezTo>
                    <a:cubicBezTo>
                      <a:pt x="0" y="564"/>
                      <a:pt x="288" y="1230"/>
                      <a:pt x="836" y="1230"/>
                    </a:cubicBezTo>
                    <a:cubicBezTo>
                      <a:pt x="1176" y="1230"/>
                      <a:pt x="1450" y="956"/>
                      <a:pt x="1450" y="616"/>
                    </a:cubicBezTo>
                    <a:cubicBezTo>
                      <a:pt x="1450" y="246"/>
                      <a:pt x="1147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1" name="Google Shape;631;p27"/>
            <p:cNvSpPr/>
            <p:nvPr/>
          </p:nvSpPr>
          <p:spPr>
            <a:xfrm>
              <a:off x="8323903" y="-699273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8"/>
          <p:cNvSpPr/>
          <p:nvPr/>
        </p:nvSpPr>
        <p:spPr>
          <a:xfrm rot="410316">
            <a:off x="5414826" y="-647302"/>
            <a:ext cx="4404020" cy="2967407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8"/>
          <p:cNvSpPr/>
          <p:nvPr/>
        </p:nvSpPr>
        <p:spPr>
          <a:xfrm rot="10800000">
            <a:off x="-768538" y="4098787"/>
            <a:ext cx="3722588" cy="1079426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8"/>
          <p:cNvSpPr/>
          <p:nvPr/>
        </p:nvSpPr>
        <p:spPr>
          <a:xfrm rot="-554260">
            <a:off x="993397" y="45400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8"/>
          <p:cNvSpPr/>
          <p:nvPr/>
        </p:nvSpPr>
        <p:spPr>
          <a:xfrm rot="-554260">
            <a:off x="497134" y="6860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 rot="-554260">
            <a:off x="8405132" y="2828550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 rot="-554260">
            <a:off x="7626774" y="4607635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/>
          <p:nvPr/>
        </p:nvSpPr>
        <p:spPr>
          <a:xfrm rot="-554260">
            <a:off x="1874199" y="2024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28"/>
          <p:cNvGrpSpPr/>
          <p:nvPr/>
        </p:nvGrpSpPr>
        <p:grpSpPr>
          <a:xfrm>
            <a:off x="7466303" y="-862172"/>
            <a:ext cx="2128540" cy="1965525"/>
            <a:chOff x="7164153" y="-355122"/>
            <a:chExt cx="2128540" cy="1965525"/>
          </a:xfrm>
        </p:grpSpPr>
        <p:sp>
          <p:nvSpPr>
            <p:cNvPr id="641" name="Google Shape;641;p28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8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8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8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28"/>
          <p:cNvGrpSpPr/>
          <p:nvPr/>
        </p:nvGrpSpPr>
        <p:grpSpPr>
          <a:xfrm>
            <a:off x="8278150" y="-123011"/>
            <a:ext cx="504838" cy="2212221"/>
            <a:chOff x="8278150" y="-123011"/>
            <a:chExt cx="504838" cy="2212221"/>
          </a:xfrm>
        </p:grpSpPr>
        <p:grpSp>
          <p:nvGrpSpPr>
            <p:cNvPr id="657" name="Google Shape;657;p28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658" name="Google Shape;658;p28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8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8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8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8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8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8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8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8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8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8" name="Google Shape;668;p28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>
            <a:spLocks noGrp="1"/>
          </p:cNvSpPr>
          <p:nvPr>
            <p:ph type="title" hasCustomPrompt="1"/>
          </p:nvPr>
        </p:nvSpPr>
        <p:spPr>
          <a:xfrm>
            <a:off x="3976290" y="1546086"/>
            <a:ext cx="1191300" cy="75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/>
          </p:nvPr>
        </p:nvSpPr>
        <p:spPr>
          <a:xfrm>
            <a:off x="2131600" y="2639375"/>
            <a:ext cx="48807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2131587" y="3547475"/>
            <a:ext cx="48807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" name="Google Shape;51;p3"/>
          <p:cNvSpPr/>
          <p:nvPr/>
        </p:nvSpPr>
        <p:spPr>
          <a:xfrm rot="-364153" flipH="1">
            <a:off x="-326992" y="-760398"/>
            <a:ext cx="3498047" cy="2357068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rot="10800000" flipH="1">
            <a:off x="5287776" y="3779152"/>
            <a:ext cx="4814877" cy="1480548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7173915" y="-564635"/>
            <a:ext cx="2128540" cy="1965525"/>
            <a:chOff x="7164153" y="-355122"/>
            <a:chExt cx="2128540" cy="1965525"/>
          </a:xfrm>
        </p:grpSpPr>
        <p:sp>
          <p:nvSpPr>
            <p:cNvPr id="54" name="Google Shape;54;p3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3"/>
          <p:cNvSpPr/>
          <p:nvPr/>
        </p:nvSpPr>
        <p:spPr>
          <a:xfrm rot="-554260">
            <a:off x="3296934" y="4748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rot="-554252">
            <a:off x="1076795" y="304071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-554260">
            <a:off x="6026287" y="56522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-554252">
            <a:off x="8246845" y="1955639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 rot="-554260">
            <a:off x="3471334" y="46916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/>
          <p:nvPr/>
        </p:nvSpPr>
        <p:spPr>
          <a:xfrm rot="-554252">
            <a:off x="4838120" y="449739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1"/>
          </p:nvPr>
        </p:nvSpPr>
        <p:spPr>
          <a:xfrm>
            <a:off x="750025" y="1397475"/>
            <a:ext cx="4568400" cy="8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2"/>
          </p:nvPr>
        </p:nvSpPr>
        <p:spPr>
          <a:xfrm>
            <a:off x="750025" y="825200"/>
            <a:ext cx="54471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40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3"/>
          </p:nvPr>
        </p:nvSpPr>
        <p:spPr>
          <a:xfrm>
            <a:off x="3825575" y="3460600"/>
            <a:ext cx="4568400" cy="8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4"/>
          </p:nvPr>
        </p:nvSpPr>
        <p:spPr>
          <a:xfrm>
            <a:off x="2946275" y="2888175"/>
            <a:ext cx="54477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40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105" name="Google Shape;105;p5"/>
          <p:cNvSpPr/>
          <p:nvPr/>
        </p:nvSpPr>
        <p:spPr>
          <a:xfrm rot="9000030" flipH="1">
            <a:off x="6775686" y="-1098392"/>
            <a:ext cx="3008173" cy="3909994"/>
          </a:xfrm>
          <a:custGeom>
            <a:avLst/>
            <a:gdLst/>
            <a:ahLst/>
            <a:cxnLst/>
            <a:rect l="l" t="t" r="r" b="b"/>
            <a:pathLst>
              <a:path w="17482" h="22287" extrusionOk="0">
                <a:moveTo>
                  <a:pt x="9754" y="0"/>
                </a:moveTo>
                <a:cubicBezTo>
                  <a:pt x="9689" y="360"/>
                  <a:pt x="9569" y="719"/>
                  <a:pt x="9384" y="1035"/>
                </a:cubicBezTo>
                <a:cubicBezTo>
                  <a:pt x="9079" y="1558"/>
                  <a:pt x="8632" y="1973"/>
                  <a:pt x="8207" y="2398"/>
                </a:cubicBezTo>
                <a:cubicBezTo>
                  <a:pt x="7357" y="3248"/>
                  <a:pt x="6572" y="4207"/>
                  <a:pt x="6169" y="5340"/>
                </a:cubicBezTo>
                <a:cubicBezTo>
                  <a:pt x="5766" y="6474"/>
                  <a:pt x="5787" y="7814"/>
                  <a:pt x="6463" y="8806"/>
                </a:cubicBezTo>
                <a:cubicBezTo>
                  <a:pt x="6725" y="9198"/>
                  <a:pt x="7073" y="9525"/>
                  <a:pt x="7280" y="9950"/>
                </a:cubicBezTo>
                <a:cubicBezTo>
                  <a:pt x="7684" y="10822"/>
                  <a:pt x="7324" y="11890"/>
                  <a:pt x="6670" y="12587"/>
                </a:cubicBezTo>
                <a:cubicBezTo>
                  <a:pt x="6027" y="13296"/>
                  <a:pt x="5133" y="13721"/>
                  <a:pt x="4283" y="14157"/>
                </a:cubicBezTo>
                <a:cubicBezTo>
                  <a:pt x="3161" y="14723"/>
                  <a:pt x="2028" y="15355"/>
                  <a:pt x="1221" y="16325"/>
                </a:cubicBezTo>
                <a:cubicBezTo>
                  <a:pt x="415" y="17295"/>
                  <a:pt x="0" y="18679"/>
                  <a:pt x="491" y="19835"/>
                </a:cubicBezTo>
                <a:cubicBezTo>
                  <a:pt x="840" y="20674"/>
                  <a:pt x="1592" y="21273"/>
                  <a:pt x="2224" y="21916"/>
                </a:cubicBezTo>
                <a:cubicBezTo>
                  <a:pt x="2344" y="22036"/>
                  <a:pt x="2453" y="22156"/>
                  <a:pt x="2562" y="22287"/>
                </a:cubicBezTo>
                <a:lnTo>
                  <a:pt x="17481" y="14124"/>
                </a:lnTo>
                <a:lnTo>
                  <a:pt x="97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rot="10800000" flipH="1">
            <a:off x="-1075454" y="3975843"/>
            <a:ext cx="4357328" cy="1199932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rot="-554260">
            <a:off x="2704159" y="3039807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rot="-554260">
            <a:off x="8693874" y="247334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 rot="-554260">
            <a:off x="417920" y="387913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subTitle" idx="1"/>
          </p:nvPr>
        </p:nvSpPr>
        <p:spPr>
          <a:xfrm>
            <a:off x="890925" y="2899200"/>
            <a:ext cx="3595500" cy="12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890938" y="974400"/>
            <a:ext cx="3595500" cy="19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"/>
          <p:cNvSpPr/>
          <p:nvPr/>
        </p:nvSpPr>
        <p:spPr>
          <a:xfrm rot="5400000" flipH="1">
            <a:off x="-847178" y="-1062640"/>
            <a:ext cx="2308826" cy="3226380"/>
          </a:xfrm>
          <a:custGeom>
            <a:avLst/>
            <a:gdLst/>
            <a:ahLst/>
            <a:cxnLst/>
            <a:rect l="l" t="t" r="r" b="b"/>
            <a:pathLst>
              <a:path w="24478" h="28162" extrusionOk="0">
                <a:moveTo>
                  <a:pt x="19933" y="0"/>
                </a:moveTo>
                <a:cubicBezTo>
                  <a:pt x="18277" y="207"/>
                  <a:pt x="16653" y="741"/>
                  <a:pt x="15531" y="2060"/>
                </a:cubicBezTo>
                <a:cubicBezTo>
                  <a:pt x="14354" y="3455"/>
                  <a:pt x="13928" y="5504"/>
                  <a:pt x="12850" y="7008"/>
                </a:cubicBezTo>
                <a:cubicBezTo>
                  <a:pt x="10921" y="9722"/>
                  <a:pt x="7433" y="10038"/>
                  <a:pt x="4469" y="11051"/>
                </a:cubicBezTo>
                <a:cubicBezTo>
                  <a:pt x="2965" y="11563"/>
                  <a:pt x="1439" y="12402"/>
                  <a:pt x="764" y="13994"/>
                </a:cubicBezTo>
                <a:cubicBezTo>
                  <a:pt x="1" y="15770"/>
                  <a:pt x="535" y="18004"/>
                  <a:pt x="1385" y="19824"/>
                </a:cubicBezTo>
                <a:cubicBezTo>
                  <a:pt x="2725" y="22854"/>
                  <a:pt x="4022" y="24826"/>
                  <a:pt x="4295" y="28161"/>
                </a:cubicBezTo>
                <a:lnTo>
                  <a:pt x="24478" y="24412"/>
                </a:lnTo>
                <a:lnTo>
                  <a:pt x="199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/>
          <p:nvPr/>
        </p:nvSpPr>
        <p:spPr>
          <a:xfrm rot="-5400000" flipH="1">
            <a:off x="6038118" y="3881857"/>
            <a:ext cx="607701" cy="2029886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"/>
          <p:cNvSpPr/>
          <p:nvPr/>
        </p:nvSpPr>
        <p:spPr>
          <a:xfrm rot="5400000">
            <a:off x="8123180" y="4296303"/>
            <a:ext cx="288938" cy="1519752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7"/>
          <p:cNvGrpSpPr/>
          <p:nvPr/>
        </p:nvGrpSpPr>
        <p:grpSpPr>
          <a:xfrm>
            <a:off x="4571999" y="-730852"/>
            <a:ext cx="1053405" cy="1648112"/>
            <a:chOff x="7738175" y="-197550"/>
            <a:chExt cx="1156953" cy="1810117"/>
          </a:xfrm>
        </p:grpSpPr>
        <p:sp>
          <p:nvSpPr>
            <p:cNvPr id="140" name="Google Shape;140;p7"/>
            <p:cNvSpPr/>
            <p:nvPr/>
          </p:nvSpPr>
          <p:spPr>
            <a:xfrm>
              <a:off x="8312700" y="-197550"/>
              <a:ext cx="7900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7"/>
            <p:cNvGrpSpPr/>
            <p:nvPr/>
          </p:nvGrpSpPr>
          <p:grpSpPr>
            <a:xfrm>
              <a:off x="7738175" y="969264"/>
              <a:ext cx="1156953" cy="643303"/>
              <a:chOff x="7738175" y="1067921"/>
              <a:chExt cx="1156953" cy="643303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8119070" y="1412371"/>
                <a:ext cx="348637" cy="298854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927" extrusionOk="0">
                    <a:moveTo>
                      <a:pt x="1294" y="0"/>
                    </a:moveTo>
                    <a:cubicBezTo>
                      <a:pt x="432" y="0"/>
                      <a:pt x="1" y="1032"/>
                      <a:pt x="615" y="1646"/>
                    </a:cubicBezTo>
                    <a:cubicBezTo>
                      <a:pt x="808" y="1840"/>
                      <a:pt x="1046" y="1926"/>
                      <a:pt x="1280" y="1926"/>
                    </a:cubicBezTo>
                    <a:cubicBezTo>
                      <a:pt x="1773" y="1926"/>
                      <a:pt x="2248" y="1543"/>
                      <a:pt x="2248" y="967"/>
                    </a:cubicBezTo>
                    <a:cubicBezTo>
                      <a:pt x="2248" y="431"/>
                      <a:pt x="1816" y="0"/>
                      <a:pt x="1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7738175" y="1067921"/>
                <a:ext cx="1156953" cy="522800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3371" extrusionOk="0">
                    <a:moveTo>
                      <a:pt x="3789" y="1"/>
                    </a:moveTo>
                    <a:cubicBezTo>
                      <a:pt x="2822" y="1"/>
                      <a:pt x="2052" y="471"/>
                      <a:pt x="1464" y="1059"/>
                    </a:cubicBezTo>
                    <a:lnTo>
                      <a:pt x="1412" y="1111"/>
                    </a:lnTo>
                    <a:cubicBezTo>
                      <a:pt x="811" y="1751"/>
                      <a:pt x="327" y="2509"/>
                      <a:pt x="1" y="3319"/>
                    </a:cubicBezTo>
                    <a:cubicBezTo>
                      <a:pt x="1" y="3371"/>
                      <a:pt x="7460" y="3371"/>
                      <a:pt x="7460" y="3371"/>
                    </a:cubicBezTo>
                    <a:cubicBezTo>
                      <a:pt x="7460" y="3371"/>
                      <a:pt x="6937" y="1816"/>
                      <a:pt x="5801" y="824"/>
                    </a:cubicBezTo>
                    <a:cubicBezTo>
                      <a:pt x="5775" y="797"/>
                      <a:pt x="5762" y="784"/>
                      <a:pt x="5736" y="758"/>
                    </a:cubicBezTo>
                    <a:cubicBezTo>
                      <a:pt x="5187" y="275"/>
                      <a:pt x="4508" y="14"/>
                      <a:pt x="3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7954988" y="1109020"/>
                <a:ext cx="680834" cy="277141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787" extrusionOk="0">
                    <a:moveTo>
                      <a:pt x="1633" y="0"/>
                    </a:moveTo>
                    <a:cubicBezTo>
                      <a:pt x="1624" y="0"/>
                      <a:pt x="1614" y="3"/>
                      <a:pt x="1607" y="10"/>
                    </a:cubicBezTo>
                    <a:cubicBezTo>
                      <a:pt x="1568" y="49"/>
                      <a:pt x="1542" y="75"/>
                      <a:pt x="1503" y="101"/>
                    </a:cubicBezTo>
                    <a:cubicBezTo>
                      <a:pt x="1176" y="389"/>
                      <a:pt x="797" y="624"/>
                      <a:pt x="392" y="807"/>
                    </a:cubicBezTo>
                    <a:cubicBezTo>
                      <a:pt x="312" y="836"/>
                      <a:pt x="243" y="853"/>
                      <a:pt x="187" y="853"/>
                    </a:cubicBezTo>
                    <a:cubicBezTo>
                      <a:pt x="144" y="853"/>
                      <a:pt x="108" y="843"/>
                      <a:pt x="79" y="820"/>
                    </a:cubicBezTo>
                    <a:cubicBezTo>
                      <a:pt x="66" y="807"/>
                      <a:pt x="53" y="794"/>
                      <a:pt x="53" y="781"/>
                    </a:cubicBezTo>
                    <a:lnTo>
                      <a:pt x="1" y="833"/>
                    </a:lnTo>
                    <a:cubicBezTo>
                      <a:pt x="1" y="846"/>
                      <a:pt x="27" y="859"/>
                      <a:pt x="40" y="872"/>
                    </a:cubicBezTo>
                    <a:cubicBezTo>
                      <a:pt x="88" y="916"/>
                      <a:pt x="144" y="931"/>
                      <a:pt x="198" y="931"/>
                    </a:cubicBezTo>
                    <a:cubicBezTo>
                      <a:pt x="290" y="931"/>
                      <a:pt x="378" y="889"/>
                      <a:pt x="419" y="872"/>
                    </a:cubicBezTo>
                    <a:cubicBezTo>
                      <a:pt x="732" y="755"/>
                      <a:pt x="1019" y="585"/>
                      <a:pt x="1281" y="389"/>
                    </a:cubicBezTo>
                    <a:lnTo>
                      <a:pt x="1281" y="389"/>
                    </a:lnTo>
                    <a:cubicBezTo>
                      <a:pt x="1098" y="689"/>
                      <a:pt x="1006" y="1029"/>
                      <a:pt x="1046" y="1382"/>
                    </a:cubicBezTo>
                    <a:cubicBezTo>
                      <a:pt x="1046" y="1512"/>
                      <a:pt x="1098" y="1617"/>
                      <a:pt x="1176" y="1708"/>
                    </a:cubicBezTo>
                    <a:cubicBezTo>
                      <a:pt x="1228" y="1760"/>
                      <a:pt x="1307" y="1787"/>
                      <a:pt x="1385" y="1787"/>
                    </a:cubicBezTo>
                    <a:cubicBezTo>
                      <a:pt x="1542" y="1774"/>
                      <a:pt x="1686" y="1708"/>
                      <a:pt x="1803" y="1591"/>
                    </a:cubicBezTo>
                    <a:cubicBezTo>
                      <a:pt x="2130" y="1264"/>
                      <a:pt x="2234" y="794"/>
                      <a:pt x="2287" y="376"/>
                    </a:cubicBezTo>
                    <a:cubicBezTo>
                      <a:pt x="2378" y="768"/>
                      <a:pt x="2600" y="1107"/>
                      <a:pt x="2914" y="1355"/>
                    </a:cubicBezTo>
                    <a:cubicBezTo>
                      <a:pt x="3017" y="1441"/>
                      <a:pt x="3142" y="1505"/>
                      <a:pt x="3261" y="1505"/>
                    </a:cubicBezTo>
                    <a:cubicBezTo>
                      <a:pt x="3322" y="1505"/>
                      <a:pt x="3382" y="1487"/>
                      <a:pt x="3436" y="1447"/>
                    </a:cubicBezTo>
                    <a:cubicBezTo>
                      <a:pt x="3619" y="1303"/>
                      <a:pt x="3528" y="1016"/>
                      <a:pt x="3475" y="898"/>
                    </a:cubicBezTo>
                    <a:cubicBezTo>
                      <a:pt x="3384" y="702"/>
                      <a:pt x="3279" y="506"/>
                      <a:pt x="3149" y="323"/>
                    </a:cubicBezTo>
                    <a:lnTo>
                      <a:pt x="3149" y="323"/>
                    </a:lnTo>
                    <a:cubicBezTo>
                      <a:pt x="3426" y="486"/>
                      <a:pt x="3730" y="564"/>
                      <a:pt x="4042" y="564"/>
                    </a:cubicBezTo>
                    <a:cubicBezTo>
                      <a:pt x="4158" y="564"/>
                      <a:pt x="4274" y="554"/>
                      <a:pt x="4390" y="532"/>
                    </a:cubicBezTo>
                    <a:cubicBezTo>
                      <a:pt x="4364" y="506"/>
                      <a:pt x="4338" y="480"/>
                      <a:pt x="4311" y="467"/>
                    </a:cubicBezTo>
                    <a:cubicBezTo>
                      <a:pt x="4228" y="480"/>
                      <a:pt x="4143" y="486"/>
                      <a:pt x="4059" y="486"/>
                    </a:cubicBezTo>
                    <a:cubicBezTo>
                      <a:pt x="3621" y="486"/>
                      <a:pt x="3192" y="317"/>
                      <a:pt x="2874" y="10"/>
                    </a:cubicBezTo>
                    <a:cubicBezTo>
                      <a:pt x="2868" y="3"/>
                      <a:pt x="2858" y="0"/>
                      <a:pt x="2848" y="0"/>
                    </a:cubicBezTo>
                    <a:cubicBezTo>
                      <a:pt x="2839" y="0"/>
                      <a:pt x="2829" y="3"/>
                      <a:pt x="2822" y="10"/>
                    </a:cubicBezTo>
                    <a:cubicBezTo>
                      <a:pt x="2809" y="23"/>
                      <a:pt x="2809" y="49"/>
                      <a:pt x="2822" y="62"/>
                    </a:cubicBezTo>
                    <a:lnTo>
                      <a:pt x="2835" y="62"/>
                    </a:lnTo>
                    <a:cubicBezTo>
                      <a:pt x="3070" y="310"/>
                      <a:pt x="3253" y="598"/>
                      <a:pt x="3397" y="898"/>
                    </a:cubicBezTo>
                    <a:cubicBezTo>
                      <a:pt x="3436" y="977"/>
                      <a:pt x="3528" y="1238"/>
                      <a:pt x="3384" y="1355"/>
                    </a:cubicBezTo>
                    <a:cubicBezTo>
                      <a:pt x="3347" y="1389"/>
                      <a:pt x="3302" y="1402"/>
                      <a:pt x="3254" y="1402"/>
                    </a:cubicBezTo>
                    <a:cubicBezTo>
                      <a:pt x="3150" y="1402"/>
                      <a:pt x="3033" y="1340"/>
                      <a:pt x="2953" y="1277"/>
                    </a:cubicBezTo>
                    <a:cubicBezTo>
                      <a:pt x="2587" y="990"/>
                      <a:pt x="2365" y="572"/>
                      <a:pt x="2313" y="114"/>
                    </a:cubicBezTo>
                    <a:cubicBezTo>
                      <a:pt x="2313" y="101"/>
                      <a:pt x="2287" y="75"/>
                      <a:pt x="2274" y="75"/>
                    </a:cubicBezTo>
                    <a:cubicBezTo>
                      <a:pt x="2260" y="75"/>
                      <a:pt x="2234" y="101"/>
                      <a:pt x="2234" y="114"/>
                    </a:cubicBezTo>
                    <a:cubicBezTo>
                      <a:pt x="2169" y="676"/>
                      <a:pt x="2078" y="1173"/>
                      <a:pt x="1751" y="1512"/>
                    </a:cubicBezTo>
                    <a:cubicBezTo>
                      <a:pt x="1661" y="1603"/>
                      <a:pt x="1514" y="1687"/>
                      <a:pt x="1385" y="1687"/>
                    </a:cubicBezTo>
                    <a:cubicBezTo>
                      <a:pt x="1327" y="1687"/>
                      <a:pt x="1273" y="1670"/>
                      <a:pt x="1228" y="1630"/>
                    </a:cubicBezTo>
                    <a:cubicBezTo>
                      <a:pt x="1163" y="1564"/>
                      <a:pt x="1124" y="1460"/>
                      <a:pt x="1124" y="1355"/>
                    </a:cubicBezTo>
                    <a:cubicBezTo>
                      <a:pt x="1085" y="911"/>
                      <a:pt x="1242" y="467"/>
                      <a:pt x="1568" y="154"/>
                    </a:cubicBezTo>
                    <a:cubicBezTo>
                      <a:pt x="1594" y="128"/>
                      <a:pt x="1620" y="101"/>
                      <a:pt x="1660" y="62"/>
                    </a:cubicBezTo>
                    <a:cubicBezTo>
                      <a:pt x="1673" y="49"/>
                      <a:pt x="1673" y="23"/>
                      <a:pt x="1660" y="10"/>
                    </a:cubicBezTo>
                    <a:cubicBezTo>
                      <a:pt x="1653" y="3"/>
                      <a:pt x="1643" y="0"/>
                      <a:pt x="1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5" name="Google Shape;145;p7"/>
          <p:cNvSpPr/>
          <p:nvPr/>
        </p:nvSpPr>
        <p:spPr>
          <a:xfrm rot="-554260">
            <a:off x="477109" y="424551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 rot="-554260">
            <a:off x="4859107" y="4356900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/>
          <p:nvPr/>
        </p:nvSpPr>
        <p:spPr>
          <a:xfrm rot="-554260">
            <a:off x="2536624" y="4928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 rot="-554260">
            <a:off x="7571574" y="443935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 rot="-554260">
            <a:off x="477109" y="14665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/>
          <p:nvPr/>
        </p:nvSpPr>
        <p:spPr>
          <a:xfrm rot="10800000" flipH="1">
            <a:off x="5090925" y="4117018"/>
            <a:ext cx="3994477" cy="1199932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-554252">
            <a:off x="4622133" y="35421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3567575" y="1219350"/>
            <a:ext cx="4826400" cy="2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4" name="Google Shape;154;p8"/>
          <p:cNvSpPr/>
          <p:nvPr/>
        </p:nvSpPr>
        <p:spPr>
          <a:xfrm flipH="1">
            <a:off x="-319481" y="-7"/>
            <a:ext cx="3701668" cy="1609957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 rot="-554260">
            <a:off x="8456999" y="286737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-554260">
            <a:off x="3452709" y="4641282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-554260">
            <a:off x="6816184" y="802482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2310925" y="-7750"/>
            <a:ext cx="806914" cy="1527286"/>
            <a:chOff x="7695325" y="-98162"/>
            <a:chExt cx="806914" cy="1527286"/>
          </a:xfrm>
        </p:grpSpPr>
        <p:sp>
          <p:nvSpPr>
            <p:cNvPr id="159" name="Google Shape;159;p8"/>
            <p:cNvSpPr/>
            <p:nvPr/>
          </p:nvSpPr>
          <p:spPr>
            <a:xfrm>
              <a:off x="8112175" y="-98162"/>
              <a:ext cx="9700" cy="1329531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/>
          <p:nvPr/>
        </p:nvSpPr>
        <p:spPr>
          <a:xfrm rot="4957398" flipH="1">
            <a:off x="6287188" y="-267155"/>
            <a:ext cx="4149658" cy="2795933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-554260">
            <a:off x="6844249" y="38852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9"/>
          <p:cNvGrpSpPr/>
          <p:nvPr/>
        </p:nvGrpSpPr>
        <p:grpSpPr>
          <a:xfrm>
            <a:off x="7176771" y="-64200"/>
            <a:ext cx="910721" cy="1951445"/>
            <a:chOff x="7483196" y="0"/>
            <a:chExt cx="910721" cy="1951445"/>
          </a:xfrm>
        </p:grpSpPr>
        <p:sp>
          <p:nvSpPr>
            <p:cNvPr id="174" name="Google Shape;174;p9"/>
            <p:cNvSpPr/>
            <p:nvPr/>
          </p:nvSpPr>
          <p:spPr>
            <a:xfrm>
              <a:off x="7934600" y="0"/>
              <a:ext cx="7900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" name="Google Shape;175;p9"/>
            <p:cNvGrpSpPr/>
            <p:nvPr/>
          </p:nvGrpSpPr>
          <p:grpSpPr>
            <a:xfrm>
              <a:off x="7483196" y="1056874"/>
              <a:ext cx="910721" cy="894571"/>
              <a:chOff x="9967321" y="-247226"/>
              <a:chExt cx="910721" cy="894571"/>
            </a:xfrm>
          </p:grpSpPr>
          <p:sp>
            <p:nvSpPr>
              <p:cNvPr id="176" name="Google Shape;176;p9"/>
              <p:cNvSpPr/>
              <p:nvPr/>
            </p:nvSpPr>
            <p:spPr>
              <a:xfrm>
                <a:off x="10180216" y="-247226"/>
                <a:ext cx="274869" cy="291704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812" extrusionOk="0">
                    <a:moveTo>
                      <a:pt x="486" y="1"/>
                    </a:moveTo>
                    <a:cubicBezTo>
                      <a:pt x="474" y="1"/>
                      <a:pt x="464" y="4"/>
                      <a:pt x="458" y="10"/>
                    </a:cubicBezTo>
                    <a:cubicBezTo>
                      <a:pt x="432" y="23"/>
                      <a:pt x="406" y="36"/>
                      <a:pt x="406" y="76"/>
                    </a:cubicBezTo>
                    <a:lnTo>
                      <a:pt x="14" y="3720"/>
                    </a:lnTo>
                    <a:cubicBezTo>
                      <a:pt x="1" y="3760"/>
                      <a:pt x="40" y="3799"/>
                      <a:pt x="79" y="3812"/>
                    </a:cubicBezTo>
                    <a:cubicBezTo>
                      <a:pt x="118" y="3812"/>
                      <a:pt x="144" y="3773"/>
                      <a:pt x="144" y="3746"/>
                    </a:cubicBezTo>
                    <a:lnTo>
                      <a:pt x="549" y="206"/>
                    </a:lnTo>
                    <a:lnTo>
                      <a:pt x="3449" y="2100"/>
                    </a:lnTo>
                    <a:cubicBezTo>
                      <a:pt x="3464" y="2113"/>
                      <a:pt x="3480" y="2118"/>
                      <a:pt x="3494" y="2118"/>
                    </a:cubicBezTo>
                    <a:cubicBezTo>
                      <a:pt x="3552" y="2118"/>
                      <a:pt x="3591" y="2025"/>
                      <a:pt x="3528" y="1983"/>
                    </a:cubicBezTo>
                    <a:lnTo>
                      <a:pt x="523" y="10"/>
                    </a:lnTo>
                    <a:cubicBezTo>
                      <a:pt x="510" y="4"/>
                      <a:pt x="497" y="1"/>
                      <a:pt x="4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10384157" y="357325"/>
                <a:ext cx="277011" cy="29002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790" extrusionOk="0">
                    <a:moveTo>
                      <a:pt x="3541" y="1"/>
                    </a:moveTo>
                    <a:cubicBezTo>
                      <a:pt x="3502" y="1"/>
                      <a:pt x="3462" y="27"/>
                      <a:pt x="3462" y="66"/>
                    </a:cubicBezTo>
                    <a:lnTo>
                      <a:pt x="2966" y="3580"/>
                    </a:lnTo>
                    <a:lnTo>
                      <a:pt x="118" y="1607"/>
                    </a:lnTo>
                    <a:cubicBezTo>
                      <a:pt x="106" y="1596"/>
                      <a:pt x="89" y="1589"/>
                      <a:pt x="72" y="1589"/>
                    </a:cubicBezTo>
                    <a:cubicBezTo>
                      <a:pt x="50" y="1589"/>
                      <a:pt x="28" y="1599"/>
                      <a:pt x="14" y="1621"/>
                    </a:cubicBezTo>
                    <a:cubicBezTo>
                      <a:pt x="1" y="1647"/>
                      <a:pt x="1" y="1699"/>
                      <a:pt x="40" y="1725"/>
                    </a:cubicBezTo>
                    <a:lnTo>
                      <a:pt x="2992" y="3776"/>
                    </a:lnTo>
                    <a:cubicBezTo>
                      <a:pt x="2992" y="3789"/>
                      <a:pt x="3018" y="3789"/>
                      <a:pt x="3031" y="3789"/>
                    </a:cubicBezTo>
                    <a:lnTo>
                      <a:pt x="3057" y="3789"/>
                    </a:lnTo>
                    <a:cubicBezTo>
                      <a:pt x="3084" y="3776"/>
                      <a:pt x="3097" y="3750"/>
                      <a:pt x="3097" y="3724"/>
                    </a:cubicBezTo>
                    <a:lnTo>
                      <a:pt x="3606" y="92"/>
                    </a:lnTo>
                    <a:cubicBezTo>
                      <a:pt x="3619" y="53"/>
                      <a:pt x="3580" y="14"/>
                      <a:pt x="35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10396171" y="-237507"/>
                <a:ext cx="273951" cy="286041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738" extrusionOk="0">
                    <a:moveTo>
                      <a:pt x="3162" y="1"/>
                    </a:moveTo>
                    <a:lnTo>
                      <a:pt x="40" y="1934"/>
                    </a:lnTo>
                    <a:cubicBezTo>
                      <a:pt x="13" y="1960"/>
                      <a:pt x="0" y="2000"/>
                      <a:pt x="13" y="2039"/>
                    </a:cubicBezTo>
                    <a:cubicBezTo>
                      <a:pt x="30" y="2064"/>
                      <a:pt x="58" y="2079"/>
                      <a:pt x="83" y="2079"/>
                    </a:cubicBezTo>
                    <a:cubicBezTo>
                      <a:pt x="96" y="2079"/>
                      <a:pt x="109" y="2074"/>
                      <a:pt x="118" y="2065"/>
                    </a:cubicBezTo>
                    <a:lnTo>
                      <a:pt x="3136" y="197"/>
                    </a:lnTo>
                    <a:lnTo>
                      <a:pt x="3423" y="3659"/>
                    </a:lnTo>
                    <a:cubicBezTo>
                      <a:pt x="3436" y="3698"/>
                      <a:pt x="3462" y="3737"/>
                      <a:pt x="3501" y="3737"/>
                    </a:cubicBezTo>
                    <a:lnTo>
                      <a:pt x="3514" y="3724"/>
                    </a:lnTo>
                    <a:cubicBezTo>
                      <a:pt x="3554" y="3724"/>
                      <a:pt x="3580" y="3685"/>
                      <a:pt x="3580" y="3646"/>
                    </a:cubicBezTo>
                    <a:lnTo>
                      <a:pt x="3279" y="66"/>
                    </a:lnTo>
                    <a:cubicBezTo>
                      <a:pt x="3279" y="40"/>
                      <a:pt x="3266" y="14"/>
                      <a:pt x="3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10171262" y="346305"/>
                <a:ext cx="273109" cy="287036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3751" extrusionOk="0">
                    <a:moveTo>
                      <a:pt x="78" y="1"/>
                    </a:moveTo>
                    <a:cubicBezTo>
                      <a:pt x="39" y="1"/>
                      <a:pt x="0" y="40"/>
                      <a:pt x="0" y="79"/>
                    </a:cubicBezTo>
                    <a:lnTo>
                      <a:pt x="209" y="3672"/>
                    </a:lnTo>
                    <a:cubicBezTo>
                      <a:pt x="209" y="3698"/>
                      <a:pt x="222" y="3724"/>
                      <a:pt x="248" y="3737"/>
                    </a:cubicBezTo>
                    <a:cubicBezTo>
                      <a:pt x="261" y="3737"/>
                      <a:pt x="274" y="3750"/>
                      <a:pt x="287" y="3750"/>
                    </a:cubicBezTo>
                    <a:cubicBezTo>
                      <a:pt x="301" y="3737"/>
                      <a:pt x="314" y="3737"/>
                      <a:pt x="327" y="3724"/>
                    </a:cubicBezTo>
                    <a:lnTo>
                      <a:pt x="3501" y="1882"/>
                    </a:lnTo>
                    <a:cubicBezTo>
                      <a:pt x="3569" y="1837"/>
                      <a:pt x="3520" y="1744"/>
                      <a:pt x="3455" y="1744"/>
                    </a:cubicBezTo>
                    <a:cubicBezTo>
                      <a:pt x="3444" y="1744"/>
                      <a:pt x="3434" y="1746"/>
                      <a:pt x="3423" y="1751"/>
                    </a:cubicBezTo>
                    <a:lnTo>
                      <a:pt x="353" y="3541"/>
                    </a:lnTo>
                    <a:lnTo>
                      <a:pt x="157" y="79"/>
                    </a:lnTo>
                    <a:cubicBezTo>
                      <a:pt x="157" y="27"/>
                      <a:pt x="118" y="1"/>
                      <a:pt x="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10581134" y="-36552"/>
                <a:ext cx="290939" cy="276399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3612" extrusionOk="0">
                    <a:moveTo>
                      <a:pt x="92" y="1"/>
                    </a:moveTo>
                    <a:cubicBezTo>
                      <a:pt x="52" y="1"/>
                      <a:pt x="13" y="27"/>
                      <a:pt x="0" y="66"/>
                    </a:cubicBezTo>
                    <a:cubicBezTo>
                      <a:pt x="0" y="105"/>
                      <a:pt x="26" y="144"/>
                      <a:pt x="65" y="144"/>
                    </a:cubicBezTo>
                    <a:lnTo>
                      <a:pt x="3593" y="641"/>
                    </a:lnTo>
                    <a:lnTo>
                      <a:pt x="1607" y="3489"/>
                    </a:lnTo>
                    <a:cubicBezTo>
                      <a:pt x="1581" y="3528"/>
                      <a:pt x="1594" y="3580"/>
                      <a:pt x="1633" y="3593"/>
                    </a:cubicBezTo>
                    <a:cubicBezTo>
                      <a:pt x="1633" y="3606"/>
                      <a:pt x="1659" y="3606"/>
                      <a:pt x="1672" y="3606"/>
                    </a:cubicBezTo>
                    <a:cubicBezTo>
                      <a:pt x="1679" y="3610"/>
                      <a:pt x="1686" y="3611"/>
                      <a:pt x="1693" y="3611"/>
                    </a:cubicBezTo>
                    <a:cubicBezTo>
                      <a:pt x="1711" y="3611"/>
                      <a:pt x="1728" y="3599"/>
                      <a:pt x="1738" y="3580"/>
                    </a:cubicBezTo>
                    <a:lnTo>
                      <a:pt x="3788" y="615"/>
                    </a:lnTo>
                    <a:cubicBezTo>
                      <a:pt x="3802" y="602"/>
                      <a:pt x="3802" y="562"/>
                      <a:pt x="3788" y="549"/>
                    </a:cubicBezTo>
                    <a:cubicBezTo>
                      <a:pt x="3775" y="523"/>
                      <a:pt x="3749" y="510"/>
                      <a:pt x="3723" y="497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9967321" y="156599"/>
                <a:ext cx="291627" cy="27884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644" extrusionOk="0">
                    <a:moveTo>
                      <a:pt x="2199" y="0"/>
                    </a:moveTo>
                    <a:cubicBezTo>
                      <a:pt x="2177" y="0"/>
                      <a:pt x="2158" y="14"/>
                      <a:pt x="2143" y="37"/>
                    </a:cubicBezTo>
                    <a:lnTo>
                      <a:pt x="13" y="2924"/>
                    </a:lnTo>
                    <a:cubicBezTo>
                      <a:pt x="0" y="2950"/>
                      <a:pt x="0" y="2976"/>
                      <a:pt x="13" y="3002"/>
                    </a:cubicBezTo>
                    <a:cubicBezTo>
                      <a:pt x="13" y="3029"/>
                      <a:pt x="39" y="3042"/>
                      <a:pt x="65" y="3042"/>
                    </a:cubicBezTo>
                    <a:lnTo>
                      <a:pt x="3684" y="3643"/>
                    </a:lnTo>
                    <a:lnTo>
                      <a:pt x="3710" y="3643"/>
                    </a:lnTo>
                    <a:cubicBezTo>
                      <a:pt x="3714" y="3643"/>
                      <a:pt x="3718" y="3643"/>
                      <a:pt x="3722" y="3643"/>
                    </a:cubicBezTo>
                    <a:cubicBezTo>
                      <a:pt x="3803" y="3643"/>
                      <a:pt x="3811" y="3511"/>
                      <a:pt x="3723" y="3499"/>
                    </a:cubicBezTo>
                    <a:lnTo>
                      <a:pt x="209" y="2924"/>
                    </a:lnTo>
                    <a:lnTo>
                      <a:pt x="2260" y="129"/>
                    </a:lnTo>
                    <a:cubicBezTo>
                      <a:pt x="2286" y="89"/>
                      <a:pt x="2273" y="37"/>
                      <a:pt x="2247" y="24"/>
                    </a:cubicBezTo>
                    <a:cubicBezTo>
                      <a:pt x="2231" y="8"/>
                      <a:pt x="2214" y="0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0595062" y="149099"/>
                <a:ext cx="282980" cy="284281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715" extrusionOk="0">
                    <a:moveTo>
                      <a:pt x="1378" y="1"/>
                    </a:moveTo>
                    <a:cubicBezTo>
                      <a:pt x="1322" y="1"/>
                      <a:pt x="1273" y="65"/>
                      <a:pt x="1320" y="122"/>
                    </a:cubicBezTo>
                    <a:lnTo>
                      <a:pt x="3476" y="2931"/>
                    </a:lnTo>
                    <a:lnTo>
                      <a:pt x="66" y="3558"/>
                    </a:lnTo>
                    <a:cubicBezTo>
                      <a:pt x="27" y="3571"/>
                      <a:pt x="1" y="3610"/>
                      <a:pt x="1" y="3649"/>
                    </a:cubicBezTo>
                    <a:cubicBezTo>
                      <a:pt x="14" y="3675"/>
                      <a:pt x="40" y="3701"/>
                      <a:pt x="79" y="3714"/>
                    </a:cubicBezTo>
                    <a:lnTo>
                      <a:pt x="92" y="3714"/>
                    </a:lnTo>
                    <a:lnTo>
                      <a:pt x="3620" y="3061"/>
                    </a:lnTo>
                    <a:cubicBezTo>
                      <a:pt x="3672" y="3048"/>
                      <a:pt x="3698" y="2983"/>
                      <a:pt x="3672" y="2944"/>
                    </a:cubicBezTo>
                    <a:lnTo>
                      <a:pt x="1438" y="31"/>
                    </a:lnTo>
                    <a:cubicBezTo>
                      <a:pt x="1420" y="9"/>
                      <a:pt x="1399" y="1"/>
                      <a:pt x="1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9967321" y="-32725"/>
                <a:ext cx="284434" cy="282138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3687" extrusionOk="0">
                    <a:moveTo>
                      <a:pt x="3635" y="0"/>
                    </a:moveTo>
                    <a:cubicBezTo>
                      <a:pt x="3630" y="0"/>
                      <a:pt x="3624" y="1"/>
                      <a:pt x="3619" y="3"/>
                    </a:cubicBezTo>
                    <a:lnTo>
                      <a:pt x="65" y="565"/>
                    </a:lnTo>
                    <a:cubicBezTo>
                      <a:pt x="39" y="565"/>
                      <a:pt x="13" y="578"/>
                      <a:pt x="0" y="604"/>
                    </a:cubicBezTo>
                    <a:cubicBezTo>
                      <a:pt x="0" y="630"/>
                      <a:pt x="0" y="656"/>
                      <a:pt x="13" y="682"/>
                    </a:cubicBezTo>
                    <a:lnTo>
                      <a:pt x="2169" y="3648"/>
                    </a:lnTo>
                    <a:cubicBezTo>
                      <a:pt x="2182" y="3674"/>
                      <a:pt x="2195" y="3687"/>
                      <a:pt x="2221" y="3687"/>
                    </a:cubicBezTo>
                    <a:cubicBezTo>
                      <a:pt x="2234" y="3687"/>
                      <a:pt x="2260" y="3674"/>
                      <a:pt x="2273" y="3674"/>
                    </a:cubicBezTo>
                    <a:cubicBezTo>
                      <a:pt x="2299" y="3648"/>
                      <a:pt x="2312" y="3595"/>
                      <a:pt x="2286" y="3569"/>
                    </a:cubicBezTo>
                    <a:lnTo>
                      <a:pt x="209" y="695"/>
                    </a:lnTo>
                    <a:lnTo>
                      <a:pt x="3632" y="147"/>
                    </a:lnTo>
                    <a:cubicBezTo>
                      <a:pt x="3717" y="147"/>
                      <a:pt x="3700" y="0"/>
                      <a:pt x="36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127260" y="-93486"/>
                <a:ext cx="614858" cy="613787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8021" extrusionOk="0">
                    <a:moveTo>
                      <a:pt x="4024" y="0"/>
                    </a:moveTo>
                    <a:cubicBezTo>
                      <a:pt x="1803" y="0"/>
                      <a:pt x="0" y="1790"/>
                      <a:pt x="0" y="4011"/>
                    </a:cubicBezTo>
                    <a:cubicBezTo>
                      <a:pt x="0" y="6231"/>
                      <a:pt x="1803" y="8021"/>
                      <a:pt x="4024" y="8021"/>
                    </a:cubicBezTo>
                    <a:cubicBezTo>
                      <a:pt x="6232" y="8021"/>
                      <a:pt x="8034" y="6231"/>
                      <a:pt x="8034" y="4011"/>
                    </a:cubicBezTo>
                    <a:cubicBezTo>
                      <a:pt x="8034" y="1790"/>
                      <a:pt x="6232" y="0"/>
                      <a:pt x="40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10053260" y="-72901"/>
                <a:ext cx="666817" cy="57124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7465" extrusionOk="0">
                    <a:moveTo>
                      <a:pt x="4991" y="45"/>
                    </a:moveTo>
                    <a:cubicBezTo>
                      <a:pt x="7016" y="45"/>
                      <a:pt x="8675" y="1704"/>
                      <a:pt x="8675" y="3742"/>
                    </a:cubicBezTo>
                    <a:cubicBezTo>
                      <a:pt x="8675" y="5969"/>
                      <a:pt x="6857" y="7443"/>
                      <a:pt x="4956" y="7443"/>
                    </a:cubicBezTo>
                    <a:cubicBezTo>
                      <a:pt x="4048" y="7443"/>
                      <a:pt x="3121" y="7106"/>
                      <a:pt x="2365" y="6354"/>
                    </a:cubicBezTo>
                    <a:cubicBezTo>
                      <a:pt x="40" y="4029"/>
                      <a:pt x="1699" y="45"/>
                      <a:pt x="4991" y="45"/>
                    </a:cubicBezTo>
                    <a:close/>
                    <a:moveTo>
                      <a:pt x="4959" y="1"/>
                    </a:moveTo>
                    <a:cubicBezTo>
                      <a:pt x="4042" y="1"/>
                      <a:pt x="3109" y="342"/>
                      <a:pt x="2352" y="1103"/>
                    </a:cubicBezTo>
                    <a:cubicBezTo>
                      <a:pt x="1" y="3454"/>
                      <a:pt x="1660" y="7465"/>
                      <a:pt x="4991" y="7465"/>
                    </a:cubicBezTo>
                    <a:cubicBezTo>
                      <a:pt x="7042" y="7465"/>
                      <a:pt x="8714" y="5792"/>
                      <a:pt x="8714" y="3742"/>
                    </a:cubicBezTo>
                    <a:cubicBezTo>
                      <a:pt x="8714" y="1489"/>
                      <a:pt x="6874" y="1"/>
                      <a:pt x="4959" y="1"/>
                    </a:cubicBezTo>
                    <a:close/>
                  </a:path>
                </a:pathLst>
              </a:custGeom>
              <a:solidFill>
                <a:srgbClr val="5A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62232" y="-33031"/>
                <a:ext cx="517904" cy="491351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421" extrusionOk="0">
                    <a:moveTo>
                      <a:pt x="3557" y="1"/>
                    </a:moveTo>
                    <a:cubicBezTo>
                      <a:pt x="2986" y="1"/>
                      <a:pt x="2410" y="153"/>
                      <a:pt x="1895" y="464"/>
                    </a:cubicBezTo>
                    <a:cubicBezTo>
                      <a:pt x="562" y="1274"/>
                      <a:pt x="1" y="2907"/>
                      <a:pt x="562" y="4357"/>
                    </a:cubicBezTo>
                    <a:cubicBezTo>
                      <a:pt x="1042" y="5613"/>
                      <a:pt x="2250" y="6420"/>
                      <a:pt x="3568" y="6420"/>
                    </a:cubicBezTo>
                    <a:cubicBezTo>
                      <a:pt x="3757" y="6420"/>
                      <a:pt x="3949" y="6403"/>
                      <a:pt x="4142" y="6369"/>
                    </a:cubicBezTo>
                    <a:cubicBezTo>
                      <a:pt x="5657" y="6094"/>
                      <a:pt x="6767" y="4762"/>
                      <a:pt x="6767" y="3221"/>
                    </a:cubicBezTo>
                    <a:cubicBezTo>
                      <a:pt x="6767" y="2424"/>
                      <a:pt x="6480" y="1666"/>
                      <a:pt x="5957" y="1078"/>
                    </a:cubicBezTo>
                    <a:cubicBezTo>
                      <a:pt x="5329" y="370"/>
                      <a:pt x="4448" y="1"/>
                      <a:pt x="3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10183200" y="-14283"/>
                <a:ext cx="496937" cy="473062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6182" extrusionOk="0">
                    <a:moveTo>
                      <a:pt x="3531" y="1"/>
                    </a:moveTo>
                    <a:cubicBezTo>
                      <a:pt x="2710" y="1"/>
                      <a:pt x="1891" y="315"/>
                      <a:pt x="1268" y="938"/>
                    </a:cubicBezTo>
                    <a:cubicBezTo>
                      <a:pt x="53" y="2153"/>
                      <a:pt x="1" y="4086"/>
                      <a:pt x="1137" y="5353"/>
                    </a:cubicBezTo>
                    <a:cubicBezTo>
                      <a:pt x="1774" y="5925"/>
                      <a:pt x="2527" y="6182"/>
                      <a:pt x="3264" y="6182"/>
                    </a:cubicBezTo>
                    <a:cubicBezTo>
                      <a:pt x="4919" y="6182"/>
                      <a:pt x="6493" y="4891"/>
                      <a:pt x="6493" y="2976"/>
                    </a:cubicBezTo>
                    <a:cubicBezTo>
                      <a:pt x="6493" y="2179"/>
                      <a:pt x="6206" y="1408"/>
                      <a:pt x="5670" y="820"/>
                    </a:cubicBezTo>
                    <a:cubicBezTo>
                      <a:pt x="5060" y="272"/>
                      <a:pt x="4295" y="1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2892925" y="2062850"/>
            <a:ext cx="5366700" cy="8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subTitle" idx="1"/>
          </p:nvPr>
        </p:nvSpPr>
        <p:spPr>
          <a:xfrm>
            <a:off x="2892975" y="2982088"/>
            <a:ext cx="53667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" name="Google Shape;190;p9"/>
          <p:cNvSpPr/>
          <p:nvPr/>
        </p:nvSpPr>
        <p:spPr>
          <a:xfrm rot="10800000">
            <a:off x="138323" y="4207955"/>
            <a:ext cx="3842376" cy="97504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"/>
          <p:cNvSpPr/>
          <p:nvPr/>
        </p:nvSpPr>
        <p:spPr>
          <a:xfrm rot="-554260">
            <a:off x="4317834" y="6444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"/>
          <p:cNvSpPr/>
          <p:nvPr/>
        </p:nvSpPr>
        <p:spPr>
          <a:xfrm rot="-554252">
            <a:off x="427008" y="206171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"/>
          <p:cNvSpPr/>
          <p:nvPr/>
        </p:nvSpPr>
        <p:spPr>
          <a:xfrm rot="-554260">
            <a:off x="7329309" y="46041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 hasCustomPrompt="1"/>
          </p:nvPr>
        </p:nvSpPr>
        <p:spPr>
          <a:xfrm>
            <a:off x="3483575" y="1628550"/>
            <a:ext cx="4536900" cy="1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8" name="Google Shape;198;p11"/>
          <p:cNvSpPr txBox="1">
            <a:spLocks noGrp="1"/>
          </p:cNvSpPr>
          <p:nvPr>
            <p:ph type="body" idx="1"/>
          </p:nvPr>
        </p:nvSpPr>
        <p:spPr>
          <a:xfrm>
            <a:off x="3483575" y="3028950"/>
            <a:ext cx="4536900" cy="4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7711192" y="-892410"/>
            <a:ext cx="714068" cy="2385199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 rot="-5400000">
            <a:off x="5635701" y="-779981"/>
            <a:ext cx="339520" cy="1785772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 rot="-4914955" flipH="1">
            <a:off x="-1679063" y="3695183"/>
            <a:ext cx="4149748" cy="2795954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11"/>
          <p:cNvGrpSpPr/>
          <p:nvPr/>
        </p:nvGrpSpPr>
        <p:grpSpPr>
          <a:xfrm flipH="1">
            <a:off x="-245897" y="-432210"/>
            <a:ext cx="2128540" cy="1965525"/>
            <a:chOff x="7164153" y="-355122"/>
            <a:chExt cx="2128540" cy="1965525"/>
          </a:xfrm>
        </p:grpSpPr>
        <p:sp>
          <p:nvSpPr>
            <p:cNvPr id="203" name="Google Shape;203;p11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1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1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1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1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1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1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1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11"/>
          <p:cNvSpPr/>
          <p:nvPr/>
        </p:nvSpPr>
        <p:spPr>
          <a:xfrm rot="-554260">
            <a:off x="3010609" y="10717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"/>
          <p:cNvSpPr/>
          <p:nvPr/>
        </p:nvSpPr>
        <p:spPr>
          <a:xfrm rot="-554252">
            <a:off x="5076570" y="635839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"/>
          <p:cNvSpPr/>
          <p:nvPr/>
        </p:nvSpPr>
        <p:spPr>
          <a:xfrm rot="-554260">
            <a:off x="7596774" y="41726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1"/>
          <p:cNvSpPr/>
          <p:nvPr/>
        </p:nvSpPr>
        <p:spPr>
          <a:xfrm rot="-554260">
            <a:off x="5066109" y="42986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1"/>
          <p:cNvGrpSpPr/>
          <p:nvPr/>
        </p:nvGrpSpPr>
        <p:grpSpPr>
          <a:xfrm>
            <a:off x="7692834" y="-219061"/>
            <a:ext cx="910721" cy="2131332"/>
            <a:chOff x="7483196" y="-179886"/>
            <a:chExt cx="910721" cy="2131332"/>
          </a:xfrm>
        </p:grpSpPr>
        <p:sp>
          <p:nvSpPr>
            <p:cNvPr id="223" name="Google Shape;223;p11"/>
            <p:cNvSpPr/>
            <p:nvPr/>
          </p:nvSpPr>
          <p:spPr>
            <a:xfrm>
              <a:off x="7934588" y="-179886"/>
              <a:ext cx="7925" cy="1411250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11"/>
            <p:cNvGrpSpPr/>
            <p:nvPr/>
          </p:nvGrpSpPr>
          <p:grpSpPr>
            <a:xfrm>
              <a:off x="7483196" y="1056874"/>
              <a:ext cx="910721" cy="894571"/>
              <a:chOff x="9967321" y="-247226"/>
              <a:chExt cx="910721" cy="894571"/>
            </a:xfrm>
          </p:grpSpPr>
          <p:sp>
            <p:nvSpPr>
              <p:cNvPr id="225" name="Google Shape;225;p11"/>
              <p:cNvSpPr/>
              <p:nvPr/>
            </p:nvSpPr>
            <p:spPr>
              <a:xfrm>
                <a:off x="10180216" y="-247226"/>
                <a:ext cx="274869" cy="291704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812" extrusionOk="0">
                    <a:moveTo>
                      <a:pt x="486" y="1"/>
                    </a:moveTo>
                    <a:cubicBezTo>
                      <a:pt x="474" y="1"/>
                      <a:pt x="464" y="4"/>
                      <a:pt x="458" y="10"/>
                    </a:cubicBezTo>
                    <a:cubicBezTo>
                      <a:pt x="432" y="23"/>
                      <a:pt x="406" y="36"/>
                      <a:pt x="406" y="76"/>
                    </a:cubicBezTo>
                    <a:lnTo>
                      <a:pt x="14" y="3720"/>
                    </a:lnTo>
                    <a:cubicBezTo>
                      <a:pt x="1" y="3760"/>
                      <a:pt x="40" y="3799"/>
                      <a:pt x="79" y="3812"/>
                    </a:cubicBezTo>
                    <a:cubicBezTo>
                      <a:pt x="118" y="3812"/>
                      <a:pt x="144" y="3773"/>
                      <a:pt x="144" y="3746"/>
                    </a:cubicBezTo>
                    <a:lnTo>
                      <a:pt x="549" y="206"/>
                    </a:lnTo>
                    <a:lnTo>
                      <a:pt x="3449" y="2100"/>
                    </a:lnTo>
                    <a:cubicBezTo>
                      <a:pt x="3464" y="2113"/>
                      <a:pt x="3480" y="2118"/>
                      <a:pt x="3494" y="2118"/>
                    </a:cubicBezTo>
                    <a:cubicBezTo>
                      <a:pt x="3552" y="2118"/>
                      <a:pt x="3591" y="2025"/>
                      <a:pt x="3528" y="1983"/>
                    </a:cubicBezTo>
                    <a:lnTo>
                      <a:pt x="523" y="10"/>
                    </a:lnTo>
                    <a:cubicBezTo>
                      <a:pt x="510" y="4"/>
                      <a:pt x="497" y="1"/>
                      <a:pt x="4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>
                <a:off x="10384157" y="357325"/>
                <a:ext cx="277011" cy="29002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790" extrusionOk="0">
                    <a:moveTo>
                      <a:pt x="3541" y="1"/>
                    </a:moveTo>
                    <a:cubicBezTo>
                      <a:pt x="3502" y="1"/>
                      <a:pt x="3462" y="27"/>
                      <a:pt x="3462" y="66"/>
                    </a:cubicBezTo>
                    <a:lnTo>
                      <a:pt x="2966" y="3580"/>
                    </a:lnTo>
                    <a:lnTo>
                      <a:pt x="118" y="1607"/>
                    </a:lnTo>
                    <a:cubicBezTo>
                      <a:pt x="106" y="1596"/>
                      <a:pt x="89" y="1589"/>
                      <a:pt x="72" y="1589"/>
                    </a:cubicBezTo>
                    <a:cubicBezTo>
                      <a:pt x="50" y="1589"/>
                      <a:pt x="28" y="1599"/>
                      <a:pt x="14" y="1621"/>
                    </a:cubicBezTo>
                    <a:cubicBezTo>
                      <a:pt x="1" y="1647"/>
                      <a:pt x="1" y="1699"/>
                      <a:pt x="40" y="1725"/>
                    </a:cubicBezTo>
                    <a:lnTo>
                      <a:pt x="2992" y="3776"/>
                    </a:lnTo>
                    <a:cubicBezTo>
                      <a:pt x="2992" y="3789"/>
                      <a:pt x="3018" y="3789"/>
                      <a:pt x="3031" y="3789"/>
                    </a:cubicBezTo>
                    <a:lnTo>
                      <a:pt x="3057" y="3789"/>
                    </a:lnTo>
                    <a:cubicBezTo>
                      <a:pt x="3084" y="3776"/>
                      <a:pt x="3097" y="3750"/>
                      <a:pt x="3097" y="3724"/>
                    </a:cubicBezTo>
                    <a:lnTo>
                      <a:pt x="3606" y="92"/>
                    </a:lnTo>
                    <a:cubicBezTo>
                      <a:pt x="3619" y="53"/>
                      <a:pt x="3580" y="14"/>
                      <a:pt x="35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>
                <a:off x="10396171" y="-237507"/>
                <a:ext cx="273951" cy="286041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738" extrusionOk="0">
                    <a:moveTo>
                      <a:pt x="3162" y="1"/>
                    </a:moveTo>
                    <a:lnTo>
                      <a:pt x="40" y="1934"/>
                    </a:lnTo>
                    <a:cubicBezTo>
                      <a:pt x="13" y="1960"/>
                      <a:pt x="0" y="2000"/>
                      <a:pt x="13" y="2039"/>
                    </a:cubicBezTo>
                    <a:cubicBezTo>
                      <a:pt x="30" y="2064"/>
                      <a:pt x="58" y="2079"/>
                      <a:pt x="83" y="2079"/>
                    </a:cubicBezTo>
                    <a:cubicBezTo>
                      <a:pt x="96" y="2079"/>
                      <a:pt x="109" y="2074"/>
                      <a:pt x="118" y="2065"/>
                    </a:cubicBezTo>
                    <a:lnTo>
                      <a:pt x="3136" y="197"/>
                    </a:lnTo>
                    <a:lnTo>
                      <a:pt x="3423" y="3659"/>
                    </a:lnTo>
                    <a:cubicBezTo>
                      <a:pt x="3436" y="3698"/>
                      <a:pt x="3462" y="3737"/>
                      <a:pt x="3501" y="3737"/>
                    </a:cubicBezTo>
                    <a:lnTo>
                      <a:pt x="3514" y="3724"/>
                    </a:lnTo>
                    <a:cubicBezTo>
                      <a:pt x="3554" y="3724"/>
                      <a:pt x="3580" y="3685"/>
                      <a:pt x="3580" y="3646"/>
                    </a:cubicBezTo>
                    <a:lnTo>
                      <a:pt x="3279" y="66"/>
                    </a:lnTo>
                    <a:cubicBezTo>
                      <a:pt x="3279" y="40"/>
                      <a:pt x="3266" y="14"/>
                      <a:pt x="3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1"/>
              <p:cNvSpPr/>
              <p:nvPr/>
            </p:nvSpPr>
            <p:spPr>
              <a:xfrm>
                <a:off x="10171262" y="346305"/>
                <a:ext cx="273109" cy="287036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3751" extrusionOk="0">
                    <a:moveTo>
                      <a:pt x="78" y="1"/>
                    </a:moveTo>
                    <a:cubicBezTo>
                      <a:pt x="39" y="1"/>
                      <a:pt x="0" y="40"/>
                      <a:pt x="0" y="79"/>
                    </a:cubicBezTo>
                    <a:lnTo>
                      <a:pt x="209" y="3672"/>
                    </a:lnTo>
                    <a:cubicBezTo>
                      <a:pt x="209" y="3698"/>
                      <a:pt x="222" y="3724"/>
                      <a:pt x="248" y="3737"/>
                    </a:cubicBezTo>
                    <a:cubicBezTo>
                      <a:pt x="261" y="3737"/>
                      <a:pt x="274" y="3750"/>
                      <a:pt x="287" y="3750"/>
                    </a:cubicBezTo>
                    <a:cubicBezTo>
                      <a:pt x="301" y="3737"/>
                      <a:pt x="314" y="3737"/>
                      <a:pt x="327" y="3724"/>
                    </a:cubicBezTo>
                    <a:lnTo>
                      <a:pt x="3501" y="1882"/>
                    </a:lnTo>
                    <a:cubicBezTo>
                      <a:pt x="3569" y="1837"/>
                      <a:pt x="3520" y="1744"/>
                      <a:pt x="3455" y="1744"/>
                    </a:cubicBezTo>
                    <a:cubicBezTo>
                      <a:pt x="3444" y="1744"/>
                      <a:pt x="3434" y="1746"/>
                      <a:pt x="3423" y="1751"/>
                    </a:cubicBezTo>
                    <a:lnTo>
                      <a:pt x="353" y="3541"/>
                    </a:lnTo>
                    <a:lnTo>
                      <a:pt x="157" y="79"/>
                    </a:lnTo>
                    <a:cubicBezTo>
                      <a:pt x="157" y="27"/>
                      <a:pt x="118" y="1"/>
                      <a:pt x="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1"/>
              <p:cNvSpPr/>
              <p:nvPr/>
            </p:nvSpPr>
            <p:spPr>
              <a:xfrm>
                <a:off x="10581134" y="-36552"/>
                <a:ext cx="290939" cy="276399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3612" extrusionOk="0">
                    <a:moveTo>
                      <a:pt x="92" y="1"/>
                    </a:moveTo>
                    <a:cubicBezTo>
                      <a:pt x="52" y="1"/>
                      <a:pt x="13" y="27"/>
                      <a:pt x="0" y="66"/>
                    </a:cubicBezTo>
                    <a:cubicBezTo>
                      <a:pt x="0" y="105"/>
                      <a:pt x="26" y="144"/>
                      <a:pt x="65" y="144"/>
                    </a:cubicBezTo>
                    <a:lnTo>
                      <a:pt x="3593" y="641"/>
                    </a:lnTo>
                    <a:lnTo>
                      <a:pt x="1607" y="3489"/>
                    </a:lnTo>
                    <a:cubicBezTo>
                      <a:pt x="1581" y="3528"/>
                      <a:pt x="1594" y="3580"/>
                      <a:pt x="1633" y="3593"/>
                    </a:cubicBezTo>
                    <a:cubicBezTo>
                      <a:pt x="1633" y="3606"/>
                      <a:pt x="1659" y="3606"/>
                      <a:pt x="1672" y="3606"/>
                    </a:cubicBezTo>
                    <a:cubicBezTo>
                      <a:pt x="1679" y="3610"/>
                      <a:pt x="1686" y="3611"/>
                      <a:pt x="1693" y="3611"/>
                    </a:cubicBezTo>
                    <a:cubicBezTo>
                      <a:pt x="1711" y="3611"/>
                      <a:pt x="1728" y="3599"/>
                      <a:pt x="1738" y="3580"/>
                    </a:cubicBezTo>
                    <a:lnTo>
                      <a:pt x="3788" y="615"/>
                    </a:lnTo>
                    <a:cubicBezTo>
                      <a:pt x="3802" y="602"/>
                      <a:pt x="3802" y="562"/>
                      <a:pt x="3788" y="549"/>
                    </a:cubicBezTo>
                    <a:cubicBezTo>
                      <a:pt x="3775" y="523"/>
                      <a:pt x="3749" y="510"/>
                      <a:pt x="3723" y="497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>
                <a:off x="9967321" y="156599"/>
                <a:ext cx="291627" cy="27884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644" extrusionOk="0">
                    <a:moveTo>
                      <a:pt x="2199" y="0"/>
                    </a:moveTo>
                    <a:cubicBezTo>
                      <a:pt x="2177" y="0"/>
                      <a:pt x="2158" y="14"/>
                      <a:pt x="2143" y="37"/>
                    </a:cubicBezTo>
                    <a:lnTo>
                      <a:pt x="13" y="2924"/>
                    </a:lnTo>
                    <a:cubicBezTo>
                      <a:pt x="0" y="2950"/>
                      <a:pt x="0" y="2976"/>
                      <a:pt x="13" y="3002"/>
                    </a:cubicBezTo>
                    <a:cubicBezTo>
                      <a:pt x="13" y="3029"/>
                      <a:pt x="39" y="3042"/>
                      <a:pt x="65" y="3042"/>
                    </a:cubicBezTo>
                    <a:lnTo>
                      <a:pt x="3684" y="3643"/>
                    </a:lnTo>
                    <a:lnTo>
                      <a:pt x="3710" y="3643"/>
                    </a:lnTo>
                    <a:cubicBezTo>
                      <a:pt x="3714" y="3643"/>
                      <a:pt x="3718" y="3643"/>
                      <a:pt x="3722" y="3643"/>
                    </a:cubicBezTo>
                    <a:cubicBezTo>
                      <a:pt x="3803" y="3643"/>
                      <a:pt x="3811" y="3511"/>
                      <a:pt x="3723" y="3499"/>
                    </a:cubicBezTo>
                    <a:lnTo>
                      <a:pt x="209" y="2924"/>
                    </a:lnTo>
                    <a:lnTo>
                      <a:pt x="2260" y="129"/>
                    </a:lnTo>
                    <a:cubicBezTo>
                      <a:pt x="2286" y="89"/>
                      <a:pt x="2273" y="37"/>
                      <a:pt x="2247" y="24"/>
                    </a:cubicBezTo>
                    <a:cubicBezTo>
                      <a:pt x="2231" y="8"/>
                      <a:pt x="2214" y="0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>
                <a:off x="10595062" y="149099"/>
                <a:ext cx="282980" cy="284281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715" extrusionOk="0">
                    <a:moveTo>
                      <a:pt x="1378" y="1"/>
                    </a:moveTo>
                    <a:cubicBezTo>
                      <a:pt x="1322" y="1"/>
                      <a:pt x="1273" y="65"/>
                      <a:pt x="1320" y="122"/>
                    </a:cubicBezTo>
                    <a:lnTo>
                      <a:pt x="3476" y="2931"/>
                    </a:lnTo>
                    <a:lnTo>
                      <a:pt x="66" y="3558"/>
                    </a:lnTo>
                    <a:cubicBezTo>
                      <a:pt x="27" y="3571"/>
                      <a:pt x="1" y="3610"/>
                      <a:pt x="1" y="3649"/>
                    </a:cubicBezTo>
                    <a:cubicBezTo>
                      <a:pt x="14" y="3675"/>
                      <a:pt x="40" y="3701"/>
                      <a:pt x="79" y="3714"/>
                    </a:cubicBezTo>
                    <a:lnTo>
                      <a:pt x="92" y="3714"/>
                    </a:lnTo>
                    <a:lnTo>
                      <a:pt x="3620" y="3061"/>
                    </a:lnTo>
                    <a:cubicBezTo>
                      <a:pt x="3672" y="3048"/>
                      <a:pt x="3698" y="2983"/>
                      <a:pt x="3672" y="2944"/>
                    </a:cubicBezTo>
                    <a:lnTo>
                      <a:pt x="1438" y="31"/>
                    </a:lnTo>
                    <a:cubicBezTo>
                      <a:pt x="1420" y="9"/>
                      <a:pt x="1399" y="1"/>
                      <a:pt x="1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>
                <a:off x="9967321" y="-32725"/>
                <a:ext cx="284434" cy="282138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3687" extrusionOk="0">
                    <a:moveTo>
                      <a:pt x="3635" y="0"/>
                    </a:moveTo>
                    <a:cubicBezTo>
                      <a:pt x="3630" y="0"/>
                      <a:pt x="3624" y="1"/>
                      <a:pt x="3619" y="3"/>
                    </a:cubicBezTo>
                    <a:lnTo>
                      <a:pt x="65" y="565"/>
                    </a:lnTo>
                    <a:cubicBezTo>
                      <a:pt x="39" y="565"/>
                      <a:pt x="13" y="578"/>
                      <a:pt x="0" y="604"/>
                    </a:cubicBezTo>
                    <a:cubicBezTo>
                      <a:pt x="0" y="630"/>
                      <a:pt x="0" y="656"/>
                      <a:pt x="13" y="682"/>
                    </a:cubicBezTo>
                    <a:lnTo>
                      <a:pt x="2169" y="3648"/>
                    </a:lnTo>
                    <a:cubicBezTo>
                      <a:pt x="2182" y="3674"/>
                      <a:pt x="2195" y="3687"/>
                      <a:pt x="2221" y="3687"/>
                    </a:cubicBezTo>
                    <a:cubicBezTo>
                      <a:pt x="2234" y="3687"/>
                      <a:pt x="2260" y="3674"/>
                      <a:pt x="2273" y="3674"/>
                    </a:cubicBezTo>
                    <a:cubicBezTo>
                      <a:pt x="2299" y="3648"/>
                      <a:pt x="2312" y="3595"/>
                      <a:pt x="2286" y="3569"/>
                    </a:cubicBezTo>
                    <a:lnTo>
                      <a:pt x="209" y="695"/>
                    </a:lnTo>
                    <a:lnTo>
                      <a:pt x="3632" y="147"/>
                    </a:lnTo>
                    <a:cubicBezTo>
                      <a:pt x="3717" y="147"/>
                      <a:pt x="3700" y="0"/>
                      <a:pt x="36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>
                <a:off x="10127260" y="-93486"/>
                <a:ext cx="614858" cy="613787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8021" extrusionOk="0">
                    <a:moveTo>
                      <a:pt x="4024" y="0"/>
                    </a:moveTo>
                    <a:cubicBezTo>
                      <a:pt x="1803" y="0"/>
                      <a:pt x="0" y="1790"/>
                      <a:pt x="0" y="4011"/>
                    </a:cubicBezTo>
                    <a:cubicBezTo>
                      <a:pt x="0" y="6231"/>
                      <a:pt x="1803" y="8021"/>
                      <a:pt x="4024" y="8021"/>
                    </a:cubicBezTo>
                    <a:cubicBezTo>
                      <a:pt x="6232" y="8021"/>
                      <a:pt x="8034" y="6231"/>
                      <a:pt x="8034" y="4011"/>
                    </a:cubicBezTo>
                    <a:cubicBezTo>
                      <a:pt x="8034" y="1790"/>
                      <a:pt x="6232" y="0"/>
                      <a:pt x="40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1"/>
              <p:cNvSpPr/>
              <p:nvPr/>
            </p:nvSpPr>
            <p:spPr>
              <a:xfrm>
                <a:off x="10053260" y="-72901"/>
                <a:ext cx="666817" cy="57124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7465" extrusionOk="0">
                    <a:moveTo>
                      <a:pt x="4991" y="45"/>
                    </a:moveTo>
                    <a:cubicBezTo>
                      <a:pt x="7016" y="45"/>
                      <a:pt x="8675" y="1704"/>
                      <a:pt x="8675" y="3742"/>
                    </a:cubicBezTo>
                    <a:cubicBezTo>
                      <a:pt x="8675" y="5969"/>
                      <a:pt x="6857" y="7443"/>
                      <a:pt x="4956" y="7443"/>
                    </a:cubicBezTo>
                    <a:cubicBezTo>
                      <a:pt x="4048" y="7443"/>
                      <a:pt x="3121" y="7106"/>
                      <a:pt x="2365" y="6354"/>
                    </a:cubicBezTo>
                    <a:cubicBezTo>
                      <a:pt x="40" y="4029"/>
                      <a:pt x="1699" y="45"/>
                      <a:pt x="4991" y="45"/>
                    </a:cubicBezTo>
                    <a:close/>
                    <a:moveTo>
                      <a:pt x="4959" y="1"/>
                    </a:moveTo>
                    <a:cubicBezTo>
                      <a:pt x="4042" y="1"/>
                      <a:pt x="3109" y="342"/>
                      <a:pt x="2352" y="1103"/>
                    </a:cubicBezTo>
                    <a:cubicBezTo>
                      <a:pt x="1" y="3454"/>
                      <a:pt x="1660" y="7465"/>
                      <a:pt x="4991" y="7465"/>
                    </a:cubicBezTo>
                    <a:cubicBezTo>
                      <a:pt x="7042" y="7465"/>
                      <a:pt x="8714" y="5792"/>
                      <a:pt x="8714" y="3742"/>
                    </a:cubicBezTo>
                    <a:cubicBezTo>
                      <a:pt x="8714" y="1489"/>
                      <a:pt x="6874" y="1"/>
                      <a:pt x="4959" y="1"/>
                    </a:cubicBezTo>
                    <a:close/>
                  </a:path>
                </a:pathLst>
              </a:custGeom>
              <a:solidFill>
                <a:srgbClr val="5A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1"/>
              <p:cNvSpPr/>
              <p:nvPr/>
            </p:nvSpPr>
            <p:spPr>
              <a:xfrm>
                <a:off x="10162232" y="-33031"/>
                <a:ext cx="517904" cy="491351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421" extrusionOk="0">
                    <a:moveTo>
                      <a:pt x="3557" y="1"/>
                    </a:moveTo>
                    <a:cubicBezTo>
                      <a:pt x="2986" y="1"/>
                      <a:pt x="2410" y="153"/>
                      <a:pt x="1895" y="464"/>
                    </a:cubicBezTo>
                    <a:cubicBezTo>
                      <a:pt x="562" y="1274"/>
                      <a:pt x="1" y="2907"/>
                      <a:pt x="562" y="4357"/>
                    </a:cubicBezTo>
                    <a:cubicBezTo>
                      <a:pt x="1042" y="5613"/>
                      <a:pt x="2250" y="6420"/>
                      <a:pt x="3568" y="6420"/>
                    </a:cubicBezTo>
                    <a:cubicBezTo>
                      <a:pt x="3757" y="6420"/>
                      <a:pt x="3949" y="6403"/>
                      <a:pt x="4142" y="6369"/>
                    </a:cubicBezTo>
                    <a:cubicBezTo>
                      <a:pt x="5657" y="6094"/>
                      <a:pt x="6767" y="4762"/>
                      <a:pt x="6767" y="3221"/>
                    </a:cubicBezTo>
                    <a:cubicBezTo>
                      <a:pt x="6767" y="2424"/>
                      <a:pt x="6480" y="1666"/>
                      <a:pt x="5957" y="1078"/>
                    </a:cubicBezTo>
                    <a:cubicBezTo>
                      <a:pt x="5329" y="370"/>
                      <a:pt x="4448" y="1"/>
                      <a:pt x="3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>
                <a:off x="10183200" y="-14283"/>
                <a:ext cx="496937" cy="473062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6182" extrusionOk="0">
                    <a:moveTo>
                      <a:pt x="3531" y="1"/>
                    </a:moveTo>
                    <a:cubicBezTo>
                      <a:pt x="2710" y="1"/>
                      <a:pt x="1891" y="315"/>
                      <a:pt x="1268" y="938"/>
                    </a:cubicBezTo>
                    <a:cubicBezTo>
                      <a:pt x="53" y="2153"/>
                      <a:pt x="1" y="4086"/>
                      <a:pt x="1137" y="5353"/>
                    </a:cubicBezTo>
                    <a:cubicBezTo>
                      <a:pt x="1774" y="5925"/>
                      <a:pt x="2527" y="6182"/>
                      <a:pt x="3264" y="6182"/>
                    </a:cubicBezTo>
                    <a:cubicBezTo>
                      <a:pt x="4919" y="6182"/>
                      <a:pt x="6493" y="4891"/>
                      <a:pt x="6493" y="2976"/>
                    </a:cubicBezTo>
                    <a:cubicBezTo>
                      <a:pt x="6493" y="2179"/>
                      <a:pt x="6206" y="1408"/>
                      <a:pt x="5670" y="820"/>
                    </a:cubicBezTo>
                    <a:cubicBezTo>
                      <a:pt x="5060" y="272"/>
                      <a:pt x="4295" y="1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/>
          <p:nvPr/>
        </p:nvSpPr>
        <p:spPr>
          <a:xfrm rot="-4914955" flipH="1">
            <a:off x="-1679063" y="3695183"/>
            <a:ext cx="4149748" cy="2795954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hasCustomPrompt="1"/>
          </p:nvPr>
        </p:nvSpPr>
        <p:spPr>
          <a:xfrm flipH="1">
            <a:off x="807163" y="1429163"/>
            <a:ext cx="1109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1"/>
          </p:nvPr>
        </p:nvSpPr>
        <p:spPr>
          <a:xfrm>
            <a:off x="1840063" y="1752762"/>
            <a:ext cx="4022400" cy="2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2"/>
          </p:nvPr>
        </p:nvSpPr>
        <p:spPr>
          <a:xfrm>
            <a:off x="1840072" y="1336890"/>
            <a:ext cx="40224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634388" y="2300350"/>
            <a:ext cx="1109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4"/>
          </p:nvPr>
        </p:nvSpPr>
        <p:spPr>
          <a:xfrm>
            <a:off x="2667298" y="2615634"/>
            <a:ext cx="4022400" cy="2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5"/>
          </p:nvPr>
        </p:nvSpPr>
        <p:spPr>
          <a:xfrm>
            <a:off x="2667307" y="2199763"/>
            <a:ext cx="40224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2456363" y="3149702"/>
            <a:ext cx="1109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7"/>
          </p:nvPr>
        </p:nvSpPr>
        <p:spPr>
          <a:xfrm>
            <a:off x="3489255" y="3476239"/>
            <a:ext cx="4022400" cy="2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8"/>
          </p:nvPr>
        </p:nvSpPr>
        <p:spPr>
          <a:xfrm>
            <a:off x="3489264" y="3061967"/>
            <a:ext cx="40224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3281531" y="4008704"/>
            <a:ext cx="11091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>
            <a:spLocks noGrp="1"/>
          </p:cNvSpPr>
          <p:nvPr>
            <p:ph type="subTitle" idx="13"/>
          </p:nvPr>
        </p:nvSpPr>
        <p:spPr>
          <a:xfrm>
            <a:off x="4314431" y="4333743"/>
            <a:ext cx="4022400" cy="2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14"/>
          </p:nvPr>
        </p:nvSpPr>
        <p:spPr>
          <a:xfrm>
            <a:off x="4314440" y="3919471"/>
            <a:ext cx="40224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 b="1"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00000000000000000"/>
              <a:buNone/>
              <a:defRPr sz="2500">
                <a:solidFill>
                  <a:schemeClr val="dk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 rot="-5400000">
            <a:off x="6624428" y="-611297"/>
            <a:ext cx="251374" cy="1322179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 rot="5400000" flipH="1">
            <a:off x="8161109" y="-694542"/>
            <a:ext cx="528696" cy="1765988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13"/>
          <p:cNvGrpSpPr/>
          <p:nvPr/>
        </p:nvGrpSpPr>
        <p:grpSpPr>
          <a:xfrm>
            <a:off x="7695325" y="2"/>
            <a:ext cx="806914" cy="1429122"/>
            <a:chOff x="7695325" y="2"/>
            <a:chExt cx="806914" cy="1429122"/>
          </a:xfrm>
        </p:grpSpPr>
        <p:sp>
          <p:nvSpPr>
            <p:cNvPr id="255" name="Google Shape;255;p13"/>
            <p:cNvSpPr/>
            <p:nvPr/>
          </p:nvSpPr>
          <p:spPr>
            <a:xfrm>
              <a:off x="8112165" y="2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13"/>
          <p:cNvSpPr/>
          <p:nvPr/>
        </p:nvSpPr>
        <p:spPr>
          <a:xfrm rot="-554260">
            <a:off x="1849409" y="4739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"/>
          <p:cNvSpPr/>
          <p:nvPr/>
        </p:nvSpPr>
        <p:spPr>
          <a:xfrm rot="-554260">
            <a:off x="6827524" y="18630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3"/>
          <p:cNvSpPr/>
          <p:nvPr/>
        </p:nvSpPr>
        <p:spPr>
          <a:xfrm rot="-554260">
            <a:off x="6980534" y="4739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3"/>
          <p:cNvSpPr/>
          <p:nvPr/>
        </p:nvSpPr>
        <p:spPr>
          <a:xfrm rot="-554260">
            <a:off x="8602009" y="339711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3"/>
          <p:cNvSpPr/>
          <p:nvPr/>
        </p:nvSpPr>
        <p:spPr>
          <a:xfrm rot="-554260">
            <a:off x="613909" y="26531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3"/>
          <p:cNvSpPr/>
          <p:nvPr/>
        </p:nvSpPr>
        <p:spPr>
          <a:xfrm rot="-554252">
            <a:off x="2041820" y="424551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 idx="15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1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●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○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■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●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○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■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●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○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■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4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75410" y="-68580"/>
            <a:ext cx="6261100" cy="621665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clip about?</a:t>
            </a:r>
          </a:p>
        </p:txBody>
      </p:sp>
      <p:pic>
        <p:nvPicPr>
          <p:cNvPr id="2" name="Healthy Life - Song 🥬🥕🥒🍌  _ Vida Saludable - Canción 🥦🥔🍆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53085"/>
            <a:ext cx="9144000" cy="4590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5615" y="0"/>
            <a:ext cx="660082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800" b="1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Survey: Good or bad </a:t>
            </a:r>
            <a:r>
              <a:rPr lang="en-US" sz="28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for health. </a:t>
            </a:r>
            <a:endParaRPr lang="en-US" sz="2800" b="1" dirty="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90" y="3499485"/>
            <a:ext cx="1581785" cy="132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4"/>
          <p:cNvGraphicFramePr>
            <a:graphicFrameLocks noGrp="1"/>
          </p:cNvGraphicFramePr>
          <p:nvPr/>
        </p:nvGraphicFramePr>
        <p:xfrm>
          <a:off x="199707" y="521970"/>
          <a:ext cx="7266940" cy="43846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89605"/>
                <a:gridCol w="1755140"/>
                <a:gridCol w="1190625"/>
                <a:gridCol w="1131570"/>
              </a:tblGrid>
              <a:tr h="59245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Daily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How 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Good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Bad</a:t>
                      </a:r>
                    </a:p>
                  </a:txBody>
                  <a:tcPr/>
                </a:tc>
              </a:tr>
              <a:tr h="94742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948055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4869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80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20"/>
          <p:cNvSpPr txBox="1"/>
          <p:nvPr/>
        </p:nvSpPr>
        <p:spPr>
          <a:xfrm>
            <a:off x="255270" y="1174115"/>
            <a:ext cx="295529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 w="9525">
                  <a:noFill/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Walk to school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356610" y="1128395"/>
            <a:ext cx="174688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 w="9525">
                  <a:noFill/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day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5296535" y="1247775"/>
            <a:ext cx="33845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kern="1200" dirty="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  <a:sym typeface="+mn-ea"/>
              </a:rPr>
              <a:t>√</a:t>
            </a:r>
            <a:endParaRPr lang="en-US" sz="2400" b="1" kern="1200" dirty="0">
              <a:ln w="9525">
                <a:noFill/>
                <a:prstDash val="solid"/>
              </a:ln>
              <a:solidFill>
                <a:schemeClr val="accent5"/>
              </a:solidFill>
              <a:effectLst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212725" y="1911350"/>
            <a:ext cx="304101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Play computer games</a:t>
            </a:r>
            <a:endParaRPr lang="en-US" sz="24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n w="9525">
                <a:noFill/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356610" y="2030095"/>
            <a:ext cx="16129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school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4907915" y="1937385"/>
            <a:ext cx="150558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√</a:t>
            </a:r>
          </a:p>
          <a:p>
            <a:pPr algn="ctr"/>
            <a:r>
              <a:rPr lang="en-US" sz="2400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30 </a:t>
            </a:r>
            <a:r>
              <a:rPr lang="en-US" sz="2400" kern="12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minutes</a:t>
            </a:r>
            <a:endParaRPr lang="en-US" sz="2400" b="1" kern="1200" dirty="0" smtClean="0">
              <a:ln w="9525">
                <a:noFill/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6087110" y="1911350"/>
            <a:ext cx="150558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√</a:t>
            </a:r>
          </a:p>
          <a:p>
            <a:pPr algn="ctr"/>
            <a:r>
              <a:rPr lang="en-US" sz="2400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a lot of </a:t>
            </a:r>
            <a:r>
              <a:rPr lang="en-US" sz="2400" kern="12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time</a:t>
            </a:r>
            <a:endParaRPr lang="en-US" sz="2400" b="1" kern="1200" dirty="0" smtClean="0">
              <a:ln w="9525">
                <a:noFill/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93065" y="3136265"/>
            <a:ext cx="11163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.....................</a:t>
            </a:r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3671570" y="3192780"/>
            <a:ext cx="11163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.....................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4" grpId="1"/>
      <p:bldP spid="5" grpId="0"/>
      <p:bldP spid="5" grpId="1"/>
      <p:bldP spid="7" grpId="0"/>
      <p:bldP spid="8" grpId="0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8"/>
          <p:cNvSpPr txBox="1">
            <a:spLocks noGrp="1"/>
          </p:cNvSpPr>
          <p:nvPr>
            <p:ph type="title"/>
          </p:nvPr>
        </p:nvSpPr>
        <p:spPr>
          <a:xfrm>
            <a:off x="823575" y="133538"/>
            <a:ext cx="75897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roject: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4" name="Google Shape;1484;p48"/>
          <p:cNvSpPr txBox="1">
            <a:spLocks noGrp="1"/>
          </p:cNvSpPr>
          <p:nvPr>
            <p:ph type="subTitle" idx="1"/>
          </p:nvPr>
        </p:nvSpPr>
        <p:spPr>
          <a:xfrm>
            <a:off x="823825" y="2063206"/>
            <a:ext cx="26004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G</a:t>
            </a:r>
            <a:r>
              <a:rPr lang="en-GB" sz="2400" dirty="0" smtClean="0"/>
              <a:t>roup foundation</a:t>
            </a:r>
            <a:endParaRPr sz="2400" dirty="0"/>
          </a:p>
        </p:txBody>
      </p:sp>
      <p:sp>
        <p:nvSpPr>
          <p:cNvPr id="1485" name="Google Shape;1485;p48"/>
          <p:cNvSpPr txBox="1">
            <a:spLocks noGrp="1"/>
          </p:cNvSpPr>
          <p:nvPr>
            <p:ph type="subTitle" idx="2"/>
          </p:nvPr>
        </p:nvSpPr>
        <p:spPr>
          <a:xfrm>
            <a:off x="823575" y="1741581"/>
            <a:ext cx="2600400" cy="321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tep 1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86" name="Google Shape;1486;p48"/>
          <p:cNvSpPr txBox="1">
            <a:spLocks noGrp="1"/>
          </p:cNvSpPr>
          <p:nvPr>
            <p:ph type="subTitle" idx="3"/>
          </p:nvPr>
        </p:nvSpPr>
        <p:spPr>
          <a:xfrm>
            <a:off x="5720300" y="2063206"/>
            <a:ext cx="26001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P</a:t>
            </a:r>
            <a:r>
              <a:rPr lang="en-GB" sz="2400" dirty="0" smtClean="0"/>
              <a:t>resentation next period  </a:t>
            </a:r>
            <a:endParaRPr sz="2400" dirty="0"/>
          </a:p>
        </p:txBody>
      </p:sp>
      <p:sp>
        <p:nvSpPr>
          <p:cNvPr id="1487" name="Google Shape;1487;p48"/>
          <p:cNvSpPr txBox="1">
            <a:spLocks noGrp="1"/>
          </p:cNvSpPr>
          <p:nvPr>
            <p:ph type="subTitle" idx="4"/>
          </p:nvPr>
        </p:nvSpPr>
        <p:spPr>
          <a:xfrm>
            <a:off x="5720051" y="1741581"/>
            <a:ext cx="2600100" cy="321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tep 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88" name="Google Shape;1488;p48"/>
          <p:cNvSpPr txBox="1">
            <a:spLocks noGrp="1"/>
          </p:cNvSpPr>
          <p:nvPr>
            <p:ph type="subTitle" idx="5"/>
          </p:nvPr>
        </p:nvSpPr>
        <p:spPr>
          <a:xfrm>
            <a:off x="823825" y="3463500"/>
            <a:ext cx="26004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D</a:t>
            </a:r>
            <a:r>
              <a:rPr lang="en-GB" sz="2400" dirty="0" smtClean="0"/>
              <a:t>raw a picture </a:t>
            </a:r>
            <a:endParaRPr sz="2400" dirty="0"/>
          </a:p>
        </p:txBody>
      </p:sp>
      <p:sp>
        <p:nvSpPr>
          <p:cNvPr id="1489" name="Google Shape;1489;p48"/>
          <p:cNvSpPr txBox="1">
            <a:spLocks noGrp="1"/>
          </p:cNvSpPr>
          <p:nvPr>
            <p:ph type="subTitle" idx="6"/>
          </p:nvPr>
        </p:nvSpPr>
        <p:spPr>
          <a:xfrm>
            <a:off x="823575" y="3141875"/>
            <a:ext cx="2600400" cy="321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tep 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90" name="Google Shape;1490;p48"/>
          <p:cNvSpPr txBox="1">
            <a:spLocks noGrp="1"/>
          </p:cNvSpPr>
          <p:nvPr>
            <p:ph type="subTitle" idx="7"/>
          </p:nvPr>
        </p:nvSpPr>
        <p:spPr>
          <a:xfrm>
            <a:off x="5720300" y="3463500"/>
            <a:ext cx="26001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P</a:t>
            </a:r>
            <a:r>
              <a:rPr lang="en-GB" sz="2400" dirty="0" smtClean="0"/>
              <a:t>repare for the ideas to present </a:t>
            </a:r>
            <a:endParaRPr sz="2400" dirty="0"/>
          </a:p>
        </p:txBody>
      </p:sp>
      <p:sp>
        <p:nvSpPr>
          <p:cNvPr id="1491" name="Google Shape;1491;p48"/>
          <p:cNvSpPr txBox="1">
            <a:spLocks noGrp="1"/>
          </p:cNvSpPr>
          <p:nvPr>
            <p:ph type="subTitle" idx="8"/>
          </p:nvPr>
        </p:nvSpPr>
        <p:spPr>
          <a:xfrm>
            <a:off x="5720051" y="3141875"/>
            <a:ext cx="2600100" cy="321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tep 3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492" name="Google Shape;1492;p48"/>
          <p:cNvSpPr/>
          <p:nvPr/>
        </p:nvSpPr>
        <p:spPr>
          <a:xfrm>
            <a:off x="3576626" y="1922100"/>
            <a:ext cx="701400" cy="701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rPr>
              <a:t>R</a:t>
            </a:r>
            <a:endParaRPr sz="4000">
              <a:latin typeface="Swanky and Moo Moo" panose="02000000000000000000"/>
              <a:ea typeface="Swanky and Moo Moo" panose="02000000000000000000"/>
              <a:cs typeface="Swanky and Moo Moo" panose="02000000000000000000"/>
              <a:sym typeface="Swanky and Moo Moo" panose="02000000000000000000"/>
            </a:endParaRPr>
          </a:p>
        </p:txBody>
      </p:sp>
      <p:sp>
        <p:nvSpPr>
          <p:cNvPr id="1493" name="Google Shape;1493;p48"/>
          <p:cNvSpPr/>
          <p:nvPr/>
        </p:nvSpPr>
        <p:spPr>
          <a:xfrm>
            <a:off x="3576626" y="3314875"/>
            <a:ext cx="701400" cy="701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accent6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rPr>
              <a:t>A</a:t>
            </a:r>
            <a:endParaRPr sz="4000">
              <a:solidFill>
                <a:schemeClr val="accent6"/>
              </a:solidFill>
              <a:latin typeface="Swanky and Moo Moo" panose="02000000000000000000"/>
              <a:ea typeface="Swanky and Moo Moo" panose="02000000000000000000"/>
              <a:cs typeface="Swanky and Moo Moo" panose="02000000000000000000"/>
              <a:sym typeface="Swanky and Moo Moo" panose="02000000000000000000"/>
            </a:endParaRPr>
          </a:p>
        </p:txBody>
      </p:sp>
      <p:sp>
        <p:nvSpPr>
          <p:cNvPr id="1494" name="Google Shape;1494;p48"/>
          <p:cNvSpPr/>
          <p:nvPr/>
        </p:nvSpPr>
        <p:spPr>
          <a:xfrm>
            <a:off x="4866251" y="1922100"/>
            <a:ext cx="701400" cy="70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rPr>
              <a:t>D</a:t>
            </a:r>
            <a:endParaRPr sz="4000">
              <a:latin typeface="Swanky and Moo Moo" panose="02000000000000000000"/>
              <a:ea typeface="Swanky and Moo Moo" panose="02000000000000000000"/>
              <a:cs typeface="Swanky and Moo Moo" panose="02000000000000000000"/>
              <a:sym typeface="Swanky and Moo Moo" panose="02000000000000000000"/>
            </a:endParaRPr>
          </a:p>
        </p:txBody>
      </p:sp>
      <p:sp>
        <p:nvSpPr>
          <p:cNvPr id="1495" name="Google Shape;1495;p48"/>
          <p:cNvSpPr/>
          <p:nvPr/>
        </p:nvSpPr>
        <p:spPr>
          <a:xfrm>
            <a:off x="4866251" y="3314875"/>
            <a:ext cx="701400" cy="701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rPr>
              <a:t>I</a:t>
            </a:r>
            <a:endParaRPr sz="4000">
              <a:latin typeface="Swanky and Moo Moo" panose="02000000000000000000"/>
              <a:ea typeface="Swanky and Moo Moo" panose="02000000000000000000"/>
              <a:cs typeface="Swanky and Moo Moo" panose="02000000000000000000"/>
              <a:sym typeface="Swanky and Moo Moo" panose="02000000000000000000"/>
            </a:endParaRPr>
          </a:p>
        </p:txBody>
      </p:sp>
      <p:cxnSp>
        <p:nvCxnSpPr>
          <p:cNvPr id="1496" name="Google Shape;1496;p48"/>
          <p:cNvCxnSpPr>
            <a:stCxn id="1492" idx="4"/>
            <a:endCxn id="1493" idx="0"/>
          </p:cNvCxnSpPr>
          <p:nvPr/>
        </p:nvCxnSpPr>
        <p:spPr>
          <a:xfrm>
            <a:off x="3927326" y="2623500"/>
            <a:ext cx="0" cy="691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7" name="Google Shape;1497;p48"/>
          <p:cNvCxnSpPr>
            <a:stCxn id="1493" idx="6"/>
            <a:endCxn id="1495" idx="2"/>
          </p:cNvCxnSpPr>
          <p:nvPr/>
        </p:nvCxnSpPr>
        <p:spPr>
          <a:xfrm>
            <a:off x="4278026" y="3665575"/>
            <a:ext cx="58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8" name="Google Shape;1498;p48"/>
          <p:cNvCxnSpPr>
            <a:stCxn id="1495" idx="0"/>
            <a:endCxn id="1494" idx="4"/>
          </p:cNvCxnSpPr>
          <p:nvPr/>
        </p:nvCxnSpPr>
        <p:spPr>
          <a:xfrm rot="10800000">
            <a:off x="5216951" y="2623375"/>
            <a:ext cx="0" cy="691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483;p48"/>
          <p:cNvSpPr txBox="1"/>
          <p:nvPr/>
        </p:nvSpPr>
        <p:spPr>
          <a:xfrm>
            <a:off x="862965" y="806450"/>
            <a:ext cx="8083550" cy="4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ctr" anchorCtr="0">
            <a:noAutofit/>
            <a:scene3d>
              <a:camera prst="orthographicFront"/>
              <a:lightRig rig="threePt" dir="t"/>
            </a:scene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1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wanky and Moo Moo" panose="02000000000000000000"/>
              <a:buNone/>
              <a:defRPr sz="35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Draw or collect pictures to talk about good habits that are good for your health. Write 5 sentences with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52"/>
          <p:cNvSpPr txBox="1">
            <a:spLocks noGrp="1"/>
          </p:cNvSpPr>
          <p:nvPr>
            <p:ph type="subTitle" idx="1"/>
          </p:nvPr>
        </p:nvSpPr>
        <p:spPr>
          <a:xfrm>
            <a:off x="937260" y="1675130"/>
            <a:ext cx="7589520" cy="1035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2800" dirty="0" smtClean="0">
                <a:solidFill>
                  <a:srgbClr val="002060"/>
                </a:solidFill>
              </a:rPr>
              <a:t>- Do </a:t>
            </a:r>
            <a:r>
              <a:rPr lang="en-US" altLang="vi-VN" sz="2800" dirty="0" smtClean="0">
                <a:solidFill>
                  <a:srgbClr val="002060"/>
                </a:solidFill>
              </a:rPr>
              <a:t>project</a:t>
            </a:r>
            <a:r>
              <a:rPr lang="vi-VN" altLang="en-GB" sz="2800" dirty="0" smtClean="0">
                <a:solidFill>
                  <a:srgbClr val="002060"/>
                </a:solidFill>
              </a:rPr>
              <a:t> at home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rgbClr val="002060"/>
                </a:solidFill>
                <a:sym typeface="+mn-ea"/>
              </a:rPr>
              <a:t>- </a:t>
            </a:r>
            <a:r>
              <a:rPr lang="en-US" sz="2800" dirty="0" smtClean="0">
                <a:solidFill>
                  <a:srgbClr val="002060"/>
                </a:solidFill>
                <a:sym typeface="+mn-ea"/>
              </a:rPr>
              <a:t>P</a:t>
            </a:r>
            <a:r>
              <a:rPr lang="en-GB" sz="2800" dirty="0" smtClean="0">
                <a:solidFill>
                  <a:srgbClr val="002060"/>
                </a:solidFill>
                <a:sym typeface="+mn-ea"/>
              </a:rPr>
              <a:t>repare for</a:t>
            </a:r>
            <a:r>
              <a:rPr lang="en-GB" sz="2800" dirty="0" smtClean="0">
                <a:solidFill>
                  <a:srgbClr val="002060"/>
                </a:solidFill>
              </a:rPr>
              <a:t> the new lesson: </a:t>
            </a:r>
            <a:r>
              <a:rPr lang="vi-VN" alt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smtClean="0">
                <a:solidFill>
                  <a:srgbClr val="002060"/>
                </a:solidFill>
              </a:rPr>
              <a:t>A closer look 1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1728" name="Google Shape;1728;p52"/>
          <p:cNvSpPr txBox="1">
            <a:spLocks noGrp="1"/>
          </p:cNvSpPr>
          <p:nvPr>
            <p:ph type="title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omework: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46" name="Google Shape;1746;p52"/>
          <p:cNvCxnSpPr/>
          <p:nvPr/>
        </p:nvCxnSpPr>
        <p:spPr>
          <a:xfrm rot="10800000">
            <a:off x="2008800" y="3539725"/>
            <a:ext cx="5126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55"/>
          <p:cNvGrpSpPr/>
          <p:nvPr/>
        </p:nvGrpSpPr>
        <p:grpSpPr>
          <a:xfrm rot="588153">
            <a:off x="1134812" y="2607685"/>
            <a:ext cx="1653300" cy="1858078"/>
            <a:chOff x="1017600" y="1372500"/>
            <a:chExt cx="1500426" cy="1686269"/>
          </a:xfrm>
        </p:grpSpPr>
        <p:sp>
          <p:nvSpPr>
            <p:cNvPr id="1877" name="Google Shape;1877;p55"/>
            <p:cNvSpPr/>
            <p:nvPr/>
          </p:nvSpPr>
          <p:spPr>
            <a:xfrm>
              <a:off x="1017600" y="1372500"/>
              <a:ext cx="1500426" cy="1686269"/>
            </a:xfrm>
            <a:custGeom>
              <a:avLst/>
              <a:gdLst/>
              <a:ahLst/>
              <a:cxnLst/>
              <a:rect l="l" t="t" r="r" b="b"/>
              <a:pathLst>
                <a:path w="30373" h="34135" extrusionOk="0">
                  <a:moveTo>
                    <a:pt x="15180" y="0"/>
                  </a:moveTo>
                  <a:cubicBezTo>
                    <a:pt x="6793" y="0"/>
                    <a:pt x="0" y="6793"/>
                    <a:pt x="0" y="15193"/>
                  </a:cubicBezTo>
                  <a:lnTo>
                    <a:pt x="0" y="33155"/>
                  </a:lnTo>
                  <a:cubicBezTo>
                    <a:pt x="0" y="33691"/>
                    <a:pt x="431" y="34135"/>
                    <a:pt x="980" y="34135"/>
                  </a:cubicBezTo>
                  <a:lnTo>
                    <a:pt x="29393" y="34135"/>
                  </a:lnTo>
                  <a:cubicBezTo>
                    <a:pt x="29929" y="34135"/>
                    <a:pt x="30373" y="33691"/>
                    <a:pt x="30373" y="33155"/>
                  </a:cubicBezTo>
                  <a:lnTo>
                    <a:pt x="30373" y="15193"/>
                  </a:lnTo>
                  <a:cubicBezTo>
                    <a:pt x="30373" y="6793"/>
                    <a:pt x="23567" y="0"/>
                    <a:pt x="15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5"/>
            <p:cNvSpPr/>
            <p:nvPr/>
          </p:nvSpPr>
          <p:spPr>
            <a:xfrm>
              <a:off x="1069864" y="1420862"/>
              <a:ext cx="1403652" cy="1589494"/>
            </a:xfrm>
            <a:custGeom>
              <a:avLst/>
              <a:gdLst/>
              <a:ahLst/>
              <a:cxnLst/>
              <a:rect l="l" t="t" r="r" b="b"/>
              <a:pathLst>
                <a:path w="28414" h="32176" extrusionOk="0">
                  <a:moveTo>
                    <a:pt x="14200" y="1"/>
                  </a:moveTo>
                  <a:cubicBezTo>
                    <a:pt x="6349" y="1"/>
                    <a:pt x="1" y="6363"/>
                    <a:pt x="1" y="14214"/>
                  </a:cubicBezTo>
                  <a:lnTo>
                    <a:pt x="1" y="32176"/>
                  </a:lnTo>
                  <a:lnTo>
                    <a:pt x="28414" y="32176"/>
                  </a:lnTo>
                  <a:lnTo>
                    <a:pt x="28414" y="14214"/>
                  </a:lnTo>
                  <a:cubicBezTo>
                    <a:pt x="28414" y="6363"/>
                    <a:pt x="22052" y="1"/>
                    <a:pt x="14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5"/>
            <p:cNvSpPr/>
            <p:nvPr/>
          </p:nvSpPr>
          <p:spPr>
            <a:xfrm>
              <a:off x="1884258" y="1531072"/>
              <a:ext cx="101369" cy="10038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33" y="0"/>
                  </a:moveTo>
                  <a:cubicBezTo>
                    <a:pt x="1013" y="0"/>
                    <a:pt x="993" y="10"/>
                    <a:pt x="980" y="30"/>
                  </a:cubicBezTo>
                  <a:lnTo>
                    <a:pt x="811" y="409"/>
                  </a:lnTo>
                  <a:cubicBezTo>
                    <a:pt x="732" y="578"/>
                    <a:pt x="588" y="709"/>
                    <a:pt x="432" y="787"/>
                  </a:cubicBezTo>
                  <a:lnTo>
                    <a:pt x="53" y="970"/>
                  </a:lnTo>
                  <a:cubicBezTo>
                    <a:pt x="1" y="983"/>
                    <a:pt x="1" y="1049"/>
                    <a:pt x="53" y="1062"/>
                  </a:cubicBezTo>
                  <a:lnTo>
                    <a:pt x="432" y="1245"/>
                  </a:lnTo>
                  <a:cubicBezTo>
                    <a:pt x="588" y="1323"/>
                    <a:pt x="732" y="1454"/>
                    <a:pt x="811" y="1623"/>
                  </a:cubicBezTo>
                  <a:lnTo>
                    <a:pt x="980" y="2002"/>
                  </a:lnTo>
                  <a:cubicBezTo>
                    <a:pt x="993" y="2022"/>
                    <a:pt x="1013" y="2032"/>
                    <a:pt x="1033" y="2032"/>
                  </a:cubicBezTo>
                  <a:cubicBezTo>
                    <a:pt x="1052" y="2032"/>
                    <a:pt x="1072" y="2022"/>
                    <a:pt x="1085" y="2002"/>
                  </a:cubicBezTo>
                  <a:lnTo>
                    <a:pt x="1255" y="1623"/>
                  </a:lnTo>
                  <a:cubicBezTo>
                    <a:pt x="1333" y="1454"/>
                    <a:pt x="1464" y="1323"/>
                    <a:pt x="1634" y="1245"/>
                  </a:cubicBezTo>
                  <a:lnTo>
                    <a:pt x="2012" y="1062"/>
                  </a:lnTo>
                  <a:cubicBezTo>
                    <a:pt x="2052" y="1049"/>
                    <a:pt x="2052" y="983"/>
                    <a:pt x="2012" y="970"/>
                  </a:cubicBezTo>
                  <a:lnTo>
                    <a:pt x="1634" y="787"/>
                  </a:lnTo>
                  <a:cubicBezTo>
                    <a:pt x="1464" y="709"/>
                    <a:pt x="1333" y="578"/>
                    <a:pt x="1255" y="409"/>
                  </a:cubicBezTo>
                  <a:lnTo>
                    <a:pt x="1085" y="30"/>
                  </a:lnTo>
                  <a:cubicBezTo>
                    <a:pt x="1072" y="10"/>
                    <a:pt x="1052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5"/>
            <p:cNvSpPr/>
            <p:nvPr/>
          </p:nvSpPr>
          <p:spPr>
            <a:xfrm>
              <a:off x="2334038" y="2114430"/>
              <a:ext cx="101369" cy="100430"/>
            </a:xfrm>
            <a:custGeom>
              <a:avLst/>
              <a:gdLst/>
              <a:ahLst/>
              <a:cxnLst/>
              <a:rect l="l" t="t" r="r" b="b"/>
              <a:pathLst>
                <a:path w="2052" h="2033" extrusionOk="0">
                  <a:moveTo>
                    <a:pt x="1026" y="1"/>
                  </a:moveTo>
                  <a:cubicBezTo>
                    <a:pt x="1007" y="1"/>
                    <a:pt x="987" y="10"/>
                    <a:pt x="981" y="30"/>
                  </a:cubicBezTo>
                  <a:lnTo>
                    <a:pt x="798" y="422"/>
                  </a:lnTo>
                  <a:cubicBezTo>
                    <a:pt x="719" y="579"/>
                    <a:pt x="589" y="722"/>
                    <a:pt x="419" y="801"/>
                  </a:cubicBezTo>
                  <a:lnTo>
                    <a:pt x="40" y="971"/>
                  </a:lnTo>
                  <a:cubicBezTo>
                    <a:pt x="1" y="997"/>
                    <a:pt x="1" y="1049"/>
                    <a:pt x="40" y="1062"/>
                  </a:cubicBezTo>
                  <a:lnTo>
                    <a:pt x="419" y="1245"/>
                  </a:lnTo>
                  <a:cubicBezTo>
                    <a:pt x="589" y="1323"/>
                    <a:pt x="719" y="1454"/>
                    <a:pt x="798" y="1624"/>
                  </a:cubicBezTo>
                  <a:lnTo>
                    <a:pt x="981" y="2003"/>
                  </a:lnTo>
                  <a:cubicBezTo>
                    <a:pt x="987" y="2022"/>
                    <a:pt x="1007" y="2032"/>
                    <a:pt x="1026" y="2032"/>
                  </a:cubicBezTo>
                  <a:cubicBezTo>
                    <a:pt x="1046" y="2032"/>
                    <a:pt x="1065" y="2022"/>
                    <a:pt x="1072" y="2003"/>
                  </a:cubicBezTo>
                  <a:lnTo>
                    <a:pt x="1255" y="1624"/>
                  </a:lnTo>
                  <a:cubicBezTo>
                    <a:pt x="1333" y="1454"/>
                    <a:pt x="1464" y="1323"/>
                    <a:pt x="1634" y="1245"/>
                  </a:cubicBezTo>
                  <a:lnTo>
                    <a:pt x="2013" y="1062"/>
                  </a:lnTo>
                  <a:cubicBezTo>
                    <a:pt x="2052" y="1049"/>
                    <a:pt x="2052" y="997"/>
                    <a:pt x="2013" y="971"/>
                  </a:cubicBezTo>
                  <a:lnTo>
                    <a:pt x="1634" y="801"/>
                  </a:lnTo>
                  <a:cubicBezTo>
                    <a:pt x="1464" y="722"/>
                    <a:pt x="1333" y="579"/>
                    <a:pt x="1255" y="422"/>
                  </a:cubicBezTo>
                  <a:lnTo>
                    <a:pt x="1072" y="30"/>
                  </a:lnTo>
                  <a:cubicBezTo>
                    <a:pt x="1065" y="10"/>
                    <a:pt x="1046" y="1"/>
                    <a:pt x="1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5"/>
            <p:cNvSpPr/>
            <p:nvPr/>
          </p:nvSpPr>
          <p:spPr>
            <a:xfrm>
              <a:off x="2314673" y="2754598"/>
              <a:ext cx="101369" cy="10038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26" y="1"/>
                  </a:moveTo>
                  <a:cubicBezTo>
                    <a:pt x="1007" y="1"/>
                    <a:pt x="987" y="10"/>
                    <a:pt x="981" y="30"/>
                  </a:cubicBezTo>
                  <a:lnTo>
                    <a:pt x="798" y="409"/>
                  </a:lnTo>
                  <a:cubicBezTo>
                    <a:pt x="719" y="579"/>
                    <a:pt x="589" y="709"/>
                    <a:pt x="419" y="788"/>
                  </a:cubicBezTo>
                  <a:lnTo>
                    <a:pt x="40" y="971"/>
                  </a:lnTo>
                  <a:cubicBezTo>
                    <a:pt x="1" y="984"/>
                    <a:pt x="1" y="1049"/>
                    <a:pt x="40" y="1062"/>
                  </a:cubicBezTo>
                  <a:lnTo>
                    <a:pt x="419" y="1245"/>
                  </a:lnTo>
                  <a:cubicBezTo>
                    <a:pt x="589" y="1323"/>
                    <a:pt x="719" y="1454"/>
                    <a:pt x="798" y="1624"/>
                  </a:cubicBezTo>
                  <a:lnTo>
                    <a:pt x="981" y="2003"/>
                  </a:lnTo>
                  <a:cubicBezTo>
                    <a:pt x="987" y="2022"/>
                    <a:pt x="1007" y="2032"/>
                    <a:pt x="1026" y="2032"/>
                  </a:cubicBezTo>
                  <a:cubicBezTo>
                    <a:pt x="1046" y="2032"/>
                    <a:pt x="1066" y="2022"/>
                    <a:pt x="1072" y="2003"/>
                  </a:cubicBezTo>
                  <a:lnTo>
                    <a:pt x="1255" y="1624"/>
                  </a:lnTo>
                  <a:cubicBezTo>
                    <a:pt x="1320" y="1454"/>
                    <a:pt x="1464" y="1323"/>
                    <a:pt x="1634" y="1245"/>
                  </a:cubicBezTo>
                  <a:lnTo>
                    <a:pt x="2013" y="1062"/>
                  </a:lnTo>
                  <a:cubicBezTo>
                    <a:pt x="2052" y="1049"/>
                    <a:pt x="2052" y="984"/>
                    <a:pt x="2013" y="971"/>
                  </a:cubicBezTo>
                  <a:lnTo>
                    <a:pt x="1634" y="788"/>
                  </a:lnTo>
                  <a:cubicBezTo>
                    <a:pt x="1464" y="709"/>
                    <a:pt x="1320" y="579"/>
                    <a:pt x="1255" y="409"/>
                  </a:cubicBezTo>
                  <a:lnTo>
                    <a:pt x="1072" y="30"/>
                  </a:lnTo>
                  <a:cubicBezTo>
                    <a:pt x="1066" y="10"/>
                    <a:pt x="1046" y="1"/>
                    <a:pt x="1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5"/>
            <p:cNvSpPr/>
            <p:nvPr/>
          </p:nvSpPr>
          <p:spPr>
            <a:xfrm>
              <a:off x="1892656" y="2754598"/>
              <a:ext cx="101369" cy="10038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26" y="1"/>
                  </a:moveTo>
                  <a:cubicBezTo>
                    <a:pt x="1006" y="1"/>
                    <a:pt x="987" y="10"/>
                    <a:pt x="980" y="30"/>
                  </a:cubicBezTo>
                  <a:lnTo>
                    <a:pt x="797" y="409"/>
                  </a:lnTo>
                  <a:cubicBezTo>
                    <a:pt x="719" y="579"/>
                    <a:pt x="588" y="709"/>
                    <a:pt x="418" y="788"/>
                  </a:cubicBezTo>
                  <a:lnTo>
                    <a:pt x="40" y="971"/>
                  </a:lnTo>
                  <a:cubicBezTo>
                    <a:pt x="0" y="984"/>
                    <a:pt x="0" y="1049"/>
                    <a:pt x="40" y="1062"/>
                  </a:cubicBezTo>
                  <a:lnTo>
                    <a:pt x="418" y="1245"/>
                  </a:lnTo>
                  <a:cubicBezTo>
                    <a:pt x="588" y="1323"/>
                    <a:pt x="719" y="1454"/>
                    <a:pt x="797" y="1624"/>
                  </a:cubicBezTo>
                  <a:lnTo>
                    <a:pt x="980" y="2003"/>
                  </a:lnTo>
                  <a:cubicBezTo>
                    <a:pt x="987" y="2022"/>
                    <a:pt x="1006" y="2032"/>
                    <a:pt x="1026" y="2032"/>
                  </a:cubicBezTo>
                  <a:cubicBezTo>
                    <a:pt x="1046" y="2032"/>
                    <a:pt x="1065" y="2022"/>
                    <a:pt x="1072" y="2003"/>
                  </a:cubicBezTo>
                  <a:lnTo>
                    <a:pt x="1255" y="1624"/>
                  </a:lnTo>
                  <a:cubicBezTo>
                    <a:pt x="1320" y="1454"/>
                    <a:pt x="1464" y="1323"/>
                    <a:pt x="1633" y="1245"/>
                  </a:cubicBezTo>
                  <a:lnTo>
                    <a:pt x="2012" y="1062"/>
                  </a:lnTo>
                  <a:cubicBezTo>
                    <a:pt x="2051" y="1049"/>
                    <a:pt x="2051" y="984"/>
                    <a:pt x="2012" y="971"/>
                  </a:cubicBezTo>
                  <a:lnTo>
                    <a:pt x="1633" y="788"/>
                  </a:lnTo>
                  <a:cubicBezTo>
                    <a:pt x="1464" y="709"/>
                    <a:pt x="1320" y="579"/>
                    <a:pt x="1255" y="409"/>
                  </a:cubicBezTo>
                  <a:lnTo>
                    <a:pt x="1072" y="30"/>
                  </a:lnTo>
                  <a:cubicBezTo>
                    <a:pt x="1065" y="10"/>
                    <a:pt x="1046" y="1"/>
                    <a:pt x="1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5"/>
            <p:cNvSpPr/>
            <p:nvPr/>
          </p:nvSpPr>
          <p:spPr>
            <a:xfrm>
              <a:off x="1110520" y="2595877"/>
              <a:ext cx="101369" cy="10038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26" y="0"/>
                  </a:moveTo>
                  <a:cubicBezTo>
                    <a:pt x="1006" y="0"/>
                    <a:pt x="987" y="10"/>
                    <a:pt x="980" y="29"/>
                  </a:cubicBezTo>
                  <a:lnTo>
                    <a:pt x="797" y="408"/>
                  </a:lnTo>
                  <a:cubicBezTo>
                    <a:pt x="719" y="578"/>
                    <a:pt x="588" y="709"/>
                    <a:pt x="419" y="787"/>
                  </a:cubicBezTo>
                  <a:lnTo>
                    <a:pt x="40" y="970"/>
                  </a:lnTo>
                  <a:cubicBezTo>
                    <a:pt x="1" y="983"/>
                    <a:pt x="1" y="1048"/>
                    <a:pt x="40" y="1061"/>
                  </a:cubicBezTo>
                  <a:lnTo>
                    <a:pt x="419" y="1244"/>
                  </a:lnTo>
                  <a:cubicBezTo>
                    <a:pt x="588" y="1323"/>
                    <a:pt x="719" y="1453"/>
                    <a:pt x="797" y="1623"/>
                  </a:cubicBezTo>
                  <a:lnTo>
                    <a:pt x="980" y="2002"/>
                  </a:lnTo>
                  <a:cubicBezTo>
                    <a:pt x="987" y="2022"/>
                    <a:pt x="1006" y="2031"/>
                    <a:pt x="1026" y="2031"/>
                  </a:cubicBezTo>
                  <a:cubicBezTo>
                    <a:pt x="1046" y="2031"/>
                    <a:pt x="1065" y="2022"/>
                    <a:pt x="1072" y="2002"/>
                  </a:cubicBezTo>
                  <a:lnTo>
                    <a:pt x="1255" y="1623"/>
                  </a:lnTo>
                  <a:cubicBezTo>
                    <a:pt x="1320" y="1453"/>
                    <a:pt x="1464" y="1323"/>
                    <a:pt x="1633" y="1244"/>
                  </a:cubicBezTo>
                  <a:lnTo>
                    <a:pt x="2012" y="1061"/>
                  </a:lnTo>
                  <a:cubicBezTo>
                    <a:pt x="2051" y="1048"/>
                    <a:pt x="2051" y="983"/>
                    <a:pt x="2012" y="970"/>
                  </a:cubicBezTo>
                  <a:lnTo>
                    <a:pt x="1633" y="787"/>
                  </a:lnTo>
                  <a:cubicBezTo>
                    <a:pt x="1464" y="709"/>
                    <a:pt x="1320" y="578"/>
                    <a:pt x="1255" y="408"/>
                  </a:cubicBezTo>
                  <a:lnTo>
                    <a:pt x="1072" y="29"/>
                  </a:lnTo>
                  <a:cubicBezTo>
                    <a:pt x="1065" y="10"/>
                    <a:pt x="1046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5"/>
            <p:cNvSpPr/>
            <p:nvPr/>
          </p:nvSpPr>
          <p:spPr>
            <a:xfrm>
              <a:off x="1768763" y="2253835"/>
              <a:ext cx="101369" cy="10038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26" y="0"/>
                  </a:moveTo>
                  <a:cubicBezTo>
                    <a:pt x="1006" y="0"/>
                    <a:pt x="987" y="10"/>
                    <a:pt x="980" y="30"/>
                  </a:cubicBezTo>
                  <a:lnTo>
                    <a:pt x="797" y="422"/>
                  </a:lnTo>
                  <a:cubicBezTo>
                    <a:pt x="719" y="578"/>
                    <a:pt x="588" y="722"/>
                    <a:pt x="431" y="801"/>
                  </a:cubicBezTo>
                  <a:lnTo>
                    <a:pt x="39" y="970"/>
                  </a:lnTo>
                  <a:cubicBezTo>
                    <a:pt x="0" y="996"/>
                    <a:pt x="0" y="1049"/>
                    <a:pt x="39" y="1062"/>
                  </a:cubicBezTo>
                  <a:lnTo>
                    <a:pt x="431" y="1245"/>
                  </a:lnTo>
                  <a:cubicBezTo>
                    <a:pt x="588" y="1323"/>
                    <a:pt x="719" y="1454"/>
                    <a:pt x="797" y="1624"/>
                  </a:cubicBezTo>
                  <a:lnTo>
                    <a:pt x="980" y="2002"/>
                  </a:lnTo>
                  <a:cubicBezTo>
                    <a:pt x="987" y="2022"/>
                    <a:pt x="1006" y="2032"/>
                    <a:pt x="1026" y="2032"/>
                  </a:cubicBezTo>
                  <a:cubicBezTo>
                    <a:pt x="1045" y="2032"/>
                    <a:pt x="1065" y="2022"/>
                    <a:pt x="1071" y="2002"/>
                  </a:cubicBezTo>
                  <a:lnTo>
                    <a:pt x="1254" y="1624"/>
                  </a:lnTo>
                  <a:cubicBezTo>
                    <a:pt x="1333" y="1454"/>
                    <a:pt x="1463" y="1323"/>
                    <a:pt x="1633" y="1245"/>
                  </a:cubicBezTo>
                  <a:lnTo>
                    <a:pt x="2012" y="1062"/>
                  </a:lnTo>
                  <a:cubicBezTo>
                    <a:pt x="2051" y="1049"/>
                    <a:pt x="2051" y="996"/>
                    <a:pt x="2012" y="970"/>
                  </a:cubicBezTo>
                  <a:lnTo>
                    <a:pt x="1633" y="801"/>
                  </a:lnTo>
                  <a:cubicBezTo>
                    <a:pt x="1463" y="722"/>
                    <a:pt x="1333" y="578"/>
                    <a:pt x="1254" y="422"/>
                  </a:cubicBezTo>
                  <a:lnTo>
                    <a:pt x="1071" y="30"/>
                  </a:lnTo>
                  <a:cubicBezTo>
                    <a:pt x="1065" y="10"/>
                    <a:pt x="1045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5"/>
            <p:cNvSpPr/>
            <p:nvPr/>
          </p:nvSpPr>
          <p:spPr>
            <a:xfrm>
              <a:off x="1457697" y="1549795"/>
              <a:ext cx="101369" cy="10038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21" y="0"/>
                  </a:moveTo>
                  <a:cubicBezTo>
                    <a:pt x="1003" y="0"/>
                    <a:pt x="987" y="10"/>
                    <a:pt x="980" y="30"/>
                  </a:cubicBezTo>
                  <a:lnTo>
                    <a:pt x="798" y="421"/>
                  </a:lnTo>
                  <a:cubicBezTo>
                    <a:pt x="719" y="578"/>
                    <a:pt x="589" y="722"/>
                    <a:pt x="419" y="800"/>
                  </a:cubicBezTo>
                  <a:lnTo>
                    <a:pt x="40" y="970"/>
                  </a:lnTo>
                  <a:cubicBezTo>
                    <a:pt x="1" y="996"/>
                    <a:pt x="1" y="1049"/>
                    <a:pt x="40" y="1062"/>
                  </a:cubicBezTo>
                  <a:lnTo>
                    <a:pt x="419" y="1244"/>
                  </a:lnTo>
                  <a:cubicBezTo>
                    <a:pt x="589" y="1323"/>
                    <a:pt x="719" y="1453"/>
                    <a:pt x="798" y="1623"/>
                  </a:cubicBezTo>
                  <a:lnTo>
                    <a:pt x="967" y="2002"/>
                  </a:lnTo>
                  <a:cubicBezTo>
                    <a:pt x="974" y="2022"/>
                    <a:pt x="990" y="2032"/>
                    <a:pt x="1008" y="2032"/>
                  </a:cubicBezTo>
                  <a:cubicBezTo>
                    <a:pt x="1026" y="2032"/>
                    <a:pt x="1046" y="2022"/>
                    <a:pt x="1059" y="2002"/>
                  </a:cubicBezTo>
                  <a:lnTo>
                    <a:pt x="1242" y="1623"/>
                  </a:lnTo>
                  <a:cubicBezTo>
                    <a:pt x="1307" y="1453"/>
                    <a:pt x="1451" y="1323"/>
                    <a:pt x="1621" y="1244"/>
                  </a:cubicBezTo>
                  <a:lnTo>
                    <a:pt x="1999" y="1062"/>
                  </a:lnTo>
                  <a:cubicBezTo>
                    <a:pt x="2039" y="1049"/>
                    <a:pt x="2052" y="996"/>
                    <a:pt x="1999" y="970"/>
                  </a:cubicBezTo>
                  <a:lnTo>
                    <a:pt x="1621" y="800"/>
                  </a:lnTo>
                  <a:cubicBezTo>
                    <a:pt x="1464" y="722"/>
                    <a:pt x="1320" y="578"/>
                    <a:pt x="1242" y="421"/>
                  </a:cubicBezTo>
                  <a:lnTo>
                    <a:pt x="1072" y="30"/>
                  </a:lnTo>
                  <a:cubicBezTo>
                    <a:pt x="1059" y="10"/>
                    <a:pt x="1039" y="0"/>
                    <a:pt x="1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5"/>
            <p:cNvSpPr/>
            <p:nvPr/>
          </p:nvSpPr>
          <p:spPr>
            <a:xfrm>
              <a:off x="1135664" y="2114430"/>
              <a:ext cx="101369" cy="100430"/>
            </a:xfrm>
            <a:custGeom>
              <a:avLst/>
              <a:gdLst/>
              <a:ahLst/>
              <a:cxnLst/>
              <a:rect l="l" t="t" r="r" b="b"/>
              <a:pathLst>
                <a:path w="2052" h="2033" extrusionOk="0">
                  <a:moveTo>
                    <a:pt x="1031" y="1"/>
                  </a:moveTo>
                  <a:cubicBezTo>
                    <a:pt x="1013" y="1"/>
                    <a:pt x="994" y="10"/>
                    <a:pt x="981" y="30"/>
                  </a:cubicBezTo>
                  <a:lnTo>
                    <a:pt x="811" y="422"/>
                  </a:lnTo>
                  <a:cubicBezTo>
                    <a:pt x="733" y="579"/>
                    <a:pt x="589" y="722"/>
                    <a:pt x="432" y="801"/>
                  </a:cubicBezTo>
                  <a:lnTo>
                    <a:pt x="40" y="971"/>
                  </a:lnTo>
                  <a:cubicBezTo>
                    <a:pt x="1" y="997"/>
                    <a:pt x="1" y="1049"/>
                    <a:pt x="40" y="1062"/>
                  </a:cubicBezTo>
                  <a:lnTo>
                    <a:pt x="432" y="1245"/>
                  </a:lnTo>
                  <a:cubicBezTo>
                    <a:pt x="589" y="1323"/>
                    <a:pt x="733" y="1454"/>
                    <a:pt x="811" y="1624"/>
                  </a:cubicBezTo>
                  <a:lnTo>
                    <a:pt x="981" y="2003"/>
                  </a:lnTo>
                  <a:cubicBezTo>
                    <a:pt x="994" y="2022"/>
                    <a:pt x="1013" y="2032"/>
                    <a:pt x="1031" y="2032"/>
                  </a:cubicBezTo>
                  <a:cubicBezTo>
                    <a:pt x="1049" y="2032"/>
                    <a:pt x="1066" y="2022"/>
                    <a:pt x="1072" y="2003"/>
                  </a:cubicBezTo>
                  <a:lnTo>
                    <a:pt x="1255" y="1624"/>
                  </a:lnTo>
                  <a:cubicBezTo>
                    <a:pt x="1333" y="1454"/>
                    <a:pt x="1464" y="1323"/>
                    <a:pt x="1634" y="1245"/>
                  </a:cubicBezTo>
                  <a:lnTo>
                    <a:pt x="2013" y="1062"/>
                  </a:lnTo>
                  <a:cubicBezTo>
                    <a:pt x="2052" y="1049"/>
                    <a:pt x="2052" y="997"/>
                    <a:pt x="2013" y="971"/>
                  </a:cubicBezTo>
                  <a:lnTo>
                    <a:pt x="1634" y="801"/>
                  </a:lnTo>
                  <a:cubicBezTo>
                    <a:pt x="1464" y="722"/>
                    <a:pt x="1333" y="579"/>
                    <a:pt x="1255" y="422"/>
                  </a:cubicBezTo>
                  <a:lnTo>
                    <a:pt x="1072" y="30"/>
                  </a:lnTo>
                  <a:cubicBezTo>
                    <a:pt x="1066" y="10"/>
                    <a:pt x="1049" y="1"/>
                    <a:pt x="1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5"/>
            <p:cNvSpPr/>
            <p:nvPr/>
          </p:nvSpPr>
          <p:spPr>
            <a:xfrm>
              <a:off x="1842961" y="2198508"/>
              <a:ext cx="418863" cy="342046"/>
            </a:xfrm>
            <a:custGeom>
              <a:avLst/>
              <a:gdLst/>
              <a:ahLst/>
              <a:cxnLst/>
              <a:rect l="l" t="t" r="r" b="b"/>
              <a:pathLst>
                <a:path w="8479" h="6924" extrusionOk="0">
                  <a:moveTo>
                    <a:pt x="1" y="0"/>
                  </a:moveTo>
                  <a:lnTo>
                    <a:pt x="445" y="1659"/>
                  </a:lnTo>
                  <a:lnTo>
                    <a:pt x="693" y="2535"/>
                  </a:lnTo>
                  <a:lnTo>
                    <a:pt x="1385" y="5095"/>
                  </a:lnTo>
                  <a:lnTo>
                    <a:pt x="1620" y="5970"/>
                  </a:lnTo>
                  <a:lnTo>
                    <a:pt x="1882" y="6924"/>
                  </a:lnTo>
                  <a:lnTo>
                    <a:pt x="6284" y="6924"/>
                  </a:lnTo>
                  <a:lnTo>
                    <a:pt x="6911" y="4951"/>
                  </a:lnTo>
                  <a:lnTo>
                    <a:pt x="7185" y="4089"/>
                  </a:lnTo>
                  <a:lnTo>
                    <a:pt x="84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5"/>
            <p:cNvSpPr/>
            <p:nvPr/>
          </p:nvSpPr>
          <p:spPr>
            <a:xfrm>
              <a:off x="1864894" y="2277844"/>
              <a:ext cx="140741" cy="215631"/>
            </a:xfrm>
            <a:custGeom>
              <a:avLst/>
              <a:gdLst/>
              <a:ahLst/>
              <a:cxnLst/>
              <a:rect l="l" t="t" r="r" b="b"/>
              <a:pathLst>
                <a:path w="2849" h="4365" extrusionOk="0">
                  <a:moveTo>
                    <a:pt x="471" y="1"/>
                  </a:moveTo>
                  <a:cubicBezTo>
                    <a:pt x="314" y="1"/>
                    <a:pt x="157" y="27"/>
                    <a:pt x="1" y="53"/>
                  </a:cubicBezTo>
                  <a:lnTo>
                    <a:pt x="236" y="929"/>
                  </a:lnTo>
                  <a:cubicBezTo>
                    <a:pt x="314" y="915"/>
                    <a:pt x="393" y="915"/>
                    <a:pt x="471" y="915"/>
                  </a:cubicBezTo>
                  <a:cubicBezTo>
                    <a:pt x="1947" y="915"/>
                    <a:pt x="2326" y="2966"/>
                    <a:pt x="941" y="3489"/>
                  </a:cubicBezTo>
                  <a:lnTo>
                    <a:pt x="1176" y="4364"/>
                  </a:lnTo>
                  <a:cubicBezTo>
                    <a:pt x="2208" y="4011"/>
                    <a:pt x="2849" y="2966"/>
                    <a:pt x="2679" y="1882"/>
                  </a:cubicBezTo>
                  <a:cubicBezTo>
                    <a:pt x="2496" y="798"/>
                    <a:pt x="1568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5"/>
            <p:cNvSpPr/>
            <p:nvPr/>
          </p:nvSpPr>
          <p:spPr>
            <a:xfrm>
              <a:off x="1965569" y="2198508"/>
              <a:ext cx="266562" cy="155561"/>
            </a:xfrm>
            <a:custGeom>
              <a:avLst/>
              <a:gdLst/>
              <a:ahLst/>
              <a:cxnLst/>
              <a:rect l="l" t="t" r="r" b="b"/>
              <a:pathLst>
                <a:path w="5396" h="3149" extrusionOk="0">
                  <a:moveTo>
                    <a:pt x="654" y="0"/>
                  </a:moveTo>
                  <a:cubicBezTo>
                    <a:pt x="1" y="1476"/>
                    <a:pt x="1085" y="3148"/>
                    <a:pt x="2705" y="3148"/>
                  </a:cubicBezTo>
                  <a:cubicBezTo>
                    <a:pt x="4325" y="3148"/>
                    <a:pt x="5396" y="1476"/>
                    <a:pt x="4743" y="0"/>
                  </a:cubicBezTo>
                  <a:lnTo>
                    <a:pt x="3671" y="0"/>
                  </a:lnTo>
                  <a:cubicBezTo>
                    <a:pt x="4468" y="849"/>
                    <a:pt x="3867" y="2234"/>
                    <a:pt x="2705" y="2234"/>
                  </a:cubicBezTo>
                  <a:cubicBezTo>
                    <a:pt x="1542" y="2234"/>
                    <a:pt x="941" y="849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5"/>
            <p:cNvSpPr/>
            <p:nvPr/>
          </p:nvSpPr>
          <p:spPr>
            <a:xfrm>
              <a:off x="2031418" y="2394031"/>
              <a:ext cx="165885" cy="146520"/>
            </a:xfrm>
            <a:custGeom>
              <a:avLst/>
              <a:gdLst/>
              <a:ahLst/>
              <a:cxnLst/>
              <a:rect l="l" t="t" r="r" b="b"/>
              <a:pathLst>
                <a:path w="3358" h="2966" extrusionOk="0">
                  <a:moveTo>
                    <a:pt x="2613" y="0"/>
                  </a:moveTo>
                  <a:cubicBezTo>
                    <a:pt x="1084" y="0"/>
                    <a:pt x="0" y="1503"/>
                    <a:pt x="496" y="2966"/>
                  </a:cubicBezTo>
                  <a:lnTo>
                    <a:pt x="1489" y="2966"/>
                  </a:lnTo>
                  <a:cubicBezTo>
                    <a:pt x="928" y="2078"/>
                    <a:pt x="1555" y="915"/>
                    <a:pt x="2613" y="902"/>
                  </a:cubicBezTo>
                  <a:cubicBezTo>
                    <a:pt x="2770" y="915"/>
                    <a:pt x="2939" y="941"/>
                    <a:pt x="3083" y="993"/>
                  </a:cubicBezTo>
                  <a:lnTo>
                    <a:pt x="3357" y="131"/>
                  </a:lnTo>
                  <a:cubicBezTo>
                    <a:pt x="3122" y="53"/>
                    <a:pt x="2874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5"/>
            <p:cNvSpPr/>
            <p:nvPr/>
          </p:nvSpPr>
          <p:spPr>
            <a:xfrm>
              <a:off x="1842961" y="2197866"/>
              <a:ext cx="418863" cy="47128"/>
            </a:xfrm>
            <a:custGeom>
              <a:avLst/>
              <a:gdLst/>
              <a:ahLst/>
              <a:cxnLst/>
              <a:rect l="l" t="t" r="r" b="b"/>
              <a:pathLst>
                <a:path w="8479" h="954" extrusionOk="0">
                  <a:moveTo>
                    <a:pt x="1" y="0"/>
                  </a:moveTo>
                  <a:cubicBezTo>
                    <a:pt x="667" y="301"/>
                    <a:pt x="1359" y="523"/>
                    <a:pt x="2065" y="679"/>
                  </a:cubicBezTo>
                  <a:lnTo>
                    <a:pt x="2143" y="706"/>
                  </a:lnTo>
                  <a:cubicBezTo>
                    <a:pt x="2835" y="862"/>
                    <a:pt x="3541" y="941"/>
                    <a:pt x="4246" y="954"/>
                  </a:cubicBezTo>
                  <a:cubicBezTo>
                    <a:pt x="4390" y="954"/>
                    <a:pt x="4534" y="941"/>
                    <a:pt x="4690" y="941"/>
                  </a:cubicBezTo>
                  <a:lnTo>
                    <a:pt x="4769" y="941"/>
                  </a:lnTo>
                  <a:cubicBezTo>
                    <a:pt x="5304" y="902"/>
                    <a:pt x="5827" y="823"/>
                    <a:pt x="6362" y="706"/>
                  </a:cubicBezTo>
                  <a:lnTo>
                    <a:pt x="6441" y="679"/>
                  </a:lnTo>
                  <a:cubicBezTo>
                    <a:pt x="7146" y="523"/>
                    <a:pt x="7826" y="301"/>
                    <a:pt x="847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5"/>
            <p:cNvSpPr/>
            <p:nvPr/>
          </p:nvSpPr>
          <p:spPr>
            <a:xfrm>
              <a:off x="1682908" y="1801386"/>
              <a:ext cx="273676" cy="322286"/>
            </a:xfrm>
            <a:custGeom>
              <a:avLst/>
              <a:gdLst/>
              <a:ahLst/>
              <a:cxnLst/>
              <a:rect l="l" t="t" r="r" b="b"/>
              <a:pathLst>
                <a:path w="5540" h="6524" extrusionOk="0">
                  <a:moveTo>
                    <a:pt x="727" y="0"/>
                  </a:moveTo>
                  <a:cubicBezTo>
                    <a:pt x="632" y="0"/>
                    <a:pt x="554" y="3"/>
                    <a:pt x="497" y="5"/>
                  </a:cubicBezTo>
                  <a:lnTo>
                    <a:pt x="406" y="5"/>
                  </a:lnTo>
                  <a:lnTo>
                    <a:pt x="393" y="18"/>
                  </a:lnTo>
                  <a:cubicBezTo>
                    <a:pt x="14" y="920"/>
                    <a:pt x="1" y="1625"/>
                    <a:pt x="158" y="2187"/>
                  </a:cubicBezTo>
                  <a:cubicBezTo>
                    <a:pt x="171" y="2213"/>
                    <a:pt x="171" y="2239"/>
                    <a:pt x="184" y="2265"/>
                  </a:cubicBezTo>
                  <a:cubicBezTo>
                    <a:pt x="301" y="2618"/>
                    <a:pt x="510" y="2931"/>
                    <a:pt x="772" y="3193"/>
                  </a:cubicBezTo>
                  <a:lnTo>
                    <a:pt x="850" y="3258"/>
                  </a:lnTo>
                  <a:cubicBezTo>
                    <a:pt x="1190" y="3572"/>
                    <a:pt x="1595" y="3820"/>
                    <a:pt x="2052" y="3963"/>
                  </a:cubicBezTo>
                  <a:cubicBezTo>
                    <a:pt x="2013" y="4185"/>
                    <a:pt x="2000" y="4408"/>
                    <a:pt x="2026" y="4630"/>
                  </a:cubicBezTo>
                  <a:cubicBezTo>
                    <a:pt x="2039" y="4656"/>
                    <a:pt x="2052" y="4682"/>
                    <a:pt x="2052" y="4708"/>
                  </a:cubicBezTo>
                  <a:cubicBezTo>
                    <a:pt x="2326" y="6263"/>
                    <a:pt x="4455" y="6498"/>
                    <a:pt x="4756" y="6524"/>
                  </a:cubicBezTo>
                  <a:lnTo>
                    <a:pt x="4795" y="6524"/>
                  </a:lnTo>
                  <a:cubicBezTo>
                    <a:pt x="4795" y="6511"/>
                    <a:pt x="4808" y="6498"/>
                    <a:pt x="4821" y="6472"/>
                  </a:cubicBezTo>
                  <a:cubicBezTo>
                    <a:pt x="5292" y="5831"/>
                    <a:pt x="5540" y="5048"/>
                    <a:pt x="5514" y="4238"/>
                  </a:cubicBezTo>
                  <a:cubicBezTo>
                    <a:pt x="5501" y="3807"/>
                    <a:pt x="5357" y="3389"/>
                    <a:pt x="5109" y="3036"/>
                  </a:cubicBezTo>
                  <a:cubicBezTo>
                    <a:pt x="5096" y="3023"/>
                    <a:pt x="5069" y="2997"/>
                    <a:pt x="5056" y="2971"/>
                  </a:cubicBezTo>
                  <a:cubicBezTo>
                    <a:pt x="4782" y="2670"/>
                    <a:pt x="4416" y="2487"/>
                    <a:pt x="4024" y="2461"/>
                  </a:cubicBezTo>
                  <a:cubicBezTo>
                    <a:pt x="4024" y="2108"/>
                    <a:pt x="3946" y="1769"/>
                    <a:pt x="3802" y="1455"/>
                  </a:cubicBezTo>
                  <a:cubicBezTo>
                    <a:pt x="3789" y="1416"/>
                    <a:pt x="3776" y="1377"/>
                    <a:pt x="3750" y="1351"/>
                  </a:cubicBezTo>
                  <a:cubicBezTo>
                    <a:pt x="3515" y="933"/>
                    <a:pt x="3162" y="606"/>
                    <a:pt x="2731" y="410"/>
                  </a:cubicBezTo>
                  <a:lnTo>
                    <a:pt x="2653" y="371"/>
                  </a:lnTo>
                  <a:cubicBezTo>
                    <a:pt x="1956" y="49"/>
                    <a:pt x="1163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5"/>
            <p:cNvSpPr/>
            <p:nvPr/>
          </p:nvSpPr>
          <p:spPr>
            <a:xfrm>
              <a:off x="1700988" y="1798768"/>
              <a:ext cx="247840" cy="433979"/>
            </a:xfrm>
            <a:custGeom>
              <a:avLst/>
              <a:gdLst/>
              <a:ahLst/>
              <a:cxnLst/>
              <a:rect l="l" t="t" r="r" b="b"/>
              <a:pathLst>
                <a:path w="5017" h="8785" extrusionOk="0">
                  <a:moveTo>
                    <a:pt x="43" y="1"/>
                  </a:moveTo>
                  <a:cubicBezTo>
                    <a:pt x="26" y="1"/>
                    <a:pt x="10" y="10"/>
                    <a:pt x="1" y="19"/>
                  </a:cubicBezTo>
                  <a:cubicBezTo>
                    <a:pt x="1" y="45"/>
                    <a:pt x="1" y="58"/>
                    <a:pt x="27" y="71"/>
                  </a:cubicBezTo>
                  <a:cubicBezTo>
                    <a:pt x="811" y="542"/>
                    <a:pt x="1516" y="1129"/>
                    <a:pt x="2130" y="1796"/>
                  </a:cubicBezTo>
                  <a:lnTo>
                    <a:pt x="2195" y="1874"/>
                  </a:lnTo>
                  <a:cubicBezTo>
                    <a:pt x="2470" y="2174"/>
                    <a:pt x="2718" y="2514"/>
                    <a:pt x="2940" y="2867"/>
                  </a:cubicBezTo>
                  <a:lnTo>
                    <a:pt x="2979" y="2932"/>
                  </a:lnTo>
                  <a:cubicBezTo>
                    <a:pt x="3057" y="3063"/>
                    <a:pt x="3136" y="3193"/>
                    <a:pt x="3214" y="3337"/>
                  </a:cubicBezTo>
                  <a:cubicBezTo>
                    <a:pt x="3449" y="3807"/>
                    <a:pt x="3645" y="4291"/>
                    <a:pt x="3815" y="4787"/>
                  </a:cubicBezTo>
                  <a:lnTo>
                    <a:pt x="3854" y="4879"/>
                  </a:lnTo>
                  <a:cubicBezTo>
                    <a:pt x="4037" y="5427"/>
                    <a:pt x="4233" y="6028"/>
                    <a:pt x="4377" y="6564"/>
                  </a:cubicBezTo>
                  <a:cubicBezTo>
                    <a:pt x="4534" y="7112"/>
                    <a:pt x="4664" y="7635"/>
                    <a:pt x="4769" y="8092"/>
                  </a:cubicBezTo>
                  <a:cubicBezTo>
                    <a:pt x="4834" y="8340"/>
                    <a:pt x="4886" y="8562"/>
                    <a:pt x="4939" y="8771"/>
                  </a:cubicBezTo>
                  <a:lnTo>
                    <a:pt x="5017" y="8785"/>
                  </a:lnTo>
                  <a:cubicBezTo>
                    <a:pt x="4978" y="8589"/>
                    <a:pt x="4926" y="8353"/>
                    <a:pt x="4860" y="8092"/>
                  </a:cubicBezTo>
                  <a:cubicBezTo>
                    <a:pt x="4743" y="7622"/>
                    <a:pt x="4612" y="7086"/>
                    <a:pt x="4455" y="6538"/>
                  </a:cubicBezTo>
                  <a:cubicBezTo>
                    <a:pt x="4298" y="5976"/>
                    <a:pt x="4116" y="5388"/>
                    <a:pt x="3920" y="4839"/>
                  </a:cubicBezTo>
                  <a:cubicBezTo>
                    <a:pt x="3907" y="4800"/>
                    <a:pt x="3893" y="4761"/>
                    <a:pt x="3880" y="4735"/>
                  </a:cubicBezTo>
                  <a:cubicBezTo>
                    <a:pt x="3711" y="4238"/>
                    <a:pt x="3515" y="3768"/>
                    <a:pt x="3280" y="3311"/>
                  </a:cubicBezTo>
                  <a:cubicBezTo>
                    <a:pt x="3214" y="3167"/>
                    <a:pt x="3136" y="3037"/>
                    <a:pt x="3057" y="2906"/>
                  </a:cubicBezTo>
                  <a:cubicBezTo>
                    <a:pt x="3044" y="2880"/>
                    <a:pt x="3031" y="2854"/>
                    <a:pt x="3005" y="2815"/>
                  </a:cubicBezTo>
                  <a:cubicBezTo>
                    <a:pt x="2783" y="2475"/>
                    <a:pt x="2548" y="2148"/>
                    <a:pt x="2274" y="1835"/>
                  </a:cubicBezTo>
                  <a:lnTo>
                    <a:pt x="2195" y="1756"/>
                  </a:lnTo>
                  <a:cubicBezTo>
                    <a:pt x="1594" y="1090"/>
                    <a:pt x="902" y="515"/>
                    <a:pt x="131" y="45"/>
                  </a:cubicBezTo>
                  <a:lnTo>
                    <a:pt x="66" y="6"/>
                  </a:lnTo>
                  <a:cubicBezTo>
                    <a:pt x="58" y="2"/>
                    <a:pt x="51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5"/>
            <p:cNvSpPr/>
            <p:nvPr/>
          </p:nvSpPr>
          <p:spPr>
            <a:xfrm>
              <a:off x="1690663" y="1819022"/>
              <a:ext cx="127205" cy="94305"/>
            </a:xfrm>
            <a:custGeom>
              <a:avLst/>
              <a:gdLst/>
              <a:ahLst/>
              <a:cxnLst/>
              <a:rect l="l" t="t" r="r" b="b"/>
              <a:pathLst>
                <a:path w="2575" h="1909" extrusionOk="0">
                  <a:moveTo>
                    <a:pt x="2496" y="1"/>
                  </a:moveTo>
                  <a:lnTo>
                    <a:pt x="2417" y="1346"/>
                  </a:lnTo>
                  <a:lnTo>
                    <a:pt x="2417" y="1386"/>
                  </a:lnTo>
                  <a:lnTo>
                    <a:pt x="2352" y="1399"/>
                  </a:lnTo>
                  <a:lnTo>
                    <a:pt x="1" y="1830"/>
                  </a:lnTo>
                  <a:cubicBezTo>
                    <a:pt x="14" y="1856"/>
                    <a:pt x="14" y="1882"/>
                    <a:pt x="27" y="1908"/>
                  </a:cubicBezTo>
                  <a:lnTo>
                    <a:pt x="2417" y="1464"/>
                  </a:lnTo>
                  <a:lnTo>
                    <a:pt x="2456" y="1451"/>
                  </a:lnTo>
                  <a:cubicBezTo>
                    <a:pt x="2470" y="1451"/>
                    <a:pt x="2483" y="1438"/>
                    <a:pt x="2483" y="1425"/>
                  </a:cubicBezTo>
                  <a:cubicBezTo>
                    <a:pt x="2483" y="1425"/>
                    <a:pt x="2483" y="1425"/>
                    <a:pt x="2483" y="1412"/>
                  </a:cubicBezTo>
                  <a:lnTo>
                    <a:pt x="2574" y="40"/>
                  </a:lnTo>
                  <a:lnTo>
                    <a:pt x="24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5"/>
            <p:cNvSpPr/>
            <p:nvPr/>
          </p:nvSpPr>
          <p:spPr>
            <a:xfrm>
              <a:off x="1782941" y="1947460"/>
              <a:ext cx="152350" cy="92329"/>
            </a:xfrm>
            <a:custGeom>
              <a:avLst/>
              <a:gdLst/>
              <a:ahLst/>
              <a:cxnLst/>
              <a:rect l="l" t="t" r="r" b="b"/>
              <a:pathLst>
                <a:path w="3084" h="1869" extrusionOk="0">
                  <a:moveTo>
                    <a:pt x="3031" y="1"/>
                  </a:moveTo>
                  <a:lnTo>
                    <a:pt x="2234" y="1712"/>
                  </a:lnTo>
                  <a:lnTo>
                    <a:pt x="2195" y="1777"/>
                  </a:lnTo>
                  <a:lnTo>
                    <a:pt x="2169" y="1777"/>
                  </a:lnTo>
                  <a:lnTo>
                    <a:pt x="1" y="1673"/>
                  </a:lnTo>
                  <a:lnTo>
                    <a:pt x="1" y="1673"/>
                  </a:lnTo>
                  <a:cubicBezTo>
                    <a:pt x="14" y="1699"/>
                    <a:pt x="27" y="1725"/>
                    <a:pt x="27" y="1751"/>
                  </a:cubicBezTo>
                  <a:lnTo>
                    <a:pt x="2208" y="1869"/>
                  </a:lnTo>
                  <a:lnTo>
                    <a:pt x="2234" y="1869"/>
                  </a:lnTo>
                  <a:cubicBezTo>
                    <a:pt x="2248" y="1869"/>
                    <a:pt x="2261" y="1856"/>
                    <a:pt x="2274" y="1842"/>
                  </a:cubicBezTo>
                  <a:lnTo>
                    <a:pt x="2274" y="1829"/>
                  </a:lnTo>
                  <a:lnTo>
                    <a:pt x="3084" y="79"/>
                  </a:lnTo>
                  <a:cubicBezTo>
                    <a:pt x="3071" y="53"/>
                    <a:pt x="3044" y="27"/>
                    <a:pt x="3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5"/>
            <p:cNvSpPr/>
            <p:nvPr/>
          </p:nvSpPr>
          <p:spPr>
            <a:xfrm>
              <a:off x="1720994" y="1866791"/>
              <a:ext cx="149781" cy="94897"/>
            </a:xfrm>
            <a:custGeom>
              <a:avLst/>
              <a:gdLst/>
              <a:ahLst/>
              <a:cxnLst/>
              <a:rect l="l" t="t" r="r" b="b"/>
              <a:pathLst>
                <a:path w="3032" h="1921" extrusionOk="0">
                  <a:moveTo>
                    <a:pt x="2979" y="1"/>
                  </a:moveTo>
                  <a:lnTo>
                    <a:pt x="2613" y="1425"/>
                  </a:lnTo>
                  <a:lnTo>
                    <a:pt x="2600" y="1464"/>
                  </a:lnTo>
                  <a:lnTo>
                    <a:pt x="2548" y="1477"/>
                  </a:lnTo>
                  <a:lnTo>
                    <a:pt x="1" y="1856"/>
                  </a:lnTo>
                  <a:lnTo>
                    <a:pt x="79" y="1921"/>
                  </a:lnTo>
                  <a:lnTo>
                    <a:pt x="2587" y="1542"/>
                  </a:lnTo>
                  <a:lnTo>
                    <a:pt x="2639" y="1542"/>
                  </a:lnTo>
                  <a:cubicBezTo>
                    <a:pt x="2652" y="1542"/>
                    <a:pt x="2652" y="1529"/>
                    <a:pt x="2665" y="1516"/>
                  </a:cubicBezTo>
                  <a:lnTo>
                    <a:pt x="3031" y="118"/>
                  </a:lnTo>
                  <a:cubicBezTo>
                    <a:pt x="3018" y="79"/>
                    <a:pt x="3005" y="40"/>
                    <a:pt x="2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5"/>
            <p:cNvSpPr/>
            <p:nvPr/>
          </p:nvSpPr>
          <p:spPr>
            <a:xfrm>
              <a:off x="1964285" y="1665439"/>
              <a:ext cx="213013" cy="384678"/>
            </a:xfrm>
            <a:custGeom>
              <a:avLst/>
              <a:gdLst/>
              <a:ahLst/>
              <a:cxnLst/>
              <a:rect l="l" t="t" r="r" b="b"/>
              <a:pathLst>
                <a:path w="4312" h="7787" extrusionOk="0">
                  <a:moveTo>
                    <a:pt x="1294" y="1"/>
                  </a:moveTo>
                  <a:cubicBezTo>
                    <a:pt x="1281" y="14"/>
                    <a:pt x="1268" y="27"/>
                    <a:pt x="1255" y="40"/>
                  </a:cubicBezTo>
                  <a:cubicBezTo>
                    <a:pt x="601" y="628"/>
                    <a:pt x="275" y="1203"/>
                    <a:pt x="170" y="1738"/>
                  </a:cubicBezTo>
                  <a:cubicBezTo>
                    <a:pt x="157" y="1764"/>
                    <a:pt x="144" y="1777"/>
                    <a:pt x="144" y="1817"/>
                  </a:cubicBezTo>
                  <a:cubicBezTo>
                    <a:pt x="0" y="2653"/>
                    <a:pt x="353" y="3371"/>
                    <a:pt x="667" y="3815"/>
                  </a:cubicBezTo>
                  <a:cubicBezTo>
                    <a:pt x="693" y="3841"/>
                    <a:pt x="706" y="3868"/>
                    <a:pt x="732" y="3894"/>
                  </a:cubicBezTo>
                  <a:cubicBezTo>
                    <a:pt x="837" y="4037"/>
                    <a:pt x="954" y="4168"/>
                    <a:pt x="1085" y="4286"/>
                  </a:cubicBezTo>
                  <a:cubicBezTo>
                    <a:pt x="837" y="4612"/>
                    <a:pt x="706" y="5017"/>
                    <a:pt x="706" y="5422"/>
                  </a:cubicBezTo>
                  <a:lnTo>
                    <a:pt x="706" y="5501"/>
                  </a:lnTo>
                  <a:cubicBezTo>
                    <a:pt x="784" y="6859"/>
                    <a:pt x="2469" y="7787"/>
                    <a:pt x="2469" y="7787"/>
                  </a:cubicBezTo>
                  <a:lnTo>
                    <a:pt x="2535" y="7734"/>
                  </a:lnTo>
                  <a:cubicBezTo>
                    <a:pt x="3227" y="7356"/>
                    <a:pt x="3776" y="6755"/>
                    <a:pt x="4102" y="6023"/>
                  </a:cubicBezTo>
                  <a:cubicBezTo>
                    <a:pt x="4259" y="5657"/>
                    <a:pt x="4311" y="5265"/>
                    <a:pt x="4272" y="4860"/>
                  </a:cubicBezTo>
                  <a:cubicBezTo>
                    <a:pt x="4259" y="4834"/>
                    <a:pt x="4246" y="4808"/>
                    <a:pt x="4246" y="4782"/>
                  </a:cubicBezTo>
                  <a:cubicBezTo>
                    <a:pt x="4168" y="4351"/>
                    <a:pt x="3893" y="3985"/>
                    <a:pt x="3515" y="3763"/>
                  </a:cubicBezTo>
                  <a:cubicBezTo>
                    <a:pt x="3606" y="3567"/>
                    <a:pt x="3671" y="3345"/>
                    <a:pt x="3710" y="3123"/>
                  </a:cubicBezTo>
                  <a:cubicBezTo>
                    <a:pt x="3724" y="3084"/>
                    <a:pt x="3737" y="3045"/>
                    <a:pt x="3737" y="3005"/>
                  </a:cubicBezTo>
                  <a:cubicBezTo>
                    <a:pt x="3802" y="2378"/>
                    <a:pt x="3593" y="1751"/>
                    <a:pt x="3162" y="1281"/>
                  </a:cubicBezTo>
                  <a:cubicBezTo>
                    <a:pt x="3136" y="1268"/>
                    <a:pt x="3123" y="1242"/>
                    <a:pt x="3097" y="1216"/>
                  </a:cubicBezTo>
                  <a:cubicBezTo>
                    <a:pt x="2600" y="706"/>
                    <a:pt x="1999" y="301"/>
                    <a:pt x="1346" y="27"/>
                  </a:cubicBezTo>
                  <a:lnTo>
                    <a:pt x="1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5"/>
            <p:cNvSpPr/>
            <p:nvPr/>
          </p:nvSpPr>
          <p:spPr>
            <a:xfrm>
              <a:off x="2024947" y="1663018"/>
              <a:ext cx="65850" cy="581339"/>
            </a:xfrm>
            <a:custGeom>
              <a:avLst/>
              <a:gdLst/>
              <a:ahLst/>
              <a:cxnLst/>
              <a:rect l="l" t="t" r="r" b="b"/>
              <a:pathLst>
                <a:path w="1333" h="11768" extrusionOk="0">
                  <a:moveTo>
                    <a:pt x="40" y="1"/>
                  </a:moveTo>
                  <a:cubicBezTo>
                    <a:pt x="30" y="1"/>
                    <a:pt x="20" y="4"/>
                    <a:pt x="13" y="11"/>
                  </a:cubicBezTo>
                  <a:cubicBezTo>
                    <a:pt x="0" y="24"/>
                    <a:pt x="0" y="50"/>
                    <a:pt x="13" y="63"/>
                  </a:cubicBezTo>
                  <a:lnTo>
                    <a:pt x="27" y="89"/>
                  </a:lnTo>
                  <a:cubicBezTo>
                    <a:pt x="118" y="220"/>
                    <a:pt x="575" y="938"/>
                    <a:pt x="902" y="2519"/>
                  </a:cubicBezTo>
                  <a:cubicBezTo>
                    <a:pt x="915" y="2558"/>
                    <a:pt x="928" y="2584"/>
                    <a:pt x="928" y="2610"/>
                  </a:cubicBezTo>
                  <a:cubicBezTo>
                    <a:pt x="954" y="2767"/>
                    <a:pt x="980" y="2937"/>
                    <a:pt x="1006" y="3094"/>
                  </a:cubicBezTo>
                  <a:cubicBezTo>
                    <a:pt x="1059" y="3407"/>
                    <a:pt x="1111" y="3747"/>
                    <a:pt x="1137" y="4086"/>
                  </a:cubicBezTo>
                  <a:lnTo>
                    <a:pt x="1137" y="4165"/>
                  </a:lnTo>
                  <a:cubicBezTo>
                    <a:pt x="1189" y="4792"/>
                    <a:pt x="1215" y="5432"/>
                    <a:pt x="1228" y="6033"/>
                  </a:cubicBezTo>
                  <a:lnTo>
                    <a:pt x="1228" y="6124"/>
                  </a:lnTo>
                  <a:cubicBezTo>
                    <a:pt x="1255" y="6777"/>
                    <a:pt x="1241" y="7365"/>
                    <a:pt x="1228" y="7823"/>
                  </a:cubicBezTo>
                  <a:cubicBezTo>
                    <a:pt x="1228" y="8280"/>
                    <a:pt x="1202" y="8567"/>
                    <a:pt x="1202" y="8580"/>
                  </a:cubicBezTo>
                  <a:lnTo>
                    <a:pt x="1059" y="10827"/>
                  </a:lnTo>
                  <a:lnTo>
                    <a:pt x="1006" y="11768"/>
                  </a:lnTo>
                  <a:lnTo>
                    <a:pt x="1085" y="11768"/>
                  </a:lnTo>
                  <a:lnTo>
                    <a:pt x="1137" y="10840"/>
                  </a:lnTo>
                  <a:lnTo>
                    <a:pt x="1281" y="8593"/>
                  </a:lnTo>
                  <a:cubicBezTo>
                    <a:pt x="1281" y="8580"/>
                    <a:pt x="1307" y="8280"/>
                    <a:pt x="1307" y="7783"/>
                  </a:cubicBezTo>
                  <a:cubicBezTo>
                    <a:pt x="1320" y="7352"/>
                    <a:pt x="1333" y="6777"/>
                    <a:pt x="1307" y="6124"/>
                  </a:cubicBezTo>
                  <a:lnTo>
                    <a:pt x="1307" y="6033"/>
                  </a:lnTo>
                  <a:cubicBezTo>
                    <a:pt x="1294" y="5432"/>
                    <a:pt x="1268" y="4792"/>
                    <a:pt x="1215" y="4165"/>
                  </a:cubicBezTo>
                  <a:cubicBezTo>
                    <a:pt x="1202" y="4139"/>
                    <a:pt x="1202" y="4113"/>
                    <a:pt x="1202" y="4073"/>
                  </a:cubicBezTo>
                  <a:cubicBezTo>
                    <a:pt x="1176" y="3734"/>
                    <a:pt x="1137" y="3394"/>
                    <a:pt x="1085" y="3081"/>
                  </a:cubicBezTo>
                  <a:cubicBezTo>
                    <a:pt x="1059" y="2911"/>
                    <a:pt x="1019" y="2754"/>
                    <a:pt x="993" y="2597"/>
                  </a:cubicBezTo>
                  <a:cubicBezTo>
                    <a:pt x="993" y="2558"/>
                    <a:pt x="967" y="2532"/>
                    <a:pt x="967" y="2493"/>
                  </a:cubicBezTo>
                  <a:cubicBezTo>
                    <a:pt x="654" y="964"/>
                    <a:pt x="236" y="259"/>
                    <a:pt x="105" y="63"/>
                  </a:cubicBezTo>
                  <a:cubicBezTo>
                    <a:pt x="79" y="37"/>
                    <a:pt x="66" y="11"/>
                    <a:pt x="66" y="11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5"/>
            <p:cNvSpPr/>
            <p:nvPr/>
          </p:nvSpPr>
          <p:spPr>
            <a:xfrm>
              <a:off x="1972041" y="1725459"/>
              <a:ext cx="147805" cy="67184"/>
            </a:xfrm>
            <a:custGeom>
              <a:avLst/>
              <a:gdLst/>
              <a:ahLst/>
              <a:cxnLst/>
              <a:rect l="l" t="t" r="r" b="b"/>
              <a:pathLst>
                <a:path w="2992" h="1360" extrusionOk="0">
                  <a:moveTo>
                    <a:pt x="2940" y="1"/>
                  </a:moveTo>
                  <a:lnTo>
                    <a:pt x="2051" y="1242"/>
                  </a:lnTo>
                  <a:lnTo>
                    <a:pt x="2012" y="1281"/>
                  </a:lnTo>
                  <a:lnTo>
                    <a:pt x="1973" y="1255"/>
                  </a:lnTo>
                  <a:lnTo>
                    <a:pt x="13" y="523"/>
                  </a:lnTo>
                  <a:cubicBezTo>
                    <a:pt x="0" y="549"/>
                    <a:pt x="0" y="562"/>
                    <a:pt x="0" y="602"/>
                  </a:cubicBezTo>
                  <a:lnTo>
                    <a:pt x="1999" y="1346"/>
                  </a:lnTo>
                  <a:lnTo>
                    <a:pt x="2025" y="1359"/>
                  </a:lnTo>
                  <a:lnTo>
                    <a:pt x="2038" y="1359"/>
                  </a:lnTo>
                  <a:cubicBezTo>
                    <a:pt x="2051" y="1359"/>
                    <a:pt x="2064" y="1359"/>
                    <a:pt x="2077" y="1346"/>
                  </a:cubicBezTo>
                  <a:lnTo>
                    <a:pt x="2992" y="66"/>
                  </a:lnTo>
                  <a:cubicBezTo>
                    <a:pt x="2979" y="53"/>
                    <a:pt x="2966" y="27"/>
                    <a:pt x="2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5"/>
            <p:cNvSpPr/>
            <p:nvPr/>
          </p:nvSpPr>
          <p:spPr>
            <a:xfrm>
              <a:off x="1997185" y="1813884"/>
              <a:ext cx="151707" cy="55526"/>
            </a:xfrm>
            <a:custGeom>
              <a:avLst/>
              <a:gdLst/>
              <a:ahLst/>
              <a:cxnLst/>
              <a:rect l="l" t="t" r="r" b="b"/>
              <a:pathLst>
                <a:path w="3071" h="1124" extrusionOk="0">
                  <a:moveTo>
                    <a:pt x="3071" y="0"/>
                  </a:moveTo>
                  <a:lnTo>
                    <a:pt x="1777" y="1032"/>
                  </a:lnTo>
                  <a:lnTo>
                    <a:pt x="1764" y="1045"/>
                  </a:lnTo>
                  <a:lnTo>
                    <a:pt x="1699" y="1032"/>
                  </a:lnTo>
                  <a:lnTo>
                    <a:pt x="1" y="810"/>
                  </a:lnTo>
                  <a:lnTo>
                    <a:pt x="1" y="810"/>
                  </a:lnTo>
                  <a:cubicBezTo>
                    <a:pt x="14" y="836"/>
                    <a:pt x="40" y="876"/>
                    <a:pt x="66" y="902"/>
                  </a:cubicBezTo>
                  <a:lnTo>
                    <a:pt x="1699" y="1124"/>
                  </a:lnTo>
                  <a:lnTo>
                    <a:pt x="1790" y="1124"/>
                  </a:lnTo>
                  <a:lnTo>
                    <a:pt x="3044" y="118"/>
                  </a:lnTo>
                  <a:cubicBezTo>
                    <a:pt x="3058" y="79"/>
                    <a:pt x="3058" y="40"/>
                    <a:pt x="3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5"/>
            <p:cNvSpPr/>
            <p:nvPr/>
          </p:nvSpPr>
          <p:spPr>
            <a:xfrm>
              <a:off x="1999111" y="1901667"/>
              <a:ext cx="175617" cy="64566"/>
            </a:xfrm>
            <a:custGeom>
              <a:avLst/>
              <a:gdLst/>
              <a:ahLst/>
              <a:cxnLst/>
              <a:rect l="l" t="t" r="r" b="b"/>
              <a:pathLst>
                <a:path w="3555" h="1307" extrusionOk="0">
                  <a:moveTo>
                    <a:pt x="3541" y="0"/>
                  </a:moveTo>
                  <a:lnTo>
                    <a:pt x="1843" y="1215"/>
                  </a:lnTo>
                  <a:lnTo>
                    <a:pt x="1817" y="1228"/>
                  </a:lnTo>
                  <a:lnTo>
                    <a:pt x="1764" y="1215"/>
                  </a:lnTo>
                  <a:lnTo>
                    <a:pt x="1" y="640"/>
                  </a:lnTo>
                  <a:lnTo>
                    <a:pt x="1" y="719"/>
                  </a:lnTo>
                  <a:lnTo>
                    <a:pt x="1764" y="1293"/>
                  </a:lnTo>
                  <a:lnTo>
                    <a:pt x="1817" y="1306"/>
                  </a:lnTo>
                  <a:lnTo>
                    <a:pt x="1843" y="1306"/>
                  </a:lnTo>
                  <a:lnTo>
                    <a:pt x="3554" y="91"/>
                  </a:lnTo>
                  <a:cubicBezTo>
                    <a:pt x="3554" y="65"/>
                    <a:pt x="3554" y="39"/>
                    <a:pt x="3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5"/>
            <p:cNvSpPr/>
            <p:nvPr/>
          </p:nvSpPr>
          <p:spPr>
            <a:xfrm>
              <a:off x="2163709" y="1846142"/>
              <a:ext cx="237515" cy="266562"/>
            </a:xfrm>
            <a:custGeom>
              <a:avLst/>
              <a:gdLst/>
              <a:ahLst/>
              <a:cxnLst/>
              <a:rect l="l" t="t" r="r" b="b"/>
              <a:pathLst>
                <a:path w="4808" h="5396" extrusionOk="0">
                  <a:moveTo>
                    <a:pt x="4063" y="1"/>
                  </a:moveTo>
                  <a:cubicBezTo>
                    <a:pt x="3658" y="1"/>
                    <a:pt x="3260" y="55"/>
                    <a:pt x="2861" y="157"/>
                  </a:cubicBezTo>
                  <a:lnTo>
                    <a:pt x="2783" y="183"/>
                  </a:lnTo>
                  <a:cubicBezTo>
                    <a:pt x="2338" y="314"/>
                    <a:pt x="1960" y="588"/>
                    <a:pt x="1685" y="967"/>
                  </a:cubicBezTo>
                  <a:cubicBezTo>
                    <a:pt x="1659" y="993"/>
                    <a:pt x="1646" y="1033"/>
                    <a:pt x="1633" y="1072"/>
                  </a:cubicBezTo>
                  <a:cubicBezTo>
                    <a:pt x="1476" y="1346"/>
                    <a:pt x="1385" y="1660"/>
                    <a:pt x="1372" y="1973"/>
                  </a:cubicBezTo>
                  <a:cubicBezTo>
                    <a:pt x="1137" y="1986"/>
                    <a:pt x="901" y="2052"/>
                    <a:pt x="706" y="2195"/>
                  </a:cubicBezTo>
                  <a:cubicBezTo>
                    <a:pt x="679" y="2208"/>
                    <a:pt x="653" y="2221"/>
                    <a:pt x="627" y="2247"/>
                  </a:cubicBezTo>
                  <a:cubicBezTo>
                    <a:pt x="366" y="2443"/>
                    <a:pt x="118" y="2809"/>
                    <a:pt x="52" y="3436"/>
                  </a:cubicBezTo>
                  <a:cubicBezTo>
                    <a:pt x="0" y="4129"/>
                    <a:pt x="183" y="4821"/>
                    <a:pt x="588" y="5396"/>
                  </a:cubicBezTo>
                  <a:lnTo>
                    <a:pt x="666" y="5396"/>
                  </a:lnTo>
                  <a:cubicBezTo>
                    <a:pt x="1019" y="5370"/>
                    <a:pt x="2404" y="5226"/>
                    <a:pt x="2861" y="4272"/>
                  </a:cubicBezTo>
                  <a:cubicBezTo>
                    <a:pt x="2874" y="4259"/>
                    <a:pt x="2887" y="4220"/>
                    <a:pt x="2900" y="4207"/>
                  </a:cubicBezTo>
                  <a:cubicBezTo>
                    <a:pt x="3005" y="3920"/>
                    <a:pt x="3044" y="3619"/>
                    <a:pt x="2992" y="3332"/>
                  </a:cubicBezTo>
                  <a:cubicBezTo>
                    <a:pt x="3331" y="3227"/>
                    <a:pt x="3645" y="3070"/>
                    <a:pt x="3932" y="2861"/>
                  </a:cubicBezTo>
                  <a:cubicBezTo>
                    <a:pt x="3958" y="2835"/>
                    <a:pt x="3984" y="2809"/>
                    <a:pt x="4011" y="2783"/>
                  </a:cubicBezTo>
                  <a:cubicBezTo>
                    <a:pt x="4350" y="2509"/>
                    <a:pt x="4585" y="2143"/>
                    <a:pt x="4703" y="1712"/>
                  </a:cubicBezTo>
                  <a:cubicBezTo>
                    <a:pt x="4703" y="1686"/>
                    <a:pt x="4716" y="1660"/>
                    <a:pt x="4716" y="1647"/>
                  </a:cubicBezTo>
                  <a:cubicBezTo>
                    <a:pt x="4807" y="1111"/>
                    <a:pt x="4742" y="562"/>
                    <a:pt x="4533" y="53"/>
                  </a:cubicBezTo>
                  <a:cubicBezTo>
                    <a:pt x="4533" y="53"/>
                    <a:pt x="4520" y="40"/>
                    <a:pt x="4520" y="27"/>
                  </a:cubicBezTo>
                  <a:lnTo>
                    <a:pt x="4402" y="14"/>
                  </a:lnTo>
                  <a:cubicBezTo>
                    <a:pt x="4289" y="5"/>
                    <a:pt x="4176" y="1"/>
                    <a:pt x="4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5"/>
            <p:cNvSpPr/>
            <p:nvPr/>
          </p:nvSpPr>
          <p:spPr>
            <a:xfrm>
              <a:off x="2157238" y="1845500"/>
              <a:ext cx="231735" cy="387247"/>
            </a:xfrm>
            <a:custGeom>
              <a:avLst/>
              <a:gdLst/>
              <a:ahLst/>
              <a:cxnLst/>
              <a:rect l="l" t="t" r="r" b="b"/>
              <a:pathLst>
                <a:path w="4691" h="7839" extrusionOk="0">
                  <a:moveTo>
                    <a:pt x="4664" y="0"/>
                  </a:moveTo>
                  <a:cubicBezTo>
                    <a:pt x="4625" y="0"/>
                    <a:pt x="4586" y="14"/>
                    <a:pt x="4547" y="27"/>
                  </a:cubicBezTo>
                  <a:cubicBezTo>
                    <a:pt x="4311" y="105"/>
                    <a:pt x="3737" y="379"/>
                    <a:pt x="2914" y="1372"/>
                  </a:cubicBezTo>
                  <a:cubicBezTo>
                    <a:pt x="2874" y="1398"/>
                    <a:pt x="2848" y="1437"/>
                    <a:pt x="2822" y="1477"/>
                  </a:cubicBezTo>
                  <a:cubicBezTo>
                    <a:pt x="2626" y="1712"/>
                    <a:pt x="2417" y="1999"/>
                    <a:pt x="2195" y="2326"/>
                  </a:cubicBezTo>
                  <a:cubicBezTo>
                    <a:pt x="2169" y="2365"/>
                    <a:pt x="2130" y="2417"/>
                    <a:pt x="2117" y="2456"/>
                  </a:cubicBezTo>
                  <a:cubicBezTo>
                    <a:pt x="2091" y="2483"/>
                    <a:pt x="2064" y="2509"/>
                    <a:pt x="2051" y="2548"/>
                  </a:cubicBezTo>
                  <a:cubicBezTo>
                    <a:pt x="1790" y="2966"/>
                    <a:pt x="1555" y="3410"/>
                    <a:pt x="1346" y="3867"/>
                  </a:cubicBezTo>
                  <a:cubicBezTo>
                    <a:pt x="1333" y="3906"/>
                    <a:pt x="1307" y="3946"/>
                    <a:pt x="1294" y="3972"/>
                  </a:cubicBezTo>
                  <a:cubicBezTo>
                    <a:pt x="1085" y="4455"/>
                    <a:pt x="889" y="4938"/>
                    <a:pt x="719" y="5409"/>
                  </a:cubicBezTo>
                  <a:cubicBezTo>
                    <a:pt x="497" y="6062"/>
                    <a:pt x="314" y="6663"/>
                    <a:pt x="183" y="7146"/>
                  </a:cubicBezTo>
                  <a:cubicBezTo>
                    <a:pt x="105" y="7421"/>
                    <a:pt x="53" y="7656"/>
                    <a:pt x="0" y="7839"/>
                  </a:cubicBezTo>
                  <a:lnTo>
                    <a:pt x="92" y="7812"/>
                  </a:lnTo>
                  <a:cubicBezTo>
                    <a:pt x="131" y="7630"/>
                    <a:pt x="183" y="7407"/>
                    <a:pt x="262" y="7146"/>
                  </a:cubicBezTo>
                  <a:cubicBezTo>
                    <a:pt x="392" y="6663"/>
                    <a:pt x="575" y="6062"/>
                    <a:pt x="810" y="5409"/>
                  </a:cubicBezTo>
                  <a:cubicBezTo>
                    <a:pt x="967" y="4952"/>
                    <a:pt x="1150" y="4481"/>
                    <a:pt x="1359" y="4011"/>
                  </a:cubicBezTo>
                  <a:cubicBezTo>
                    <a:pt x="1372" y="3985"/>
                    <a:pt x="1385" y="3972"/>
                    <a:pt x="1398" y="3946"/>
                  </a:cubicBezTo>
                  <a:cubicBezTo>
                    <a:pt x="1607" y="3475"/>
                    <a:pt x="1842" y="3018"/>
                    <a:pt x="2117" y="2587"/>
                  </a:cubicBezTo>
                  <a:lnTo>
                    <a:pt x="2169" y="2509"/>
                  </a:lnTo>
                  <a:lnTo>
                    <a:pt x="2260" y="2365"/>
                  </a:lnTo>
                  <a:cubicBezTo>
                    <a:pt x="2482" y="2038"/>
                    <a:pt x="2692" y="1764"/>
                    <a:pt x="2887" y="1529"/>
                  </a:cubicBezTo>
                  <a:cubicBezTo>
                    <a:pt x="2901" y="1503"/>
                    <a:pt x="2914" y="1477"/>
                    <a:pt x="2940" y="1451"/>
                  </a:cubicBezTo>
                  <a:cubicBezTo>
                    <a:pt x="4011" y="170"/>
                    <a:pt x="4664" y="79"/>
                    <a:pt x="4664" y="79"/>
                  </a:cubicBezTo>
                  <a:cubicBezTo>
                    <a:pt x="4677" y="66"/>
                    <a:pt x="4690" y="53"/>
                    <a:pt x="4690" y="40"/>
                  </a:cubicBezTo>
                  <a:cubicBezTo>
                    <a:pt x="4690" y="14"/>
                    <a:pt x="4677" y="0"/>
                    <a:pt x="4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5"/>
            <p:cNvSpPr/>
            <p:nvPr/>
          </p:nvSpPr>
          <p:spPr>
            <a:xfrm>
              <a:off x="2296000" y="1854540"/>
              <a:ext cx="100677" cy="76175"/>
            </a:xfrm>
            <a:custGeom>
              <a:avLst/>
              <a:gdLst/>
              <a:ahLst/>
              <a:cxnLst/>
              <a:rect l="l" t="t" r="r" b="b"/>
              <a:pathLst>
                <a:path w="2038" h="1542" extrusionOk="0">
                  <a:moveTo>
                    <a:pt x="183" y="0"/>
                  </a:moveTo>
                  <a:lnTo>
                    <a:pt x="105" y="27"/>
                  </a:lnTo>
                  <a:lnTo>
                    <a:pt x="0" y="1307"/>
                  </a:lnTo>
                  <a:cubicBezTo>
                    <a:pt x="0" y="1320"/>
                    <a:pt x="13" y="1346"/>
                    <a:pt x="39" y="1346"/>
                  </a:cubicBezTo>
                  <a:lnTo>
                    <a:pt x="65" y="1346"/>
                  </a:lnTo>
                  <a:lnTo>
                    <a:pt x="2025" y="1542"/>
                  </a:lnTo>
                  <a:cubicBezTo>
                    <a:pt x="2025" y="1516"/>
                    <a:pt x="2038" y="1490"/>
                    <a:pt x="2038" y="1477"/>
                  </a:cubicBezTo>
                  <a:lnTo>
                    <a:pt x="131" y="1268"/>
                  </a:lnTo>
                  <a:lnTo>
                    <a:pt x="92" y="1268"/>
                  </a:lnTo>
                  <a:lnTo>
                    <a:pt x="92" y="1189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5"/>
            <p:cNvSpPr/>
            <p:nvPr/>
          </p:nvSpPr>
          <p:spPr>
            <a:xfrm>
              <a:off x="2243687" y="1893911"/>
              <a:ext cx="118165" cy="93613"/>
            </a:xfrm>
            <a:custGeom>
              <a:avLst/>
              <a:gdLst/>
              <a:ahLst/>
              <a:cxnLst/>
              <a:rect l="l" t="t" r="r" b="b"/>
              <a:pathLst>
                <a:path w="2392" h="1895" extrusionOk="0">
                  <a:moveTo>
                    <a:pt x="66" y="0"/>
                  </a:moveTo>
                  <a:cubicBezTo>
                    <a:pt x="40" y="39"/>
                    <a:pt x="27" y="66"/>
                    <a:pt x="1" y="105"/>
                  </a:cubicBezTo>
                  <a:lnTo>
                    <a:pt x="288" y="1581"/>
                  </a:lnTo>
                  <a:cubicBezTo>
                    <a:pt x="288" y="1594"/>
                    <a:pt x="301" y="1607"/>
                    <a:pt x="328" y="1607"/>
                  </a:cubicBezTo>
                  <a:lnTo>
                    <a:pt x="354" y="1607"/>
                  </a:lnTo>
                  <a:lnTo>
                    <a:pt x="2313" y="1894"/>
                  </a:lnTo>
                  <a:cubicBezTo>
                    <a:pt x="2339" y="1868"/>
                    <a:pt x="2365" y="1842"/>
                    <a:pt x="2392" y="1829"/>
                  </a:cubicBezTo>
                  <a:lnTo>
                    <a:pt x="406" y="1529"/>
                  </a:lnTo>
                  <a:lnTo>
                    <a:pt x="367" y="1529"/>
                  </a:lnTo>
                  <a:lnTo>
                    <a:pt x="354" y="14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5"/>
            <p:cNvSpPr/>
            <p:nvPr/>
          </p:nvSpPr>
          <p:spPr>
            <a:xfrm>
              <a:off x="2194683" y="1955216"/>
              <a:ext cx="112336" cy="102011"/>
            </a:xfrm>
            <a:custGeom>
              <a:avLst/>
              <a:gdLst/>
              <a:ahLst/>
              <a:cxnLst/>
              <a:rect l="l" t="t" r="r" b="b"/>
              <a:pathLst>
                <a:path w="2274" h="2065" extrusionOk="0">
                  <a:moveTo>
                    <a:pt x="65" y="0"/>
                  </a:moveTo>
                  <a:cubicBezTo>
                    <a:pt x="52" y="13"/>
                    <a:pt x="26" y="26"/>
                    <a:pt x="0" y="53"/>
                  </a:cubicBezTo>
                  <a:lnTo>
                    <a:pt x="523" y="1777"/>
                  </a:lnTo>
                  <a:cubicBezTo>
                    <a:pt x="536" y="1790"/>
                    <a:pt x="549" y="1790"/>
                    <a:pt x="562" y="1803"/>
                  </a:cubicBezTo>
                  <a:lnTo>
                    <a:pt x="588" y="1803"/>
                  </a:lnTo>
                  <a:lnTo>
                    <a:pt x="2234" y="2064"/>
                  </a:lnTo>
                  <a:cubicBezTo>
                    <a:pt x="2247" y="2051"/>
                    <a:pt x="2260" y="2025"/>
                    <a:pt x="2273" y="1999"/>
                  </a:cubicBezTo>
                  <a:lnTo>
                    <a:pt x="627" y="1725"/>
                  </a:lnTo>
                  <a:lnTo>
                    <a:pt x="601" y="1725"/>
                  </a:lnTo>
                  <a:lnTo>
                    <a:pt x="575" y="164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5"/>
            <p:cNvSpPr/>
            <p:nvPr/>
          </p:nvSpPr>
          <p:spPr>
            <a:xfrm>
              <a:off x="1821324" y="2550183"/>
              <a:ext cx="99788" cy="456011"/>
            </a:xfrm>
            <a:custGeom>
              <a:avLst/>
              <a:gdLst/>
              <a:ahLst/>
              <a:cxnLst/>
              <a:rect l="l" t="t" r="r" b="b"/>
              <a:pathLst>
                <a:path w="2020" h="9231" extrusionOk="0">
                  <a:moveTo>
                    <a:pt x="2019" y="1"/>
                  </a:moveTo>
                  <a:lnTo>
                    <a:pt x="1248" y="53"/>
                  </a:lnTo>
                  <a:lnTo>
                    <a:pt x="1183" y="562"/>
                  </a:lnTo>
                  <a:lnTo>
                    <a:pt x="7" y="9184"/>
                  </a:lnTo>
                  <a:cubicBezTo>
                    <a:pt x="0" y="9214"/>
                    <a:pt x="22" y="9231"/>
                    <a:pt x="44" y="9231"/>
                  </a:cubicBezTo>
                  <a:cubicBezTo>
                    <a:pt x="62" y="9231"/>
                    <a:pt x="80" y="9220"/>
                    <a:pt x="86" y="9197"/>
                  </a:cubicBezTo>
                  <a:lnTo>
                    <a:pt x="1928" y="419"/>
                  </a:lnTo>
                  <a:lnTo>
                    <a:pt x="20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5"/>
            <p:cNvSpPr/>
            <p:nvPr/>
          </p:nvSpPr>
          <p:spPr>
            <a:xfrm>
              <a:off x="2184358" y="2550183"/>
              <a:ext cx="99788" cy="456011"/>
            </a:xfrm>
            <a:custGeom>
              <a:avLst/>
              <a:gdLst/>
              <a:ahLst/>
              <a:cxnLst/>
              <a:rect l="l" t="t" r="r" b="b"/>
              <a:pathLst>
                <a:path w="2020" h="9231" extrusionOk="0">
                  <a:moveTo>
                    <a:pt x="0" y="1"/>
                  </a:moveTo>
                  <a:lnTo>
                    <a:pt x="118" y="536"/>
                  </a:lnTo>
                  <a:lnTo>
                    <a:pt x="1933" y="9197"/>
                  </a:lnTo>
                  <a:cubicBezTo>
                    <a:pt x="1939" y="9220"/>
                    <a:pt x="1958" y="9231"/>
                    <a:pt x="1975" y="9231"/>
                  </a:cubicBezTo>
                  <a:cubicBezTo>
                    <a:pt x="1998" y="9231"/>
                    <a:pt x="2019" y="9214"/>
                    <a:pt x="2012" y="9184"/>
                  </a:cubicBezTo>
                  <a:lnTo>
                    <a:pt x="810" y="406"/>
                  </a:lnTo>
                  <a:lnTo>
                    <a:pt x="771" y="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5"/>
            <p:cNvSpPr/>
            <p:nvPr/>
          </p:nvSpPr>
          <p:spPr>
            <a:xfrm>
              <a:off x="1879763" y="2550183"/>
              <a:ext cx="41348" cy="27812"/>
            </a:xfrm>
            <a:custGeom>
              <a:avLst/>
              <a:gdLst/>
              <a:ahLst/>
              <a:cxnLst/>
              <a:rect l="l" t="t" r="r" b="b"/>
              <a:pathLst>
                <a:path w="837" h="563" extrusionOk="0">
                  <a:moveTo>
                    <a:pt x="836" y="1"/>
                  </a:moveTo>
                  <a:lnTo>
                    <a:pt x="65" y="66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745" y="419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5"/>
            <p:cNvSpPr/>
            <p:nvPr/>
          </p:nvSpPr>
          <p:spPr>
            <a:xfrm>
              <a:off x="2184358" y="2550183"/>
              <a:ext cx="40063" cy="27170"/>
            </a:xfrm>
            <a:custGeom>
              <a:avLst/>
              <a:gdLst/>
              <a:ahLst/>
              <a:cxnLst/>
              <a:rect l="l" t="t" r="r" b="b"/>
              <a:pathLst>
                <a:path w="811" h="550" extrusionOk="0">
                  <a:moveTo>
                    <a:pt x="0" y="1"/>
                  </a:moveTo>
                  <a:lnTo>
                    <a:pt x="118" y="549"/>
                  </a:lnTo>
                  <a:lnTo>
                    <a:pt x="810" y="406"/>
                  </a:lnTo>
                  <a:lnTo>
                    <a:pt x="771" y="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5"/>
            <p:cNvSpPr/>
            <p:nvPr/>
          </p:nvSpPr>
          <p:spPr>
            <a:xfrm>
              <a:off x="1747472" y="2530127"/>
              <a:ext cx="609892" cy="23366"/>
            </a:xfrm>
            <a:custGeom>
              <a:avLst/>
              <a:gdLst/>
              <a:ahLst/>
              <a:cxnLst/>
              <a:rect l="l" t="t" r="r" b="b"/>
              <a:pathLst>
                <a:path w="12346" h="473" extrusionOk="0">
                  <a:moveTo>
                    <a:pt x="215" y="1"/>
                  </a:moveTo>
                  <a:cubicBezTo>
                    <a:pt x="94" y="1"/>
                    <a:pt x="0" y="113"/>
                    <a:pt x="0" y="237"/>
                  </a:cubicBezTo>
                  <a:cubicBezTo>
                    <a:pt x="0" y="355"/>
                    <a:pt x="105" y="472"/>
                    <a:pt x="235" y="472"/>
                  </a:cubicBezTo>
                  <a:lnTo>
                    <a:pt x="12110" y="472"/>
                  </a:lnTo>
                  <a:cubicBezTo>
                    <a:pt x="12241" y="472"/>
                    <a:pt x="12345" y="355"/>
                    <a:pt x="12345" y="237"/>
                  </a:cubicBezTo>
                  <a:cubicBezTo>
                    <a:pt x="12345" y="106"/>
                    <a:pt x="12241" y="2"/>
                    <a:pt x="12110" y="2"/>
                  </a:cubicBezTo>
                  <a:lnTo>
                    <a:pt x="235" y="2"/>
                  </a:lnTo>
                  <a:cubicBezTo>
                    <a:pt x="229" y="1"/>
                    <a:pt x="222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5"/>
            <p:cNvSpPr/>
            <p:nvPr/>
          </p:nvSpPr>
          <p:spPr>
            <a:xfrm>
              <a:off x="1353168" y="1562194"/>
              <a:ext cx="178779" cy="251100"/>
            </a:xfrm>
            <a:custGeom>
              <a:avLst/>
              <a:gdLst/>
              <a:ahLst/>
              <a:cxnLst/>
              <a:rect l="l" t="t" r="r" b="b"/>
              <a:pathLst>
                <a:path w="3619" h="5083" extrusionOk="0">
                  <a:moveTo>
                    <a:pt x="2025" y="1"/>
                  </a:moveTo>
                  <a:cubicBezTo>
                    <a:pt x="1999" y="1"/>
                    <a:pt x="1986" y="14"/>
                    <a:pt x="1986" y="27"/>
                  </a:cubicBezTo>
                  <a:lnTo>
                    <a:pt x="13" y="4913"/>
                  </a:lnTo>
                  <a:cubicBezTo>
                    <a:pt x="0" y="4926"/>
                    <a:pt x="13" y="4952"/>
                    <a:pt x="40" y="4965"/>
                  </a:cubicBezTo>
                  <a:cubicBezTo>
                    <a:pt x="53" y="4965"/>
                    <a:pt x="79" y="4965"/>
                    <a:pt x="92" y="4939"/>
                  </a:cubicBezTo>
                  <a:lnTo>
                    <a:pt x="2012" y="170"/>
                  </a:lnTo>
                  <a:lnTo>
                    <a:pt x="3541" y="5056"/>
                  </a:lnTo>
                  <a:cubicBezTo>
                    <a:pt x="3541" y="5069"/>
                    <a:pt x="3554" y="5082"/>
                    <a:pt x="3580" y="5082"/>
                  </a:cubicBezTo>
                  <a:lnTo>
                    <a:pt x="3593" y="5082"/>
                  </a:lnTo>
                  <a:cubicBezTo>
                    <a:pt x="3606" y="5069"/>
                    <a:pt x="3619" y="5056"/>
                    <a:pt x="3619" y="5030"/>
                  </a:cubicBezTo>
                  <a:lnTo>
                    <a:pt x="2064" y="27"/>
                  </a:lnTo>
                  <a:cubicBezTo>
                    <a:pt x="2051" y="14"/>
                    <a:pt x="2038" y="1"/>
                    <a:pt x="20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5"/>
            <p:cNvSpPr/>
            <p:nvPr/>
          </p:nvSpPr>
          <p:spPr>
            <a:xfrm>
              <a:off x="1196326" y="1784195"/>
              <a:ext cx="487924" cy="487924"/>
            </a:xfrm>
            <a:custGeom>
              <a:avLst/>
              <a:gdLst/>
              <a:ahLst/>
              <a:cxnLst/>
              <a:rect l="l" t="t" r="r" b="b"/>
              <a:pathLst>
                <a:path w="9877" h="9877" extrusionOk="0">
                  <a:moveTo>
                    <a:pt x="4939" y="0"/>
                  </a:moveTo>
                  <a:cubicBezTo>
                    <a:pt x="2209" y="0"/>
                    <a:pt x="1" y="2221"/>
                    <a:pt x="1" y="4938"/>
                  </a:cubicBezTo>
                  <a:cubicBezTo>
                    <a:pt x="1" y="7669"/>
                    <a:pt x="2209" y="9876"/>
                    <a:pt x="4939" y="9876"/>
                  </a:cubicBezTo>
                  <a:cubicBezTo>
                    <a:pt x="7669" y="9876"/>
                    <a:pt x="9877" y="7669"/>
                    <a:pt x="9877" y="4938"/>
                  </a:cubicBezTo>
                  <a:cubicBezTo>
                    <a:pt x="9877" y="2221"/>
                    <a:pt x="7669" y="0"/>
                    <a:pt x="49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5"/>
            <p:cNvSpPr/>
            <p:nvPr/>
          </p:nvSpPr>
          <p:spPr>
            <a:xfrm>
              <a:off x="1203440" y="1815514"/>
              <a:ext cx="449836" cy="426322"/>
            </a:xfrm>
            <a:custGeom>
              <a:avLst/>
              <a:gdLst/>
              <a:ahLst/>
              <a:cxnLst/>
              <a:rect l="l" t="t" r="r" b="b"/>
              <a:pathLst>
                <a:path w="9106" h="8630" extrusionOk="0">
                  <a:moveTo>
                    <a:pt x="4795" y="0"/>
                  </a:moveTo>
                  <a:cubicBezTo>
                    <a:pt x="3695" y="0"/>
                    <a:pt x="2593" y="419"/>
                    <a:pt x="1751" y="1261"/>
                  </a:cubicBezTo>
                  <a:cubicBezTo>
                    <a:pt x="1" y="2998"/>
                    <a:pt x="79" y="5846"/>
                    <a:pt x="1895" y="7505"/>
                  </a:cubicBezTo>
                  <a:cubicBezTo>
                    <a:pt x="2752" y="8281"/>
                    <a:pt x="3769" y="8629"/>
                    <a:pt x="4765" y="8629"/>
                  </a:cubicBezTo>
                  <a:cubicBezTo>
                    <a:pt x="6988" y="8629"/>
                    <a:pt x="9106" y="6894"/>
                    <a:pt x="9106" y="4304"/>
                  </a:cubicBezTo>
                  <a:cubicBezTo>
                    <a:pt x="9106" y="3233"/>
                    <a:pt x="8714" y="2201"/>
                    <a:pt x="7982" y="1417"/>
                  </a:cubicBezTo>
                  <a:cubicBezTo>
                    <a:pt x="7134" y="475"/>
                    <a:pt x="5966" y="0"/>
                    <a:pt x="4795" y="0"/>
                  </a:cubicBez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5"/>
            <p:cNvSpPr/>
            <p:nvPr/>
          </p:nvSpPr>
          <p:spPr>
            <a:xfrm>
              <a:off x="1220877" y="1830433"/>
              <a:ext cx="432398" cy="411403"/>
            </a:xfrm>
            <a:custGeom>
              <a:avLst/>
              <a:gdLst/>
              <a:ahLst/>
              <a:cxnLst/>
              <a:rect l="l" t="t" r="r" b="b"/>
              <a:pathLst>
                <a:path w="8753" h="8328" extrusionOk="0">
                  <a:moveTo>
                    <a:pt x="4741" y="0"/>
                  </a:moveTo>
                  <a:cubicBezTo>
                    <a:pt x="3637" y="0"/>
                    <a:pt x="2535" y="422"/>
                    <a:pt x="1699" y="1259"/>
                  </a:cubicBezTo>
                  <a:cubicBezTo>
                    <a:pt x="66" y="2879"/>
                    <a:pt x="0" y="5492"/>
                    <a:pt x="1542" y="7203"/>
                  </a:cubicBezTo>
                  <a:cubicBezTo>
                    <a:pt x="2399" y="7979"/>
                    <a:pt x="3416" y="8327"/>
                    <a:pt x="4412" y="8327"/>
                  </a:cubicBezTo>
                  <a:cubicBezTo>
                    <a:pt x="6635" y="8327"/>
                    <a:pt x="8753" y="6592"/>
                    <a:pt x="8753" y="4002"/>
                  </a:cubicBezTo>
                  <a:cubicBezTo>
                    <a:pt x="8753" y="2931"/>
                    <a:pt x="8361" y="1899"/>
                    <a:pt x="7629" y="1115"/>
                  </a:cubicBezTo>
                  <a:cubicBezTo>
                    <a:pt x="6808" y="370"/>
                    <a:pt x="5774" y="0"/>
                    <a:pt x="4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5"/>
            <p:cNvSpPr/>
            <p:nvPr/>
          </p:nvSpPr>
          <p:spPr>
            <a:xfrm>
              <a:off x="1145346" y="2352091"/>
              <a:ext cx="586674" cy="624070"/>
            </a:xfrm>
            <a:custGeom>
              <a:avLst/>
              <a:gdLst/>
              <a:ahLst/>
              <a:cxnLst/>
              <a:rect l="l" t="t" r="r" b="b"/>
              <a:pathLst>
                <a:path w="11876" h="12633" extrusionOk="0">
                  <a:moveTo>
                    <a:pt x="1" y="0"/>
                  </a:moveTo>
                  <a:lnTo>
                    <a:pt x="1294" y="12633"/>
                  </a:lnTo>
                  <a:lnTo>
                    <a:pt x="11876" y="12633"/>
                  </a:lnTo>
                  <a:lnTo>
                    <a:pt x="10817" y="0"/>
                  </a:lnTo>
                  <a:close/>
                </a:path>
              </a:pathLst>
            </a:custGeom>
            <a:solidFill>
              <a:srgbClr val="FFB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5"/>
            <p:cNvSpPr/>
            <p:nvPr/>
          </p:nvSpPr>
          <p:spPr>
            <a:xfrm>
              <a:off x="1145346" y="2352091"/>
              <a:ext cx="100084" cy="624070"/>
            </a:xfrm>
            <a:custGeom>
              <a:avLst/>
              <a:gdLst/>
              <a:ahLst/>
              <a:cxnLst/>
              <a:rect l="l" t="t" r="r" b="b"/>
              <a:pathLst>
                <a:path w="2026" h="12633" extrusionOk="0">
                  <a:moveTo>
                    <a:pt x="1" y="0"/>
                  </a:moveTo>
                  <a:lnTo>
                    <a:pt x="1294" y="12633"/>
                  </a:lnTo>
                  <a:lnTo>
                    <a:pt x="2026" y="12633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5"/>
            <p:cNvSpPr/>
            <p:nvPr/>
          </p:nvSpPr>
          <p:spPr>
            <a:xfrm>
              <a:off x="1220877" y="2377235"/>
              <a:ext cx="484021" cy="569236"/>
            </a:xfrm>
            <a:custGeom>
              <a:avLst/>
              <a:gdLst/>
              <a:ahLst/>
              <a:cxnLst/>
              <a:rect l="l" t="t" r="r" b="b"/>
              <a:pathLst>
                <a:path w="9798" h="11523" extrusionOk="0">
                  <a:moveTo>
                    <a:pt x="0" y="1"/>
                  </a:moveTo>
                  <a:lnTo>
                    <a:pt x="379" y="4155"/>
                  </a:lnTo>
                  <a:lnTo>
                    <a:pt x="771" y="8335"/>
                  </a:lnTo>
                  <a:lnTo>
                    <a:pt x="1059" y="11484"/>
                  </a:lnTo>
                  <a:lnTo>
                    <a:pt x="6976" y="11510"/>
                  </a:lnTo>
                  <a:lnTo>
                    <a:pt x="8831" y="11510"/>
                  </a:lnTo>
                  <a:lnTo>
                    <a:pt x="9798" y="11523"/>
                  </a:lnTo>
                  <a:lnTo>
                    <a:pt x="9066" y="4220"/>
                  </a:lnTo>
                  <a:lnTo>
                    <a:pt x="8844" y="1973"/>
                  </a:lnTo>
                  <a:lnTo>
                    <a:pt x="8661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5"/>
            <p:cNvSpPr/>
            <p:nvPr/>
          </p:nvSpPr>
          <p:spPr>
            <a:xfrm>
              <a:off x="1220235" y="2377235"/>
              <a:ext cx="437585" cy="251792"/>
            </a:xfrm>
            <a:custGeom>
              <a:avLst/>
              <a:gdLst/>
              <a:ahLst/>
              <a:cxnLst/>
              <a:rect l="l" t="t" r="r" b="b"/>
              <a:pathLst>
                <a:path w="8858" h="5097" extrusionOk="0">
                  <a:moveTo>
                    <a:pt x="0" y="1"/>
                  </a:moveTo>
                  <a:lnTo>
                    <a:pt x="392" y="4155"/>
                  </a:lnTo>
                  <a:cubicBezTo>
                    <a:pt x="526" y="4222"/>
                    <a:pt x="674" y="4255"/>
                    <a:pt x="823" y="4255"/>
                  </a:cubicBezTo>
                  <a:cubicBezTo>
                    <a:pt x="965" y="4255"/>
                    <a:pt x="1108" y="4225"/>
                    <a:pt x="1241" y="4168"/>
                  </a:cubicBezTo>
                  <a:cubicBezTo>
                    <a:pt x="1751" y="3933"/>
                    <a:pt x="1986" y="3240"/>
                    <a:pt x="2535" y="3097"/>
                  </a:cubicBezTo>
                  <a:cubicBezTo>
                    <a:pt x="2604" y="3077"/>
                    <a:pt x="2674" y="3067"/>
                    <a:pt x="2743" y="3067"/>
                  </a:cubicBezTo>
                  <a:cubicBezTo>
                    <a:pt x="3167" y="3067"/>
                    <a:pt x="3572" y="3417"/>
                    <a:pt x="3841" y="3776"/>
                  </a:cubicBezTo>
                  <a:cubicBezTo>
                    <a:pt x="4141" y="4194"/>
                    <a:pt x="4390" y="4691"/>
                    <a:pt x="4847" y="4952"/>
                  </a:cubicBezTo>
                  <a:cubicBezTo>
                    <a:pt x="5031" y="5049"/>
                    <a:pt x="5232" y="5096"/>
                    <a:pt x="5431" y="5096"/>
                  </a:cubicBezTo>
                  <a:cubicBezTo>
                    <a:pt x="5740" y="5096"/>
                    <a:pt x="6046" y="4983"/>
                    <a:pt x="6284" y="4769"/>
                  </a:cubicBezTo>
                  <a:cubicBezTo>
                    <a:pt x="6663" y="4416"/>
                    <a:pt x="6780" y="3854"/>
                    <a:pt x="6806" y="3332"/>
                  </a:cubicBezTo>
                  <a:cubicBezTo>
                    <a:pt x="6793" y="3045"/>
                    <a:pt x="6846" y="2770"/>
                    <a:pt x="6937" y="2509"/>
                  </a:cubicBezTo>
                  <a:cubicBezTo>
                    <a:pt x="7127" y="2179"/>
                    <a:pt x="7477" y="1973"/>
                    <a:pt x="7856" y="1973"/>
                  </a:cubicBezTo>
                  <a:cubicBezTo>
                    <a:pt x="7867" y="1973"/>
                    <a:pt x="7879" y="1973"/>
                    <a:pt x="7891" y="1973"/>
                  </a:cubicBezTo>
                  <a:cubicBezTo>
                    <a:pt x="7915" y="1972"/>
                    <a:pt x="7938" y="1972"/>
                    <a:pt x="7962" y="1972"/>
                  </a:cubicBezTo>
                  <a:cubicBezTo>
                    <a:pt x="8174" y="1972"/>
                    <a:pt x="8377" y="2014"/>
                    <a:pt x="8580" y="2014"/>
                  </a:cubicBezTo>
                  <a:cubicBezTo>
                    <a:pt x="8603" y="2014"/>
                    <a:pt x="8626" y="2014"/>
                    <a:pt x="8648" y="2013"/>
                  </a:cubicBezTo>
                  <a:cubicBezTo>
                    <a:pt x="8714" y="1999"/>
                    <a:pt x="8792" y="1986"/>
                    <a:pt x="8857" y="1973"/>
                  </a:cubicBezTo>
                  <a:lnTo>
                    <a:pt x="8661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5"/>
            <p:cNvSpPr/>
            <p:nvPr/>
          </p:nvSpPr>
          <p:spPr>
            <a:xfrm>
              <a:off x="1258614" y="2662466"/>
              <a:ext cx="339477" cy="284643"/>
            </a:xfrm>
            <a:custGeom>
              <a:avLst/>
              <a:gdLst/>
              <a:ahLst/>
              <a:cxnLst/>
              <a:rect l="l" t="t" r="r" b="b"/>
              <a:pathLst>
                <a:path w="6872" h="5762" extrusionOk="0">
                  <a:moveTo>
                    <a:pt x="2525" y="1"/>
                  </a:moveTo>
                  <a:cubicBezTo>
                    <a:pt x="2121" y="1"/>
                    <a:pt x="1717" y="108"/>
                    <a:pt x="1359" y="314"/>
                  </a:cubicBezTo>
                  <a:cubicBezTo>
                    <a:pt x="928" y="562"/>
                    <a:pt x="666" y="1046"/>
                    <a:pt x="692" y="1542"/>
                  </a:cubicBezTo>
                  <a:cubicBezTo>
                    <a:pt x="719" y="1869"/>
                    <a:pt x="901" y="2208"/>
                    <a:pt x="797" y="2522"/>
                  </a:cubicBezTo>
                  <a:cubicBezTo>
                    <a:pt x="797" y="2548"/>
                    <a:pt x="771" y="2587"/>
                    <a:pt x="745" y="2613"/>
                  </a:cubicBezTo>
                  <a:cubicBezTo>
                    <a:pt x="709" y="2635"/>
                    <a:pt x="669" y="2645"/>
                    <a:pt x="627" y="2645"/>
                  </a:cubicBezTo>
                  <a:cubicBezTo>
                    <a:pt x="593" y="2645"/>
                    <a:pt x="558" y="2638"/>
                    <a:pt x="523" y="2626"/>
                  </a:cubicBezTo>
                  <a:cubicBezTo>
                    <a:pt x="413" y="2601"/>
                    <a:pt x="298" y="2587"/>
                    <a:pt x="184" y="2587"/>
                  </a:cubicBezTo>
                  <a:cubicBezTo>
                    <a:pt x="122" y="2587"/>
                    <a:pt x="60" y="2591"/>
                    <a:pt x="0" y="2600"/>
                  </a:cubicBezTo>
                  <a:lnTo>
                    <a:pt x="288" y="5735"/>
                  </a:lnTo>
                  <a:lnTo>
                    <a:pt x="6205" y="5762"/>
                  </a:lnTo>
                  <a:cubicBezTo>
                    <a:pt x="6558" y="5500"/>
                    <a:pt x="6871" y="5095"/>
                    <a:pt x="6832" y="4651"/>
                  </a:cubicBezTo>
                  <a:cubicBezTo>
                    <a:pt x="6793" y="4246"/>
                    <a:pt x="6467" y="3920"/>
                    <a:pt x="6088" y="3776"/>
                  </a:cubicBezTo>
                  <a:cubicBezTo>
                    <a:pt x="5761" y="3667"/>
                    <a:pt x="5425" y="3613"/>
                    <a:pt x="5088" y="3613"/>
                  </a:cubicBezTo>
                  <a:cubicBezTo>
                    <a:pt x="5021" y="3613"/>
                    <a:pt x="4953" y="3615"/>
                    <a:pt x="4886" y="3619"/>
                  </a:cubicBezTo>
                  <a:cubicBezTo>
                    <a:pt x="4572" y="3619"/>
                    <a:pt x="4207" y="3593"/>
                    <a:pt x="4024" y="3345"/>
                  </a:cubicBezTo>
                  <a:cubicBezTo>
                    <a:pt x="3841" y="3110"/>
                    <a:pt x="3919" y="2757"/>
                    <a:pt x="4076" y="2483"/>
                  </a:cubicBezTo>
                  <a:cubicBezTo>
                    <a:pt x="4220" y="2195"/>
                    <a:pt x="4429" y="1960"/>
                    <a:pt x="4507" y="1660"/>
                  </a:cubicBezTo>
                  <a:cubicBezTo>
                    <a:pt x="4598" y="1202"/>
                    <a:pt x="4429" y="732"/>
                    <a:pt x="4050" y="445"/>
                  </a:cubicBezTo>
                  <a:cubicBezTo>
                    <a:pt x="3684" y="170"/>
                    <a:pt x="3240" y="27"/>
                    <a:pt x="2770" y="14"/>
                  </a:cubicBezTo>
                  <a:cubicBezTo>
                    <a:pt x="2688" y="5"/>
                    <a:pt x="2607" y="1"/>
                    <a:pt x="2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5"/>
            <p:cNvSpPr/>
            <p:nvPr/>
          </p:nvSpPr>
          <p:spPr>
            <a:xfrm>
              <a:off x="1528041" y="2585405"/>
              <a:ext cx="176852" cy="361065"/>
            </a:xfrm>
            <a:custGeom>
              <a:avLst/>
              <a:gdLst/>
              <a:ahLst/>
              <a:cxnLst/>
              <a:rect l="l" t="t" r="r" b="b"/>
              <a:pathLst>
                <a:path w="3580" h="7309" extrusionOk="0">
                  <a:moveTo>
                    <a:pt x="2685" y="1"/>
                  </a:moveTo>
                  <a:cubicBezTo>
                    <a:pt x="2358" y="1"/>
                    <a:pt x="2027" y="68"/>
                    <a:pt x="1725" y="202"/>
                  </a:cubicBezTo>
                  <a:cubicBezTo>
                    <a:pt x="1451" y="294"/>
                    <a:pt x="1215" y="490"/>
                    <a:pt x="1072" y="764"/>
                  </a:cubicBezTo>
                  <a:cubicBezTo>
                    <a:pt x="863" y="1300"/>
                    <a:pt x="1346" y="1966"/>
                    <a:pt x="1059" y="2475"/>
                  </a:cubicBezTo>
                  <a:cubicBezTo>
                    <a:pt x="902" y="2710"/>
                    <a:pt x="615" y="2828"/>
                    <a:pt x="406" y="3024"/>
                  </a:cubicBezTo>
                  <a:cubicBezTo>
                    <a:pt x="1" y="3455"/>
                    <a:pt x="1" y="4121"/>
                    <a:pt x="432" y="4539"/>
                  </a:cubicBezTo>
                  <a:cubicBezTo>
                    <a:pt x="758" y="4827"/>
                    <a:pt x="1215" y="4892"/>
                    <a:pt x="1634" y="4996"/>
                  </a:cubicBezTo>
                  <a:cubicBezTo>
                    <a:pt x="2065" y="5101"/>
                    <a:pt x="2509" y="5310"/>
                    <a:pt x="2626" y="5741"/>
                  </a:cubicBezTo>
                  <a:cubicBezTo>
                    <a:pt x="2744" y="6185"/>
                    <a:pt x="2430" y="6642"/>
                    <a:pt x="2522" y="7074"/>
                  </a:cubicBezTo>
                  <a:cubicBezTo>
                    <a:pt x="2535" y="7152"/>
                    <a:pt x="2561" y="7230"/>
                    <a:pt x="2613" y="7309"/>
                  </a:cubicBezTo>
                  <a:lnTo>
                    <a:pt x="3580" y="7309"/>
                  </a:lnTo>
                  <a:lnTo>
                    <a:pt x="2848" y="6"/>
                  </a:lnTo>
                  <a:cubicBezTo>
                    <a:pt x="2794" y="3"/>
                    <a:pt x="2740" y="1"/>
                    <a:pt x="26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5"/>
            <p:cNvSpPr/>
            <p:nvPr/>
          </p:nvSpPr>
          <p:spPr>
            <a:xfrm>
              <a:off x="1177653" y="2351795"/>
              <a:ext cx="45843" cy="29393"/>
            </a:xfrm>
            <a:custGeom>
              <a:avLst/>
              <a:gdLst/>
              <a:ahLst/>
              <a:cxnLst/>
              <a:rect l="l" t="t" r="r" b="b"/>
              <a:pathLst>
                <a:path w="928" h="595" extrusionOk="0">
                  <a:moveTo>
                    <a:pt x="43" y="1"/>
                  </a:moveTo>
                  <a:cubicBezTo>
                    <a:pt x="25" y="1"/>
                    <a:pt x="9" y="10"/>
                    <a:pt x="0" y="19"/>
                  </a:cubicBezTo>
                  <a:cubicBezTo>
                    <a:pt x="0" y="45"/>
                    <a:pt x="0" y="72"/>
                    <a:pt x="26" y="85"/>
                  </a:cubicBezTo>
                  <a:lnTo>
                    <a:pt x="862" y="594"/>
                  </a:lnTo>
                  <a:lnTo>
                    <a:pt x="888" y="594"/>
                  </a:lnTo>
                  <a:cubicBezTo>
                    <a:pt x="901" y="594"/>
                    <a:pt x="915" y="581"/>
                    <a:pt x="915" y="581"/>
                  </a:cubicBezTo>
                  <a:cubicBezTo>
                    <a:pt x="928" y="555"/>
                    <a:pt x="928" y="529"/>
                    <a:pt x="901" y="516"/>
                  </a:cubicBezTo>
                  <a:lnTo>
                    <a:pt x="65" y="6"/>
                  </a:lnTo>
                  <a:cubicBezTo>
                    <a:pt x="58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5"/>
            <p:cNvSpPr/>
            <p:nvPr/>
          </p:nvSpPr>
          <p:spPr>
            <a:xfrm>
              <a:off x="1646155" y="2349572"/>
              <a:ext cx="36408" cy="35469"/>
            </a:xfrm>
            <a:custGeom>
              <a:avLst/>
              <a:gdLst/>
              <a:ahLst/>
              <a:cxnLst/>
              <a:rect l="l" t="t" r="r" b="b"/>
              <a:pathLst>
                <a:path w="737" h="718" extrusionOk="0">
                  <a:moveTo>
                    <a:pt x="668" y="0"/>
                  </a:moveTo>
                  <a:cubicBezTo>
                    <a:pt x="659" y="0"/>
                    <a:pt x="649" y="4"/>
                    <a:pt x="640" y="12"/>
                  </a:cubicBezTo>
                  <a:lnTo>
                    <a:pt x="13" y="639"/>
                  </a:lnTo>
                  <a:cubicBezTo>
                    <a:pt x="0" y="652"/>
                    <a:pt x="0" y="691"/>
                    <a:pt x="13" y="704"/>
                  </a:cubicBezTo>
                  <a:cubicBezTo>
                    <a:pt x="26" y="704"/>
                    <a:pt x="39" y="718"/>
                    <a:pt x="52" y="718"/>
                  </a:cubicBezTo>
                  <a:cubicBezTo>
                    <a:pt x="52" y="718"/>
                    <a:pt x="66" y="704"/>
                    <a:pt x="79" y="704"/>
                  </a:cubicBezTo>
                  <a:lnTo>
                    <a:pt x="706" y="77"/>
                  </a:lnTo>
                  <a:cubicBezTo>
                    <a:pt x="736" y="47"/>
                    <a:pt x="703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5"/>
            <p:cNvSpPr/>
            <p:nvPr/>
          </p:nvSpPr>
          <p:spPr>
            <a:xfrm>
              <a:off x="1240884" y="2942612"/>
              <a:ext cx="35123" cy="35469"/>
            </a:xfrm>
            <a:custGeom>
              <a:avLst/>
              <a:gdLst/>
              <a:ahLst/>
              <a:cxnLst/>
              <a:rect l="l" t="t" r="r" b="b"/>
              <a:pathLst>
                <a:path w="711" h="718" extrusionOk="0">
                  <a:moveTo>
                    <a:pt x="649" y="0"/>
                  </a:moveTo>
                  <a:cubicBezTo>
                    <a:pt x="641" y="0"/>
                    <a:pt x="633" y="4"/>
                    <a:pt x="627" y="12"/>
                  </a:cubicBezTo>
                  <a:lnTo>
                    <a:pt x="13" y="639"/>
                  </a:lnTo>
                  <a:cubicBezTo>
                    <a:pt x="0" y="653"/>
                    <a:pt x="0" y="679"/>
                    <a:pt x="13" y="705"/>
                  </a:cubicBezTo>
                  <a:cubicBezTo>
                    <a:pt x="26" y="705"/>
                    <a:pt x="40" y="718"/>
                    <a:pt x="53" y="718"/>
                  </a:cubicBezTo>
                  <a:cubicBezTo>
                    <a:pt x="53" y="705"/>
                    <a:pt x="66" y="705"/>
                    <a:pt x="79" y="705"/>
                  </a:cubicBezTo>
                  <a:lnTo>
                    <a:pt x="680" y="65"/>
                  </a:lnTo>
                  <a:cubicBezTo>
                    <a:pt x="710" y="44"/>
                    <a:pt x="677" y="0"/>
                    <a:pt x="6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5"/>
            <p:cNvSpPr/>
            <p:nvPr/>
          </p:nvSpPr>
          <p:spPr>
            <a:xfrm>
              <a:off x="1702272" y="2943995"/>
              <a:ext cx="31665" cy="34086"/>
            </a:xfrm>
            <a:custGeom>
              <a:avLst/>
              <a:gdLst/>
              <a:ahLst/>
              <a:cxnLst/>
              <a:rect l="l" t="t" r="r" b="b"/>
              <a:pathLst>
                <a:path w="641" h="690" extrusionOk="0">
                  <a:moveTo>
                    <a:pt x="42" y="1"/>
                  </a:moveTo>
                  <a:cubicBezTo>
                    <a:pt x="30" y="1"/>
                    <a:pt x="20" y="4"/>
                    <a:pt x="14" y="11"/>
                  </a:cubicBezTo>
                  <a:cubicBezTo>
                    <a:pt x="1" y="24"/>
                    <a:pt x="1" y="50"/>
                    <a:pt x="14" y="76"/>
                  </a:cubicBezTo>
                  <a:lnTo>
                    <a:pt x="562" y="677"/>
                  </a:lnTo>
                  <a:cubicBezTo>
                    <a:pt x="575" y="690"/>
                    <a:pt x="589" y="690"/>
                    <a:pt x="602" y="690"/>
                  </a:cubicBezTo>
                  <a:cubicBezTo>
                    <a:pt x="602" y="690"/>
                    <a:pt x="615" y="690"/>
                    <a:pt x="628" y="677"/>
                  </a:cubicBezTo>
                  <a:cubicBezTo>
                    <a:pt x="641" y="664"/>
                    <a:pt x="641" y="638"/>
                    <a:pt x="628" y="625"/>
                  </a:cubicBezTo>
                  <a:lnTo>
                    <a:pt x="79" y="11"/>
                  </a:lnTo>
                  <a:cubicBezTo>
                    <a:pt x="66" y="4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5"/>
            <p:cNvSpPr/>
            <p:nvPr/>
          </p:nvSpPr>
          <p:spPr>
            <a:xfrm>
              <a:off x="1427366" y="2015236"/>
              <a:ext cx="27812" cy="227191"/>
            </a:xfrm>
            <a:custGeom>
              <a:avLst/>
              <a:gdLst/>
              <a:ahLst/>
              <a:cxnLst/>
              <a:rect l="l" t="t" r="r" b="b"/>
              <a:pathLst>
                <a:path w="563" h="4599" extrusionOk="0">
                  <a:moveTo>
                    <a:pt x="471" y="0"/>
                  </a:moveTo>
                  <a:cubicBezTo>
                    <a:pt x="445" y="0"/>
                    <a:pt x="419" y="13"/>
                    <a:pt x="419" y="39"/>
                  </a:cubicBezTo>
                  <a:cubicBezTo>
                    <a:pt x="471" y="1555"/>
                    <a:pt x="327" y="3070"/>
                    <a:pt x="14" y="4546"/>
                  </a:cubicBezTo>
                  <a:cubicBezTo>
                    <a:pt x="1" y="4572"/>
                    <a:pt x="14" y="4599"/>
                    <a:pt x="40" y="4599"/>
                  </a:cubicBezTo>
                  <a:lnTo>
                    <a:pt x="53" y="4599"/>
                  </a:lnTo>
                  <a:cubicBezTo>
                    <a:pt x="79" y="4599"/>
                    <a:pt x="92" y="4585"/>
                    <a:pt x="92" y="4559"/>
                  </a:cubicBezTo>
                  <a:cubicBezTo>
                    <a:pt x="419" y="3083"/>
                    <a:pt x="562" y="1555"/>
                    <a:pt x="510" y="39"/>
                  </a:cubicBezTo>
                  <a:cubicBezTo>
                    <a:pt x="510" y="13"/>
                    <a:pt x="497" y="0"/>
                    <a:pt x="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5"/>
            <p:cNvSpPr/>
            <p:nvPr/>
          </p:nvSpPr>
          <p:spPr>
            <a:xfrm>
              <a:off x="1438975" y="2091015"/>
              <a:ext cx="126563" cy="92674"/>
            </a:xfrm>
            <a:custGeom>
              <a:avLst/>
              <a:gdLst/>
              <a:ahLst/>
              <a:cxnLst/>
              <a:rect l="l" t="t" r="r" b="b"/>
              <a:pathLst>
                <a:path w="2562" h="1876" extrusionOk="0">
                  <a:moveTo>
                    <a:pt x="2376" y="1"/>
                  </a:moveTo>
                  <a:cubicBezTo>
                    <a:pt x="1261" y="1"/>
                    <a:pt x="273" y="774"/>
                    <a:pt x="1" y="1876"/>
                  </a:cubicBezTo>
                  <a:cubicBezTo>
                    <a:pt x="223" y="1876"/>
                    <a:pt x="458" y="1823"/>
                    <a:pt x="680" y="1810"/>
                  </a:cubicBezTo>
                  <a:cubicBezTo>
                    <a:pt x="743" y="1814"/>
                    <a:pt x="806" y="1816"/>
                    <a:pt x="869" y="1816"/>
                  </a:cubicBezTo>
                  <a:cubicBezTo>
                    <a:pt x="1041" y="1816"/>
                    <a:pt x="1213" y="1803"/>
                    <a:pt x="1386" y="1784"/>
                  </a:cubicBezTo>
                  <a:cubicBezTo>
                    <a:pt x="1699" y="1745"/>
                    <a:pt x="2039" y="1628"/>
                    <a:pt x="2209" y="1353"/>
                  </a:cubicBezTo>
                  <a:cubicBezTo>
                    <a:pt x="2274" y="1236"/>
                    <a:pt x="2313" y="1105"/>
                    <a:pt x="2339" y="974"/>
                  </a:cubicBezTo>
                  <a:cubicBezTo>
                    <a:pt x="2404" y="648"/>
                    <a:pt x="2496" y="334"/>
                    <a:pt x="2561" y="8"/>
                  </a:cubicBezTo>
                  <a:cubicBezTo>
                    <a:pt x="2499" y="3"/>
                    <a:pt x="2437" y="1"/>
                    <a:pt x="2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5"/>
            <p:cNvSpPr/>
            <p:nvPr/>
          </p:nvSpPr>
          <p:spPr>
            <a:xfrm>
              <a:off x="1314439" y="2096795"/>
              <a:ext cx="126513" cy="92082"/>
            </a:xfrm>
            <a:custGeom>
              <a:avLst/>
              <a:gdLst/>
              <a:ahLst/>
              <a:cxnLst/>
              <a:rect l="l" t="t" r="r" b="b"/>
              <a:pathLst>
                <a:path w="2561" h="1864" extrusionOk="0">
                  <a:moveTo>
                    <a:pt x="189" y="1"/>
                  </a:moveTo>
                  <a:cubicBezTo>
                    <a:pt x="126" y="1"/>
                    <a:pt x="64" y="3"/>
                    <a:pt x="1" y="8"/>
                  </a:cubicBezTo>
                  <a:cubicBezTo>
                    <a:pt x="66" y="335"/>
                    <a:pt x="157" y="635"/>
                    <a:pt x="236" y="962"/>
                  </a:cubicBezTo>
                  <a:cubicBezTo>
                    <a:pt x="249" y="1106"/>
                    <a:pt x="301" y="1236"/>
                    <a:pt x="353" y="1354"/>
                  </a:cubicBezTo>
                  <a:cubicBezTo>
                    <a:pt x="523" y="1628"/>
                    <a:pt x="863" y="1746"/>
                    <a:pt x="1189" y="1785"/>
                  </a:cubicBezTo>
                  <a:cubicBezTo>
                    <a:pt x="1411" y="1798"/>
                    <a:pt x="1647" y="1811"/>
                    <a:pt x="1882" y="1811"/>
                  </a:cubicBezTo>
                  <a:cubicBezTo>
                    <a:pt x="2117" y="1811"/>
                    <a:pt x="2339" y="1863"/>
                    <a:pt x="2561" y="1863"/>
                  </a:cubicBezTo>
                  <a:cubicBezTo>
                    <a:pt x="2289" y="762"/>
                    <a:pt x="1302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5"/>
            <p:cNvSpPr/>
            <p:nvPr/>
          </p:nvSpPr>
          <p:spPr>
            <a:xfrm>
              <a:off x="1429243" y="1866741"/>
              <a:ext cx="62738" cy="127254"/>
            </a:xfrm>
            <a:custGeom>
              <a:avLst/>
              <a:gdLst/>
              <a:ahLst/>
              <a:cxnLst/>
              <a:rect l="l" t="t" r="r" b="b"/>
              <a:pathLst>
                <a:path w="1270" h="2576" extrusionOk="0">
                  <a:moveTo>
                    <a:pt x="606" y="0"/>
                  </a:moveTo>
                  <a:cubicBezTo>
                    <a:pt x="1" y="0"/>
                    <a:pt x="472" y="2575"/>
                    <a:pt x="472" y="2575"/>
                  </a:cubicBezTo>
                  <a:cubicBezTo>
                    <a:pt x="472" y="2575"/>
                    <a:pt x="1269" y="80"/>
                    <a:pt x="629" y="2"/>
                  </a:cubicBezTo>
                  <a:cubicBezTo>
                    <a:pt x="621" y="1"/>
                    <a:pt x="613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5"/>
            <p:cNvSpPr/>
            <p:nvPr/>
          </p:nvSpPr>
          <p:spPr>
            <a:xfrm>
              <a:off x="1413188" y="2004912"/>
              <a:ext cx="62689" cy="126563"/>
            </a:xfrm>
            <a:custGeom>
              <a:avLst/>
              <a:gdLst/>
              <a:ahLst/>
              <a:cxnLst/>
              <a:rect l="l" t="t" r="r" b="b"/>
              <a:pathLst>
                <a:path w="1269" h="2562" extrusionOk="0">
                  <a:moveTo>
                    <a:pt x="797" y="0"/>
                  </a:moveTo>
                  <a:cubicBezTo>
                    <a:pt x="797" y="1"/>
                    <a:pt x="0" y="2495"/>
                    <a:pt x="640" y="2561"/>
                  </a:cubicBezTo>
                  <a:cubicBezTo>
                    <a:pt x="648" y="2561"/>
                    <a:pt x="656" y="2562"/>
                    <a:pt x="663" y="2562"/>
                  </a:cubicBezTo>
                  <a:cubicBezTo>
                    <a:pt x="1269" y="2562"/>
                    <a:pt x="797" y="1"/>
                    <a:pt x="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5"/>
            <p:cNvSpPr/>
            <p:nvPr/>
          </p:nvSpPr>
          <p:spPr>
            <a:xfrm>
              <a:off x="1457055" y="1904581"/>
              <a:ext cx="114262" cy="90056"/>
            </a:xfrm>
            <a:custGeom>
              <a:avLst/>
              <a:gdLst/>
              <a:ahLst/>
              <a:cxnLst/>
              <a:rect l="l" t="t" r="r" b="b"/>
              <a:pathLst>
                <a:path w="2313" h="1823" extrusionOk="0">
                  <a:moveTo>
                    <a:pt x="1725" y="0"/>
                  </a:moveTo>
                  <a:cubicBezTo>
                    <a:pt x="1176" y="0"/>
                    <a:pt x="1" y="1822"/>
                    <a:pt x="1" y="1822"/>
                  </a:cubicBezTo>
                  <a:cubicBezTo>
                    <a:pt x="1" y="1822"/>
                    <a:pt x="2313" y="555"/>
                    <a:pt x="1882" y="72"/>
                  </a:cubicBezTo>
                  <a:cubicBezTo>
                    <a:pt x="1839" y="22"/>
                    <a:pt x="1786" y="0"/>
                    <a:pt x="1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5"/>
            <p:cNvSpPr/>
            <p:nvPr/>
          </p:nvSpPr>
          <p:spPr>
            <a:xfrm>
              <a:off x="1337015" y="2002936"/>
              <a:ext cx="113620" cy="89908"/>
            </a:xfrm>
            <a:custGeom>
              <a:avLst/>
              <a:gdLst/>
              <a:ahLst/>
              <a:cxnLst/>
              <a:rect l="l" t="t" r="r" b="b"/>
              <a:pathLst>
                <a:path w="2300" h="1820" extrusionOk="0">
                  <a:moveTo>
                    <a:pt x="2300" y="1"/>
                  </a:moveTo>
                  <a:cubicBezTo>
                    <a:pt x="2300" y="1"/>
                    <a:pt x="1" y="1255"/>
                    <a:pt x="419" y="1751"/>
                  </a:cubicBezTo>
                  <a:cubicBezTo>
                    <a:pt x="461" y="1799"/>
                    <a:pt x="513" y="1820"/>
                    <a:pt x="572" y="1820"/>
                  </a:cubicBezTo>
                  <a:cubicBezTo>
                    <a:pt x="1119" y="1820"/>
                    <a:pt x="2300" y="1"/>
                    <a:pt x="2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5"/>
            <p:cNvSpPr/>
            <p:nvPr/>
          </p:nvSpPr>
          <p:spPr>
            <a:xfrm>
              <a:off x="1457055" y="1998885"/>
              <a:ext cx="129329" cy="33691"/>
            </a:xfrm>
            <a:custGeom>
              <a:avLst/>
              <a:gdLst/>
              <a:ahLst/>
              <a:cxnLst/>
              <a:rect l="l" t="t" r="r" b="b"/>
              <a:pathLst>
                <a:path w="2618" h="682" extrusionOk="0">
                  <a:moveTo>
                    <a:pt x="686" y="0"/>
                  </a:moveTo>
                  <a:cubicBezTo>
                    <a:pt x="297" y="0"/>
                    <a:pt x="1" y="18"/>
                    <a:pt x="1" y="18"/>
                  </a:cubicBezTo>
                  <a:cubicBezTo>
                    <a:pt x="1" y="18"/>
                    <a:pt x="1439" y="681"/>
                    <a:pt x="2146" y="681"/>
                  </a:cubicBezTo>
                  <a:cubicBezTo>
                    <a:pt x="2348" y="681"/>
                    <a:pt x="2490" y="627"/>
                    <a:pt x="2522" y="488"/>
                  </a:cubicBezTo>
                  <a:cubicBezTo>
                    <a:pt x="2618" y="70"/>
                    <a:pt x="1465" y="0"/>
                    <a:pt x="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5"/>
            <p:cNvSpPr/>
            <p:nvPr/>
          </p:nvSpPr>
          <p:spPr>
            <a:xfrm>
              <a:off x="1316811" y="1966281"/>
              <a:ext cx="129329" cy="33740"/>
            </a:xfrm>
            <a:custGeom>
              <a:avLst/>
              <a:gdLst/>
              <a:ahLst/>
              <a:cxnLst/>
              <a:rect l="l" t="t" r="r" b="b"/>
              <a:pathLst>
                <a:path w="2618" h="683" extrusionOk="0">
                  <a:moveTo>
                    <a:pt x="472" y="1"/>
                  </a:moveTo>
                  <a:cubicBezTo>
                    <a:pt x="270" y="1"/>
                    <a:pt x="128" y="55"/>
                    <a:pt x="96" y="194"/>
                  </a:cubicBezTo>
                  <a:cubicBezTo>
                    <a:pt x="0" y="612"/>
                    <a:pt x="1153" y="682"/>
                    <a:pt x="1932" y="682"/>
                  </a:cubicBezTo>
                  <a:cubicBezTo>
                    <a:pt x="2321" y="682"/>
                    <a:pt x="2618" y="665"/>
                    <a:pt x="2618" y="665"/>
                  </a:cubicBezTo>
                  <a:cubicBezTo>
                    <a:pt x="2618" y="665"/>
                    <a:pt x="1179" y="1"/>
                    <a:pt x="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5"/>
            <p:cNvSpPr/>
            <p:nvPr/>
          </p:nvSpPr>
          <p:spPr>
            <a:xfrm>
              <a:off x="1457697" y="2004912"/>
              <a:ext cx="96873" cy="107988"/>
            </a:xfrm>
            <a:custGeom>
              <a:avLst/>
              <a:gdLst/>
              <a:ahLst/>
              <a:cxnLst/>
              <a:rect l="l" t="t" r="r" b="b"/>
              <a:pathLst>
                <a:path w="1961" h="2186" extrusionOk="0">
                  <a:moveTo>
                    <a:pt x="1" y="0"/>
                  </a:moveTo>
                  <a:cubicBezTo>
                    <a:pt x="1" y="0"/>
                    <a:pt x="737" y="2185"/>
                    <a:pt x="1292" y="2185"/>
                  </a:cubicBezTo>
                  <a:cubicBezTo>
                    <a:pt x="1328" y="2185"/>
                    <a:pt x="1364" y="2176"/>
                    <a:pt x="1398" y="2156"/>
                  </a:cubicBezTo>
                  <a:cubicBezTo>
                    <a:pt x="1960" y="18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5"/>
            <p:cNvSpPr/>
            <p:nvPr/>
          </p:nvSpPr>
          <p:spPr>
            <a:xfrm>
              <a:off x="1354453" y="1888576"/>
              <a:ext cx="96873" cy="107988"/>
            </a:xfrm>
            <a:custGeom>
              <a:avLst/>
              <a:gdLst/>
              <a:ahLst/>
              <a:cxnLst/>
              <a:rect l="l" t="t" r="r" b="b"/>
              <a:pathLst>
                <a:path w="1961" h="2186" extrusionOk="0">
                  <a:moveTo>
                    <a:pt x="671" y="0"/>
                  </a:moveTo>
                  <a:cubicBezTo>
                    <a:pt x="634" y="0"/>
                    <a:pt x="598" y="10"/>
                    <a:pt x="562" y="30"/>
                  </a:cubicBezTo>
                  <a:cubicBezTo>
                    <a:pt x="1" y="356"/>
                    <a:pt x="1960" y="2185"/>
                    <a:pt x="1960" y="2185"/>
                  </a:cubicBezTo>
                  <a:cubicBezTo>
                    <a:pt x="1960" y="2185"/>
                    <a:pt x="1235" y="0"/>
                    <a:pt x="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5"/>
            <p:cNvSpPr/>
            <p:nvPr/>
          </p:nvSpPr>
          <p:spPr>
            <a:xfrm>
              <a:off x="1426081" y="1982978"/>
              <a:ext cx="50388" cy="42632"/>
            </a:xfrm>
            <a:custGeom>
              <a:avLst/>
              <a:gdLst/>
              <a:ahLst/>
              <a:cxnLst/>
              <a:rect l="l" t="t" r="r" b="b"/>
              <a:pathLst>
                <a:path w="1020" h="863" extrusionOk="0">
                  <a:moveTo>
                    <a:pt x="588" y="0"/>
                  </a:moveTo>
                  <a:cubicBezTo>
                    <a:pt x="196" y="0"/>
                    <a:pt x="1" y="470"/>
                    <a:pt x="275" y="732"/>
                  </a:cubicBezTo>
                  <a:cubicBezTo>
                    <a:pt x="365" y="822"/>
                    <a:pt x="477" y="863"/>
                    <a:pt x="586" y="863"/>
                  </a:cubicBezTo>
                  <a:cubicBezTo>
                    <a:pt x="808" y="863"/>
                    <a:pt x="1019" y="694"/>
                    <a:pt x="1019" y="431"/>
                  </a:cubicBezTo>
                  <a:cubicBezTo>
                    <a:pt x="1019" y="196"/>
                    <a:pt x="824" y="0"/>
                    <a:pt x="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55"/>
          <p:cNvGrpSpPr/>
          <p:nvPr/>
        </p:nvGrpSpPr>
        <p:grpSpPr>
          <a:xfrm rot="-454108">
            <a:off x="3733377" y="2247164"/>
            <a:ext cx="1653511" cy="1858315"/>
            <a:chOff x="2800600" y="1807725"/>
            <a:chExt cx="1524041" cy="1712809"/>
          </a:xfrm>
        </p:grpSpPr>
        <p:sp>
          <p:nvSpPr>
            <p:cNvPr id="1939" name="Google Shape;1939;p55"/>
            <p:cNvSpPr/>
            <p:nvPr/>
          </p:nvSpPr>
          <p:spPr>
            <a:xfrm>
              <a:off x="2800600" y="1807725"/>
              <a:ext cx="1524041" cy="1712809"/>
            </a:xfrm>
            <a:custGeom>
              <a:avLst/>
              <a:gdLst/>
              <a:ahLst/>
              <a:cxnLst/>
              <a:rect l="l" t="t" r="r" b="b"/>
              <a:pathLst>
                <a:path w="30373" h="34135" extrusionOk="0">
                  <a:moveTo>
                    <a:pt x="15180" y="0"/>
                  </a:moveTo>
                  <a:cubicBezTo>
                    <a:pt x="6793" y="0"/>
                    <a:pt x="0" y="6806"/>
                    <a:pt x="0" y="15193"/>
                  </a:cubicBezTo>
                  <a:lnTo>
                    <a:pt x="0" y="33155"/>
                  </a:lnTo>
                  <a:cubicBezTo>
                    <a:pt x="0" y="33691"/>
                    <a:pt x="431" y="34135"/>
                    <a:pt x="980" y="34135"/>
                  </a:cubicBezTo>
                  <a:lnTo>
                    <a:pt x="29393" y="34135"/>
                  </a:lnTo>
                  <a:cubicBezTo>
                    <a:pt x="29928" y="34135"/>
                    <a:pt x="30373" y="33691"/>
                    <a:pt x="30373" y="33155"/>
                  </a:cubicBezTo>
                  <a:lnTo>
                    <a:pt x="30373" y="15193"/>
                  </a:lnTo>
                  <a:cubicBezTo>
                    <a:pt x="30373" y="6806"/>
                    <a:pt x="23567" y="0"/>
                    <a:pt x="15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5"/>
            <p:cNvSpPr/>
            <p:nvPr/>
          </p:nvSpPr>
          <p:spPr>
            <a:xfrm>
              <a:off x="2849725" y="1856849"/>
              <a:ext cx="1425743" cy="1614561"/>
            </a:xfrm>
            <a:custGeom>
              <a:avLst/>
              <a:gdLst/>
              <a:ahLst/>
              <a:cxnLst/>
              <a:rect l="l" t="t" r="r" b="b"/>
              <a:pathLst>
                <a:path w="28414" h="32177" extrusionOk="0">
                  <a:moveTo>
                    <a:pt x="14201" y="1"/>
                  </a:moveTo>
                  <a:cubicBezTo>
                    <a:pt x="6363" y="1"/>
                    <a:pt x="1" y="6363"/>
                    <a:pt x="1" y="14214"/>
                  </a:cubicBezTo>
                  <a:lnTo>
                    <a:pt x="1" y="32176"/>
                  </a:lnTo>
                  <a:lnTo>
                    <a:pt x="28414" y="32176"/>
                  </a:lnTo>
                  <a:lnTo>
                    <a:pt x="28414" y="14214"/>
                  </a:lnTo>
                  <a:cubicBezTo>
                    <a:pt x="28414" y="6363"/>
                    <a:pt x="22052" y="1"/>
                    <a:pt x="14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5"/>
            <p:cNvSpPr/>
            <p:nvPr/>
          </p:nvSpPr>
          <p:spPr>
            <a:xfrm>
              <a:off x="2942806" y="2231177"/>
              <a:ext cx="442515" cy="489030"/>
            </a:xfrm>
            <a:custGeom>
              <a:avLst/>
              <a:gdLst/>
              <a:ahLst/>
              <a:cxnLst/>
              <a:rect l="l" t="t" r="r" b="b"/>
              <a:pathLst>
                <a:path w="8819" h="9746" extrusionOk="0">
                  <a:moveTo>
                    <a:pt x="1" y="0"/>
                  </a:moveTo>
                  <a:lnTo>
                    <a:pt x="1" y="9745"/>
                  </a:lnTo>
                  <a:lnTo>
                    <a:pt x="8819" y="9745"/>
                  </a:lnTo>
                  <a:lnTo>
                    <a:pt x="8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5"/>
            <p:cNvSpPr/>
            <p:nvPr/>
          </p:nvSpPr>
          <p:spPr>
            <a:xfrm>
              <a:off x="2969050" y="2259979"/>
              <a:ext cx="389428" cy="430724"/>
            </a:xfrm>
            <a:custGeom>
              <a:avLst/>
              <a:gdLst/>
              <a:ahLst/>
              <a:cxnLst/>
              <a:rect l="l" t="t" r="r" b="b"/>
              <a:pathLst>
                <a:path w="7761" h="8584" extrusionOk="0">
                  <a:moveTo>
                    <a:pt x="0" y="1"/>
                  </a:moveTo>
                  <a:lnTo>
                    <a:pt x="0" y="8584"/>
                  </a:lnTo>
                  <a:lnTo>
                    <a:pt x="7760" y="8584"/>
                  </a:lnTo>
                  <a:lnTo>
                    <a:pt x="7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5"/>
            <p:cNvSpPr/>
            <p:nvPr/>
          </p:nvSpPr>
          <p:spPr>
            <a:xfrm>
              <a:off x="2941502" y="2230474"/>
              <a:ext cx="27598" cy="30859"/>
            </a:xfrm>
            <a:custGeom>
              <a:avLst/>
              <a:gdLst/>
              <a:ahLst/>
              <a:cxnLst/>
              <a:rect l="l" t="t" r="r" b="b"/>
              <a:pathLst>
                <a:path w="550" h="615" extrusionOk="0">
                  <a:moveTo>
                    <a:pt x="14" y="1"/>
                  </a:moveTo>
                  <a:cubicBezTo>
                    <a:pt x="1" y="14"/>
                    <a:pt x="1" y="14"/>
                    <a:pt x="14" y="27"/>
                  </a:cubicBezTo>
                  <a:lnTo>
                    <a:pt x="523" y="615"/>
                  </a:lnTo>
                  <a:lnTo>
                    <a:pt x="549" y="615"/>
                  </a:lnTo>
                  <a:cubicBezTo>
                    <a:pt x="549" y="615"/>
                    <a:pt x="549" y="602"/>
                    <a:pt x="549" y="602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5"/>
            <p:cNvSpPr/>
            <p:nvPr/>
          </p:nvSpPr>
          <p:spPr>
            <a:xfrm>
              <a:off x="3357783" y="2230474"/>
              <a:ext cx="28200" cy="30859"/>
            </a:xfrm>
            <a:custGeom>
              <a:avLst/>
              <a:gdLst/>
              <a:ahLst/>
              <a:cxnLst/>
              <a:rect l="l" t="t" r="r" b="b"/>
              <a:pathLst>
                <a:path w="562" h="615" extrusionOk="0">
                  <a:moveTo>
                    <a:pt x="536" y="1"/>
                  </a:moveTo>
                  <a:lnTo>
                    <a:pt x="13" y="589"/>
                  </a:lnTo>
                  <a:cubicBezTo>
                    <a:pt x="0" y="589"/>
                    <a:pt x="0" y="602"/>
                    <a:pt x="13" y="615"/>
                  </a:cubicBezTo>
                  <a:lnTo>
                    <a:pt x="26" y="615"/>
                  </a:lnTo>
                  <a:lnTo>
                    <a:pt x="562" y="27"/>
                  </a:lnTo>
                  <a:cubicBezTo>
                    <a:pt x="562" y="14"/>
                    <a:pt x="562" y="14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5"/>
            <p:cNvSpPr/>
            <p:nvPr/>
          </p:nvSpPr>
          <p:spPr>
            <a:xfrm>
              <a:off x="3357783" y="2690155"/>
              <a:ext cx="28200" cy="30709"/>
            </a:xfrm>
            <a:custGeom>
              <a:avLst/>
              <a:gdLst/>
              <a:ahLst/>
              <a:cxnLst/>
              <a:rect l="l" t="t" r="r" b="b"/>
              <a:pathLst>
                <a:path w="562" h="612" extrusionOk="0">
                  <a:moveTo>
                    <a:pt x="13" y="1"/>
                  </a:moveTo>
                  <a:cubicBezTo>
                    <a:pt x="10" y="1"/>
                    <a:pt x="7" y="4"/>
                    <a:pt x="0" y="11"/>
                  </a:cubicBezTo>
                  <a:cubicBezTo>
                    <a:pt x="0" y="11"/>
                    <a:pt x="0" y="24"/>
                    <a:pt x="0" y="37"/>
                  </a:cubicBezTo>
                  <a:lnTo>
                    <a:pt x="536" y="611"/>
                  </a:lnTo>
                  <a:lnTo>
                    <a:pt x="549" y="611"/>
                  </a:lnTo>
                  <a:cubicBezTo>
                    <a:pt x="562" y="611"/>
                    <a:pt x="562" y="598"/>
                    <a:pt x="549" y="598"/>
                  </a:cubicBezTo>
                  <a:lnTo>
                    <a:pt x="26" y="11"/>
                  </a:lnTo>
                  <a:cubicBezTo>
                    <a:pt x="20" y="4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5"/>
            <p:cNvSpPr/>
            <p:nvPr/>
          </p:nvSpPr>
          <p:spPr>
            <a:xfrm>
              <a:off x="2942154" y="2690657"/>
              <a:ext cx="27598" cy="30207"/>
            </a:xfrm>
            <a:custGeom>
              <a:avLst/>
              <a:gdLst/>
              <a:ahLst/>
              <a:cxnLst/>
              <a:rect l="l" t="t" r="r" b="b"/>
              <a:pathLst>
                <a:path w="550" h="602" extrusionOk="0">
                  <a:moveTo>
                    <a:pt x="523" y="1"/>
                  </a:moveTo>
                  <a:lnTo>
                    <a:pt x="1" y="588"/>
                  </a:lnTo>
                  <a:cubicBezTo>
                    <a:pt x="1" y="588"/>
                    <a:pt x="1" y="601"/>
                    <a:pt x="1" y="601"/>
                  </a:cubicBezTo>
                  <a:lnTo>
                    <a:pt x="14" y="601"/>
                  </a:lnTo>
                  <a:lnTo>
                    <a:pt x="549" y="27"/>
                  </a:lnTo>
                  <a:cubicBezTo>
                    <a:pt x="549" y="14"/>
                    <a:pt x="549" y="1"/>
                    <a:pt x="5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5"/>
            <p:cNvSpPr/>
            <p:nvPr/>
          </p:nvSpPr>
          <p:spPr>
            <a:xfrm>
              <a:off x="3071966" y="2404943"/>
              <a:ext cx="182947" cy="162525"/>
            </a:xfrm>
            <a:custGeom>
              <a:avLst/>
              <a:gdLst/>
              <a:ahLst/>
              <a:cxnLst/>
              <a:rect l="l" t="t" r="r" b="b"/>
              <a:pathLst>
                <a:path w="3646" h="3239" extrusionOk="0">
                  <a:moveTo>
                    <a:pt x="938" y="0"/>
                  </a:moveTo>
                  <a:cubicBezTo>
                    <a:pt x="874" y="0"/>
                    <a:pt x="805" y="12"/>
                    <a:pt x="732" y="38"/>
                  </a:cubicBezTo>
                  <a:cubicBezTo>
                    <a:pt x="0" y="312"/>
                    <a:pt x="1659" y="3239"/>
                    <a:pt x="1659" y="3239"/>
                  </a:cubicBezTo>
                  <a:cubicBezTo>
                    <a:pt x="1659" y="3239"/>
                    <a:pt x="3645" y="783"/>
                    <a:pt x="2992" y="195"/>
                  </a:cubicBezTo>
                  <a:cubicBezTo>
                    <a:pt x="2875" y="89"/>
                    <a:pt x="2759" y="46"/>
                    <a:pt x="2649" y="46"/>
                  </a:cubicBezTo>
                  <a:cubicBezTo>
                    <a:pt x="2143" y="46"/>
                    <a:pt x="1738" y="952"/>
                    <a:pt x="1738" y="952"/>
                  </a:cubicBezTo>
                  <a:cubicBezTo>
                    <a:pt x="1738" y="952"/>
                    <a:pt x="1516" y="0"/>
                    <a:pt x="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5"/>
            <p:cNvSpPr/>
            <p:nvPr/>
          </p:nvSpPr>
          <p:spPr>
            <a:xfrm>
              <a:off x="3075529" y="2100714"/>
              <a:ext cx="188517" cy="143608"/>
            </a:xfrm>
            <a:custGeom>
              <a:avLst/>
              <a:gdLst/>
              <a:ahLst/>
              <a:cxnLst/>
              <a:rect l="l" t="t" r="r" b="b"/>
              <a:pathLst>
                <a:path w="3757" h="2862" extrusionOk="0">
                  <a:moveTo>
                    <a:pt x="2072" y="0"/>
                  </a:moveTo>
                  <a:cubicBezTo>
                    <a:pt x="2059" y="0"/>
                    <a:pt x="2046" y="13"/>
                    <a:pt x="2033" y="27"/>
                  </a:cubicBezTo>
                  <a:lnTo>
                    <a:pt x="21" y="2678"/>
                  </a:lnTo>
                  <a:cubicBezTo>
                    <a:pt x="1" y="2709"/>
                    <a:pt x="27" y="2739"/>
                    <a:pt x="53" y="2739"/>
                  </a:cubicBezTo>
                  <a:cubicBezTo>
                    <a:pt x="60" y="2739"/>
                    <a:pt x="67" y="2737"/>
                    <a:pt x="73" y="2731"/>
                  </a:cubicBezTo>
                  <a:lnTo>
                    <a:pt x="2072" y="118"/>
                  </a:lnTo>
                  <a:lnTo>
                    <a:pt x="3679" y="2835"/>
                  </a:lnTo>
                  <a:cubicBezTo>
                    <a:pt x="3692" y="2848"/>
                    <a:pt x="3705" y="2848"/>
                    <a:pt x="3718" y="2848"/>
                  </a:cubicBezTo>
                  <a:cubicBezTo>
                    <a:pt x="3718" y="2861"/>
                    <a:pt x="3731" y="2861"/>
                    <a:pt x="3731" y="2861"/>
                  </a:cubicBezTo>
                  <a:cubicBezTo>
                    <a:pt x="3757" y="2848"/>
                    <a:pt x="3757" y="2822"/>
                    <a:pt x="3744" y="2796"/>
                  </a:cubicBezTo>
                  <a:lnTo>
                    <a:pt x="2098" y="27"/>
                  </a:lnTo>
                  <a:cubicBezTo>
                    <a:pt x="2098" y="13"/>
                    <a:pt x="2085" y="0"/>
                    <a:pt x="2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5"/>
            <p:cNvSpPr/>
            <p:nvPr/>
          </p:nvSpPr>
          <p:spPr>
            <a:xfrm>
              <a:off x="3598340" y="2578408"/>
              <a:ext cx="669970" cy="529975"/>
            </a:xfrm>
            <a:custGeom>
              <a:avLst/>
              <a:gdLst/>
              <a:ahLst/>
              <a:cxnLst/>
              <a:rect l="l" t="t" r="r" b="b"/>
              <a:pathLst>
                <a:path w="13352" h="10562" extrusionOk="0">
                  <a:moveTo>
                    <a:pt x="13014" y="1"/>
                  </a:moveTo>
                  <a:cubicBezTo>
                    <a:pt x="12587" y="1"/>
                    <a:pt x="11731" y="396"/>
                    <a:pt x="11731" y="396"/>
                  </a:cubicBezTo>
                  <a:cubicBezTo>
                    <a:pt x="10335" y="147"/>
                    <a:pt x="8803" y="66"/>
                    <a:pt x="7396" y="66"/>
                  </a:cubicBezTo>
                  <a:cubicBezTo>
                    <a:pt x="4735" y="66"/>
                    <a:pt x="2522" y="356"/>
                    <a:pt x="2522" y="356"/>
                  </a:cubicBezTo>
                  <a:cubicBezTo>
                    <a:pt x="2522" y="356"/>
                    <a:pt x="1929" y="60"/>
                    <a:pt x="1560" y="60"/>
                  </a:cubicBezTo>
                  <a:cubicBezTo>
                    <a:pt x="1504" y="60"/>
                    <a:pt x="1454" y="67"/>
                    <a:pt x="1411" y="82"/>
                  </a:cubicBezTo>
                  <a:cubicBezTo>
                    <a:pt x="1098" y="200"/>
                    <a:pt x="1699" y="1532"/>
                    <a:pt x="1699" y="1532"/>
                  </a:cubicBezTo>
                  <a:lnTo>
                    <a:pt x="784" y="9292"/>
                  </a:lnTo>
                  <a:cubicBezTo>
                    <a:pt x="784" y="9292"/>
                    <a:pt x="0" y="10272"/>
                    <a:pt x="235" y="10507"/>
                  </a:cubicBezTo>
                  <a:cubicBezTo>
                    <a:pt x="274" y="10545"/>
                    <a:pt x="341" y="10561"/>
                    <a:pt x="427" y="10561"/>
                  </a:cubicBezTo>
                  <a:cubicBezTo>
                    <a:pt x="863" y="10561"/>
                    <a:pt x="1777" y="10141"/>
                    <a:pt x="1777" y="10141"/>
                  </a:cubicBezTo>
                  <a:lnTo>
                    <a:pt x="11692" y="10219"/>
                  </a:lnTo>
                  <a:cubicBezTo>
                    <a:pt x="11692" y="10219"/>
                    <a:pt x="12341" y="10429"/>
                    <a:pt x="12668" y="10429"/>
                  </a:cubicBezTo>
                  <a:cubicBezTo>
                    <a:pt x="12732" y="10429"/>
                    <a:pt x="12783" y="10421"/>
                    <a:pt x="12816" y="10402"/>
                  </a:cubicBezTo>
                  <a:cubicBezTo>
                    <a:pt x="12816" y="10402"/>
                    <a:pt x="12829" y="10389"/>
                    <a:pt x="12829" y="10389"/>
                  </a:cubicBezTo>
                  <a:cubicBezTo>
                    <a:pt x="12842" y="10363"/>
                    <a:pt x="12855" y="10350"/>
                    <a:pt x="12855" y="10324"/>
                  </a:cubicBezTo>
                  <a:cubicBezTo>
                    <a:pt x="12855" y="10141"/>
                    <a:pt x="12437" y="9788"/>
                    <a:pt x="12398" y="9501"/>
                  </a:cubicBezTo>
                  <a:cubicBezTo>
                    <a:pt x="12358" y="9174"/>
                    <a:pt x="12515" y="1989"/>
                    <a:pt x="12554" y="1532"/>
                  </a:cubicBezTo>
                  <a:cubicBezTo>
                    <a:pt x="12593" y="1062"/>
                    <a:pt x="13351" y="422"/>
                    <a:pt x="13247" y="121"/>
                  </a:cubicBezTo>
                  <a:cubicBezTo>
                    <a:pt x="13247" y="108"/>
                    <a:pt x="13234" y="95"/>
                    <a:pt x="13234" y="82"/>
                  </a:cubicBezTo>
                  <a:cubicBezTo>
                    <a:pt x="13221" y="69"/>
                    <a:pt x="13207" y="56"/>
                    <a:pt x="13194" y="43"/>
                  </a:cubicBezTo>
                  <a:cubicBezTo>
                    <a:pt x="13153" y="13"/>
                    <a:pt x="13090" y="1"/>
                    <a:pt x="13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5"/>
            <p:cNvSpPr/>
            <p:nvPr/>
          </p:nvSpPr>
          <p:spPr>
            <a:xfrm>
              <a:off x="4204698" y="2580516"/>
              <a:ext cx="58356" cy="519889"/>
            </a:xfrm>
            <a:custGeom>
              <a:avLst/>
              <a:gdLst/>
              <a:ahLst/>
              <a:cxnLst/>
              <a:rect l="l" t="t" r="r" b="b"/>
              <a:pathLst>
                <a:path w="1163" h="10361" extrusionOk="0">
                  <a:moveTo>
                    <a:pt x="1110" y="1"/>
                  </a:moveTo>
                  <a:cubicBezTo>
                    <a:pt x="797" y="380"/>
                    <a:pt x="274" y="1033"/>
                    <a:pt x="248" y="1216"/>
                  </a:cubicBezTo>
                  <a:cubicBezTo>
                    <a:pt x="248" y="1294"/>
                    <a:pt x="0" y="9563"/>
                    <a:pt x="118" y="9759"/>
                  </a:cubicBezTo>
                  <a:cubicBezTo>
                    <a:pt x="300" y="9981"/>
                    <a:pt x="509" y="10177"/>
                    <a:pt x="732" y="10360"/>
                  </a:cubicBezTo>
                  <a:cubicBezTo>
                    <a:pt x="732" y="10360"/>
                    <a:pt x="745" y="10347"/>
                    <a:pt x="745" y="10347"/>
                  </a:cubicBezTo>
                  <a:cubicBezTo>
                    <a:pt x="758" y="10321"/>
                    <a:pt x="771" y="10308"/>
                    <a:pt x="771" y="10282"/>
                  </a:cubicBezTo>
                  <a:cubicBezTo>
                    <a:pt x="562" y="10112"/>
                    <a:pt x="366" y="9929"/>
                    <a:pt x="183" y="9720"/>
                  </a:cubicBezTo>
                  <a:cubicBezTo>
                    <a:pt x="91" y="9446"/>
                    <a:pt x="340" y="1294"/>
                    <a:pt x="340" y="1229"/>
                  </a:cubicBezTo>
                  <a:cubicBezTo>
                    <a:pt x="353" y="1098"/>
                    <a:pt x="784" y="536"/>
                    <a:pt x="1163" y="79"/>
                  </a:cubicBezTo>
                  <a:cubicBezTo>
                    <a:pt x="1163" y="66"/>
                    <a:pt x="1150" y="53"/>
                    <a:pt x="1150" y="40"/>
                  </a:cubicBezTo>
                  <a:cubicBezTo>
                    <a:pt x="1137" y="27"/>
                    <a:pt x="1123" y="14"/>
                    <a:pt x="1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5"/>
            <p:cNvSpPr/>
            <p:nvPr/>
          </p:nvSpPr>
          <p:spPr>
            <a:xfrm>
              <a:off x="3328278" y="2582774"/>
              <a:ext cx="656823" cy="522950"/>
            </a:xfrm>
            <a:custGeom>
              <a:avLst/>
              <a:gdLst/>
              <a:ahLst/>
              <a:cxnLst/>
              <a:rect l="l" t="t" r="r" b="b"/>
              <a:pathLst>
                <a:path w="13090" h="10422" extrusionOk="0">
                  <a:moveTo>
                    <a:pt x="12739" y="1"/>
                  </a:moveTo>
                  <a:cubicBezTo>
                    <a:pt x="12302" y="1"/>
                    <a:pt x="11457" y="400"/>
                    <a:pt x="11457" y="400"/>
                  </a:cubicBezTo>
                  <a:cubicBezTo>
                    <a:pt x="10066" y="147"/>
                    <a:pt x="8538" y="64"/>
                    <a:pt x="7133" y="64"/>
                  </a:cubicBezTo>
                  <a:cubicBezTo>
                    <a:pt x="4475" y="64"/>
                    <a:pt x="2260" y="361"/>
                    <a:pt x="2260" y="361"/>
                  </a:cubicBezTo>
                  <a:cubicBezTo>
                    <a:pt x="2260" y="361"/>
                    <a:pt x="1652" y="52"/>
                    <a:pt x="1290" y="52"/>
                  </a:cubicBezTo>
                  <a:cubicBezTo>
                    <a:pt x="1237" y="52"/>
                    <a:pt x="1189" y="59"/>
                    <a:pt x="1150" y="73"/>
                  </a:cubicBezTo>
                  <a:cubicBezTo>
                    <a:pt x="836" y="191"/>
                    <a:pt x="1424" y="1523"/>
                    <a:pt x="1424" y="1523"/>
                  </a:cubicBezTo>
                  <a:lnTo>
                    <a:pt x="510" y="9296"/>
                  </a:lnTo>
                  <a:cubicBezTo>
                    <a:pt x="510" y="9296"/>
                    <a:pt x="0" y="9858"/>
                    <a:pt x="235" y="10093"/>
                  </a:cubicBezTo>
                  <a:cubicBezTo>
                    <a:pt x="323" y="10186"/>
                    <a:pt x="521" y="10215"/>
                    <a:pt x="735" y="10215"/>
                  </a:cubicBezTo>
                  <a:cubicBezTo>
                    <a:pt x="1096" y="10215"/>
                    <a:pt x="1502" y="10132"/>
                    <a:pt x="1502" y="10132"/>
                  </a:cubicBezTo>
                  <a:lnTo>
                    <a:pt x="11418" y="10224"/>
                  </a:lnTo>
                  <a:cubicBezTo>
                    <a:pt x="11418" y="10224"/>
                    <a:pt x="12057" y="10422"/>
                    <a:pt x="12386" y="10422"/>
                  </a:cubicBezTo>
                  <a:cubicBezTo>
                    <a:pt x="12453" y="10422"/>
                    <a:pt x="12508" y="10414"/>
                    <a:pt x="12541" y="10394"/>
                  </a:cubicBezTo>
                  <a:cubicBezTo>
                    <a:pt x="12554" y="10394"/>
                    <a:pt x="12554" y="10380"/>
                    <a:pt x="12567" y="10380"/>
                  </a:cubicBezTo>
                  <a:cubicBezTo>
                    <a:pt x="12580" y="10367"/>
                    <a:pt x="12580" y="10341"/>
                    <a:pt x="12580" y="10328"/>
                  </a:cubicBezTo>
                  <a:cubicBezTo>
                    <a:pt x="12580" y="10132"/>
                    <a:pt x="12162" y="9780"/>
                    <a:pt x="12136" y="9492"/>
                  </a:cubicBezTo>
                  <a:cubicBezTo>
                    <a:pt x="12097" y="9179"/>
                    <a:pt x="12254" y="1981"/>
                    <a:pt x="12293" y="1523"/>
                  </a:cubicBezTo>
                  <a:cubicBezTo>
                    <a:pt x="12332" y="1053"/>
                    <a:pt x="13090" y="413"/>
                    <a:pt x="12985" y="113"/>
                  </a:cubicBezTo>
                  <a:cubicBezTo>
                    <a:pt x="12972" y="100"/>
                    <a:pt x="12972" y="86"/>
                    <a:pt x="12959" y="73"/>
                  </a:cubicBezTo>
                  <a:cubicBezTo>
                    <a:pt x="12946" y="60"/>
                    <a:pt x="12946" y="47"/>
                    <a:pt x="12933" y="47"/>
                  </a:cubicBezTo>
                  <a:cubicBezTo>
                    <a:pt x="12888" y="15"/>
                    <a:pt x="12821" y="1"/>
                    <a:pt x="12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5"/>
            <p:cNvSpPr/>
            <p:nvPr/>
          </p:nvSpPr>
          <p:spPr>
            <a:xfrm>
              <a:off x="3920838" y="2585132"/>
              <a:ext cx="59059" cy="519187"/>
            </a:xfrm>
            <a:custGeom>
              <a:avLst/>
              <a:gdLst/>
              <a:ahLst/>
              <a:cxnLst/>
              <a:rect l="l" t="t" r="r" b="b"/>
              <a:pathLst>
                <a:path w="1177" h="10347" extrusionOk="0">
                  <a:moveTo>
                    <a:pt x="1124" y="0"/>
                  </a:moveTo>
                  <a:cubicBezTo>
                    <a:pt x="810" y="366"/>
                    <a:pt x="288" y="1019"/>
                    <a:pt x="262" y="1202"/>
                  </a:cubicBezTo>
                  <a:cubicBezTo>
                    <a:pt x="249" y="1281"/>
                    <a:pt x="1" y="9550"/>
                    <a:pt x="118" y="9746"/>
                  </a:cubicBezTo>
                  <a:cubicBezTo>
                    <a:pt x="314" y="9968"/>
                    <a:pt x="510" y="10164"/>
                    <a:pt x="732" y="10347"/>
                  </a:cubicBezTo>
                  <a:cubicBezTo>
                    <a:pt x="745" y="10347"/>
                    <a:pt x="745" y="10333"/>
                    <a:pt x="758" y="10333"/>
                  </a:cubicBezTo>
                  <a:cubicBezTo>
                    <a:pt x="771" y="10320"/>
                    <a:pt x="771" y="10294"/>
                    <a:pt x="771" y="10281"/>
                  </a:cubicBezTo>
                  <a:cubicBezTo>
                    <a:pt x="562" y="10098"/>
                    <a:pt x="366" y="9915"/>
                    <a:pt x="196" y="9706"/>
                  </a:cubicBezTo>
                  <a:cubicBezTo>
                    <a:pt x="105" y="9445"/>
                    <a:pt x="340" y="1281"/>
                    <a:pt x="340" y="1215"/>
                  </a:cubicBezTo>
                  <a:cubicBezTo>
                    <a:pt x="353" y="1085"/>
                    <a:pt x="784" y="523"/>
                    <a:pt x="1176" y="66"/>
                  </a:cubicBezTo>
                  <a:cubicBezTo>
                    <a:pt x="1163" y="53"/>
                    <a:pt x="1163" y="39"/>
                    <a:pt x="1150" y="26"/>
                  </a:cubicBezTo>
                  <a:cubicBezTo>
                    <a:pt x="1137" y="13"/>
                    <a:pt x="1137" y="0"/>
                    <a:pt x="1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5"/>
            <p:cNvSpPr/>
            <p:nvPr/>
          </p:nvSpPr>
          <p:spPr>
            <a:xfrm>
              <a:off x="2980842" y="3298312"/>
              <a:ext cx="70851" cy="173112"/>
            </a:xfrm>
            <a:custGeom>
              <a:avLst/>
              <a:gdLst/>
              <a:ahLst/>
              <a:cxnLst/>
              <a:rect l="l" t="t" r="r" b="b"/>
              <a:pathLst>
                <a:path w="1412" h="3450" extrusionOk="0">
                  <a:moveTo>
                    <a:pt x="1411" y="0"/>
                  </a:moveTo>
                  <a:lnTo>
                    <a:pt x="1411" y="0"/>
                  </a:lnTo>
                  <a:cubicBezTo>
                    <a:pt x="1411" y="0"/>
                    <a:pt x="850" y="0"/>
                    <a:pt x="445" y="13"/>
                  </a:cubicBezTo>
                  <a:cubicBezTo>
                    <a:pt x="301" y="13"/>
                    <a:pt x="144" y="26"/>
                    <a:pt x="1" y="66"/>
                  </a:cubicBezTo>
                  <a:lnTo>
                    <a:pt x="1" y="3449"/>
                  </a:lnTo>
                  <a:lnTo>
                    <a:pt x="680" y="3449"/>
                  </a:lnTo>
                  <a:lnTo>
                    <a:pt x="1320" y="471"/>
                  </a:lnTo>
                  <a:lnTo>
                    <a:pt x="1320" y="431"/>
                  </a:lnTo>
                  <a:lnTo>
                    <a:pt x="1372" y="157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5"/>
            <p:cNvSpPr/>
            <p:nvPr/>
          </p:nvSpPr>
          <p:spPr>
            <a:xfrm>
              <a:off x="2980842" y="3299366"/>
              <a:ext cx="68894" cy="42249"/>
            </a:xfrm>
            <a:custGeom>
              <a:avLst/>
              <a:gdLst/>
              <a:ahLst/>
              <a:cxnLst/>
              <a:rect l="l" t="t" r="r" b="b"/>
              <a:pathLst>
                <a:path w="1373" h="842" extrusionOk="0">
                  <a:moveTo>
                    <a:pt x="324" y="1"/>
                  </a:moveTo>
                  <a:cubicBezTo>
                    <a:pt x="216" y="1"/>
                    <a:pt x="108" y="15"/>
                    <a:pt x="1" y="45"/>
                  </a:cubicBezTo>
                  <a:lnTo>
                    <a:pt x="1" y="841"/>
                  </a:lnTo>
                  <a:lnTo>
                    <a:pt x="1320" y="423"/>
                  </a:lnTo>
                  <a:lnTo>
                    <a:pt x="1372" y="149"/>
                  </a:lnTo>
                  <a:lnTo>
                    <a:pt x="432" y="5"/>
                  </a:lnTo>
                  <a:cubicBezTo>
                    <a:pt x="396" y="2"/>
                    <a:pt x="360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5"/>
            <p:cNvSpPr/>
            <p:nvPr/>
          </p:nvSpPr>
          <p:spPr>
            <a:xfrm>
              <a:off x="4096513" y="3300269"/>
              <a:ext cx="70198" cy="171155"/>
            </a:xfrm>
            <a:custGeom>
              <a:avLst/>
              <a:gdLst/>
              <a:ahLst/>
              <a:cxnLst/>
              <a:rect l="l" t="t" r="r" b="b"/>
              <a:pathLst>
                <a:path w="1399" h="3411" extrusionOk="0">
                  <a:moveTo>
                    <a:pt x="1" y="1"/>
                  </a:moveTo>
                  <a:lnTo>
                    <a:pt x="27" y="144"/>
                  </a:lnTo>
                  <a:lnTo>
                    <a:pt x="53" y="432"/>
                  </a:lnTo>
                  <a:lnTo>
                    <a:pt x="419" y="3410"/>
                  </a:lnTo>
                  <a:lnTo>
                    <a:pt x="1111" y="3410"/>
                  </a:lnTo>
                  <a:lnTo>
                    <a:pt x="1333" y="954"/>
                  </a:lnTo>
                  <a:lnTo>
                    <a:pt x="1385" y="432"/>
                  </a:lnTo>
                  <a:lnTo>
                    <a:pt x="1398" y="170"/>
                  </a:lnTo>
                  <a:cubicBezTo>
                    <a:pt x="1268" y="118"/>
                    <a:pt x="1124" y="105"/>
                    <a:pt x="980" y="92"/>
                  </a:cubicBezTo>
                  <a:cubicBezTo>
                    <a:pt x="562" y="4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5"/>
            <p:cNvSpPr/>
            <p:nvPr/>
          </p:nvSpPr>
          <p:spPr>
            <a:xfrm>
              <a:off x="4097817" y="3304835"/>
              <a:ext cx="68894" cy="43353"/>
            </a:xfrm>
            <a:custGeom>
              <a:avLst/>
              <a:gdLst/>
              <a:ahLst/>
              <a:cxnLst/>
              <a:rect l="l" t="t" r="r" b="b"/>
              <a:pathLst>
                <a:path w="1373" h="864" extrusionOk="0">
                  <a:moveTo>
                    <a:pt x="954" y="1"/>
                  </a:moveTo>
                  <a:lnTo>
                    <a:pt x="1" y="53"/>
                  </a:lnTo>
                  <a:lnTo>
                    <a:pt x="27" y="341"/>
                  </a:lnTo>
                  <a:lnTo>
                    <a:pt x="1307" y="863"/>
                  </a:lnTo>
                  <a:lnTo>
                    <a:pt x="1372" y="79"/>
                  </a:lnTo>
                  <a:cubicBezTo>
                    <a:pt x="1242" y="27"/>
                    <a:pt x="109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5"/>
            <p:cNvSpPr/>
            <p:nvPr/>
          </p:nvSpPr>
          <p:spPr>
            <a:xfrm>
              <a:off x="2922484" y="3138997"/>
              <a:ext cx="1297941" cy="182947"/>
            </a:xfrm>
            <a:custGeom>
              <a:avLst/>
              <a:gdLst/>
              <a:ahLst/>
              <a:cxnLst/>
              <a:rect l="l" t="t" r="r" b="b"/>
              <a:pathLst>
                <a:path w="25867" h="3646" extrusionOk="0">
                  <a:moveTo>
                    <a:pt x="1" y="1"/>
                  </a:moveTo>
                  <a:lnTo>
                    <a:pt x="1" y="3646"/>
                  </a:lnTo>
                  <a:lnTo>
                    <a:pt x="25867" y="3646"/>
                  </a:lnTo>
                  <a:lnTo>
                    <a:pt x="258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5"/>
            <p:cNvSpPr/>
            <p:nvPr/>
          </p:nvSpPr>
          <p:spPr>
            <a:xfrm>
              <a:off x="2922484" y="3138997"/>
              <a:ext cx="1297941" cy="61668"/>
            </a:xfrm>
            <a:custGeom>
              <a:avLst/>
              <a:gdLst/>
              <a:ahLst/>
              <a:cxnLst/>
              <a:rect l="l" t="t" r="r" b="b"/>
              <a:pathLst>
                <a:path w="25867" h="1229" extrusionOk="0">
                  <a:moveTo>
                    <a:pt x="1" y="1"/>
                  </a:moveTo>
                  <a:lnTo>
                    <a:pt x="1" y="1229"/>
                  </a:lnTo>
                  <a:lnTo>
                    <a:pt x="258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5"/>
            <p:cNvSpPr/>
            <p:nvPr/>
          </p:nvSpPr>
          <p:spPr>
            <a:xfrm>
              <a:off x="2950032" y="3173770"/>
              <a:ext cx="1254638" cy="118017"/>
            </a:xfrm>
            <a:custGeom>
              <a:avLst/>
              <a:gdLst/>
              <a:ahLst/>
              <a:cxnLst/>
              <a:rect l="l" t="t" r="r" b="b"/>
              <a:pathLst>
                <a:path w="25004" h="2352" extrusionOk="0">
                  <a:moveTo>
                    <a:pt x="24612" y="79"/>
                  </a:moveTo>
                  <a:cubicBezTo>
                    <a:pt x="24638" y="235"/>
                    <a:pt x="24769" y="366"/>
                    <a:pt x="24926" y="392"/>
                  </a:cubicBezTo>
                  <a:lnTo>
                    <a:pt x="24926" y="1960"/>
                  </a:lnTo>
                  <a:cubicBezTo>
                    <a:pt x="24769" y="1986"/>
                    <a:pt x="24638" y="2103"/>
                    <a:pt x="24612" y="2273"/>
                  </a:cubicBezTo>
                  <a:lnTo>
                    <a:pt x="379" y="2273"/>
                  </a:lnTo>
                  <a:cubicBezTo>
                    <a:pt x="366" y="2103"/>
                    <a:pt x="236" y="1986"/>
                    <a:pt x="79" y="1960"/>
                  </a:cubicBezTo>
                  <a:lnTo>
                    <a:pt x="79" y="392"/>
                  </a:lnTo>
                  <a:cubicBezTo>
                    <a:pt x="236" y="366"/>
                    <a:pt x="366" y="235"/>
                    <a:pt x="379" y="79"/>
                  </a:cubicBezTo>
                  <a:close/>
                  <a:moveTo>
                    <a:pt x="353" y="0"/>
                  </a:moveTo>
                  <a:cubicBezTo>
                    <a:pt x="327" y="0"/>
                    <a:pt x="314" y="13"/>
                    <a:pt x="314" y="39"/>
                  </a:cubicBezTo>
                  <a:cubicBezTo>
                    <a:pt x="314" y="196"/>
                    <a:pt x="183" y="314"/>
                    <a:pt x="40" y="314"/>
                  </a:cubicBezTo>
                  <a:cubicBezTo>
                    <a:pt x="14" y="314"/>
                    <a:pt x="1" y="327"/>
                    <a:pt x="1" y="353"/>
                  </a:cubicBezTo>
                  <a:lnTo>
                    <a:pt x="1" y="1999"/>
                  </a:lnTo>
                  <a:cubicBezTo>
                    <a:pt x="1" y="2025"/>
                    <a:pt x="14" y="2038"/>
                    <a:pt x="40" y="2038"/>
                  </a:cubicBezTo>
                  <a:cubicBezTo>
                    <a:pt x="183" y="2038"/>
                    <a:pt x="314" y="2156"/>
                    <a:pt x="314" y="2312"/>
                  </a:cubicBezTo>
                  <a:cubicBezTo>
                    <a:pt x="314" y="2326"/>
                    <a:pt x="327" y="2352"/>
                    <a:pt x="353" y="2352"/>
                  </a:cubicBezTo>
                  <a:lnTo>
                    <a:pt x="24651" y="2352"/>
                  </a:lnTo>
                  <a:cubicBezTo>
                    <a:pt x="24677" y="2352"/>
                    <a:pt x="24690" y="2326"/>
                    <a:pt x="24690" y="2299"/>
                  </a:cubicBezTo>
                  <a:cubicBezTo>
                    <a:pt x="24690" y="2156"/>
                    <a:pt x="24808" y="2038"/>
                    <a:pt x="24965" y="2038"/>
                  </a:cubicBezTo>
                  <a:cubicBezTo>
                    <a:pt x="24991" y="2038"/>
                    <a:pt x="25004" y="2012"/>
                    <a:pt x="25004" y="1999"/>
                  </a:cubicBezTo>
                  <a:lnTo>
                    <a:pt x="25004" y="353"/>
                  </a:lnTo>
                  <a:cubicBezTo>
                    <a:pt x="25004" y="327"/>
                    <a:pt x="24978" y="314"/>
                    <a:pt x="24965" y="314"/>
                  </a:cubicBezTo>
                  <a:cubicBezTo>
                    <a:pt x="24808" y="314"/>
                    <a:pt x="24690" y="196"/>
                    <a:pt x="24690" y="39"/>
                  </a:cubicBezTo>
                  <a:cubicBezTo>
                    <a:pt x="24690" y="13"/>
                    <a:pt x="24677" y="0"/>
                    <a:pt x="24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5"/>
            <p:cNvSpPr/>
            <p:nvPr/>
          </p:nvSpPr>
          <p:spPr>
            <a:xfrm>
              <a:off x="2883194" y="3089872"/>
              <a:ext cx="1368692" cy="59009"/>
            </a:xfrm>
            <a:custGeom>
              <a:avLst/>
              <a:gdLst/>
              <a:ahLst/>
              <a:cxnLst/>
              <a:rect l="l" t="t" r="r" b="b"/>
              <a:pathLst>
                <a:path w="27277" h="1176" extrusionOk="0">
                  <a:moveTo>
                    <a:pt x="0" y="0"/>
                  </a:moveTo>
                  <a:lnTo>
                    <a:pt x="0" y="1176"/>
                  </a:lnTo>
                  <a:lnTo>
                    <a:pt x="27277" y="1176"/>
                  </a:lnTo>
                  <a:lnTo>
                    <a:pt x="27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5"/>
            <p:cNvSpPr/>
            <p:nvPr/>
          </p:nvSpPr>
          <p:spPr>
            <a:xfrm>
              <a:off x="3528842" y="2423860"/>
              <a:ext cx="66234" cy="108885"/>
            </a:xfrm>
            <a:custGeom>
              <a:avLst/>
              <a:gdLst/>
              <a:ahLst/>
              <a:cxnLst/>
              <a:rect l="l" t="t" r="r" b="b"/>
              <a:pathLst>
                <a:path w="1320" h="2170" extrusionOk="0">
                  <a:moveTo>
                    <a:pt x="1" y="1"/>
                  </a:moveTo>
                  <a:lnTo>
                    <a:pt x="1" y="2169"/>
                  </a:lnTo>
                  <a:lnTo>
                    <a:pt x="667" y="2169"/>
                  </a:lnTo>
                  <a:lnTo>
                    <a:pt x="1255" y="210"/>
                  </a:lnTo>
                  <a:lnTo>
                    <a:pt x="132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5"/>
            <p:cNvSpPr/>
            <p:nvPr/>
          </p:nvSpPr>
          <p:spPr>
            <a:xfrm>
              <a:off x="3528190" y="2423860"/>
              <a:ext cx="66887" cy="34121"/>
            </a:xfrm>
            <a:custGeom>
              <a:avLst/>
              <a:gdLst/>
              <a:ahLst/>
              <a:cxnLst/>
              <a:rect l="l" t="t" r="r" b="b"/>
              <a:pathLst>
                <a:path w="1333" h="680" extrusionOk="0">
                  <a:moveTo>
                    <a:pt x="1" y="1"/>
                  </a:moveTo>
                  <a:lnTo>
                    <a:pt x="1" y="680"/>
                  </a:lnTo>
                  <a:lnTo>
                    <a:pt x="1268" y="210"/>
                  </a:lnTo>
                  <a:lnTo>
                    <a:pt x="133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5"/>
            <p:cNvSpPr/>
            <p:nvPr/>
          </p:nvSpPr>
          <p:spPr>
            <a:xfrm>
              <a:off x="4107652" y="2423860"/>
              <a:ext cx="66937" cy="108885"/>
            </a:xfrm>
            <a:custGeom>
              <a:avLst/>
              <a:gdLst/>
              <a:ahLst/>
              <a:cxnLst/>
              <a:rect l="l" t="t" r="r" b="b"/>
              <a:pathLst>
                <a:path w="1334" h="2170" extrusionOk="0">
                  <a:moveTo>
                    <a:pt x="1333" y="1"/>
                  </a:moveTo>
                  <a:lnTo>
                    <a:pt x="1" y="27"/>
                  </a:lnTo>
                  <a:lnTo>
                    <a:pt x="66" y="210"/>
                  </a:lnTo>
                  <a:lnTo>
                    <a:pt x="654" y="2169"/>
                  </a:lnTo>
                  <a:lnTo>
                    <a:pt x="1333" y="2169"/>
                  </a:lnTo>
                  <a:lnTo>
                    <a:pt x="13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5"/>
            <p:cNvSpPr/>
            <p:nvPr/>
          </p:nvSpPr>
          <p:spPr>
            <a:xfrm>
              <a:off x="4107652" y="2423860"/>
              <a:ext cx="66937" cy="34121"/>
            </a:xfrm>
            <a:custGeom>
              <a:avLst/>
              <a:gdLst/>
              <a:ahLst/>
              <a:cxnLst/>
              <a:rect l="l" t="t" r="r" b="b"/>
              <a:pathLst>
                <a:path w="1334" h="680" extrusionOk="0">
                  <a:moveTo>
                    <a:pt x="1333" y="1"/>
                  </a:moveTo>
                  <a:lnTo>
                    <a:pt x="1" y="27"/>
                  </a:lnTo>
                  <a:lnTo>
                    <a:pt x="66" y="210"/>
                  </a:lnTo>
                  <a:lnTo>
                    <a:pt x="1333" y="680"/>
                  </a:lnTo>
                  <a:lnTo>
                    <a:pt x="13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5"/>
            <p:cNvSpPr/>
            <p:nvPr/>
          </p:nvSpPr>
          <p:spPr>
            <a:xfrm>
              <a:off x="3454126" y="2377998"/>
              <a:ext cx="782067" cy="55095"/>
            </a:xfrm>
            <a:custGeom>
              <a:avLst/>
              <a:gdLst/>
              <a:ahLst/>
              <a:cxnLst/>
              <a:rect l="l" t="t" r="r" b="b"/>
              <a:pathLst>
                <a:path w="15586" h="1098" extrusionOk="0">
                  <a:moveTo>
                    <a:pt x="0" y="0"/>
                  </a:moveTo>
                  <a:lnTo>
                    <a:pt x="0" y="1098"/>
                  </a:lnTo>
                  <a:lnTo>
                    <a:pt x="15585" y="1098"/>
                  </a:lnTo>
                  <a:lnTo>
                    <a:pt x="155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5"/>
            <p:cNvSpPr/>
            <p:nvPr/>
          </p:nvSpPr>
          <p:spPr>
            <a:xfrm>
              <a:off x="3454126" y="2413373"/>
              <a:ext cx="782067" cy="19720"/>
            </a:xfrm>
            <a:custGeom>
              <a:avLst/>
              <a:gdLst/>
              <a:ahLst/>
              <a:cxnLst/>
              <a:rect l="l" t="t" r="r" b="b"/>
              <a:pathLst>
                <a:path w="15586" h="393" extrusionOk="0">
                  <a:moveTo>
                    <a:pt x="0" y="1"/>
                  </a:moveTo>
                  <a:lnTo>
                    <a:pt x="0" y="393"/>
                  </a:lnTo>
                  <a:lnTo>
                    <a:pt x="15585" y="393"/>
                  </a:lnTo>
                  <a:lnTo>
                    <a:pt x="15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5"/>
            <p:cNvSpPr/>
            <p:nvPr/>
          </p:nvSpPr>
          <p:spPr>
            <a:xfrm>
              <a:off x="3995553" y="2193644"/>
              <a:ext cx="102964" cy="10196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33" y="0"/>
                  </a:moveTo>
                  <a:cubicBezTo>
                    <a:pt x="1013" y="0"/>
                    <a:pt x="994" y="10"/>
                    <a:pt x="981" y="30"/>
                  </a:cubicBezTo>
                  <a:lnTo>
                    <a:pt x="811" y="408"/>
                  </a:lnTo>
                  <a:cubicBezTo>
                    <a:pt x="732" y="578"/>
                    <a:pt x="589" y="709"/>
                    <a:pt x="432" y="787"/>
                  </a:cubicBezTo>
                  <a:lnTo>
                    <a:pt x="53" y="970"/>
                  </a:lnTo>
                  <a:cubicBezTo>
                    <a:pt x="1" y="983"/>
                    <a:pt x="1" y="1035"/>
                    <a:pt x="53" y="1062"/>
                  </a:cubicBezTo>
                  <a:lnTo>
                    <a:pt x="432" y="1231"/>
                  </a:lnTo>
                  <a:cubicBezTo>
                    <a:pt x="589" y="1310"/>
                    <a:pt x="732" y="1453"/>
                    <a:pt x="811" y="1610"/>
                  </a:cubicBezTo>
                  <a:lnTo>
                    <a:pt x="981" y="2002"/>
                  </a:lnTo>
                  <a:cubicBezTo>
                    <a:pt x="994" y="2022"/>
                    <a:pt x="1013" y="2032"/>
                    <a:pt x="1033" y="2032"/>
                  </a:cubicBezTo>
                  <a:cubicBezTo>
                    <a:pt x="1052" y="2032"/>
                    <a:pt x="1072" y="2022"/>
                    <a:pt x="1085" y="2002"/>
                  </a:cubicBezTo>
                  <a:lnTo>
                    <a:pt x="1255" y="1610"/>
                  </a:lnTo>
                  <a:cubicBezTo>
                    <a:pt x="1333" y="1440"/>
                    <a:pt x="1464" y="1310"/>
                    <a:pt x="1634" y="1231"/>
                  </a:cubicBezTo>
                  <a:lnTo>
                    <a:pt x="2013" y="1062"/>
                  </a:lnTo>
                  <a:cubicBezTo>
                    <a:pt x="2052" y="1035"/>
                    <a:pt x="2052" y="983"/>
                    <a:pt x="2013" y="970"/>
                  </a:cubicBezTo>
                  <a:lnTo>
                    <a:pt x="1634" y="787"/>
                  </a:lnTo>
                  <a:cubicBezTo>
                    <a:pt x="1464" y="709"/>
                    <a:pt x="1333" y="578"/>
                    <a:pt x="1255" y="408"/>
                  </a:cubicBezTo>
                  <a:lnTo>
                    <a:pt x="1085" y="30"/>
                  </a:lnTo>
                  <a:cubicBezTo>
                    <a:pt x="1072" y="10"/>
                    <a:pt x="1052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5"/>
            <p:cNvSpPr/>
            <p:nvPr/>
          </p:nvSpPr>
          <p:spPr>
            <a:xfrm>
              <a:off x="3704518" y="3310605"/>
              <a:ext cx="102964" cy="101961"/>
            </a:xfrm>
            <a:custGeom>
              <a:avLst/>
              <a:gdLst/>
              <a:ahLst/>
              <a:cxnLst/>
              <a:rect l="l" t="t" r="r" b="b"/>
              <a:pathLst>
                <a:path w="2052" h="2032" extrusionOk="0">
                  <a:moveTo>
                    <a:pt x="1033" y="0"/>
                  </a:moveTo>
                  <a:cubicBezTo>
                    <a:pt x="1013" y="0"/>
                    <a:pt x="993" y="10"/>
                    <a:pt x="980" y="30"/>
                  </a:cubicBezTo>
                  <a:lnTo>
                    <a:pt x="811" y="408"/>
                  </a:lnTo>
                  <a:cubicBezTo>
                    <a:pt x="732" y="578"/>
                    <a:pt x="588" y="709"/>
                    <a:pt x="432" y="787"/>
                  </a:cubicBezTo>
                  <a:lnTo>
                    <a:pt x="53" y="970"/>
                  </a:lnTo>
                  <a:cubicBezTo>
                    <a:pt x="1" y="983"/>
                    <a:pt x="1" y="1049"/>
                    <a:pt x="53" y="1062"/>
                  </a:cubicBezTo>
                  <a:lnTo>
                    <a:pt x="432" y="1245"/>
                  </a:lnTo>
                  <a:cubicBezTo>
                    <a:pt x="588" y="1323"/>
                    <a:pt x="732" y="1454"/>
                    <a:pt x="811" y="1623"/>
                  </a:cubicBezTo>
                  <a:lnTo>
                    <a:pt x="980" y="2002"/>
                  </a:lnTo>
                  <a:cubicBezTo>
                    <a:pt x="993" y="2022"/>
                    <a:pt x="1013" y="2032"/>
                    <a:pt x="1033" y="2032"/>
                  </a:cubicBezTo>
                  <a:cubicBezTo>
                    <a:pt x="1052" y="2032"/>
                    <a:pt x="1072" y="2022"/>
                    <a:pt x="1085" y="2002"/>
                  </a:cubicBezTo>
                  <a:lnTo>
                    <a:pt x="1255" y="1623"/>
                  </a:lnTo>
                  <a:cubicBezTo>
                    <a:pt x="1333" y="1454"/>
                    <a:pt x="1464" y="1323"/>
                    <a:pt x="1634" y="1245"/>
                  </a:cubicBezTo>
                  <a:lnTo>
                    <a:pt x="2012" y="1062"/>
                  </a:lnTo>
                  <a:cubicBezTo>
                    <a:pt x="2052" y="1049"/>
                    <a:pt x="2052" y="983"/>
                    <a:pt x="2012" y="970"/>
                  </a:cubicBezTo>
                  <a:lnTo>
                    <a:pt x="1634" y="787"/>
                  </a:lnTo>
                  <a:cubicBezTo>
                    <a:pt x="1464" y="709"/>
                    <a:pt x="1333" y="578"/>
                    <a:pt x="1255" y="408"/>
                  </a:cubicBezTo>
                  <a:lnTo>
                    <a:pt x="1085" y="30"/>
                  </a:lnTo>
                  <a:cubicBezTo>
                    <a:pt x="1072" y="10"/>
                    <a:pt x="1052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5"/>
            <p:cNvSpPr/>
            <p:nvPr/>
          </p:nvSpPr>
          <p:spPr>
            <a:xfrm>
              <a:off x="3080496" y="2839936"/>
              <a:ext cx="103617" cy="102011"/>
            </a:xfrm>
            <a:custGeom>
              <a:avLst/>
              <a:gdLst/>
              <a:ahLst/>
              <a:cxnLst/>
              <a:rect l="l" t="t" r="r" b="b"/>
              <a:pathLst>
                <a:path w="2065" h="2033" extrusionOk="0">
                  <a:moveTo>
                    <a:pt x="1031" y="1"/>
                  </a:moveTo>
                  <a:cubicBezTo>
                    <a:pt x="1013" y="1"/>
                    <a:pt x="993" y="11"/>
                    <a:pt x="980" y="30"/>
                  </a:cubicBezTo>
                  <a:lnTo>
                    <a:pt x="810" y="422"/>
                  </a:lnTo>
                  <a:cubicBezTo>
                    <a:pt x="732" y="579"/>
                    <a:pt x="588" y="722"/>
                    <a:pt x="431" y="801"/>
                  </a:cubicBezTo>
                  <a:lnTo>
                    <a:pt x="39" y="971"/>
                  </a:lnTo>
                  <a:cubicBezTo>
                    <a:pt x="0" y="997"/>
                    <a:pt x="0" y="1049"/>
                    <a:pt x="39" y="1075"/>
                  </a:cubicBezTo>
                  <a:lnTo>
                    <a:pt x="431" y="1245"/>
                  </a:lnTo>
                  <a:cubicBezTo>
                    <a:pt x="588" y="1323"/>
                    <a:pt x="732" y="1454"/>
                    <a:pt x="810" y="1624"/>
                  </a:cubicBezTo>
                  <a:lnTo>
                    <a:pt x="980" y="2003"/>
                  </a:lnTo>
                  <a:cubicBezTo>
                    <a:pt x="993" y="2022"/>
                    <a:pt x="1013" y="2032"/>
                    <a:pt x="1031" y="2032"/>
                  </a:cubicBezTo>
                  <a:cubicBezTo>
                    <a:pt x="1049" y="2032"/>
                    <a:pt x="1065" y="2022"/>
                    <a:pt x="1071" y="2003"/>
                  </a:cubicBezTo>
                  <a:lnTo>
                    <a:pt x="1254" y="1624"/>
                  </a:lnTo>
                  <a:cubicBezTo>
                    <a:pt x="1333" y="1454"/>
                    <a:pt x="1463" y="1323"/>
                    <a:pt x="1633" y="1245"/>
                  </a:cubicBezTo>
                  <a:lnTo>
                    <a:pt x="2012" y="1075"/>
                  </a:lnTo>
                  <a:cubicBezTo>
                    <a:pt x="2051" y="1062"/>
                    <a:pt x="2064" y="997"/>
                    <a:pt x="2012" y="971"/>
                  </a:cubicBezTo>
                  <a:lnTo>
                    <a:pt x="1633" y="801"/>
                  </a:lnTo>
                  <a:cubicBezTo>
                    <a:pt x="1463" y="722"/>
                    <a:pt x="1333" y="579"/>
                    <a:pt x="1254" y="422"/>
                  </a:cubicBezTo>
                  <a:lnTo>
                    <a:pt x="1071" y="30"/>
                  </a:lnTo>
                  <a:cubicBezTo>
                    <a:pt x="1065" y="11"/>
                    <a:pt x="1049" y="1"/>
                    <a:pt x="1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5"/>
            <p:cNvSpPr/>
            <p:nvPr/>
          </p:nvSpPr>
          <p:spPr>
            <a:xfrm>
              <a:off x="3774667" y="2461895"/>
              <a:ext cx="102964" cy="101810"/>
            </a:xfrm>
            <a:custGeom>
              <a:avLst/>
              <a:gdLst/>
              <a:ahLst/>
              <a:cxnLst/>
              <a:rect l="l" t="t" r="r" b="b"/>
              <a:pathLst>
                <a:path w="2052" h="2029" extrusionOk="0">
                  <a:moveTo>
                    <a:pt x="1021" y="0"/>
                  </a:moveTo>
                  <a:cubicBezTo>
                    <a:pt x="1003" y="0"/>
                    <a:pt x="987" y="13"/>
                    <a:pt x="980" y="40"/>
                  </a:cubicBezTo>
                  <a:lnTo>
                    <a:pt x="797" y="418"/>
                  </a:lnTo>
                  <a:cubicBezTo>
                    <a:pt x="719" y="575"/>
                    <a:pt x="588" y="719"/>
                    <a:pt x="418" y="797"/>
                  </a:cubicBezTo>
                  <a:lnTo>
                    <a:pt x="40" y="967"/>
                  </a:lnTo>
                  <a:cubicBezTo>
                    <a:pt x="0" y="993"/>
                    <a:pt x="0" y="1045"/>
                    <a:pt x="40" y="1072"/>
                  </a:cubicBezTo>
                  <a:lnTo>
                    <a:pt x="418" y="1241"/>
                  </a:lnTo>
                  <a:cubicBezTo>
                    <a:pt x="588" y="1320"/>
                    <a:pt x="719" y="1450"/>
                    <a:pt x="797" y="1620"/>
                  </a:cubicBezTo>
                  <a:lnTo>
                    <a:pt x="980" y="1999"/>
                  </a:lnTo>
                  <a:cubicBezTo>
                    <a:pt x="987" y="2019"/>
                    <a:pt x="1003" y="2028"/>
                    <a:pt x="1021" y="2028"/>
                  </a:cubicBezTo>
                  <a:cubicBezTo>
                    <a:pt x="1039" y="2028"/>
                    <a:pt x="1059" y="2019"/>
                    <a:pt x="1072" y="1999"/>
                  </a:cubicBezTo>
                  <a:lnTo>
                    <a:pt x="1254" y="1620"/>
                  </a:lnTo>
                  <a:cubicBezTo>
                    <a:pt x="1320" y="1450"/>
                    <a:pt x="1463" y="1320"/>
                    <a:pt x="1633" y="1241"/>
                  </a:cubicBezTo>
                  <a:lnTo>
                    <a:pt x="2012" y="1072"/>
                  </a:lnTo>
                  <a:cubicBezTo>
                    <a:pt x="2051" y="1045"/>
                    <a:pt x="2051" y="993"/>
                    <a:pt x="2012" y="967"/>
                  </a:cubicBezTo>
                  <a:lnTo>
                    <a:pt x="1633" y="797"/>
                  </a:lnTo>
                  <a:cubicBezTo>
                    <a:pt x="1463" y="719"/>
                    <a:pt x="1320" y="575"/>
                    <a:pt x="1254" y="418"/>
                  </a:cubicBezTo>
                  <a:lnTo>
                    <a:pt x="1072" y="40"/>
                  </a:lnTo>
                  <a:cubicBezTo>
                    <a:pt x="1059" y="13"/>
                    <a:pt x="1039" y="0"/>
                    <a:pt x="1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5"/>
            <p:cNvSpPr/>
            <p:nvPr/>
          </p:nvSpPr>
          <p:spPr>
            <a:xfrm>
              <a:off x="3346593" y="1993032"/>
              <a:ext cx="102964" cy="102011"/>
            </a:xfrm>
            <a:custGeom>
              <a:avLst/>
              <a:gdLst/>
              <a:ahLst/>
              <a:cxnLst/>
              <a:rect l="l" t="t" r="r" b="b"/>
              <a:pathLst>
                <a:path w="2052" h="2033" extrusionOk="0">
                  <a:moveTo>
                    <a:pt x="1033" y="1"/>
                  </a:moveTo>
                  <a:cubicBezTo>
                    <a:pt x="1013" y="1"/>
                    <a:pt x="994" y="11"/>
                    <a:pt x="981" y="30"/>
                  </a:cubicBezTo>
                  <a:lnTo>
                    <a:pt x="811" y="409"/>
                  </a:lnTo>
                  <a:cubicBezTo>
                    <a:pt x="732" y="579"/>
                    <a:pt x="589" y="709"/>
                    <a:pt x="432" y="788"/>
                  </a:cubicBezTo>
                  <a:lnTo>
                    <a:pt x="53" y="971"/>
                  </a:lnTo>
                  <a:cubicBezTo>
                    <a:pt x="1" y="984"/>
                    <a:pt x="1" y="1036"/>
                    <a:pt x="53" y="1062"/>
                  </a:cubicBezTo>
                  <a:lnTo>
                    <a:pt x="432" y="1232"/>
                  </a:lnTo>
                  <a:cubicBezTo>
                    <a:pt x="589" y="1310"/>
                    <a:pt x="732" y="1454"/>
                    <a:pt x="811" y="1611"/>
                  </a:cubicBezTo>
                  <a:lnTo>
                    <a:pt x="981" y="2003"/>
                  </a:lnTo>
                  <a:cubicBezTo>
                    <a:pt x="994" y="2022"/>
                    <a:pt x="1013" y="2032"/>
                    <a:pt x="1033" y="2032"/>
                  </a:cubicBezTo>
                  <a:cubicBezTo>
                    <a:pt x="1053" y="2032"/>
                    <a:pt x="1072" y="2022"/>
                    <a:pt x="1085" y="2003"/>
                  </a:cubicBezTo>
                  <a:lnTo>
                    <a:pt x="1255" y="1611"/>
                  </a:lnTo>
                  <a:cubicBezTo>
                    <a:pt x="1333" y="1441"/>
                    <a:pt x="1464" y="1310"/>
                    <a:pt x="1634" y="1232"/>
                  </a:cubicBezTo>
                  <a:lnTo>
                    <a:pt x="2013" y="1062"/>
                  </a:lnTo>
                  <a:cubicBezTo>
                    <a:pt x="2052" y="1036"/>
                    <a:pt x="2052" y="984"/>
                    <a:pt x="2013" y="971"/>
                  </a:cubicBezTo>
                  <a:lnTo>
                    <a:pt x="1634" y="788"/>
                  </a:lnTo>
                  <a:cubicBezTo>
                    <a:pt x="1464" y="709"/>
                    <a:pt x="1333" y="579"/>
                    <a:pt x="1255" y="409"/>
                  </a:cubicBezTo>
                  <a:lnTo>
                    <a:pt x="1085" y="30"/>
                  </a:lnTo>
                  <a:cubicBezTo>
                    <a:pt x="1072" y="11"/>
                    <a:pt x="1053" y="1"/>
                    <a:pt x="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5"/>
            <p:cNvSpPr/>
            <p:nvPr/>
          </p:nvSpPr>
          <p:spPr>
            <a:xfrm>
              <a:off x="3666482" y="2237700"/>
              <a:ext cx="186861" cy="144260"/>
            </a:xfrm>
            <a:custGeom>
              <a:avLst/>
              <a:gdLst/>
              <a:ahLst/>
              <a:cxnLst/>
              <a:rect l="l" t="t" r="r" b="b"/>
              <a:pathLst>
                <a:path w="3724" h="2875" extrusionOk="0">
                  <a:moveTo>
                    <a:pt x="1" y="1"/>
                  </a:moveTo>
                  <a:lnTo>
                    <a:pt x="27" y="118"/>
                  </a:lnTo>
                  <a:lnTo>
                    <a:pt x="40" y="144"/>
                  </a:lnTo>
                  <a:lnTo>
                    <a:pt x="158" y="732"/>
                  </a:lnTo>
                  <a:lnTo>
                    <a:pt x="158" y="758"/>
                  </a:lnTo>
                  <a:lnTo>
                    <a:pt x="197" y="954"/>
                  </a:lnTo>
                  <a:lnTo>
                    <a:pt x="210" y="980"/>
                  </a:lnTo>
                  <a:lnTo>
                    <a:pt x="380" y="1856"/>
                  </a:lnTo>
                  <a:lnTo>
                    <a:pt x="380" y="1882"/>
                  </a:lnTo>
                  <a:lnTo>
                    <a:pt x="419" y="2078"/>
                  </a:lnTo>
                  <a:lnTo>
                    <a:pt x="432" y="2104"/>
                  </a:lnTo>
                  <a:lnTo>
                    <a:pt x="471" y="2300"/>
                  </a:lnTo>
                  <a:lnTo>
                    <a:pt x="471" y="2326"/>
                  </a:lnTo>
                  <a:lnTo>
                    <a:pt x="484" y="2417"/>
                  </a:lnTo>
                  <a:lnTo>
                    <a:pt x="497" y="2444"/>
                  </a:lnTo>
                  <a:lnTo>
                    <a:pt x="589" y="2875"/>
                  </a:lnTo>
                  <a:lnTo>
                    <a:pt x="2979" y="2875"/>
                  </a:lnTo>
                  <a:lnTo>
                    <a:pt x="3045" y="2613"/>
                  </a:lnTo>
                  <a:lnTo>
                    <a:pt x="3058" y="2587"/>
                  </a:lnTo>
                  <a:lnTo>
                    <a:pt x="3188" y="2104"/>
                  </a:lnTo>
                  <a:lnTo>
                    <a:pt x="3188" y="2078"/>
                  </a:lnTo>
                  <a:lnTo>
                    <a:pt x="3201" y="2052"/>
                  </a:lnTo>
                  <a:lnTo>
                    <a:pt x="3201" y="2026"/>
                  </a:lnTo>
                  <a:lnTo>
                    <a:pt x="3267" y="1777"/>
                  </a:lnTo>
                  <a:lnTo>
                    <a:pt x="3280" y="1751"/>
                  </a:lnTo>
                  <a:lnTo>
                    <a:pt x="3528" y="771"/>
                  </a:lnTo>
                  <a:lnTo>
                    <a:pt x="3528" y="745"/>
                  </a:lnTo>
                  <a:lnTo>
                    <a:pt x="3633" y="353"/>
                  </a:lnTo>
                  <a:lnTo>
                    <a:pt x="3646" y="314"/>
                  </a:lnTo>
                  <a:lnTo>
                    <a:pt x="3659" y="249"/>
                  </a:lnTo>
                  <a:lnTo>
                    <a:pt x="3672" y="223"/>
                  </a:lnTo>
                  <a:lnTo>
                    <a:pt x="3724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5"/>
            <p:cNvSpPr/>
            <p:nvPr/>
          </p:nvSpPr>
          <p:spPr>
            <a:xfrm>
              <a:off x="3690769" y="2358980"/>
              <a:ext cx="129157" cy="9885"/>
            </a:xfrm>
            <a:custGeom>
              <a:avLst/>
              <a:gdLst/>
              <a:ahLst/>
              <a:cxnLst/>
              <a:rect l="l" t="t" r="r" b="b"/>
              <a:pathLst>
                <a:path w="2574" h="197" extrusionOk="0">
                  <a:moveTo>
                    <a:pt x="0" y="0"/>
                  </a:moveTo>
                  <a:lnTo>
                    <a:pt x="13" y="27"/>
                  </a:lnTo>
                  <a:lnTo>
                    <a:pt x="2561" y="196"/>
                  </a:lnTo>
                  <a:lnTo>
                    <a:pt x="2574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5"/>
            <p:cNvSpPr/>
            <p:nvPr/>
          </p:nvSpPr>
          <p:spPr>
            <a:xfrm>
              <a:off x="3690116" y="2341920"/>
              <a:ext cx="136382" cy="12494"/>
            </a:xfrm>
            <a:custGeom>
              <a:avLst/>
              <a:gdLst/>
              <a:ahLst/>
              <a:cxnLst/>
              <a:rect l="l" t="t" r="r" b="b"/>
              <a:pathLst>
                <a:path w="2718" h="249" extrusionOk="0">
                  <a:moveTo>
                    <a:pt x="2717" y="1"/>
                  </a:moveTo>
                  <a:lnTo>
                    <a:pt x="0" y="223"/>
                  </a:lnTo>
                  <a:lnTo>
                    <a:pt x="0" y="249"/>
                  </a:lnTo>
                  <a:lnTo>
                    <a:pt x="2717" y="27"/>
                  </a:lnTo>
                  <a:lnTo>
                    <a:pt x="2717" y="1"/>
                  </a:ln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5"/>
            <p:cNvSpPr/>
            <p:nvPr/>
          </p:nvSpPr>
          <p:spPr>
            <a:xfrm>
              <a:off x="3687457" y="2339310"/>
              <a:ext cx="139694" cy="3964"/>
            </a:xfrm>
            <a:custGeom>
              <a:avLst/>
              <a:gdLst/>
              <a:ahLst/>
              <a:cxnLst/>
              <a:rect l="l" t="t" r="r" b="b"/>
              <a:pathLst>
                <a:path w="2784" h="79" extrusionOk="0">
                  <a:moveTo>
                    <a:pt x="2783" y="1"/>
                  </a:moveTo>
                  <a:lnTo>
                    <a:pt x="1" y="53"/>
                  </a:lnTo>
                  <a:lnTo>
                    <a:pt x="14" y="79"/>
                  </a:lnTo>
                  <a:lnTo>
                    <a:pt x="2783" y="27"/>
                  </a:lnTo>
                  <a:lnTo>
                    <a:pt x="2783" y="1"/>
                  </a:ln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5"/>
            <p:cNvSpPr/>
            <p:nvPr/>
          </p:nvSpPr>
          <p:spPr>
            <a:xfrm>
              <a:off x="3674360" y="2253456"/>
              <a:ext cx="175069" cy="22329"/>
            </a:xfrm>
            <a:custGeom>
              <a:avLst/>
              <a:gdLst/>
              <a:ahLst/>
              <a:cxnLst/>
              <a:rect l="l" t="t" r="r" b="b"/>
              <a:pathLst>
                <a:path w="3489" h="445" extrusionOk="0">
                  <a:moveTo>
                    <a:pt x="3489" y="0"/>
                  </a:moveTo>
                  <a:lnTo>
                    <a:pt x="1" y="418"/>
                  </a:lnTo>
                  <a:lnTo>
                    <a:pt x="1" y="444"/>
                  </a:lnTo>
                  <a:lnTo>
                    <a:pt x="3476" y="39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5"/>
            <p:cNvSpPr/>
            <p:nvPr/>
          </p:nvSpPr>
          <p:spPr>
            <a:xfrm>
              <a:off x="3667837" y="2243621"/>
              <a:ext cx="182897" cy="6573"/>
            </a:xfrm>
            <a:custGeom>
              <a:avLst/>
              <a:gdLst/>
              <a:ahLst/>
              <a:cxnLst/>
              <a:rect l="l" t="t" r="r" b="b"/>
              <a:pathLst>
                <a:path w="3645" h="131" extrusionOk="0">
                  <a:moveTo>
                    <a:pt x="0" y="0"/>
                  </a:moveTo>
                  <a:lnTo>
                    <a:pt x="13" y="26"/>
                  </a:lnTo>
                  <a:lnTo>
                    <a:pt x="3632" y="131"/>
                  </a:lnTo>
                  <a:lnTo>
                    <a:pt x="3645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5"/>
            <p:cNvSpPr/>
            <p:nvPr/>
          </p:nvSpPr>
          <p:spPr>
            <a:xfrm>
              <a:off x="3685500" y="2325562"/>
              <a:ext cx="145565" cy="6573"/>
            </a:xfrm>
            <a:custGeom>
              <a:avLst/>
              <a:gdLst/>
              <a:ahLst/>
              <a:cxnLst/>
              <a:rect l="l" t="t" r="r" b="b"/>
              <a:pathLst>
                <a:path w="2901" h="131" extrusionOk="0">
                  <a:moveTo>
                    <a:pt x="2901" y="0"/>
                  </a:moveTo>
                  <a:lnTo>
                    <a:pt x="1" y="105"/>
                  </a:lnTo>
                  <a:lnTo>
                    <a:pt x="1" y="131"/>
                  </a:lnTo>
                  <a:lnTo>
                    <a:pt x="2888" y="26"/>
                  </a:lnTo>
                  <a:lnTo>
                    <a:pt x="2901" y="0"/>
                  </a:ln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5"/>
            <p:cNvSpPr/>
            <p:nvPr/>
          </p:nvSpPr>
          <p:spPr>
            <a:xfrm>
              <a:off x="3676317" y="2275083"/>
              <a:ext cx="167242" cy="11842"/>
            </a:xfrm>
            <a:custGeom>
              <a:avLst/>
              <a:gdLst/>
              <a:ahLst/>
              <a:cxnLst/>
              <a:rect l="l" t="t" r="r" b="b"/>
              <a:pathLst>
                <a:path w="3333" h="236" extrusionOk="0">
                  <a:moveTo>
                    <a:pt x="3332" y="0"/>
                  </a:moveTo>
                  <a:lnTo>
                    <a:pt x="1" y="209"/>
                  </a:lnTo>
                  <a:lnTo>
                    <a:pt x="14" y="235"/>
                  </a:lnTo>
                  <a:lnTo>
                    <a:pt x="3332" y="26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5"/>
            <p:cNvSpPr/>
            <p:nvPr/>
          </p:nvSpPr>
          <p:spPr>
            <a:xfrm>
              <a:off x="3581680" y="2006530"/>
              <a:ext cx="364088" cy="236737"/>
            </a:xfrm>
            <a:custGeom>
              <a:avLst/>
              <a:gdLst/>
              <a:ahLst/>
              <a:cxnLst/>
              <a:rect l="l" t="t" r="r" b="b"/>
              <a:pathLst>
                <a:path w="7256" h="4718" extrusionOk="0">
                  <a:moveTo>
                    <a:pt x="5568" y="1"/>
                  </a:moveTo>
                  <a:cubicBezTo>
                    <a:pt x="4687" y="1"/>
                    <a:pt x="4147" y="1120"/>
                    <a:pt x="4147" y="1120"/>
                  </a:cubicBezTo>
                  <a:cubicBezTo>
                    <a:pt x="4147" y="1120"/>
                    <a:pt x="4078" y="48"/>
                    <a:pt x="3181" y="48"/>
                  </a:cubicBezTo>
                  <a:cubicBezTo>
                    <a:pt x="3123" y="48"/>
                    <a:pt x="3062" y="52"/>
                    <a:pt x="2997" y="62"/>
                  </a:cubicBezTo>
                  <a:cubicBezTo>
                    <a:pt x="1939" y="218"/>
                    <a:pt x="2514" y="1564"/>
                    <a:pt x="2514" y="1564"/>
                  </a:cubicBezTo>
                  <a:cubicBezTo>
                    <a:pt x="2514" y="1564"/>
                    <a:pt x="1975" y="1075"/>
                    <a:pt x="1427" y="1075"/>
                  </a:cubicBezTo>
                  <a:cubicBezTo>
                    <a:pt x="1188" y="1075"/>
                    <a:pt x="948" y="1168"/>
                    <a:pt x="750" y="1433"/>
                  </a:cubicBezTo>
                  <a:cubicBezTo>
                    <a:pt x="84" y="2309"/>
                    <a:pt x="1652" y="3040"/>
                    <a:pt x="1652" y="3040"/>
                  </a:cubicBezTo>
                  <a:cubicBezTo>
                    <a:pt x="1652" y="3040"/>
                    <a:pt x="1506" y="3002"/>
                    <a:pt x="1306" y="3002"/>
                  </a:cubicBezTo>
                  <a:cubicBezTo>
                    <a:pt x="970" y="3002"/>
                    <a:pt x="482" y="3110"/>
                    <a:pt x="293" y="3693"/>
                  </a:cubicBezTo>
                  <a:cubicBezTo>
                    <a:pt x="1" y="4595"/>
                    <a:pt x="1599" y="4608"/>
                    <a:pt x="1687" y="4608"/>
                  </a:cubicBezTo>
                  <a:cubicBezTo>
                    <a:pt x="1690" y="4608"/>
                    <a:pt x="1691" y="4608"/>
                    <a:pt x="1691" y="4608"/>
                  </a:cubicBezTo>
                  <a:lnTo>
                    <a:pt x="5309" y="4647"/>
                  </a:lnTo>
                  <a:lnTo>
                    <a:pt x="5401" y="4647"/>
                  </a:lnTo>
                  <a:cubicBezTo>
                    <a:pt x="5401" y="4647"/>
                    <a:pt x="5625" y="4718"/>
                    <a:pt x="5907" y="4718"/>
                  </a:cubicBezTo>
                  <a:cubicBezTo>
                    <a:pt x="6218" y="4718"/>
                    <a:pt x="6599" y="4631"/>
                    <a:pt x="6825" y="4268"/>
                  </a:cubicBezTo>
                  <a:cubicBezTo>
                    <a:pt x="7256" y="3576"/>
                    <a:pt x="5832" y="3471"/>
                    <a:pt x="5832" y="3471"/>
                  </a:cubicBezTo>
                  <a:cubicBezTo>
                    <a:pt x="5832" y="3471"/>
                    <a:pt x="7204" y="3354"/>
                    <a:pt x="7060" y="2504"/>
                  </a:cubicBezTo>
                  <a:cubicBezTo>
                    <a:pt x="6995" y="2083"/>
                    <a:pt x="6692" y="1977"/>
                    <a:pt x="6404" y="1977"/>
                  </a:cubicBezTo>
                  <a:cubicBezTo>
                    <a:pt x="6111" y="1977"/>
                    <a:pt x="5832" y="2086"/>
                    <a:pt x="5832" y="2086"/>
                  </a:cubicBezTo>
                  <a:cubicBezTo>
                    <a:pt x="5832" y="2086"/>
                    <a:pt x="7178" y="597"/>
                    <a:pt x="6028" y="101"/>
                  </a:cubicBezTo>
                  <a:cubicBezTo>
                    <a:pt x="5866" y="31"/>
                    <a:pt x="5713" y="1"/>
                    <a:pt x="55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5"/>
            <p:cNvSpPr/>
            <p:nvPr/>
          </p:nvSpPr>
          <p:spPr>
            <a:xfrm>
              <a:off x="3670446" y="2075726"/>
              <a:ext cx="136382" cy="80083"/>
            </a:xfrm>
            <a:custGeom>
              <a:avLst/>
              <a:gdLst/>
              <a:ahLst/>
              <a:cxnLst/>
              <a:rect l="l" t="t" r="r" b="b"/>
              <a:pathLst>
                <a:path w="2718" h="1596" extrusionOk="0">
                  <a:moveTo>
                    <a:pt x="2037" y="0"/>
                  </a:moveTo>
                  <a:cubicBezTo>
                    <a:pt x="1874" y="0"/>
                    <a:pt x="1725" y="54"/>
                    <a:pt x="1607" y="172"/>
                  </a:cubicBezTo>
                  <a:cubicBezTo>
                    <a:pt x="1333" y="407"/>
                    <a:pt x="1267" y="864"/>
                    <a:pt x="1254" y="1060"/>
                  </a:cubicBezTo>
                  <a:cubicBezTo>
                    <a:pt x="1178" y="918"/>
                    <a:pt x="965" y="631"/>
                    <a:pt x="623" y="631"/>
                  </a:cubicBezTo>
                  <a:cubicBezTo>
                    <a:pt x="556" y="631"/>
                    <a:pt x="483" y="642"/>
                    <a:pt x="405" y="668"/>
                  </a:cubicBezTo>
                  <a:cubicBezTo>
                    <a:pt x="262" y="707"/>
                    <a:pt x="144" y="812"/>
                    <a:pt x="105" y="943"/>
                  </a:cubicBezTo>
                  <a:cubicBezTo>
                    <a:pt x="0" y="1217"/>
                    <a:pt x="235" y="1570"/>
                    <a:pt x="248" y="1583"/>
                  </a:cubicBezTo>
                  <a:cubicBezTo>
                    <a:pt x="248" y="1583"/>
                    <a:pt x="248" y="1596"/>
                    <a:pt x="262" y="1596"/>
                  </a:cubicBezTo>
                  <a:cubicBezTo>
                    <a:pt x="275" y="1596"/>
                    <a:pt x="288" y="1583"/>
                    <a:pt x="288" y="1583"/>
                  </a:cubicBezTo>
                  <a:cubicBezTo>
                    <a:pt x="288" y="1570"/>
                    <a:pt x="288" y="1557"/>
                    <a:pt x="288" y="1543"/>
                  </a:cubicBezTo>
                  <a:cubicBezTo>
                    <a:pt x="288" y="1543"/>
                    <a:pt x="66" y="1204"/>
                    <a:pt x="144" y="956"/>
                  </a:cubicBezTo>
                  <a:cubicBezTo>
                    <a:pt x="196" y="825"/>
                    <a:pt x="301" y="747"/>
                    <a:pt x="418" y="707"/>
                  </a:cubicBezTo>
                  <a:cubicBezTo>
                    <a:pt x="492" y="683"/>
                    <a:pt x="561" y="673"/>
                    <a:pt x="626" y="673"/>
                  </a:cubicBezTo>
                  <a:cubicBezTo>
                    <a:pt x="1048" y="673"/>
                    <a:pt x="1256" y="1127"/>
                    <a:pt x="1267" y="1139"/>
                  </a:cubicBezTo>
                  <a:cubicBezTo>
                    <a:pt x="1267" y="1152"/>
                    <a:pt x="1281" y="1165"/>
                    <a:pt x="1294" y="1165"/>
                  </a:cubicBezTo>
                  <a:cubicBezTo>
                    <a:pt x="1294" y="1152"/>
                    <a:pt x="1307" y="1152"/>
                    <a:pt x="1307" y="1139"/>
                  </a:cubicBezTo>
                  <a:cubicBezTo>
                    <a:pt x="1307" y="1125"/>
                    <a:pt x="1307" y="485"/>
                    <a:pt x="1633" y="198"/>
                  </a:cubicBezTo>
                  <a:cubicBezTo>
                    <a:pt x="1731" y="100"/>
                    <a:pt x="1865" y="48"/>
                    <a:pt x="1997" y="48"/>
                  </a:cubicBezTo>
                  <a:cubicBezTo>
                    <a:pt x="2024" y="48"/>
                    <a:pt x="2051" y="50"/>
                    <a:pt x="2077" y="54"/>
                  </a:cubicBezTo>
                  <a:cubicBezTo>
                    <a:pt x="2234" y="54"/>
                    <a:pt x="2365" y="133"/>
                    <a:pt x="2456" y="250"/>
                  </a:cubicBezTo>
                  <a:cubicBezTo>
                    <a:pt x="2665" y="590"/>
                    <a:pt x="2430" y="1217"/>
                    <a:pt x="2430" y="1217"/>
                  </a:cubicBezTo>
                  <a:cubicBezTo>
                    <a:pt x="2430" y="1230"/>
                    <a:pt x="2430" y="1243"/>
                    <a:pt x="2443" y="1243"/>
                  </a:cubicBezTo>
                  <a:cubicBezTo>
                    <a:pt x="2447" y="1247"/>
                    <a:pt x="2451" y="1248"/>
                    <a:pt x="2454" y="1248"/>
                  </a:cubicBezTo>
                  <a:cubicBezTo>
                    <a:pt x="2463" y="1248"/>
                    <a:pt x="2469" y="1239"/>
                    <a:pt x="2469" y="1230"/>
                  </a:cubicBezTo>
                  <a:cubicBezTo>
                    <a:pt x="2482" y="1204"/>
                    <a:pt x="2717" y="577"/>
                    <a:pt x="2495" y="224"/>
                  </a:cubicBezTo>
                  <a:cubicBezTo>
                    <a:pt x="2404" y="93"/>
                    <a:pt x="2247" y="15"/>
                    <a:pt x="2090" y="2"/>
                  </a:cubicBezTo>
                  <a:cubicBezTo>
                    <a:pt x="2072" y="1"/>
                    <a:pt x="2054" y="0"/>
                    <a:pt x="2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5"/>
            <p:cNvSpPr/>
            <p:nvPr/>
          </p:nvSpPr>
          <p:spPr>
            <a:xfrm>
              <a:off x="3742553" y="2168806"/>
              <a:ext cx="111494" cy="46013"/>
            </a:xfrm>
            <a:custGeom>
              <a:avLst/>
              <a:gdLst/>
              <a:ahLst/>
              <a:cxnLst/>
              <a:rect l="l" t="t" r="r" b="b"/>
              <a:pathLst>
                <a:path w="2222" h="917" extrusionOk="0">
                  <a:moveTo>
                    <a:pt x="541" y="0"/>
                  </a:moveTo>
                  <a:cubicBezTo>
                    <a:pt x="402" y="0"/>
                    <a:pt x="277" y="51"/>
                    <a:pt x="183" y="133"/>
                  </a:cubicBezTo>
                  <a:cubicBezTo>
                    <a:pt x="66" y="263"/>
                    <a:pt x="0" y="433"/>
                    <a:pt x="0" y="616"/>
                  </a:cubicBezTo>
                  <a:cubicBezTo>
                    <a:pt x="0" y="629"/>
                    <a:pt x="13" y="642"/>
                    <a:pt x="26" y="642"/>
                  </a:cubicBezTo>
                  <a:cubicBezTo>
                    <a:pt x="39" y="642"/>
                    <a:pt x="53" y="629"/>
                    <a:pt x="53" y="616"/>
                  </a:cubicBezTo>
                  <a:cubicBezTo>
                    <a:pt x="53" y="446"/>
                    <a:pt x="105" y="289"/>
                    <a:pt x="209" y="172"/>
                  </a:cubicBezTo>
                  <a:cubicBezTo>
                    <a:pt x="303" y="90"/>
                    <a:pt x="418" y="39"/>
                    <a:pt x="545" y="39"/>
                  </a:cubicBezTo>
                  <a:cubicBezTo>
                    <a:pt x="559" y="39"/>
                    <a:pt x="573" y="40"/>
                    <a:pt x="588" y="41"/>
                  </a:cubicBezTo>
                  <a:cubicBezTo>
                    <a:pt x="1124" y="67"/>
                    <a:pt x="1124" y="668"/>
                    <a:pt x="1124" y="681"/>
                  </a:cubicBezTo>
                  <a:cubicBezTo>
                    <a:pt x="1124" y="694"/>
                    <a:pt x="1137" y="707"/>
                    <a:pt x="1150" y="707"/>
                  </a:cubicBezTo>
                  <a:cubicBezTo>
                    <a:pt x="1163" y="707"/>
                    <a:pt x="1176" y="707"/>
                    <a:pt x="1176" y="694"/>
                  </a:cubicBezTo>
                  <a:cubicBezTo>
                    <a:pt x="1176" y="681"/>
                    <a:pt x="1228" y="289"/>
                    <a:pt x="1450" y="133"/>
                  </a:cubicBezTo>
                  <a:cubicBezTo>
                    <a:pt x="1504" y="88"/>
                    <a:pt x="1564" y="68"/>
                    <a:pt x="1629" y="68"/>
                  </a:cubicBezTo>
                  <a:cubicBezTo>
                    <a:pt x="1660" y="68"/>
                    <a:pt x="1692" y="72"/>
                    <a:pt x="1725" y="80"/>
                  </a:cubicBezTo>
                  <a:cubicBezTo>
                    <a:pt x="2169" y="172"/>
                    <a:pt x="2051" y="877"/>
                    <a:pt x="2051" y="877"/>
                  </a:cubicBezTo>
                  <a:cubicBezTo>
                    <a:pt x="2038" y="890"/>
                    <a:pt x="2051" y="903"/>
                    <a:pt x="2064" y="916"/>
                  </a:cubicBezTo>
                  <a:cubicBezTo>
                    <a:pt x="2077" y="916"/>
                    <a:pt x="2090" y="903"/>
                    <a:pt x="2090" y="890"/>
                  </a:cubicBezTo>
                  <a:cubicBezTo>
                    <a:pt x="2090" y="877"/>
                    <a:pt x="2221" y="133"/>
                    <a:pt x="1725" y="28"/>
                  </a:cubicBezTo>
                  <a:cubicBezTo>
                    <a:pt x="1698" y="21"/>
                    <a:pt x="1670" y="18"/>
                    <a:pt x="1642" y="18"/>
                  </a:cubicBezTo>
                  <a:cubicBezTo>
                    <a:pt x="1561" y="18"/>
                    <a:pt x="1479" y="45"/>
                    <a:pt x="1411" y="93"/>
                  </a:cubicBezTo>
                  <a:cubicBezTo>
                    <a:pt x="1280" y="211"/>
                    <a:pt x="1189" y="368"/>
                    <a:pt x="1150" y="538"/>
                  </a:cubicBezTo>
                  <a:cubicBezTo>
                    <a:pt x="1124" y="237"/>
                    <a:pt x="889" y="2"/>
                    <a:pt x="588" y="2"/>
                  </a:cubicBezTo>
                  <a:cubicBezTo>
                    <a:pt x="572" y="1"/>
                    <a:pt x="556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55"/>
          <p:cNvGrpSpPr/>
          <p:nvPr/>
        </p:nvGrpSpPr>
        <p:grpSpPr>
          <a:xfrm rot="539159">
            <a:off x="6366848" y="2607777"/>
            <a:ext cx="1653522" cy="1857891"/>
            <a:chOff x="4607225" y="1569088"/>
            <a:chExt cx="1854044" cy="2083197"/>
          </a:xfrm>
        </p:grpSpPr>
        <p:sp>
          <p:nvSpPr>
            <p:cNvPr id="1984" name="Google Shape;1984;p55"/>
            <p:cNvSpPr/>
            <p:nvPr/>
          </p:nvSpPr>
          <p:spPr>
            <a:xfrm>
              <a:off x="4607225" y="1569088"/>
              <a:ext cx="1854044" cy="2083197"/>
            </a:xfrm>
            <a:custGeom>
              <a:avLst/>
              <a:gdLst/>
              <a:ahLst/>
              <a:cxnLst/>
              <a:rect l="l" t="t" r="r" b="b"/>
              <a:pathLst>
                <a:path w="30373" h="34127" extrusionOk="0">
                  <a:moveTo>
                    <a:pt x="15192" y="1"/>
                  </a:moveTo>
                  <a:cubicBezTo>
                    <a:pt x="10796" y="1"/>
                    <a:pt x="6514" y="1909"/>
                    <a:pt x="3566" y="5400"/>
                  </a:cubicBezTo>
                  <a:cubicBezTo>
                    <a:pt x="3384" y="5622"/>
                    <a:pt x="3214" y="5844"/>
                    <a:pt x="3044" y="6053"/>
                  </a:cubicBezTo>
                  <a:lnTo>
                    <a:pt x="3005" y="6118"/>
                  </a:lnTo>
                  <a:cubicBezTo>
                    <a:pt x="2783" y="6406"/>
                    <a:pt x="2587" y="6706"/>
                    <a:pt x="2391" y="7007"/>
                  </a:cubicBezTo>
                  <a:cubicBezTo>
                    <a:pt x="2365" y="7033"/>
                    <a:pt x="2352" y="7072"/>
                    <a:pt x="2325" y="7111"/>
                  </a:cubicBezTo>
                  <a:cubicBezTo>
                    <a:pt x="2273" y="7176"/>
                    <a:pt x="2234" y="7255"/>
                    <a:pt x="2195" y="7320"/>
                  </a:cubicBezTo>
                  <a:cubicBezTo>
                    <a:pt x="758" y="9698"/>
                    <a:pt x="0" y="12415"/>
                    <a:pt x="0" y="15184"/>
                  </a:cubicBezTo>
                  <a:lnTo>
                    <a:pt x="0" y="33146"/>
                  </a:lnTo>
                  <a:cubicBezTo>
                    <a:pt x="0" y="33682"/>
                    <a:pt x="431" y="34126"/>
                    <a:pt x="980" y="34126"/>
                  </a:cubicBezTo>
                  <a:lnTo>
                    <a:pt x="29393" y="34126"/>
                  </a:lnTo>
                  <a:cubicBezTo>
                    <a:pt x="29928" y="34126"/>
                    <a:pt x="30373" y="33682"/>
                    <a:pt x="30373" y="33146"/>
                  </a:cubicBezTo>
                  <a:lnTo>
                    <a:pt x="30373" y="15184"/>
                  </a:lnTo>
                  <a:cubicBezTo>
                    <a:pt x="30373" y="8809"/>
                    <a:pt x="26388" y="3101"/>
                    <a:pt x="20392" y="919"/>
                  </a:cubicBezTo>
                  <a:cubicBezTo>
                    <a:pt x="18691" y="300"/>
                    <a:pt x="16932" y="1"/>
                    <a:pt x="15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5"/>
            <p:cNvSpPr/>
            <p:nvPr/>
          </p:nvSpPr>
          <p:spPr>
            <a:xfrm>
              <a:off x="4666985" y="1633059"/>
              <a:ext cx="1734462" cy="1963371"/>
            </a:xfrm>
            <a:custGeom>
              <a:avLst/>
              <a:gdLst/>
              <a:ahLst/>
              <a:cxnLst/>
              <a:rect l="l" t="t" r="r" b="b"/>
              <a:pathLst>
                <a:path w="28414" h="32164" extrusionOk="0">
                  <a:moveTo>
                    <a:pt x="14210" y="1"/>
                  </a:moveTo>
                  <a:cubicBezTo>
                    <a:pt x="10100" y="1"/>
                    <a:pt x="6096" y="1792"/>
                    <a:pt x="3345" y="5057"/>
                  </a:cubicBezTo>
                  <a:cubicBezTo>
                    <a:pt x="3175" y="5266"/>
                    <a:pt x="3005" y="5462"/>
                    <a:pt x="2849" y="5671"/>
                  </a:cubicBezTo>
                  <a:lnTo>
                    <a:pt x="2809" y="5723"/>
                  </a:lnTo>
                  <a:cubicBezTo>
                    <a:pt x="2600" y="5998"/>
                    <a:pt x="2405" y="6285"/>
                    <a:pt x="2222" y="6573"/>
                  </a:cubicBezTo>
                  <a:cubicBezTo>
                    <a:pt x="2209" y="6586"/>
                    <a:pt x="2196" y="6612"/>
                    <a:pt x="2196" y="6625"/>
                  </a:cubicBezTo>
                  <a:cubicBezTo>
                    <a:pt x="2143" y="6703"/>
                    <a:pt x="2091" y="6782"/>
                    <a:pt x="2052" y="6860"/>
                  </a:cubicBezTo>
                  <a:cubicBezTo>
                    <a:pt x="706" y="9068"/>
                    <a:pt x="1" y="11615"/>
                    <a:pt x="1" y="14202"/>
                  </a:cubicBezTo>
                  <a:lnTo>
                    <a:pt x="1" y="32164"/>
                  </a:lnTo>
                  <a:lnTo>
                    <a:pt x="28414" y="32164"/>
                  </a:lnTo>
                  <a:lnTo>
                    <a:pt x="28414" y="14202"/>
                  </a:lnTo>
                  <a:cubicBezTo>
                    <a:pt x="28414" y="8232"/>
                    <a:pt x="24678" y="2902"/>
                    <a:pt x="19073" y="864"/>
                  </a:cubicBezTo>
                  <a:cubicBezTo>
                    <a:pt x="17483" y="282"/>
                    <a:pt x="15838" y="1"/>
                    <a:pt x="14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5"/>
            <p:cNvSpPr/>
            <p:nvPr/>
          </p:nvSpPr>
          <p:spPr>
            <a:xfrm>
              <a:off x="4895037" y="3306094"/>
              <a:ext cx="68673" cy="112501"/>
            </a:xfrm>
            <a:custGeom>
              <a:avLst/>
              <a:gdLst/>
              <a:ahLst/>
              <a:cxnLst/>
              <a:rect l="l" t="t" r="r" b="b"/>
              <a:pathLst>
                <a:path w="1125" h="1843" extrusionOk="0">
                  <a:moveTo>
                    <a:pt x="1" y="1"/>
                  </a:moveTo>
                  <a:cubicBezTo>
                    <a:pt x="1" y="1"/>
                    <a:pt x="26" y="1799"/>
                    <a:pt x="2" y="1842"/>
                  </a:cubicBezTo>
                  <a:lnTo>
                    <a:pt x="2" y="1842"/>
                  </a:lnTo>
                  <a:lnTo>
                    <a:pt x="471" y="1438"/>
                  </a:lnTo>
                  <a:lnTo>
                    <a:pt x="1124" y="863"/>
                  </a:lnTo>
                  <a:lnTo>
                    <a:pt x="693" y="536"/>
                  </a:lnTo>
                  <a:lnTo>
                    <a:pt x="1" y="1"/>
                  </a:lnTo>
                  <a:close/>
                  <a:moveTo>
                    <a:pt x="2" y="1842"/>
                  </a:moveTo>
                  <a:lnTo>
                    <a:pt x="1" y="1843"/>
                  </a:lnTo>
                  <a:cubicBezTo>
                    <a:pt x="1" y="1843"/>
                    <a:pt x="2" y="1842"/>
                    <a:pt x="2" y="18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5"/>
            <p:cNvSpPr/>
            <p:nvPr/>
          </p:nvSpPr>
          <p:spPr>
            <a:xfrm>
              <a:off x="4923788" y="3339606"/>
              <a:ext cx="39922" cy="54267"/>
            </a:xfrm>
            <a:custGeom>
              <a:avLst/>
              <a:gdLst/>
              <a:ahLst/>
              <a:cxnLst/>
              <a:rect l="l" t="t" r="r" b="b"/>
              <a:pathLst>
                <a:path w="654" h="889" extrusionOk="0">
                  <a:moveTo>
                    <a:pt x="235" y="0"/>
                  </a:moveTo>
                  <a:lnTo>
                    <a:pt x="0" y="889"/>
                  </a:lnTo>
                  <a:lnTo>
                    <a:pt x="653" y="31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5"/>
            <p:cNvSpPr/>
            <p:nvPr/>
          </p:nvSpPr>
          <p:spPr>
            <a:xfrm>
              <a:off x="4924460" y="3189871"/>
              <a:ext cx="225064" cy="349957"/>
            </a:xfrm>
            <a:custGeom>
              <a:avLst/>
              <a:gdLst/>
              <a:ahLst/>
              <a:cxnLst/>
              <a:rect l="l" t="t" r="r" b="b"/>
              <a:pathLst>
                <a:path w="3687" h="5733" extrusionOk="0">
                  <a:moveTo>
                    <a:pt x="3423" y="1"/>
                  </a:moveTo>
                  <a:cubicBezTo>
                    <a:pt x="2645" y="1"/>
                    <a:pt x="395" y="223"/>
                    <a:pt x="211" y="2780"/>
                  </a:cubicBezTo>
                  <a:cubicBezTo>
                    <a:pt x="0" y="5662"/>
                    <a:pt x="3332" y="5732"/>
                    <a:pt x="3660" y="5732"/>
                  </a:cubicBezTo>
                  <a:cubicBezTo>
                    <a:pt x="3677" y="5732"/>
                    <a:pt x="3686" y="5732"/>
                    <a:pt x="3686" y="5732"/>
                  </a:cubicBezTo>
                  <a:lnTo>
                    <a:pt x="3686" y="11"/>
                  </a:lnTo>
                  <a:cubicBezTo>
                    <a:pt x="3686" y="11"/>
                    <a:pt x="3588" y="1"/>
                    <a:pt x="3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5"/>
            <p:cNvSpPr/>
            <p:nvPr/>
          </p:nvSpPr>
          <p:spPr>
            <a:xfrm>
              <a:off x="5005096" y="3119306"/>
              <a:ext cx="126053" cy="117507"/>
            </a:xfrm>
            <a:custGeom>
              <a:avLst/>
              <a:gdLst/>
              <a:ahLst/>
              <a:cxnLst/>
              <a:rect l="l" t="t" r="r" b="b"/>
              <a:pathLst>
                <a:path w="2065" h="1925" extrusionOk="0">
                  <a:moveTo>
                    <a:pt x="1212" y="0"/>
                  </a:moveTo>
                  <a:cubicBezTo>
                    <a:pt x="1157" y="0"/>
                    <a:pt x="1102" y="6"/>
                    <a:pt x="1046" y="17"/>
                  </a:cubicBezTo>
                  <a:cubicBezTo>
                    <a:pt x="745" y="69"/>
                    <a:pt x="471" y="239"/>
                    <a:pt x="288" y="487"/>
                  </a:cubicBezTo>
                  <a:cubicBezTo>
                    <a:pt x="184" y="618"/>
                    <a:pt x="105" y="748"/>
                    <a:pt x="66" y="905"/>
                  </a:cubicBezTo>
                  <a:cubicBezTo>
                    <a:pt x="14" y="1062"/>
                    <a:pt x="1" y="1232"/>
                    <a:pt x="1" y="1402"/>
                  </a:cubicBezTo>
                  <a:lnTo>
                    <a:pt x="1" y="1480"/>
                  </a:lnTo>
                  <a:lnTo>
                    <a:pt x="1" y="1924"/>
                  </a:lnTo>
                  <a:lnTo>
                    <a:pt x="184" y="1924"/>
                  </a:lnTo>
                  <a:lnTo>
                    <a:pt x="184" y="1480"/>
                  </a:lnTo>
                  <a:cubicBezTo>
                    <a:pt x="171" y="1310"/>
                    <a:pt x="197" y="1127"/>
                    <a:pt x="236" y="957"/>
                  </a:cubicBezTo>
                  <a:cubicBezTo>
                    <a:pt x="275" y="827"/>
                    <a:pt x="340" y="709"/>
                    <a:pt x="419" y="605"/>
                  </a:cubicBezTo>
                  <a:cubicBezTo>
                    <a:pt x="589" y="383"/>
                    <a:pt x="824" y="239"/>
                    <a:pt x="1072" y="187"/>
                  </a:cubicBezTo>
                  <a:cubicBezTo>
                    <a:pt x="1109" y="181"/>
                    <a:pt x="1145" y="179"/>
                    <a:pt x="1181" y="179"/>
                  </a:cubicBezTo>
                  <a:cubicBezTo>
                    <a:pt x="1404" y="179"/>
                    <a:pt x="1615" y="279"/>
                    <a:pt x="1738" y="448"/>
                  </a:cubicBezTo>
                  <a:cubicBezTo>
                    <a:pt x="1869" y="657"/>
                    <a:pt x="1882" y="918"/>
                    <a:pt x="1777" y="1127"/>
                  </a:cubicBezTo>
                  <a:cubicBezTo>
                    <a:pt x="1673" y="1362"/>
                    <a:pt x="1516" y="1558"/>
                    <a:pt x="1320" y="1715"/>
                  </a:cubicBezTo>
                  <a:lnTo>
                    <a:pt x="1438" y="1846"/>
                  </a:lnTo>
                  <a:cubicBezTo>
                    <a:pt x="1660" y="1676"/>
                    <a:pt x="1830" y="1454"/>
                    <a:pt x="1947" y="1193"/>
                  </a:cubicBezTo>
                  <a:cubicBezTo>
                    <a:pt x="2065" y="918"/>
                    <a:pt x="2052" y="605"/>
                    <a:pt x="1895" y="357"/>
                  </a:cubicBezTo>
                  <a:cubicBezTo>
                    <a:pt x="1732" y="129"/>
                    <a:pt x="1480" y="0"/>
                    <a:pt x="1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5"/>
            <p:cNvSpPr/>
            <p:nvPr/>
          </p:nvSpPr>
          <p:spPr>
            <a:xfrm>
              <a:off x="5103984" y="3190481"/>
              <a:ext cx="45538" cy="349346"/>
            </a:xfrm>
            <a:custGeom>
              <a:avLst/>
              <a:gdLst/>
              <a:ahLst/>
              <a:cxnLst/>
              <a:rect l="l" t="t" r="r" b="b"/>
              <a:pathLst>
                <a:path w="746" h="5723" extrusionOk="0">
                  <a:moveTo>
                    <a:pt x="745" y="1"/>
                  </a:moveTo>
                  <a:cubicBezTo>
                    <a:pt x="210" y="1006"/>
                    <a:pt x="1" y="2156"/>
                    <a:pt x="131" y="3292"/>
                  </a:cubicBezTo>
                  <a:cubicBezTo>
                    <a:pt x="366" y="5187"/>
                    <a:pt x="745" y="5722"/>
                    <a:pt x="745" y="5722"/>
                  </a:cubicBezTo>
                  <a:lnTo>
                    <a:pt x="7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5"/>
            <p:cNvSpPr/>
            <p:nvPr/>
          </p:nvSpPr>
          <p:spPr>
            <a:xfrm>
              <a:off x="5095987" y="3108136"/>
              <a:ext cx="4090" cy="16237"/>
            </a:xfrm>
            <a:custGeom>
              <a:avLst/>
              <a:gdLst/>
              <a:ahLst/>
              <a:cxnLst/>
              <a:rect l="l" t="t" r="r" b="b"/>
              <a:pathLst>
                <a:path w="67" h="266" extrusionOk="0">
                  <a:moveTo>
                    <a:pt x="34" y="1"/>
                  </a:moveTo>
                  <a:cubicBezTo>
                    <a:pt x="17" y="1"/>
                    <a:pt x="1" y="11"/>
                    <a:pt x="1" y="30"/>
                  </a:cubicBezTo>
                  <a:lnTo>
                    <a:pt x="1" y="226"/>
                  </a:lnTo>
                  <a:lnTo>
                    <a:pt x="66" y="265"/>
                  </a:lnTo>
                  <a:lnTo>
                    <a:pt x="66" y="30"/>
                  </a:lnTo>
                  <a:cubicBezTo>
                    <a:pt x="66" y="11"/>
                    <a:pt x="5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5"/>
            <p:cNvSpPr/>
            <p:nvPr/>
          </p:nvSpPr>
          <p:spPr>
            <a:xfrm>
              <a:off x="5067298" y="3046972"/>
              <a:ext cx="32780" cy="112501"/>
            </a:xfrm>
            <a:custGeom>
              <a:avLst/>
              <a:gdLst/>
              <a:ahLst/>
              <a:cxnLst/>
              <a:rect l="l" t="t" r="r" b="b"/>
              <a:pathLst>
                <a:path w="537" h="1843" extrusionOk="0">
                  <a:moveTo>
                    <a:pt x="40" y="0"/>
                  </a:moveTo>
                  <a:cubicBezTo>
                    <a:pt x="20" y="0"/>
                    <a:pt x="1" y="13"/>
                    <a:pt x="1" y="39"/>
                  </a:cubicBezTo>
                  <a:lnTo>
                    <a:pt x="1" y="1568"/>
                  </a:lnTo>
                  <a:cubicBezTo>
                    <a:pt x="1" y="1751"/>
                    <a:pt x="135" y="1842"/>
                    <a:pt x="269" y="1842"/>
                  </a:cubicBezTo>
                  <a:cubicBezTo>
                    <a:pt x="402" y="1842"/>
                    <a:pt x="536" y="1751"/>
                    <a:pt x="536" y="1568"/>
                  </a:cubicBezTo>
                  <a:lnTo>
                    <a:pt x="536" y="1463"/>
                  </a:lnTo>
                  <a:lnTo>
                    <a:pt x="471" y="1424"/>
                  </a:lnTo>
                  <a:lnTo>
                    <a:pt x="471" y="1594"/>
                  </a:lnTo>
                  <a:cubicBezTo>
                    <a:pt x="471" y="1724"/>
                    <a:pt x="370" y="1790"/>
                    <a:pt x="270" y="1790"/>
                  </a:cubicBezTo>
                  <a:cubicBezTo>
                    <a:pt x="171" y="1790"/>
                    <a:pt x="73" y="1724"/>
                    <a:pt x="79" y="1594"/>
                  </a:cubicBezTo>
                  <a:lnTo>
                    <a:pt x="79" y="39"/>
                  </a:lnTo>
                  <a:cubicBezTo>
                    <a:pt x="79" y="13"/>
                    <a:pt x="59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5"/>
            <p:cNvSpPr/>
            <p:nvPr/>
          </p:nvSpPr>
          <p:spPr>
            <a:xfrm>
              <a:off x="5231561" y="3306094"/>
              <a:ext cx="68673" cy="112501"/>
            </a:xfrm>
            <a:custGeom>
              <a:avLst/>
              <a:gdLst/>
              <a:ahLst/>
              <a:cxnLst/>
              <a:rect l="l" t="t" r="r" b="b"/>
              <a:pathLst>
                <a:path w="1125" h="18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" y="1820"/>
                    <a:pt x="1" y="1842"/>
                  </a:cubicBezTo>
                  <a:lnTo>
                    <a:pt x="1" y="1842"/>
                  </a:lnTo>
                  <a:lnTo>
                    <a:pt x="471" y="1438"/>
                  </a:lnTo>
                  <a:lnTo>
                    <a:pt x="1124" y="863"/>
                  </a:lnTo>
                  <a:lnTo>
                    <a:pt x="693" y="536"/>
                  </a:lnTo>
                  <a:lnTo>
                    <a:pt x="1" y="1"/>
                  </a:lnTo>
                  <a:close/>
                  <a:moveTo>
                    <a:pt x="1" y="1842"/>
                  </a:moveTo>
                  <a:lnTo>
                    <a:pt x="1" y="1843"/>
                  </a:lnTo>
                  <a:cubicBezTo>
                    <a:pt x="1" y="1843"/>
                    <a:pt x="1" y="1843"/>
                    <a:pt x="1" y="18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5"/>
            <p:cNvSpPr/>
            <p:nvPr/>
          </p:nvSpPr>
          <p:spPr>
            <a:xfrm>
              <a:off x="5260312" y="3339606"/>
              <a:ext cx="39922" cy="54267"/>
            </a:xfrm>
            <a:custGeom>
              <a:avLst/>
              <a:gdLst/>
              <a:ahLst/>
              <a:cxnLst/>
              <a:rect l="l" t="t" r="r" b="b"/>
              <a:pathLst>
                <a:path w="654" h="889" extrusionOk="0">
                  <a:moveTo>
                    <a:pt x="222" y="0"/>
                  </a:moveTo>
                  <a:lnTo>
                    <a:pt x="0" y="889"/>
                  </a:lnTo>
                  <a:lnTo>
                    <a:pt x="653" y="31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5"/>
            <p:cNvSpPr/>
            <p:nvPr/>
          </p:nvSpPr>
          <p:spPr>
            <a:xfrm>
              <a:off x="5260922" y="3189871"/>
              <a:ext cx="225064" cy="349957"/>
            </a:xfrm>
            <a:custGeom>
              <a:avLst/>
              <a:gdLst/>
              <a:ahLst/>
              <a:cxnLst/>
              <a:rect l="l" t="t" r="r" b="b"/>
              <a:pathLst>
                <a:path w="3687" h="5733" extrusionOk="0">
                  <a:moveTo>
                    <a:pt x="3424" y="1"/>
                  </a:moveTo>
                  <a:cubicBezTo>
                    <a:pt x="2646" y="1"/>
                    <a:pt x="396" y="223"/>
                    <a:pt x="212" y="2780"/>
                  </a:cubicBezTo>
                  <a:cubicBezTo>
                    <a:pt x="1" y="5662"/>
                    <a:pt x="3333" y="5732"/>
                    <a:pt x="3661" y="5732"/>
                  </a:cubicBezTo>
                  <a:cubicBezTo>
                    <a:pt x="3678" y="5732"/>
                    <a:pt x="3687" y="5732"/>
                    <a:pt x="3687" y="5732"/>
                  </a:cubicBezTo>
                  <a:lnTo>
                    <a:pt x="3687" y="11"/>
                  </a:lnTo>
                  <a:cubicBezTo>
                    <a:pt x="3687" y="11"/>
                    <a:pt x="3588" y="1"/>
                    <a:pt x="34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5"/>
            <p:cNvSpPr/>
            <p:nvPr/>
          </p:nvSpPr>
          <p:spPr>
            <a:xfrm>
              <a:off x="5341620" y="3119306"/>
              <a:ext cx="126846" cy="117507"/>
            </a:xfrm>
            <a:custGeom>
              <a:avLst/>
              <a:gdLst/>
              <a:ahLst/>
              <a:cxnLst/>
              <a:rect l="l" t="t" r="r" b="b"/>
              <a:pathLst>
                <a:path w="2078" h="1925" extrusionOk="0">
                  <a:moveTo>
                    <a:pt x="1224" y="0"/>
                  </a:moveTo>
                  <a:cubicBezTo>
                    <a:pt x="1170" y="0"/>
                    <a:pt x="1114" y="6"/>
                    <a:pt x="1059" y="17"/>
                  </a:cubicBezTo>
                  <a:cubicBezTo>
                    <a:pt x="758" y="69"/>
                    <a:pt x="484" y="239"/>
                    <a:pt x="288" y="487"/>
                  </a:cubicBezTo>
                  <a:cubicBezTo>
                    <a:pt x="196" y="618"/>
                    <a:pt x="118" y="748"/>
                    <a:pt x="66" y="905"/>
                  </a:cubicBezTo>
                  <a:cubicBezTo>
                    <a:pt x="27" y="1062"/>
                    <a:pt x="1" y="1232"/>
                    <a:pt x="1" y="1402"/>
                  </a:cubicBezTo>
                  <a:lnTo>
                    <a:pt x="1" y="1480"/>
                  </a:lnTo>
                  <a:lnTo>
                    <a:pt x="1" y="1924"/>
                  </a:lnTo>
                  <a:lnTo>
                    <a:pt x="196" y="1924"/>
                  </a:lnTo>
                  <a:lnTo>
                    <a:pt x="196" y="1480"/>
                  </a:lnTo>
                  <a:cubicBezTo>
                    <a:pt x="183" y="1310"/>
                    <a:pt x="196" y="1127"/>
                    <a:pt x="236" y="957"/>
                  </a:cubicBezTo>
                  <a:cubicBezTo>
                    <a:pt x="275" y="827"/>
                    <a:pt x="340" y="709"/>
                    <a:pt x="432" y="605"/>
                  </a:cubicBezTo>
                  <a:cubicBezTo>
                    <a:pt x="588" y="383"/>
                    <a:pt x="824" y="239"/>
                    <a:pt x="1085" y="187"/>
                  </a:cubicBezTo>
                  <a:cubicBezTo>
                    <a:pt x="1120" y="181"/>
                    <a:pt x="1155" y="179"/>
                    <a:pt x="1189" y="179"/>
                  </a:cubicBezTo>
                  <a:cubicBezTo>
                    <a:pt x="1404" y="179"/>
                    <a:pt x="1616" y="279"/>
                    <a:pt x="1751" y="448"/>
                  </a:cubicBezTo>
                  <a:cubicBezTo>
                    <a:pt x="1869" y="657"/>
                    <a:pt x="1882" y="918"/>
                    <a:pt x="1790" y="1127"/>
                  </a:cubicBezTo>
                  <a:cubicBezTo>
                    <a:pt x="1686" y="1362"/>
                    <a:pt x="1529" y="1558"/>
                    <a:pt x="1320" y="1715"/>
                  </a:cubicBezTo>
                  <a:lnTo>
                    <a:pt x="1438" y="1846"/>
                  </a:lnTo>
                  <a:cubicBezTo>
                    <a:pt x="1660" y="1676"/>
                    <a:pt x="1842" y="1454"/>
                    <a:pt x="1947" y="1193"/>
                  </a:cubicBezTo>
                  <a:cubicBezTo>
                    <a:pt x="2078" y="918"/>
                    <a:pt x="2051" y="605"/>
                    <a:pt x="1895" y="357"/>
                  </a:cubicBezTo>
                  <a:cubicBezTo>
                    <a:pt x="1732" y="129"/>
                    <a:pt x="1489" y="0"/>
                    <a:pt x="1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5"/>
            <p:cNvSpPr/>
            <p:nvPr/>
          </p:nvSpPr>
          <p:spPr>
            <a:xfrm>
              <a:off x="5439714" y="3190481"/>
              <a:ext cx="46270" cy="349346"/>
            </a:xfrm>
            <a:custGeom>
              <a:avLst/>
              <a:gdLst/>
              <a:ahLst/>
              <a:cxnLst/>
              <a:rect l="l" t="t" r="r" b="b"/>
              <a:pathLst>
                <a:path w="758" h="5723" extrusionOk="0">
                  <a:moveTo>
                    <a:pt x="758" y="1"/>
                  </a:moveTo>
                  <a:cubicBezTo>
                    <a:pt x="222" y="1006"/>
                    <a:pt x="0" y="2156"/>
                    <a:pt x="144" y="3292"/>
                  </a:cubicBezTo>
                  <a:cubicBezTo>
                    <a:pt x="379" y="5187"/>
                    <a:pt x="758" y="5722"/>
                    <a:pt x="758" y="5722"/>
                  </a:cubicBezTo>
                  <a:lnTo>
                    <a:pt x="7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5"/>
            <p:cNvSpPr/>
            <p:nvPr/>
          </p:nvSpPr>
          <p:spPr>
            <a:xfrm>
              <a:off x="5431718" y="3108136"/>
              <a:ext cx="4883" cy="16237"/>
            </a:xfrm>
            <a:custGeom>
              <a:avLst/>
              <a:gdLst/>
              <a:ahLst/>
              <a:cxnLst/>
              <a:rect l="l" t="t" r="r" b="b"/>
              <a:pathLst>
                <a:path w="80" h="266" extrusionOk="0">
                  <a:moveTo>
                    <a:pt x="40" y="1"/>
                  </a:moveTo>
                  <a:cubicBezTo>
                    <a:pt x="20" y="1"/>
                    <a:pt x="1" y="11"/>
                    <a:pt x="1" y="30"/>
                  </a:cubicBezTo>
                  <a:lnTo>
                    <a:pt x="1" y="226"/>
                  </a:lnTo>
                  <a:lnTo>
                    <a:pt x="79" y="265"/>
                  </a:lnTo>
                  <a:lnTo>
                    <a:pt x="79" y="30"/>
                  </a:lnTo>
                  <a:cubicBezTo>
                    <a:pt x="79" y="11"/>
                    <a:pt x="5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5"/>
            <p:cNvSpPr/>
            <p:nvPr/>
          </p:nvSpPr>
          <p:spPr>
            <a:xfrm>
              <a:off x="5403822" y="3046972"/>
              <a:ext cx="32780" cy="111280"/>
            </a:xfrm>
            <a:custGeom>
              <a:avLst/>
              <a:gdLst/>
              <a:ahLst/>
              <a:cxnLst/>
              <a:rect l="l" t="t" r="r" b="b"/>
              <a:pathLst>
                <a:path w="537" h="1823" extrusionOk="0">
                  <a:moveTo>
                    <a:pt x="40" y="0"/>
                  </a:moveTo>
                  <a:cubicBezTo>
                    <a:pt x="14" y="0"/>
                    <a:pt x="0" y="13"/>
                    <a:pt x="0" y="39"/>
                  </a:cubicBezTo>
                  <a:lnTo>
                    <a:pt x="0" y="1568"/>
                  </a:lnTo>
                  <a:cubicBezTo>
                    <a:pt x="14" y="1738"/>
                    <a:pt x="141" y="1822"/>
                    <a:pt x="268" y="1822"/>
                  </a:cubicBezTo>
                  <a:cubicBezTo>
                    <a:pt x="396" y="1822"/>
                    <a:pt x="523" y="1738"/>
                    <a:pt x="536" y="1568"/>
                  </a:cubicBezTo>
                  <a:lnTo>
                    <a:pt x="536" y="1463"/>
                  </a:lnTo>
                  <a:lnTo>
                    <a:pt x="471" y="1424"/>
                  </a:lnTo>
                  <a:lnTo>
                    <a:pt x="471" y="1594"/>
                  </a:lnTo>
                  <a:cubicBezTo>
                    <a:pt x="464" y="1724"/>
                    <a:pt x="363" y="1790"/>
                    <a:pt x="263" y="1790"/>
                  </a:cubicBezTo>
                  <a:cubicBezTo>
                    <a:pt x="164" y="1790"/>
                    <a:pt x="66" y="1724"/>
                    <a:pt x="66" y="1594"/>
                  </a:cubicBezTo>
                  <a:lnTo>
                    <a:pt x="66" y="39"/>
                  </a:lnTo>
                  <a:cubicBezTo>
                    <a:pt x="66" y="13"/>
                    <a:pt x="5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5"/>
            <p:cNvSpPr/>
            <p:nvPr/>
          </p:nvSpPr>
          <p:spPr>
            <a:xfrm>
              <a:off x="5568085" y="3306094"/>
              <a:ext cx="68612" cy="112501"/>
            </a:xfrm>
            <a:custGeom>
              <a:avLst/>
              <a:gdLst/>
              <a:ahLst/>
              <a:cxnLst/>
              <a:rect l="l" t="t" r="r" b="b"/>
              <a:pathLst>
                <a:path w="1124" h="1843" extrusionOk="0">
                  <a:moveTo>
                    <a:pt x="1" y="1"/>
                  </a:moveTo>
                  <a:cubicBezTo>
                    <a:pt x="1" y="1"/>
                    <a:pt x="13" y="1820"/>
                    <a:pt x="1" y="1842"/>
                  </a:cubicBezTo>
                  <a:lnTo>
                    <a:pt x="1" y="1842"/>
                  </a:lnTo>
                  <a:lnTo>
                    <a:pt x="471" y="1438"/>
                  </a:lnTo>
                  <a:lnTo>
                    <a:pt x="1124" y="863"/>
                  </a:lnTo>
                  <a:lnTo>
                    <a:pt x="693" y="536"/>
                  </a:lnTo>
                  <a:lnTo>
                    <a:pt x="1" y="1"/>
                  </a:lnTo>
                  <a:close/>
                  <a:moveTo>
                    <a:pt x="1" y="1842"/>
                  </a:moveTo>
                  <a:lnTo>
                    <a:pt x="1" y="1843"/>
                  </a:lnTo>
                  <a:cubicBezTo>
                    <a:pt x="1" y="1843"/>
                    <a:pt x="1" y="1843"/>
                    <a:pt x="1" y="18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5"/>
            <p:cNvSpPr/>
            <p:nvPr/>
          </p:nvSpPr>
          <p:spPr>
            <a:xfrm>
              <a:off x="5596775" y="3339606"/>
              <a:ext cx="39922" cy="54267"/>
            </a:xfrm>
            <a:custGeom>
              <a:avLst/>
              <a:gdLst/>
              <a:ahLst/>
              <a:cxnLst/>
              <a:rect l="l" t="t" r="r" b="b"/>
              <a:pathLst>
                <a:path w="654" h="889" extrusionOk="0">
                  <a:moveTo>
                    <a:pt x="223" y="0"/>
                  </a:moveTo>
                  <a:lnTo>
                    <a:pt x="1" y="889"/>
                  </a:lnTo>
                  <a:lnTo>
                    <a:pt x="654" y="314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5"/>
            <p:cNvSpPr/>
            <p:nvPr/>
          </p:nvSpPr>
          <p:spPr>
            <a:xfrm>
              <a:off x="5597446" y="3189871"/>
              <a:ext cx="224270" cy="349957"/>
            </a:xfrm>
            <a:custGeom>
              <a:avLst/>
              <a:gdLst/>
              <a:ahLst/>
              <a:cxnLst/>
              <a:rect l="l" t="t" r="r" b="b"/>
              <a:pathLst>
                <a:path w="3674" h="5733" extrusionOk="0">
                  <a:moveTo>
                    <a:pt x="3412" y="1"/>
                  </a:moveTo>
                  <a:cubicBezTo>
                    <a:pt x="2636" y="1"/>
                    <a:pt x="393" y="223"/>
                    <a:pt x="199" y="2780"/>
                  </a:cubicBezTo>
                  <a:cubicBezTo>
                    <a:pt x="0" y="5662"/>
                    <a:pt x="3321" y="5732"/>
                    <a:pt x="3648" y="5732"/>
                  </a:cubicBezTo>
                  <a:cubicBezTo>
                    <a:pt x="3665" y="5732"/>
                    <a:pt x="3674" y="5732"/>
                    <a:pt x="3674" y="5732"/>
                  </a:cubicBezTo>
                  <a:lnTo>
                    <a:pt x="3674" y="11"/>
                  </a:lnTo>
                  <a:cubicBezTo>
                    <a:pt x="3674" y="11"/>
                    <a:pt x="3575" y="1"/>
                    <a:pt x="3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5"/>
            <p:cNvSpPr/>
            <p:nvPr/>
          </p:nvSpPr>
          <p:spPr>
            <a:xfrm>
              <a:off x="5677350" y="3119306"/>
              <a:ext cx="126846" cy="117507"/>
            </a:xfrm>
            <a:custGeom>
              <a:avLst/>
              <a:gdLst/>
              <a:ahLst/>
              <a:cxnLst/>
              <a:rect l="l" t="t" r="r" b="b"/>
              <a:pathLst>
                <a:path w="2078" h="1925" extrusionOk="0">
                  <a:moveTo>
                    <a:pt x="1219" y="0"/>
                  </a:moveTo>
                  <a:cubicBezTo>
                    <a:pt x="1166" y="0"/>
                    <a:pt x="1112" y="6"/>
                    <a:pt x="1058" y="17"/>
                  </a:cubicBezTo>
                  <a:cubicBezTo>
                    <a:pt x="745" y="69"/>
                    <a:pt x="484" y="239"/>
                    <a:pt x="288" y="487"/>
                  </a:cubicBezTo>
                  <a:cubicBezTo>
                    <a:pt x="196" y="618"/>
                    <a:pt x="118" y="748"/>
                    <a:pt x="66" y="905"/>
                  </a:cubicBezTo>
                  <a:cubicBezTo>
                    <a:pt x="26" y="1062"/>
                    <a:pt x="0" y="1232"/>
                    <a:pt x="13" y="1402"/>
                  </a:cubicBezTo>
                  <a:lnTo>
                    <a:pt x="13" y="1480"/>
                  </a:lnTo>
                  <a:lnTo>
                    <a:pt x="13" y="1924"/>
                  </a:lnTo>
                  <a:lnTo>
                    <a:pt x="183" y="1924"/>
                  </a:lnTo>
                  <a:lnTo>
                    <a:pt x="183" y="1480"/>
                  </a:lnTo>
                  <a:cubicBezTo>
                    <a:pt x="183" y="1310"/>
                    <a:pt x="196" y="1127"/>
                    <a:pt x="235" y="957"/>
                  </a:cubicBezTo>
                  <a:cubicBezTo>
                    <a:pt x="275" y="827"/>
                    <a:pt x="340" y="709"/>
                    <a:pt x="431" y="605"/>
                  </a:cubicBezTo>
                  <a:cubicBezTo>
                    <a:pt x="588" y="383"/>
                    <a:pt x="823" y="239"/>
                    <a:pt x="1085" y="187"/>
                  </a:cubicBezTo>
                  <a:cubicBezTo>
                    <a:pt x="1119" y="181"/>
                    <a:pt x="1154" y="179"/>
                    <a:pt x="1189" y="179"/>
                  </a:cubicBezTo>
                  <a:cubicBezTo>
                    <a:pt x="1404" y="179"/>
                    <a:pt x="1616" y="279"/>
                    <a:pt x="1751" y="448"/>
                  </a:cubicBezTo>
                  <a:cubicBezTo>
                    <a:pt x="1868" y="657"/>
                    <a:pt x="1881" y="918"/>
                    <a:pt x="1790" y="1127"/>
                  </a:cubicBezTo>
                  <a:cubicBezTo>
                    <a:pt x="1685" y="1362"/>
                    <a:pt x="1516" y="1558"/>
                    <a:pt x="1320" y="1715"/>
                  </a:cubicBezTo>
                  <a:lnTo>
                    <a:pt x="1437" y="1846"/>
                  </a:lnTo>
                  <a:cubicBezTo>
                    <a:pt x="1659" y="1676"/>
                    <a:pt x="1829" y="1454"/>
                    <a:pt x="1947" y="1193"/>
                  </a:cubicBezTo>
                  <a:cubicBezTo>
                    <a:pt x="2077" y="918"/>
                    <a:pt x="2051" y="605"/>
                    <a:pt x="1894" y="357"/>
                  </a:cubicBezTo>
                  <a:cubicBezTo>
                    <a:pt x="1732" y="129"/>
                    <a:pt x="1480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5"/>
            <p:cNvSpPr/>
            <p:nvPr/>
          </p:nvSpPr>
          <p:spPr>
            <a:xfrm>
              <a:off x="5776238" y="3190481"/>
              <a:ext cx="45477" cy="349346"/>
            </a:xfrm>
            <a:custGeom>
              <a:avLst/>
              <a:gdLst/>
              <a:ahLst/>
              <a:cxnLst/>
              <a:rect l="l" t="t" r="r" b="b"/>
              <a:pathLst>
                <a:path w="745" h="5723" extrusionOk="0">
                  <a:moveTo>
                    <a:pt x="745" y="1"/>
                  </a:moveTo>
                  <a:cubicBezTo>
                    <a:pt x="209" y="1006"/>
                    <a:pt x="0" y="2156"/>
                    <a:pt x="131" y="3292"/>
                  </a:cubicBezTo>
                  <a:cubicBezTo>
                    <a:pt x="366" y="5187"/>
                    <a:pt x="745" y="5722"/>
                    <a:pt x="745" y="5722"/>
                  </a:cubicBezTo>
                  <a:lnTo>
                    <a:pt x="7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5"/>
            <p:cNvSpPr/>
            <p:nvPr/>
          </p:nvSpPr>
          <p:spPr>
            <a:xfrm>
              <a:off x="5768242" y="3108136"/>
              <a:ext cx="4822" cy="16237"/>
            </a:xfrm>
            <a:custGeom>
              <a:avLst/>
              <a:gdLst/>
              <a:ahLst/>
              <a:cxnLst/>
              <a:rect l="l" t="t" r="r" b="b"/>
              <a:pathLst>
                <a:path w="79" h="266" extrusionOk="0">
                  <a:moveTo>
                    <a:pt x="35" y="1"/>
                  </a:moveTo>
                  <a:cubicBezTo>
                    <a:pt x="17" y="1"/>
                    <a:pt x="0" y="11"/>
                    <a:pt x="0" y="30"/>
                  </a:cubicBezTo>
                  <a:lnTo>
                    <a:pt x="0" y="226"/>
                  </a:lnTo>
                  <a:lnTo>
                    <a:pt x="79" y="265"/>
                  </a:lnTo>
                  <a:lnTo>
                    <a:pt x="79" y="30"/>
                  </a:lnTo>
                  <a:cubicBezTo>
                    <a:pt x="72" y="11"/>
                    <a:pt x="5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5"/>
            <p:cNvSpPr/>
            <p:nvPr/>
          </p:nvSpPr>
          <p:spPr>
            <a:xfrm>
              <a:off x="5740345" y="3046972"/>
              <a:ext cx="32719" cy="111280"/>
            </a:xfrm>
            <a:custGeom>
              <a:avLst/>
              <a:gdLst/>
              <a:ahLst/>
              <a:cxnLst/>
              <a:rect l="l" t="t" r="r" b="b"/>
              <a:pathLst>
                <a:path w="536" h="1823" extrusionOk="0">
                  <a:moveTo>
                    <a:pt x="26" y="0"/>
                  </a:moveTo>
                  <a:cubicBezTo>
                    <a:pt x="13" y="0"/>
                    <a:pt x="0" y="13"/>
                    <a:pt x="0" y="39"/>
                  </a:cubicBezTo>
                  <a:lnTo>
                    <a:pt x="0" y="1568"/>
                  </a:lnTo>
                  <a:cubicBezTo>
                    <a:pt x="13" y="1738"/>
                    <a:pt x="141" y="1822"/>
                    <a:pt x="268" y="1822"/>
                  </a:cubicBezTo>
                  <a:cubicBezTo>
                    <a:pt x="395" y="1822"/>
                    <a:pt x="523" y="1738"/>
                    <a:pt x="536" y="1568"/>
                  </a:cubicBezTo>
                  <a:lnTo>
                    <a:pt x="536" y="1463"/>
                  </a:lnTo>
                  <a:lnTo>
                    <a:pt x="457" y="1424"/>
                  </a:lnTo>
                  <a:lnTo>
                    <a:pt x="457" y="1594"/>
                  </a:lnTo>
                  <a:cubicBezTo>
                    <a:pt x="457" y="1724"/>
                    <a:pt x="360" y="1790"/>
                    <a:pt x="262" y="1790"/>
                  </a:cubicBezTo>
                  <a:cubicBezTo>
                    <a:pt x="164" y="1790"/>
                    <a:pt x="66" y="1724"/>
                    <a:pt x="66" y="1594"/>
                  </a:cubicBezTo>
                  <a:lnTo>
                    <a:pt x="66" y="39"/>
                  </a:lnTo>
                  <a:cubicBezTo>
                    <a:pt x="66" y="13"/>
                    <a:pt x="5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5"/>
            <p:cNvSpPr/>
            <p:nvPr/>
          </p:nvSpPr>
          <p:spPr>
            <a:xfrm>
              <a:off x="5904609" y="3306094"/>
              <a:ext cx="67818" cy="112501"/>
            </a:xfrm>
            <a:custGeom>
              <a:avLst/>
              <a:gdLst/>
              <a:ahLst/>
              <a:cxnLst/>
              <a:rect l="l" t="t" r="r" b="b"/>
              <a:pathLst>
                <a:path w="1111" h="1843" extrusionOk="0">
                  <a:moveTo>
                    <a:pt x="0" y="1"/>
                  </a:moveTo>
                  <a:cubicBezTo>
                    <a:pt x="0" y="1"/>
                    <a:pt x="13" y="1820"/>
                    <a:pt x="1" y="1842"/>
                  </a:cubicBezTo>
                  <a:lnTo>
                    <a:pt x="1" y="1842"/>
                  </a:lnTo>
                  <a:lnTo>
                    <a:pt x="458" y="1438"/>
                  </a:lnTo>
                  <a:lnTo>
                    <a:pt x="1111" y="863"/>
                  </a:lnTo>
                  <a:lnTo>
                    <a:pt x="680" y="536"/>
                  </a:lnTo>
                  <a:lnTo>
                    <a:pt x="0" y="1"/>
                  </a:lnTo>
                  <a:close/>
                  <a:moveTo>
                    <a:pt x="1" y="1842"/>
                  </a:moveTo>
                  <a:lnTo>
                    <a:pt x="0" y="1843"/>
                  </a:lnTo>
                  <a:cubicBezTo>
                    <a:pt x="0" y="1843"/>
                    <a:pt x="0" y="1843"/>
                    <a:pt x="1" y="18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5"/>
            <p:cNvSpPr/>
            <p:nvPr/>
          </p:nvSpPr>
          <p:spPr>
            <a:xfrm>
              <a:off x="5932505" y="3339606"/>
              <a:ext cx="40715" cy="54267"/>
            </a:xfrm>
            <a:custGeom>
              <a:avLst/>
              <a:gdLst/>
              <a:ahLst/>
              <a:cxnLst/>
              <a:rect l="l" t="t" r="r" b="b"/>
              <a:pathLst>
                <a:path w="667" h="889" extrusionOk="0">
                  <a:moveTo>
                    <a:pt x="236" y="0"/>
                  </a:moveTo>
                  <a:lnTo>
                    <a:pt x="1" y="889"/>
                  </a:lnTo>
                  <a:lnTo>
                    <a:pt x="667" y="31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5"/>
            <p:cNvSpPr/>
            <p:nvPr/>
          </p:nvSpPr>
          <p:spPr>
            <a:xfrm>
              <a:off x="5933177" y="3189871"/>
              <a:ext cx="225064" cy="349957"/>
            </a:xfrm>
            <a:custGeom>
              <a:avLst/>
              <a:gdLst/>
              <a:ahLst/>
              <a:cxnLst/>
              <a:rect l="l" t="t" r="r" b="b"/>
              <a:pathLst>
                <a:path w="3687" h="5733" extrusionOk="0">
                  <a:moveTo>
                    <a:pt x="3425" y="1"/>
                  </a:moveTo>
                  <a:cubicBezTo>
                    <a:pt x="2649" y="1"/>
                    <a:pt x="406" y="223"/>
                    <a:pt x="212" y="2780"/>
                  </a:cubicBezTo>
                  <a:cubicBezTo>
                    <a:pt x="0" y="5662"/>
                    <a:pt x="3332" y="5732"/>
                    <a:pt x="3661" y="5732"/>
                  </a:cubicBezTo>
                  <a:cubicBezTo>
                    <a:pt x="3678" y="5732"/>
                    <a:pt x="3687" y="5732"/>
                    <a:pt x="3687" y="5732"/>
                  </a:cubicBezTo>
                  <a:lnTo>
                    <a:pt x="3687" y="11"/>
                  </a:lnTo>
                  <a:cubicBezTo>
                    <a:pt x="3687" y="11"/>
                    <a:pt x="3588" y="1"/>
                    <a:pt x="3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5"/>
            <p:cNvSpPr/>
            <p:nvPr/>
          </p:nvSpPr>
          <p:spPr>
            <a:xfrm>
              <a:off x="6013874" y="3119306"/>
              <a:ext cx="126053" cy="117507"/>
            </a:xfrm>
            <a:custGeom>
              <a:avLst/>
              <a:gdLst/>
              <a:ahLst/>
              <a:cxnLst/>
              <a:rect l="l" t="t" r="r" b="b"/>
              <a:pathLst>
                <a:path w="2065" h="1925" extrusionOk="0">
                  <a:moveTo>
                    <a:pt x="1219" y="0"/>
                  </a:moveTo>
                  <a:cubicBezTo>
                    <a:pt x="1165" y="0"/>
                    <a:pt x="1112" y="6"/>
                    <a:pt x="1058" y="17"/>
                  </a:cubicBezTo>
                  <a:cubicBezTo>
                    <a:pt x="745" y="69"/>
                    <a:pt x="470" y="239"/>
                    <a:pt x="287" y="487"/>
                  </a:cubicBezTo>
                  <a:cubicBezTo>
                    <a:pt x="183" y="618"/>
                    <a:pt x="105" y="748"/>
                    <a:pt x="65" y="905"/>
                  </a:cubicBezTo>
                  <a:cubicBezTo>
                    <a:pt x="26" y="1062"/>
                    <a:pt x="0" y="1232"/>
                    <a:pt x="13" y="1402"/>
                  </a:cubicBezTo>
                  <a:lnTo>
                    <a:pt x="13" y="1480"/>
                  </a:lnTo>
                  <a:lnTo>
                    <a:pt x="13" y="1924"/>
                  </a:lnTo>
                  <a:lnTo>
                    <a:pt x="183" y="1924"/>
                  </a:lnTo>
                  <a:lnTo>
                    <a:pt x="183" y="1480"/>
                  </a:lnTo>
                  <a:cubicBezTo>
                    <a:pt x="170" y="1310"/>
                    <a:pt x="196" y="1127"/>
                    <a:pt x="235" y="957"/>
                  </a:cubicBezTo>
                  <a:cubicBezTo>
                    <a:pt x="274" y="827"/>
                    <a:pt x="340" y="709"/>
                    <a:pt x="431" y="605"/>
                  </a:cubicBezTo>
                  <a:cubicBezTo>
                    <a:pt x="588" y="383"/>
                    <a:pt x="823" y="239"/>
                    <a:pt x="1084" y="187"/>
                  </a:cubicBezTo>
                  <a:cubicBezTo>
                    <a:pt x="1119" y="181"/>
                    <a:pt x="1154" y="179"/>
                    <a:pt x="1189" y="179"/>
                  </a:cubicBezTo>
                  <a:cubicBezTo>
                    <a:pt x="1403" y="179"/>
                    <a:pt x="1614" y="279"/>
                    <a:pt x="1737" y="448"/>
                  </a:cubicBezTo>
                  <a:cubicBezTo>
                    <a:pt x="1868" y="657"/>
                    <a:pt x="1881" y="918"/>
                    <a:pt x="1777" y="1127"/>
                  </a:cubicBezTo>
                  <a:cubicBezTo>
                    <a:pt x="1672" y="1362"/>
                    <a:pt x="1515" y="1558"/>
                    <a:pt x="1319" y="1715"/>
                  </a:cubicBezTo>
                  <a:lnTo>
                    <a:pt x="1437" y="1846"/>
                  </a:lnTo>
                  <a:cubicBezTo>
                    <a:pt x="1659" y="1676"/>
                    <a:pt x="1829" y="1454"/>
                    <a:pt x="1946" y="1193"/>
                  </a:cubicBezTo>
                  <a:cubicBezTo>
                    <a:pt x="2064" y="918"/>
                    <a:pt x="2051" y="605"/>
                    <a:pt x="1894" y="357"/>
                  </a:cubicBezTo>
                  <a:cubicBezTo>
                    <a:pt x="1732" y="129"/>
                    <a:pt x="1479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5"/>
            <p:cNvSpPr/>
            <p:nvPr/>
          </p:nvSpPr>
          <p:spPr>
            <a:xfrm>
              <a:off x="6112701" y="3190481"/>
              <a:ext cx="45538" cy="349346"/>
            </a:xfrm>
            <a:custGeom>
              <a:avLst/>
              <a:gdLst/>
              <a:ahLst/>
              <a:cxnLst/>
              <a:rect l="l" t="t" r="r" b="b"/>
              <a:pathLst>
                <a:path w="746" h="5723" extrusionOk="0">
                  <a:moveTo>
                    <a:pt x="746" y="1"/>
                  </a:moveTo>
                  <a:cubicBezTo>
                    <a:pt x="210" y="1006"/>
                    <a:pt x="1" y="2156"/>
                    <a:pt x="132" y="3292"/>
                  </a:cubicBezTo>
                  <a:cubicBezTo>
                    <a:pt x="367" y="5187"/>
                    <a:pt x="746" y="5722"/>
                    <a:pt x="746" y="5722"/>
                  </a:cubicBezTo>
                  <a:lnTo>
                    <a:pt x="7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5"/>
            <p:cNvSpPr/>
            <p:nvPr/>
          </p:nvSpPr>
          <p:spPr>
            <a:xfrm>
              <a:off x="6104765" y="3108136"/>
              <a:ext cx="4029" cy="16237"/>
            </a:xfrm>
            <a:custGeom>
              <a:avLst/>
              <a:gdLst/>
              <a:ahLst/>
              <a:cxnLst/>
              <a:rect l="l" t="t" r="r" b="b"/>
              <a:pathLst>
                <a:path w="66" h="266" extrusionOk="0">
                  <a:moveTo>
                    <a:pt x="33" y="1"/>
                  </a:moveTo>
                  <a:cubicBezTo>
                    <a:pt x="17" y="1"/>
                    <a:pt x="0" y="11"/>
                    <a:pt x="0" y="30"/>
                  </a:cubicBezTo>
                  <a:lnTo>
                    <a:pt x="0" y="226"/>
                  </a:lnTo>
                  <a:lnTo>
                    <a:pt x="66" y="265"/>
                  </a:lnTo>
                  <a:lnTo>
                    <a:pt x="66" y="30"/>
                  </a:lnTo>
                  <a:cubicBezTo>
                    <a:pt x="66" y="11"/>
                    <a:pt x="49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5"/>
            <p:cNvSpPr/>
            <p:nvPr/>
          </p:nvSpPr>
          <p:spPr>
            <a:xfrm>
              <a:off x="6076015" y="3046972"/>
              <a:ext cx="32780" cy="111280"/>
            </a:xfrm>
            <a:custGeom>
              <a:avLst/>
              <a:gdLst/>
              <a:ahLst/>
              <a:cxnLst/>
              <a:rect l="l" t="t" r="r" b="b"/>
              <a:pathLst>
                <a:path w="537" h="1823" extrusionOk="0">
                  <a:moveTo>
                    <a:pt x="40" y="0"/>
                  </a:moveTo>
                  <a:cubicBezTo>
                    <a:pt x="27" y="0"/>
                    <a:pt x="1" y="13"/>
                    <a:pt x="1" y="39"/>
                  </a:cubicBezTo>
                  <a:lnTo>
                    <a:pt x="1" y="1568"/>
                  </a:lnTo>
                  <a:cubicBezTo>
                    <a:pt x="14" y="1738"/>
                    <a:pt x="141" y="1822"/>
                    <a:pt x="269" y="1822"/>
                  </a:cubicBezTo>
                  <a:cubicBezTo>
                    <a:pt x="396" y="1822"/>
                    <a:pt x="524" y="1738"/>
                    <a:pt x="537" y="1568"/>
                  </a:cubicBezTo>
                  <a:lnTo>
                    <a:pt x="537" y="1463"/>
                  </a:lnTo>
                  <a:lnTo>
                    <a:pt x="471" y="1424"/>
                  </a:lnTo>
                  <a:lnTo>
                    <a:pt x="471" y="1594"/>
                  </a:lnTo>
                  <a:cubicBezTo>
                    <a:pt x="471" y="1724"/>
                    <a:pt x="373" y="1790"/>
                    <a:pt x="275" y="1790"/>
                  </a:cubicBezTo>
                  <a:cubicBezTo>
                    <a:pt x="177" y="1790"/>
                    <a:pt x="79" y="1724"/>
                    <a:pt x="79" y="1594"/>
                  </a:cubicBezTo>
                  <a:lnTo>
                    <a:pt x="79" y="39"/>
                  </a:lnTo>
                  <a:cubicBezTo>
                    <a:pt x="79" y="13"/>
                    <a:pt x="5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5"/>
            <p:cNvSpPr/>
            <p:nvPr/>
          </p:nvSpPr>
          <p:spPr>
            <a:xfrm>
              <a:off x="4895037" y="2281446"/>
              <a:ext cx="1392379" cy="776705"/>
            </a:xfrm>
            <a:custGeom>
              <a:avLst/>
              <a:gdLst/>
              <a:ahLst/>
              <a:cxnLst/>
              <a:rect l="l" t="t" r="r" b="b"/>
              <a:pathLst>
                <a:path w="22810" h="12724" extrusionOk="0">
                  <a:moveTo>
                    <a:pt x="1" y="0"/>
                  </a:moveTo>
                  <a:lnTo>
                    <a:pt x="1" y="12724"/>
                  </a:lnTo>
                  <a:lnTo>
                    <a:pt x="22810" y="12724"/>
                  </a:lnTo>
                  <a:lnTo>
                    <a:pt x="22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5"/>
            <p:cNvSpPr/>
            <p:nvPr/>
          </p:nvSpPr>
          <p:spPr>
            <a:xfrm>
              <a:off x="4938133" y="2322100"/>
              <a:ext cx="1115674" cy="686667"/>
            </a:xfrm>
            <a:custGeom>
              <a:avLst/>
              <a:gdLst/>
              <a:ahLst/>
              <a:cxnLst/>
              <a:rect l="l" t="t" r="r" b="b"/>
              <a:pathLst>
                <a:path w="18277" h="11249" extrusionOk="0">
                  <a:moveTo>
                    <a:pt x="0" y="0"/>
                  </a:moveTo>
                  <a:lnTo>
                    <a:pt x="0" y="11248"/>
                  </a:lnTo>
                  <a:lnTo>
                    <a:pt x="18276" y="11248"/>
                  </a:lnTo>
                  <a:lnTo>
                    <a:pt x="18276" y="0"/>
                  </a:ln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5"/>
            <p:cNvSpPr/>
            <p:nvPr/>
          </p:nvSpPr>
          <p:spPr>
            <a:xfrm>
              <a:off x="4943688" y="2928123"/>
              <a:ext cx="1110119" cy="80637"/>
            </a:xfrm>
            <a:custGeom>
              <a:avLst/>
              <a:gdLst/>
              <a:ahLst/>
              <a:cxnLst/>
              <a:rect l="l" t="t" r="r" b="b"/>
              <a:pathLst>
                <a:path w="18186" h="1321" extrusionOk="0">
                  <a:moveTo>
                    <a:pt x="2535" y="1"/>
                  </a:moveTo>
                  <a:lnTo>
                    <a:pt x="1" y="1320"/>
                  </a:lnTo>
                  <a:lnTo>
                    <a:pt x="18185" y="1320"/>
                  </a:lnTo>
                  <a:lnTo>
                    <a:pt x="18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5"/>
            <p:cNvSpPr/>
            <p:nvPr/>
          </p:nvSpPr>
          <p:spPr>
            <a:xfrm>
              <a:off x="4938133" y="2322100"/>
              <a:ext cx="135636" cy="686667"/>
            </a:xfrm>
            <a:custGeom>
              <a:avLst/>
              <a:gdLst/>
              <a:ahLst/>
              <a:cxnLst/>
              <a:rect l="l" t="t" r="r" b="b"/>
              <a:pathLst>
                <a:path w="2222" h="11249" extrusionOk="0">
                  <a:moveTo>
                    <a:pt x="0" y="0"/>
                  </a:moveTo>
                  <a:lnTo>
                    <a:pt x="0" y="11248"/>
                  </a:lnTo>
                  <a:lnTo>
                    <a:pt x="53" y="11248"/>
                  </a:lnTo>
                  <a:lnTo>
                    <a:pt x="2104" y="10112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5"/>
            <p:cNvSpPr/>
            <p:nvPr/>
          </p:nvSpPr>
          <p:spPr>
            <a:xfrm>
              <a:off x="6187660" y="2281446"/>
              <a:ext cx="99743" cy="776705"/>
            </a:xfrm>
            <a:custGeom>
              <a:avLst/>
              <a:gdLst/>
              <a:ahLst/>
              <a:cxnLst/>
              <a:rect l="l" t="t" r="r" b="b"/>
              <a:pathLst>
                <a:path w="1634" h="12724" extrusionOk="0">
                  <a:moveTo>
                    <a:pt x="1" y="0"/>
                  </a:moveTo>
                  <a:lnTo>
                    <a:pt x="1" y="12724"/>
                  </a:lnTo>
                  <a:lnTo>
                    <a:pt x="1634" y="12724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5"/>
            <p:cNvSpPr/>
            <p:nvPr/>
          </p:nvSpPr>
          <p:spPr>
            <a:xfrm>
              <a:off x="5006683" y="2436126"/>
              <a:ext cx="559882" cy="530337"/>
            </a:xfrm>
            <a:custGeom>
              <a:avLst/>
              <a:gdLst/>
              <a:ahLst/>
              <a:cxnLst/>
              <a:rect l="l" t="t" r="r" b="b"/>
              <a:pathLst>
                <a:path w="9172" h="8688" extrusionOk="0">
                  <a:moveTo>
                    <a:pt x="1" y="0"/>
                  </a:moveTo>
                  <a:lnTo>
                    <a:pt x="1" y="8688"/>
                  </a:lnTo>
                  <a:lnTo>
                    <a:pt x="9171" y="8688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5"/>
            <p:cNvSpPr/>
            <p:nvPr/>
          </p:nvSpPr>
          <p:spPr>
            <a:xfrm>
              <a:off x="5452472" y="2436126"/>
              <a:ext cx="114882" cy="530337"/>
            </a:xfrm>
            <a:custGeom>
              <a:avLst/>
              <a:gdLst/>
              <a:ahLst/>
              <a:cxnLst/>
              <a:rect l="l" t="t" r="r" b="b"/>
              <a:pathLst>
                <a:path w="1882" h="8688" extrusionOk="0">
                  <a:moveTo>
                    <a:pt x="0" y="0"/>
                  </a:moveTo>
                  <a:lnTo>
                    <a:pt x="0" y="8688"/>
                  </a:lnTo>
                  <a:lnTo>
                    <a:pt x="1881" y="8688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5"/>
            <p:cNvSpPr/>
            <p:nvPr/>
          </p:nvSpPr>
          <p:spPr>
            <a:xfrm>
              <a:off x="5105571" y="2600573"/>
              <a:ext cx="264009" cy="235136"/>
            </a:xfrm>
            <a:custGeom>
              <a:avLst/>
              <a:gdLst/>
              <a:ahLst/>
              <a:cxnLst/>
              <a:rect l="l" t="t" r="r" b="b"/>
              <a:pathLst>
                <a:path w="4325" h="3852" extrusionOk="0">
                  <a:moveTo>
                    <a:pt x="1116" y="0"/>
                  </a:moveTo>
                  <a:cubicBezTo>
                    <a:pt x="1037" y="0"/>
                    <a:pt x="953" y="16"/>
                    <a:pt x="863" y="50"/>
                  </a:cubicBezTo>
                  <a:cubicBezTo>
                    <a:pt x="1" y="363"/>
                    <a:pt x="1960" y="3851"/>
                    <a:pt x="1960" y="3851"/>
                  </a:cubicBezTo>
                  <a:cubicBezTo>
                    <a:pt x="1960" y="3851"/>
                    <a:pt x="4325" y="938"/>
                    <a:pt x="3541" y="233"/>
                  </a:cubicBezTo>
                  <a:cubicBezTo>
                    <a:pt x="3400" y="101"/>
                    <a:pt x="3261" y="48"/>
                    <a:pt x="3128" y="48"/>
                  </a:cubicBezTo>
                  <a:cubicBezTo>
                    <a:pt x="2532" y="48"/>
                    <a:pt x="2052" y="1121"/>
                    <a:pt x="2052" y="1121"/>
                  </a:cubicBezTo>
                  <a:cubicBezTo>
                    <a:pt x="2052" y="1121"/>
                    <a:pt x="1790" y="0"/>
                    <a:pt x="1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5"/>
            <p:cNvSpPr/>
            <p:nvPr/>
          </p:nvSpPr>
          <p:spPr>
            <a:xfrm>
              <a:off x="5535367" y="2541362"/>
              <a:ext cx="502441" cy="417164"/>
            </a:xfrm>
            <a:custGeom>
              <a:avLst/>
              <a:gdLst/>
              <a:ahLst/>
              <a:cxnLst/>
              <a:rect l="l" t="t" r="r" b="b"/>
              <a:pathLst>
                <a:path w="8231" h="6834" extrusionOk="0">
                  <a:moveTo>
                    <a:pt x="1621" y="1"/>
                  </a:moveTo>
                  <a:cubicBezTo>
                    <a:pt x="1386" y="1"/>
                    <a:pt x="1255" y="275"/>
                    <a:pt x="1412" y="458"/>
                  </a:cubicBezTo>
                  <a:lnTo>
                    <a:pt x="1516" y="602"/>
                  </a:lnTo>
                  <a:cubicBezTo>
                    <a:pt x="1516" y="602"/>
                    <a:pt x="1" y="2509"/>
                    <a:pt x="328" y="4155"/>
                  </a:cubicBezTo>
                  <a:cubicBezTo>
                    <a:pt x="654" y="5788"/>
                    <a:pt x="2300" y="6833"/>
                    <a:pt x="2300" y="6833"/>
                  </a:cubicBezTo>
                  <a:lnTo>
                    <a:pt x="5919" y="6833"/>
                  </a:lnTo>
                  <a:cubicBezTo>
                    <a:pt x="5919" y="6833"/>
                    <a:pt x="7552" y="5788"/>
                    <a:pt x="7891" y="4155"/>
                  </a:cubicBezTo>
                  <a:cubicBezTo>
                    <a:pt x="8231" y="2509"/>
                    <a:pt x="6703" y="602"/>
                    <a:pt x="6703" y="602"/>
                  </a:cubicBezTo>
                  <a:lnTo>
                    <a:pt x="6820" y="458"/>
                  </a:lnTo>
                  <a:cubicBezTo>
                    <a:pt x="6964" y="275"/>
                    <a:pt x="6833" y="1"/>
                    <a:pt x="6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5"/>
            <p:cNvSpPr/>
            <p:nvPr/>
          </p:nvSpPr>
          <p:spPr>
            <a:xfrm>
              <a:off x="5637490" y="2455293"/>
              <a:ext cx="295079" cy="86131"/>
            </a:xfrm>
            <a:custGeom>
              <a:avLst/>
              <a:gdLst/>
              <a:ahLst/>
              <a:cxnLst/>
              <a:rect l="l" t="t" r="r" b="b"/>
              <a:pathLst>
                <a:path w="4834" h="1411" extrusionOk="0">
                  <a:moveTo>
                    <a:pt x="2443" y="0"/>
                  </a:moveTo>
                  <a:cubicBezTo>
                    <a:pt x="862" y="0"/>
                    <a:pt x="274" y="810"/>
                    <a:pt x="78" y="1202"/>
                  </a:cubicBezTo>
                  <a:cubicBezTo>
                    <a:pt x="52" y="1267"/>
                    <a:pt x="13" y="1346"/>
                    <a:pt x="0" y="1411"/>
                  </a:cubicBezTo>
                  <a:lnTo>
                    <a:pt x="4598" y="1398"/>
                  </a:lnTo>
                  <a:lnTo>
                    <a:pt x="4834" y="1398"/>
                  </a:lnTo>
                  <a:cubicBezTo>
                    <a:pt x="4834" y="1398"/>
                    <a:pt x="4520" y="13"/>
                    <a:pt x="2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5"/>
            <p:cNvSpPr/>
            <p:nvPr/>
          </p:nvSpPr>
          <p:spPr>
            <a:xfrm>
              <a:off x="5637490" y="2528604"/>
              <a:ext cx="280734" cy="13612"/>
            </a:xfrm>
            <a:custGeom>
              <a:avLst/>
              <a:gdLst/>
              <a:ahLst/>
              <a:cxnLst/>
              <a:rect l="l" t="t" r="r" b="b"/>
              <a:pathLst>
                <a:path w="4599" h="223" extrusionOk="0">
                  <a:moveTo>
                    <a:pt x="78" y="1"/>
                  </a:moveTo>
                  <a:cubicBezTo>
                    <a:pt x="52" y="66"/>
                    <a:pt x="13" y="145"/>
                    <a:pt x="0" y="223"/>
                  </a:cubicBezTo>
                  <a:lnTo>
                    <a:pt x="4598" y="197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5"/>
            <p:cNvSpPr/>
            <p:nvPr/>
          </p:nvSpPr>
          <p:spPr>
            <a:xfrm>
              <a:off x="5769829" y="2408230"/>
              <a:ext cx="50299" cy="50299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9" y="0"/>
                  </a:moveTo>
                  <a:cubicBezTo>
                    <a:pt x="183" y="0"/>
                    <a:pt x="1" y="183"/>
                    <a:pt x="1" y="405"/>
                  </a:cubicBezTo>
                  <a:cubicBezTo>
                    <a:pt x="1" y="640"/>
                    <a:pt x="183" y="823"/>
                    <a:pt x="419" y="823"/>
                  </a:cubicBezTo>
                  <a:cubicBezTo>
                    <a:pt x="641" y="823"/>
                    <a:pt x="824" y="640"/>
                    <a:pt x="824" y="405"/>
                  </a:cubicBezTo>
                  <a:cubicBezTo>
                    <a:pt x="824" y="183"/>
                    <a:pt x="641" y="0"/>
                    <a:pt x="4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5"/>
            <p:cNvSpPr/>
            <p:nvPr/>
          </p:nvSpPr>
          <p:spPr>
            <a:xfrm>
              <a:off x="5697250" y="2723206"/>
              <a:ext cx="24783" cy="37541"/>
            </a:xfrm>
            <a:custGeom>
              <a:avLst/>
              <a:gdLst/>
              <a:ahLst/>
              <a:cxnLst/>
              <a:rect l="l" t="t" r="r" b="b"/>
              <a:pathLst>
                <a:path w="406" h="615" extrusionOk="0">
                  <a:moveTo>
                    <a:pt x="223" y="0"/>
                  </a:moveTo>
                  <a:cubicBezTo>
                    <a:pt x="118" y="0"/>
                    <a:pt x="40" y="40"/>
                    <a:pt x="40" y="144"/>
                  </a:cubicBezTo>
                  <a:cubicBezTo>
                    <a:pt x="40" y="275"/>
                    <a:pt x="145" y="301"/>
                    <a:pt x="236" y="353"/>
                  </a:cubicBezTo>
                  <a:cubicBezTo>
                    <a:pt x="275" y="366"/>
                    <a:pt x="327" y="379"/>
                    <a:pt x="327" y="458"/>
                  </a:cubicBezTo>
                  <a:cubicBezTo>
                    <a:pt x="327" y="523"/>
                    <a:pt x="262" y="549"/>
                    <a:pt x="210" y="549"/>
                  </a:cubicBezTo>
                  <a:cubicBezTo>
                    <a:pt x="158" y="549"/>
                    <a:pt x="92" y="497"/>
                    <a:pt x="92" y="484"/>
                  </a:cubicBezTo>
                  <a:lnTo>
                    <a:pt x="92" y="444"/>
                  </a:lnTo>
                  <a:cubicBezTo>
                    <a:pt x="92" y="418"/>
                    <a:pt x="79" y="405"/>
                    <a:pt x="53" y="405"/>
                  </a:cubicBezTo>
                  <a:cubicBezTo>
                    <a:pt x="14" y="405"/>
                    <a:pt x="1" y="431"/>
                    <a:pt x="1" y="471"/>
                  </a:cubicBezTo>
                  <a:cubicBezTo>
                    <a:pt x="1" y="575"/>
                    <a:pt x="105" y="614"/>
                    <a:pt x="210" y="614"/>
                  </a:cubicBezTo>
                  <a:cubicBezTo>
                    <a:pt x="301" y="614"/>
                    <a:pt x="406" y="575"/>
                    <a:pt x="406" y="458"/>
                  </a:cubicBezTo>
                  <a:cubicBezTo>
                    <a:pt x="406" y="340"/>
                    <a:pt x="301" y="288"/>
                    <a:pt x="223" y="249"/>
                  </a:cubicBezTo>
                  <a:cubicBezTo>
                    <a:pt x="171" y="222"/>
                    <a:pt x="118" y="183"/>
                    <a:pt x="118" y="144"/>
                  </a:cubicBezTo>
                  <a:cubicBezTo>
                    <a:pt x="118" y="92"/>
                    <a:pt x="171" y="79"/>
                    <a:pt x="210" y="79"/>
                  </a:cubicBezTo>
                  <a:cubicBezTo>
                    <a:pt x="236" y="79"/>
                    <a:pt x="275" y="79"/>
                    <a:pt x="288" y="105"/>
                  </a:cubicBezTo>
                  <a:cubicBezTo>
                    <a:pt x="288" y="126"/>
                    <a:pt x="306" y="148"/>
                    <a:pt x="326" y="148"/>
                  </a:cubicBezTo>
                  <a:cubicBezTo>
                    <a:pt x="331" y="148"/>
                    <a:pt x="336" y="146"/>
                    <a:pt x="340" y="144"/>
                  </a:cubicBezTo>
                  <a:cubicBezTo>
                    <a:pt x="345" y="146"/>
                    <a:pt x="350" y="148"/>
                    <a:pt x="354" y="148"/>
                  </a:cubicBezTo>
                  <a:cubicBezTo>
                    <a:pt x="371" y="148"/>
                    <a:pt x="380" y="126"/>
                    <a:pt x="380" y="105"/>
                  </a:cubicBezTo>
                  <a:cubicBezTo>
                    <a:pt x="380" y="26"/>
                    <a:pt x="314" y="0"/>
                    <a:pt x="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5"/>
            <p:cNvSpPr/>
            <p:nvPr/>
          </p:nvSpPr>
          <p:spPr>
            <a:xfrm>
              <a:off x="5729968" y="2723206"/>
              <a:ext cx="27957" cy="38335"/>
            </a:xfrm>
            <a:custGeom>
              <a:avLst/>
              <a:gdLst/>
              <a:ahLst/>
              <a:cxnLst/>
              <a:rect l="l" t="t" r="r" b="b"/>
              <a:pathLst>
                <a:path w="458" h="628" extrusionOk="0">
                  <a:moveTo>
                    <a:pt x="53" y="0"/>
                  </a:moveTo>
                  <a:cubicBezTo>
                    <a:pt x="13" y="0"/>
                    <a:pt x="0" y="26"/>
                    <a:pt x="0" y="66"/>
                  </a:cubicBezTo>
                  <a:cubicBezTo>
                    <a:pt x="0" y="157"/>
                    <a:pt x="0" y="249"/>
                    <a:pt x="13" y="327"/>
                  </a:cubicBezTo>
                  <a:cubicBezTo>
                    <a:pt x="13" y="562"/>
                    <a:pt x="118" y="627"/>
                    <a:pt x="236" y="627"/>
                  </a:cubicBezTo>
                  <a:cubicBezTo>
                    <a:pt x="379" y="627"/>
                    <a:pt x="458" y="510"/>
                    <a:pt x="458" y="327"/>
                  </a:cubicBezTo>
                  <a:lnTo>
                    <a:pt x="458" y="209"/>
                  </a:lnTo>
                  <a:lnTo>
                    <a:pt x="458" y="92"/>
                  </a:lnTo>
                  <a:lnTo>
                    <a:pt x="458" y="40"/>
                  </a:lnTo>
                  <a:cubicBezTo>
                    <a:pt x="458" y="13"/>
                    <a:pt x="432" y="0"/>
                    <a:pt x="405" y="0"/>
                  </a:cubicBezTo>
                  <a:cubicBezTo>
                    <a:pt x="379" y="0"/>
                    <a:pt x="366" y="13"/>
                    <a:pt x="366" y="53"/>
                  </a:cubicBezTo>
                  <a:lnTo>
                    <a:pt x="366" y="66"/>
                  </a:lnTo>
                  <a:lnTo>
                    <a:pt x="366" y="327"/>
                  </a:lnTo>
                  <a:cubicBezTo>
                    <a:pt x="366" y="458"/>
                    <a:pt x="327" y="536"/>
                    <a:pt x="236" y="536"/>
                  </a:cubicBezTo>
                  <a:cubicBezTo>
                    <a:pt x="118" y="536"/>
                    <a:pt x="92" y="431"/>
                    <a:pt x="92" y="314"/>
                  </a:cubicBezTo>
                  <a:lnTo>
                    <a:pt x="92" y="66"/>
                  </a:lnTo>
                  <a:cubicBezTo>
                    <a:pt x="92" y="26"/>
                    <a:pt x="79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5"/>
            <p:cNvSpPr/>
            <p:nvPr/>
          </p:nvSpPr>
          <p:spPr>
            <a:xfrm>
              <a:off x="5764274" y="2723206"/>
              <a:ext cx="32719" cy="38396"/>
            </a:xfrm>
            <a:custGeom>
              <a:avLst/>
              <a:gdLst/>
              <a:ahLst/>
              <a:cxnLst/>
              <a:rect l="l" t="t" r="r" b="b"/>
              <a:pathLst>
                <a:path w="536" h="629" extrusionOk="0">
                  <a:moveTo>
                    <a:pt x="314" y="0"/>
                  </a:moveTo>
                  <a:cubicBezTo>
                    <a:pt x="144" y="0"/>
                    <a:pt x="0" y="144"/>
                    <a:pt x="26" y="327"/>
                  </a:cubicBezTo>
                  <a:cubicBezTo>
                    <a:pt x="26" y="490"/>
                    <a:pt x="170" y="628"/>
                    <a:pt x="343" y="628"/>
                  </a:cubicBezTo>
                  <a:cubicBezTo>
                    <a:pt x="350" y="628"/>
                    <a:pt x="358" y="628"/>
                    <a:pt x="366" y="627"/>
                  </a:cubicBezTo>
                  <a:cubicBezTo>
                    <a:pt x="392" y="627"/>
                    <a:pt x="431" y="614"/>
                    <a:pt x="470" y="614"/>
                  </a:cubicBezTo>
                  <a:cubicBezTo>
                    <a:pt x="497" y="614"/>
                    <a:pt x="536" y="614"/>
                    <a:pt x="536" y="549"/>
                  </a:cubicBezTo>
                  <a:lnTo>
                    <a:pt x="536" y="327"/>
                  </a:lnTo>
                  <a:lnTo>
                    <a:pt x="536" y="288"/>
                  </a:lnTo>
                  <a:cubicBezTo>
                    <a:pt x="536" y="262"/>
                    <a:pt x="523" y="249"/>
                    <a:pt x="484" y="249"/>
                  </a:cubicBezTo>
                  <a:cubicBezTo>
                    <a:pt x="444" y="249"/>
                    <a:pt x="431" y="275"/>
                    <a:pt x="431" y="288"/>
                  </a:cubicBezTo>
                  <a:lnTo>
                    <a:pt x="431" y="353"/>
                  </a:lnTo>
                  <a:lnTo>
                    <a:pt x="431" y="536"/>
                  </a:lnTo>
                  <a:lnTo>
                    <a:pt x="366" y="536"/>
                  </a:lnTo>
                  <a:cubicBezTo>
                    <a:pt x="248" y="536"/>
                    <a:pt x="105" y="484"/>
                    <a:pt x="105" y="301"/>
                  </a:cubicBezTo>
                  <a:cubicBezTo>
                    <a:pt x="92" y="183"/>
                    <a:pt x="183" y="92"/>
                    <a:pt x="301" y="92"/>
                  </a:cubicBezTo>
                  <a:cubicBezTo>
                    <a:pt x="353" y="92"/>
                    <a:pt x="405" y="92"/>
                    <a:pt x="457" y="118"/>
                  </a:cubicBezTo>
                  <a:lnTo>
                    <a:pt x="484" y="118"/>
                  </a:lnTo>
                  <a:cubicBezTo>
                    <a:pt x="497" y="118"/>
                    <a:pt x="510" y="92"/>
                    <a:pt x="510" y="66"/>
                  </a:cubicBezTo>
                  <a:cubicBezTo>
                    <a:pt x="510" y="40"/>
                    <a:pt x="497" y="26"/>
                    <a:pt x="484" y="26"/>
                  </a:cubicBezTo>
                  <a:cubicBezTo>
                    <a:pt x="431" y="0"/>
                    <a:pt x="379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5"/>
            <p:cNvSpPr/>
            <p:nvPr/>
          </p:nvSpPr>
          <p:spPr>
            <a:xfrm>
              <a:off x="5801754" y="2723206"/>
              <a:ext cx="35893" cy="37541"/>
            </a:xfrm>
            <a:custGeom>
              <a:avLst/>
              <a:gdLst/>
              <a:ahLst/>
              <a:cxnLst/>
              <a:rect l="l" t="t" r="r" b="b"/>
              <a:pathLst>
                <a:path w="588" h="615" extrusionOk="0">
                  <a:moveTo>
                    <a:pt x="301" y="131"/>
                  </a:moveTo>
                  <a:cubicBezTo>
                    <a:pt x="340" y="222"/>
                    <a:pt x="366" y="275"/>
                    <a:pt x="392" y="327"/>
                  </a:cubicBezTo>
                  <a:lnTo>
                    <a:pt x="209" y="327"/>
                  </a:lnTo>
                  <a:cubicBezTo>
                    <a:pt x="235" y="262"/>
                    <a:pt x="274" y="183"/>
                    <a:pt x="301" y="131"/>
                  </a:cubicBezTo>
                  <a:close/>
                  <a:moveTo>
                    <a:pt x="301" y="0"/>
                  </a:moveTo>
                  <a:cubicBezTo>
                    <a:pt x="274" y="0"/>
                    <a:pt x="248" y="13"/>
                    <a:pt x="248" y="40"/>
                  </a:cubicBezTo>
                  <a:cubicBezTo>
                    <a:pt x="209" y="131"/>
                    <a:pt x="65" y="471"/>
                    <a:pt x="26" y="523"/>
                  </a:cubicBezTo>
                  <a:cubicBezTo>
                    <a:pt x="13" y="536"/>
                    <a:pt x="0" y="562"/>
                    <a:pt x="0" y="575"/>
                  </a:cubicBezTo>
                  <a:cubicBezTo>
                    <a:pt x="0" y="601"/>
                    <a:pt x="13" y="614"/>
                    <a:pt x="52" y="614"/>
                  </a:cubicBezTo>
                  <a:cubicBezTo>
                    <a:pt x="92" y="614"/>
                    <a:pt x="105" y="601"/>
                    <a:pt x="105" y="575"/>
                  </a:cubicBezTo>
                  <a:cubicBezTo>
                    <a:pt x="118" y="536"/>
                    <a:pt x="144" y="484"/>
                    <a:pt x="170" y="405"/>
                  </a:cubicBezTo>
                  <a:lnTo>
                    <a:pt x="418" y="405"/>
                  </a:lnTo>
                  <a:cubicBezTo>
                    <a:pt x="444" y="471"/>
                    <a:pt x="457" y="510"/>
                    <a:pt x="497" y="575"/>
                  </a:cubicBezTo>
                  <a:cubicBezTo>
                    <a:pt x="497" y="601"/>
                    <a:pt x="510" y="614"/>
                    <a:pt x="536" y="614"/>
                  </a:cubicBezTo>
                  <a:cubicBezTo>
                    <a:pt x="562" y="614"/>
                    <a:pt x="588" y="601"/>
                    <a:pt x="588" y="575"/>
                  </a:cubicBezTo>
                  <a:cubicBezTo>
                    <a:pt x="588" y="549"/>
                    <a:pt x="575" y="536"/>
                    <a:pt x="562" y="523"/>
                  </a:cubicBezTo>
                  <a:lnTo>
                    <a:pt x="562" y="510"/>
                  </a:lnTo>
                  <a:cubicBezTo>
                    <a:pt x="483" y="353"/>
                    <a:pt x="431" y="209"/>
                    <a:pt x="353" y="79"/>
                  </a:cubicBezTo>
                  <a:cubicBezTo>
                    <a:pt x="353" y="66"/>
                    <a:pt x="353" y="66"/>
                    <a:pt x="353" y="40"/>
                  </a:cubicBezTo>
                  <a:cubicBezTo>
                    <a:pt x="340" y="13"/>
                    <a:pt x="340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5"/>
            <p:cNvSpPr/>
            <p:nvPr/>
          </p:nvSpPr>
          <p:spPr>
            <a:xfrm>
              <a:off x="5843201" y="2723206"/>
              <a:ext cx="31925" cy="38335"/>
            </a:xfrm>
            <a:custGeom>
              <a:avLst/>
              <a:gdLst/>
              <a:ahLst/>
              <a:cxnLst/>
              <a:rect l="l" t="t" r="r" b="b"/>
              <a:pathLst>
                <a:path w="523" h="628" extrusionOk="0">
                  <a:moveTo>
                    <a:pt x="170" y="92"/>
                  </a:moveTo>
                  <a:cubicBezTo>
                    <a:pt x="223" y="92"/>
                    <a:pt x="340" y="92"/>
                    <a:pt x="340" y="209"/>
                  </a:cubicBezTo>
                  <a:cubicBezTo>
                    <a:pt x="352" y="294"/>
                    <a:pt x="286" y="368"/>
                    <a:pt x="203" y="368"/>
                  </a:cubicBezTo>
                  <a:cubicBezTo>
                    <a:pt x="197" y="368"/>
                    <a:pt x="190" y="367"/>
                    <a:pt x="183" y="366"/>
                  </a:cubicBezTo>
                  <a:lnTo>
                    <a:pt x="92" y="379"/>
                  </a:lnTo>
                  <a:lnTo>
                    <a:pt x="92" y="196"/>
                  </a:lnTo>
                  <a:lnTo>
                    <a:pt x="92" y="92"/>
                  </a:lnTo>
                  <a:close/>
                  <a:moveTo>
                    <a:pt x="53" y="0"/>
                  </a:moveTo>
                  <a:cubicBezTo>
                    <a:pt x="27" y="0"/>
                    <a:pt x="0" y="26"/>
                    <a:pt x="14" y="53"/>
                  </a:cubicBezTo>
                  <a:cubicBezTo>
                    <a:pt x="0" y="66"/>
                    <a:pt x="0" y="66"/>
                    <a:pt x="14" y="79"/>
                  </a:cubicBezTo>
                  <a:lnTo>
                    <a:pt x="14" y="536"/>
                  </a:lnTo>
                  <a:cubicBezTo>
                    <a:pt x="14" y="549"/>
                    <a:pt x="0" y="549"/>
                    <a:pt x="14" y="575"/>
                  </a:cubicBezTo>
                  <a:cubicBezTo>
                    <a:pt x="0" y="601"/>
                    <a:pt x="27" y="627"/>
                    <a:pt x="66" y="627"/>
                  </a:cubicBezTo>
                  <a:cubicBezTo>
                    <a:pt x="79" y="627"/>
                    <a:pt x="105" y="601"/>
                    <a:pt x="105" y="588"/>
                  </a:cubicBezTo>
                  <a:lnTo>
                    <a:pt x="105" y="510"/>
                  </a:lnTo>
                  <a:lnTo>
                    <a:pt x="105" y="458"/>
                  </a:lnTo>
                  <a:lnTo>
                    <a:pt x="223" y="458"/>
                  </a:lnTo>
                  <a:cubicBezTo>
                    <a:pt x="223" y="523"/>
                    <a:pt x="275" y="614"/>
                    <a:pt x="392" y="614"/>
                  </a:cubicBezTo>
                  <a:cubicBezTo>
                    <a:pt x="471" y="614"/>
                    <a:pt x="523" y="575"/>
                    <a:pt x="523" y="536"/>
                  </a:cubicBezTo>
                  <a:cubicBezTo>
                    <a:pt x="523" y="510"/>
                    <a:pt x="497" y="497"/>
                    <a:pt x="471" y="497"/>
                  </a:cubicBezTo>
                  <a:cubicBezTo>
                    <a:pt x="458" y="497"/>
                    <a:pt x="445" y="497"/>
                    <a:pt x="445" y="510"/>
                  </a:cubicBezTo>
                  <a:cubicBezTo>
                    <a:pt x="432" y="536"/>
                    <a:pt x="405" y="536"/>
                    <a:pt x="392" y="536"/>
                  </a:cubicBezTo>
                  <a:cubicBezTo>
                    <a:pt x="340" y="536"/>
                    <a:pt x="301" y="497"/>
                    <a:pt x="301" y="431"/>
                  </a:cubicBezTo>
                  <a:cubicBezTo>
                    <a:pt x="392" y="392"/>
                    <a:pt x="445" y="301"/>
                    <a:pt x="445" y="209"/>
                  </a:cubicBezTo>
                  <a:cubicBezTo>
                    <a:pt x="445" y="66"/>
                    <a:pt x="353" y="0"/>
                    <a:pt x="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5"/>
            <p:cNvSpPr/>
            <p:nvPr/>
          </p:nvSpPr>
          <p:spPr>
            <a:xfrm>
              <a:off x="5434892" y="1780964"/>
              <a:ext cx="90221" cy="168050"/>
            </a:xfrm>
            <a:custGeom>
              <a:avLst/>
              <a:gdLst/>
              <a:ahLst/>
              <a:cxnLst/>
              <a:rect l="l" t="t" r="r" b="b"/>
              <a:pathLst>
                <a:path w="1478" h="2753" extrusionOk="0">
                  <a:moveTo>
                    <a:pt x="567" y="0"/>
                  </a:moveTo>
                  <a:cubicBezTo>
                    <a:pt x="531" y="0"/>
                    <a:pt x="494" y="3"/>
                    <a:pt x="458" y="8"/>
                  </a:cubicBezTo>
                  <a:lnTo>
                    <a:pt x="406" y="21"/>
                  </a:lnTo>
                  <a:cubicBezTo>
                    <a:pt x="367" y="35"/>
                    <a:pt x="328" y="48"/>
                    <a:pt x="301" y="74"/>
                  </a:cubicBezTo>
                  <a:cubicBezTo>
                    <a:pt x="184" y="152"/>
                    <a:pt x="105" y="270"/>
                    <a:pt x="53" y="400"/>
                  </a:cubicBezTo>
                  <a:cubicBezTo>
                    <a:pt x="27" y="492"/>
                    <a:pt x="1" y="596"/>
                    <a:pt x="1" y="701"/>
                  </a:cubicBezTo>
                  <a:lnTo>
                    <a:pt x="1" y="753"/>
                  </a:lnTo>
                  <a:cubicBezTo>
                    <a:pt x="1" y="962"/>
                    <a:pt x="66" y="1171"/>
                    <a:pt x="158" y="1354"/>
                  </a:cubicBezTo>
                  <a:cubicBezTo>
                    <a:pt x="210" y="1445"/>
                    <a:pt x="275" y="1537"/>
                    <a:pt x="341" y="1628"/>
                  </a:cubicBezTo>
                  <a:cubicBezTo>
                    <a:pt x="367" y="1654"/>
                    <a:pt x="380" y="1667"/>
                    <a:pt x="393" y="1694"/>
                  </a:cubicBezTo>
                  <a:cubicBezTo>
                    <a:pt x="510" y="1837"/>
                    <a:pt x="641" y="1981"/>
                    <a:pt x="785" y="2125"/>
                  </a:cubicBezTo>
                  <a:cubicBezTo>
                    <a:pt x="928" y="2268"/>
                    <a:pt x="1072" y="2412"/>
                    <a:pt x="1216" y="2556"/>
                  </a:cubicBezTo>
                  <a:cubicBezTo>
                    <a:pt x="1303" y="2643"/>
                    <a:pt x="1378" y="2753"/>
                    <a:pt x="1430" y="2753"/>
                  </a:cubicBezTo>
                  <a:cubicBezTo>
                    <a:pt x="1432" y="2753"/>
                    <a:pt x="1435" y="2752"/>
                    <a:pt x="1438" y="2752"/>
                  </a:cubicBezTo>
                  <a:cubicBezTo>
                    <a:pt x="1464" y="2752"/>
                    <a:pt x="1477" y="2739"/>
                    <a:pt x="1477" y="2699"/>
                  </a:cubicBezTo>
                  <a:cubicBezTo>
                    <a:pt x="1477" y="2660"/>
                    <a:pt x="1477" y="2634"/>
                    <a:pt x="1477" y="2595"/>
                  </a:cubicBezTo>
                  <a:cubicBezTo>
                    <a:pt x="1477" y="2229"/>
                    <a:pt x="1438" y="1850"/>
                    <a:pt x="1412" y="1472"/>
                  </a:cubicBezTo>
                  <a:lnTo>
                    <a:pt x="1412" y="1393"/>
                  </a:lnTo>
                  <a:lnTo>
                    <a:pt x="1412" y="1302"/>
                  </a:lnTo>
                  <a:cubicBezTo>
                    <a:pt x="1386" y="975"/>
                    <a:pt x="1360" y="622"/>
                    <a:pt x="1177" y="348"/>
                  </a:cubicBezTo>
                  <a:cubicBezTo>
                    <a:pt x="1177" y="335"/>
                    <a:pt x="1177" y="335"/>
                    <a:pt x="1177" y="322"/>
                  </a:cubicBezTo>
                  <a:lnTo>
                    <a:pt x="1151" y="296"/>
                  </a:lnTo>
                  <a:cubicBezTo>
                    <a:pt x="1015" y="104"/>
                    <a:pt x="793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5"/>
            <p:cNvSpPr/>
            <p:nvPr/>
          </p:nvSpPr>
          <p:spPr>
            <a:xfrm>
              <a:off x="5458515" y="1780781"/>
              <a:ext cx="94494" cy="294164"/>
            </a:xfrm>
            <a:custGeom>
              <a:avLst/>
              <a:gdLst/>
              <a:ahLst/>
              <a:cxnLst/>
              <a:rect l="l" t="t" r="r" b="b"/>
              <a:pathLst>
                <a:path w="1548" h="4819" extrusionOk="0">
                  <a:moveTo>
                    <a:pt x="45" y="1"/>
                  </a:moveTo>
                  <a:cubicBezTo>
                    <a:pt x="28" y="1"/>
                    <a:pt x="0" y="19"/>
                    <a:pt x="19" y="38"/>
                  </a:cubicBezTo>
                  <a:cubicBezTo>
                    <a:pt x="750" y="1540"/>
                    <a:pt x="1247" y="3134"/>
                    <a:pt x="1495" y="4793"/>
                  </a:cubicBezTo>
                  <a:cubicBezTo>
                    <a:pt x="1495" y="4806"/>
                    <a:pt x="1508" y="4806"/>
                    <a:pt x="1521" y="4819"/>
                  </a:cubicBezTo>
                  <a:cubicBezTo>
                    <a:pt x="1534" y="4806"/>
                    <a:pt x="1547" y="4793"/>
                    <a:pt x="1547" y="4780"/>
                  </a:cubicBezTo>
                  <a:cubicBezTo>
                    <a:pt x="1299" y="3121"/>
                    <a:pt x="790" y="1514"/>
                    <a:pt x="58" y="11"/>
                  </a:cubicBezTo>
                  <a:cubicBezTo>
                    <a:pt x="58" y="4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5"/>
            <p:cNvSpPr/>
            <p:nvPr/>
          </p:nvSpPr>
          <p:spPr>
            <a:xfrm>
              <a:off x="5435746" y="1799765"/>
              <a:ext cx="70992" cy="44744"/>
            </a:xfrm>
            <a:custGeom>
              <a:avLst/>
              <a:gdLst/>
              <a:ahLst/>
              <a:cxnLst/>
              <a:rect l="l" t="t" r="r" b="b"/>
              <a:pathLst>
                <a:path w="1163" h="733" extrusionOk="0">
                  <a:moveTo>
                    <a:pt x="1137" y="1"/>
                  </a:moveTo>
                  <a:cubicBezTo>
                    <a:pt x="1032" y="210"/>
                    <a:pt x="928" y="432"/>
                    <a:pt x="862" y="654"/>
                  </a:cubicBezTo>
                  <a:cubicBezTo>
                    <a:pt x="862" y="654"/>
                    <a:pt x="862" y="667"/>
                    <a:pt x="862" y="680"/>
                  </a:cubicBezTo>
                  <a:lnTo>
                    <a:pt x="810" y="654"/>
                  </a:lnTo>
                  <a:cubicBezTo>
                    <a:pt x="549" y="563"/>
                    <a:pt x="274" y="471"/>
                    <a:pt x="0" y="393"/>
                  </a:cubicBezTo>
                  <a:lnTo>
                    <a:pt x="0" y="445"/>
                  </a:lnTo>
                  <a:cubicBezTo>
                    <a:pt x="287" y="523"/>
                    <a:pt x="562" y="615"/>
                    <a:pt x="849" y="719"/>
                  </a:cubicBezTo>
                  <a:lnTo>
                    <a:pt x="875" y="732"/>
                  </a:lnTo>
                  <a:lnTo>
                    <a:pt x="888" y="732"/>
                  </a:lnTo>
                  <a:lnTo>
                    <a:pt x="888" y="719"/>
                  </a:lnTo>
                  <a:cubicBezTo>
                    <a:pt x="967" y="484"/>
                    <a:pt x="1058" y="262"/>
                    <a:pt x="1163" y="40"/>
                  </a:cubicBezTo>
                  <a:cubicBezTo>
                    <a:pt x="1163" y="40"/>
                    <a:pt x="1163" y="27"/>
                    <a:pt x="1150" y="27"/>
                  </a:cubicBezTo>
                  <a:lnTo>
                    <a:pt x="1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5"/>
            <p:cNvSpPr/>
            <p:nvPr/>
          </p:nvSpPr>
          <p:spPr>
            <a:xfrm>
              <a:off x="5456440" y="1866789"/>
              <a:ext cx="65438" cy="28751"/>
            </a:xfrm>
            <a:custGeom>
              <a:avLst/>
              <a:gdLst/>
              <a:ahLst/>
              <a:cxnLst/>
              <a:rect l="l" t="t" r="r" b="b"/>
              <a:pathLst>
                <a:path w="1072" h="471" extrusionOk="0">
                  <a:moveTo>
                    <a:pt x="1072" y="0"/>
                  </a:moveTo>
                  <a:lnTo>
                    <a:pt x="1072" y="0"/>
                  </a:lnTo>
                  <a:cubicBezTo>
                    <a:pt x="993" y="131"/>
                    <a:pt x="915" y="261"/>
                    <a:pt x="837" y="392"/>
                  </a:cubicBezTo>
                  <a:lnTo>
                    <a:pt x="837" y="418"/>
                  </a:lnTo>
                  <a:lnTo>
                    <a:pt x="798" y="418"/>
                  </a:lnTo>
                  <a:lnTo>
                    <a:pt x="1" y="235"/>
                  </a:lnTo>
                  <a:lnTo>
                    <a:pt x="1" y="235"/>
                  </a:lnTo>
                  <a:cubicBezTo>
                    <a:pt x="14" y="248"/>
                    <a:pt x="27" y="275"/>
                    <a:pt x="40" y="288"/>
                  </a:cubicBezTo>
                  <a:lnTo>
                    <a:pt x="811" y="470"/>
                  </a:lnTo>
                  <a:lnTo>
                    <a:pt x="837" y="470"/>
                  </a:lnTo>
                  <a:cubicBezTo>
                    <a:pt x="850" y="470"/>
                    <a:pt x="863" y="457"/>
                    <a:pt x="863" y="457"/>
                  </a:cubicBezTo>
                  <a:cubicBezTo>
                    <a:pt x="928" y="327"/>
                    <a:pt x="993" y="209"/>
                    <a:pt x="1072" y="79"/>
                  </a:cubicBezTo>
                  <a:cubicBezTo>
                    <a:pt x="1072" y="52"/>
                    <a:pt x="1059" y="26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5"/>
            <p:cNvSpPr/>
            <p:nvPr/>
          </p:nvSpPr>
          <p:spPr>
            <a:xfrm>
              <a:off x="5354378" y="1864774"/>
              <a:ext cx="136430" cy="138750"/>
            </a:xfrm>
            <a:custGeom>
              <a:avLst/>
              <a:gdLst/>
              <a:ahLst/>
              <a:cxnLst/>
              <a:rect l="l" t="t" r="r" b="b"/>
              <a:pathLst>
                <a:path w="2235" h="2273" extrusionOk="0">
                  <a:moveTo>
                    <a:pt x="667" y="1"/>
                  </a:moveTo>
                  <a:cubicBezTo>
                    <a:pt x="526" y="1"/>
                    <a:pt x="386" y="33"/>
                    <a:pt x="262" y="99"/>
                  </a:cubicBezTo>
                  <a:lnTo>
                    <a:pt x="223" y="138"/>
                  </a:lnTo>
                  <a:cubicBezTo>
                    <a:pt x="183" y="164"/>
                    <a:pt x="157" y="190"/>
                    <a:pt x="131" y="216"/>
                  </a:cubicBezTo>
                  <a:cubicBezTo>
                    <a:pt x="40" y="334"/>
                    <a:pt x="1" y="464"/>
                    <a:pt x="1" y="608"/>
                  </a:cubicBezTo>
                  <a:cubicBezTo>
                    <a:pt x="1" y="699"/>
                    <a:pt x="14" y="804"/>
                    <a:pt x="40" y="908"/>
                  </a:cubicBezTo>
                  <a:cubicBezTo>
                    <a:pt x="53" y="922"/>
                    <a:pt x="53" y="935"/>
                    <a:pt x="66" y="948"/>
                  </a:cubicBezTo>
                  <a:cubicBezTo>
                    <a:pt x="144" y="1144"/>
                    <a:pt x="275" y="1313"/>
                    <a:pt x="445" y="1444"/>
                  </a:cubicBezTo>
                  <a:cubicBezTo>
                    <a:pt x="536" y="1509"/>
                    <a:pt x="628" y="1575"/>
                    <a:pt x="719" y="1627"/>
                  </a:cubicBezTo>
                  <a:lnTo>
                    <a:pt x="797" y="1666"/>
                  </a:lnTo>
                  <a:cubicBezTo>
                    <a:pt x="967" y="1758"/>
                    <a:pt x="1150" y="1836"/>
                    <a:pt x="1333" y="1914"/>
                  </a:cubicBezTo>
                  <a:lnTo>
                    <a:pt x="1934" y="2163"/>
                  </a:lnTo>
                  <a:cubicBezTo>
                    <a:pt x="2035" y="2208"/>
                    <a:pt x="2147" y="2272"/>
                    <a:pt x="2200" y="2272"/>
                  </a:cubicBezTo>
                  <a:cubicBezTo>
                    <a:pt x="2209" y="2272"/>
                    <a:pt x="2216" y="2271"/>
                    <a:pt x="2221" y="2267"/>
                  </a:cubicBezTo>
                  <a:cubicBezTo>
                    <a:pt x="2234" y="2254"/>
                    <a:pt x="2234" y="2228"/>
                    <a:pt x="2234" y="2202"/>
                  </a:cubicBezTo>
                  <a:cubicBezTo>
                    <a:pt x="2234" y="2163"/>
                    <a:pt x="2221" y="2136"/>
                    <a:pt x="2208" y="2110"/>
                  </a:cubicBezTo>
                  <a:cubicBezTo>
                    <a:pt x="2078" y="1758"/>
                    <a:pt x="1921" y="1418"/>
                    <a:pt x="1751" y="1091"/>
                  </a:cubicBezTo>
                  <a:cubicBezTo>
                    <a:pt x="1738" y="1065"/>
                    <a:pt x="1738" y="1039"/>
                    <a:pt x="1725" y="1013"/>
                  </a:cubicBezTo>
                  <a:cubicBezTo>
                    <a:pt x="1712" y="987"/>
                    <a:pt x="1699" y="961"/>
                    <a:pt x="1686" y="935"/>
                  </a:cubicBezTo>
                  <a:cubicBezTo>
                    <a:pt x="1542" y="634"/>
                    <a:pt x="1398" y="321"/>
                    <a:pt x="1124" y="138"/>
                  </a:cubicBezTo>
                  <a:lnTo>
                    <a:pt x="1098" y="125"/>
                  </a:lnTo>
                  <a:lnTo>
                    <a:pt x="1072" y="99"/>
                  </a:lnTo>
                  <a:cubicBezTo>
                    <a:pt x="948" y="33"/>
                    <a:pt x="807" y="1"/>
                    <a:pt x="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5"/>
            <p:cNvSpPr/>
            <p:nvPr/>
          </p:nvSpPr>
          <p:spPr>
            <a:xfrm>
              <a:off x="5367135" y="1870146"/>
              <a:ext cx="197045" cy="238310"/>
            </a:xfrm>
            <a:custGeom>
              <a:avLst/>
              <a:gdLst/>
              <a:ahLst/>
              <a:cxnLst/>
              <a:rect l="l" t="t" r="r" b="b"/>
              <a:pathLst>
                <a:path w="3228" h="3904" extrusionOk="0">
                  <a:moveTo>
                    <a:pt x="28" y="1"/>
                  </a:moveTo>
                  <a:cubicBezTo>
                    <a:pt x="20" y="1"/>
                    <a:pt x="14" y="4"/>
                    <a:pt x="14" y="11"/>
                  </a:cubicBezTo>
                  <a:cubicBezTo>
                    <a:pt x="1" y="11"/>
                    <a:pt x="1" y="37"/>
                    <a:pt x="14" y="37"/>
                  </a:cubicBezTo>
                  <a:cubicBezTo>
                    <a:pt x="1268" y="1147"/>
                    <a:pt x="2326" y="2440"/>
                    <a:pt x="3175" y="3890"/>
                  </a:cubicBezTo>
                  <a:cubicBezTo>
                    <a:pt x="3175" y="3890"/>
                    <a:pt x="3188" y="3903"/>
                    <a:pt x="3201" y="3903"/>
                  </a:cubicBezTo>
                  <a:lnTo>
                    <a:pt x="3201" y="3890"/>
                  </a:lnTo>
                  <a:cubicBezTo>
                    <a:pt x="3214" y="3890"/>
                    <a:pt x="3227" y="3877"/>
                    <a:pt x="3214" y="3864"/>
                  </a:cubicBezTo>
                  <a:cubicBezTo>
                    <a:pt x="2378" y="2414"/>
                    <a:pt x="1307" y="1108"/>
                    <a:pt x="53" y="11"/>
                  </a:cubicBezTo>
                  <a:cubicBezTo>
                    <a:pt x="46" y="4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5"/>
            <p:cNvSpPr/>
            <p:nvPr/>
          </p:nvSpPr>
          <p:spPr>
            <a:xfrm>
              <a:off x="5357552" y="1870756"/>
              <a:ext cx="65438" cy="51093"/>
            </a:xfrm>
            <a:custGeom>
              <a:avLst/>
              <a:gdLst/>
              <a:ahLst/>
              <a:cxnLst/>
              <a:rect l="l" t="t" r="r" b="b"/>
              <a:pathLst>
                <a:path w="1072" h="837" extrusionOk="0">
                  <a:moveTo>
                    <a:pt x="1033" y="1"/>
                  </a:moveTo>
                  <a:cubicBezTo>
                    <a:pt x="994" y="236"/>
                    <a:pt x="981" y="471"/>
                    <a:pt x="981" y="706"/>
                  </a:cubicBezTo>
                  <a:lnTo>
                    <a:pt x="981" y="732"/>
                  </a:lnTo>
                  <a:lnTo>
                    <a:pt x="928" y="732"/>
                  </a:lnTo>
                  <a:cubicBezTo>
                    <a:pt x="628" y="745"/>
                    <a:pt x="314" y="758"/>
                    <a:pt x="1" y="797"/>
                  </a:cubicBezTo>
                  <a:cubicBezTo>
                    <a:pt x="14" y="810"/>
                    <a:pt x="14" y="824"/>
                    <a:pt x="27" y="837"/>
                  </a:cubicBezTo>
                  <a:cubicBezTo>
                    <a:pt x="340" y="810"/>
                    <a:pt x="667" y="784"/>
                    <a:pt x="981" y="784"/>
                  </a:cubicBezTo>
                  <a:lnTo>
                    <a:pt x="1033" y="784"/>
                  </a:lnTo>
                  <a:lnTo>
                    <a:pt x="1033" y="771"/>
                  </a:lnTo>
                  <a:cubicBezTo>
                    <a:pt x="1033" y="771"/>
                    <a:pt x="1033" y="758"/>
                    <a:pt x="1033" y="758"/>
                  </a:cubicBezTo>
                  <a:cubicBezTo>
                    <a:pt x="1020" y="523"/>
                    <a:pt x="1033" y="275"/>
                    <a:pt x="1072" y="40"/>
                  </a:cubicBezTo>
                  <a:lnTo>
                    <a:pt x="1059" y="14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5"/>
            <p:cNvSpPr/>
            <p:nvPr/>
          </p:nvSpPr>
          <p:spPr>
            <a:xfrm>
              <a:off x="5399060" y="1926549"/>
              <a:ext cx="63057" cy="39983"/>
            </a:xfrm>
            <a:custGeom>
              <a:avLst/>
              <a:gdLst/>
              <a:ahLst/>
              <a:cxnLst/>
              <a:rect l="l" t="t" r="r" b="b"/>
              <a:pathLst>
                <a:path w="1033" h="655" extrusionOk="0">
                  <a:moveTo>
                    <a:pt x="993" y="1"/>
                  </a:moveTo>
                  <a:cubicBezTo>
                    <a:pt x="954" y="158"/>
                    <a:pt x="928" y="301"/>
                    <a:pt x="901" y="458"/>
                  </a:cubicBezTo>
                  <a:lnTo>
                    <a:pt x="901" y="484"/>
                  </a:lnTo>
                  <a:lnTo>
                    <a:pt x="862" y="484"/>
                  </a:lnTo>
                  <a:lnTo>
                    <a:pt x="0" y="615"/>
                  </a:lnTo>
                  <a:lnTo>
                    <a:pt x="65" y="654"/>
                  </a:lnTo>
                  <a:lnTo>
                    <a:pt x="901" y="523"/>
                  </a:lnTo>
                  <a:lnTo>
                    <a:pt x="928" y="523"/>
                  </a:lnTo>
                  <a:cubicBezTo>
                    <a:pt x="941" y="523"/>
                    <a:pt x="954" y="523"/>
                    <a:pt x="954" y="510"/>
                  </a:cubicBezTo>
                  <a:cubicBezTo>
                    <a:pt x="967" y="367"/>
                    <a:pt x="993" y="223"/>
                    <a:pt x="1032" y="79"/>
                  </a:cubicBezTo>
                  <a:cubicBezTo>
                    <a:pt x="1019" y="53"/>
                    <a:pt x="1006" y="27"/>
                    <a:pt x="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5"/>
            <p:cNvSpPr/>
            <p:nvPr/>
          </p:nvSpPr>
          <p:spPr>
            <a:xfrm>
              <a:off x="5619116" y="1869352"/>
              <a:ext cx="133256" cy="142962"/>
            </a:xfrm>
            <a:custGeom>
              <a:avLst/>
              <a:gdLst/>
              <a:ahLst/>
              <a:cxnLst/>
              <a:rect l="l" t="t" r="r" b="b"/>
              <a:pathLst>
                <a:path w="2183" h="2342" extrusionOk="0">
                  <a:moveTo>
                    <a:pt x="1577" y="0"/>
                  </a:moveTo>
                  <a:cubicBezTo>
                    <a:pt x="1540" y="0"/>
                    <a:pt x="1502" y="3"/>
                    <a:pt x="1464" y="10"/>
                  </a:cubicBezTo>
                  <a:cubicBezTo>
                    <a:pt x="1359" y="10"/>
                    <a:pt x="1268" y="50"/>
                    <a:pt x="1176" y="102"/>
                  </a:cubicBezTo>
                  <a:cubicBezTo>
                    <a:pt x="1163" y="102"/>
                    <a:pt x="1137" y="115"/>
                    <a:pt x="1124" y="115"/>
                  </a:cubicBezTo>
                  <a:cubicBezTo>
                    <a:pt x="941" y="219"/>
                    <a:pt x="797" y="376"/>
                    <a:pt x="680" y="546"/>
                  </a:cubicBezTo>
                  <a:cubicBezTo>
                    <a:pt x="615" y="638"/>
                    <a:pt x="562" y="742"/>
                    <a:pt x="510" y="847"/>
                  </a:cubicBezTo>
                  <a:cubicBezTo>
                    <a:pt x="510" y="860"/>
                    <a:pt x="497" y="886"/>
                    <a:pt x="484" y="912"/>
                  </a:cubicBezTo>
                  <a:cubicBezTo>
                    <a:pt x="406" y="1095"/>
                    <a:pt x="353" y="1278"/>
                    <a:pt x="288" y="1460"/>
                  </a:cubicBezTo>
                  <a:lnTo>
                    <a:pt x="105" y="2048"/>
                  </a:lnTo>
                  <a:cubicBezTo>
                    <a:pt x="66" y="2179"/>
                    <a:pt x="1" y="2297"/>
                    <a:pt x="40" y="2336"/>
                  </a:cubicBezTo>
                  <a:cubicBezTo>
                    <a:pt x="49" y="2336"/>
                    <a:pt x="57" y="2342"/>
                    <a:pt x="74" y="2342"/>
                  </a:cubicBezTo>
                  <a:cubicBezTo>
                    <a:pt x="82" y="2342"/>
                    <a:pt x="92" y="2340"/>
                    <a:pt x="105" y="2336"/>
                  </a:cubicBezTo>
                  <a:cubicBezTo>
                    <a:pt x="131" y="2323"/>
                    <a:pt x="170" y="2323"/>
                    <a:pt x="197" y="2310"/>
                  </a:cubicBezTo>
                  <a:cubicBezTo>
                    <a:pt x="523" y="2127"/>
                    <a:pt x="837" y="1918"/>
                    <a:pt x="1150" y="1722"/>
                  </a:cubicBezTo>
                  <a:lnTo>
                    <a:pt x="1229" y="1670"/>
                  </a:lnTo>
                  <a:cubicBezTo>
                    <a:pt x="1255" y="1656"/>
                    <a:pt x="1281" y="1643"/>
                    <a:pt x="1307" y="1630"/>
                  </a:cubicBezTo>
                  <a:cubicBezTo>
                    <a:pt x="1581" y="1447"/>
                    <a:pt x="1882" y="1265"/>
                    <a:pt x="2039" y="977"/>
                  </a:cubicBezTo>
                  <a:lnTo>
                    <a:pt x="2052" y="951"/>
                  </a:lnTo>
                  <a:cubicBezTo>
                    <a:pt x="2052" y="938"/>
                    <a:pt x="2065" y="938"/>
                    <a:pt x="2065" y="925"/>
                  </a:cubicBezTo>
                  <a:cubicBezTo>
                    <a:pt x="2182" y="677"/>
                    <a:pt x="2156" y="389"/>
                    <a:pt x="1986" y="167"/>
                  </a:cubicBezTo>
                  <a:lnTo>
                    <a:pt x="1960" y="141"/>
                  </a:lnTo>
                  <a:cubicBezTo>
                    <a:pt x="1934" y="115"/>
                    <a:pt x="1895" y="89"/>
                    <a:pt x="1869" y="63"/>
                  </a:cubicBezTo>
                  <a:cubicBezTo>
                    <a:pt x="1773" y="24"/>
                    <a:pt x="1677" y="0"/>
                    <a:pt x="1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5"/>
            <p:cNvSpPr/>
            <p:nvPr/>
          </p:nvSpPr>
          <p:spPr>
            <a:xfrm>
              <a:off x="5523403" y="1876555"/>
              <a:ext cx="217006" cy="220547"/>
            </a:xfrm>
            <a:custGeom>
              <a:avLst/>
              <a:gdLst/>
              <a:ahLst/>
              <a:cxnLst/>
              <a:rect l="l" t="t" r="r" b="b"/>
              <a:pathLst>
                <a:path w="3555" h="3613" extrusionOk="0">
                  <a:moveTo>
                    <a:pt x="3535" y="0"/>
                  </a:moveTo>
                  <a:cubicBezTo>
                    <a:pt x="3528" y="0"/>
                    <a:pt x="3522" y="3"/>
                    <a:pt x="3515" y="10"/>
                  </a:cubicBezTo>
                  <a:cubicBezTo>
                    <a:pt x="2535" y="1369"/>
                    <a:pt x="1360" y="2557"/>
                    <a:pt x="14" y="3563"/>
                  </a:cubicBezTo>
                  <a:cubicBezTo>
                    <a:pt x="14" y="3563"/>
                    <a:pt x="14" y="3576"/>
                    <a:pt x="14" y="3589"/>
                  </a:cubicBezTo>
                  <a:cubicBezTo>
                    <a:pt x="14" y="3589"/>
                    <a:pt x="1" y="3602"/>
                    <a:pt x="1" y="3602"/>
                  </a:cubicBezTo>
                  <a:cubicBezTo>
                    <a:pt x="8" y="3609"/>
                    <a:pt x="14" y="3612"/>
                    <a:pt x="21" y="3612"/>
                  </a:cubicBezTo>
                  <a:cubicBezTo>
                    <a:pt x="27" y="3612"/>
                    <a:pt x="34" y="3609"/>
                    <a:pt x="40" y="3602"/>
                  </a:cubicBezTo>
                  <a:cubicBezTo>
                    <a:pt x="1386" y="2597"/>
                    <a:pt x="2561" y="1395"/>
                    <a:pt x="3554" y="49"/>
                  </a:cubicBezTo>
                  <a:cubicBezTo>
                    <a:pt x="3554" y="36"/>
                    <a:pt x="3554" y="23"/>
                    <a:pt x="3554" y="10"/>
                  </a:cubicBezTo>
                  <a:cubicBezTo>
                    <a:pt x="3548" y="3"/>
                    <a:pt x="3541" y="0"/>
                    <a:pt x="3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5"/>
            <p:cNvSpPr/>
            <p:nvPr/>
          </p:nvSpPr>
          <p:spPr>
            <a:xfrm>
              <a:off x="5688521" y="1875518"/>
              <a:ext cx="57441" cy="57502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52" y="1"/>
                  </a:moveTo>
                  <a:cubicBezTo>
                    <a:pt x="39" y="1"/>
                    <a:pt x="13" y="14"/>
                    <a:pt x="0" y="27"/>
                  </a:cubicBezTo>
                  <a:cubicBezTo>
                    <a:pt x="79" y="314"/>
                    <a:pt x="131" y="602"/>
                    <a:pt x="170" y="902"/>
                  </a:cubicBezTo>
                  <a:lnTo>
                    <a:pt x="170" y="928"/>
                  </a:lnTo>
                  <a:lnTo>
                    <a:pt x="170" y="941"/>
                  </a:lnTo>
                  <a:lnTo>
                    <a:pt x="183" y="941"/>
                  </a:lnTo>
                  <a:cubicBezTo>
                    <a:pt x="418" y="902"/>
                    <a:pt x="653" y="876"/>
                    <a:pt x="902" y="863"/>
                  </a:cubicBezTo>
                  <a:lnTo>
                    <a:pt x="915" y="863"/>
                  </a:lnTo>
                  <a:cubicBezTo>
                    <a:pt x="928" y="850"/>
                    <a:pt x="928" y="837"/>
                    <a:pt x="941" y="824"/>
                  </a:cubicBezTo>
                  <a:lnTo>
                    <a:pt x="941" y="824"/>
                  </a:lnTo>
                  <a:cubicBezTo>
                    <a:pt x="692" y="837"/>
                    <a:pt x="457" y="850"/>
                    <a:pt x="222" y="889"/>
                  </a:cubicBezTo>
                  <a:lnTo>
                    <a:pt x="209" y="889"/>
                  </a:lnTo>
                  <a:cubicBezTo>
                    <a:pt x="209" y="876"/>
                    <a:pt x="209" y="863"/>
                    <a:pt x="209" y="850"/>
                  </a:cubicBezTo>
                  <a:cubicBezTo>
                    <a:pt x="157" y="563"/>
                    <a:pt x="118" y="275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5"/>
            <p:cNvSpPr/>
            <p:nvPr/>
          </p:nvSpPr>
          <p:spPr>
            <a:xfrm>
              <a:off x="5649454" y="1920994"/>
              <a:ext cx="44683" cy="52680"/>
            </a:xfrm>
            <a:custGeom>
              <a:avLst/>
              <a:gdLst/>
              <a:ahLst/>
              <a:cxnLst/>
              <a:rect l="l" t="t" r="r" b="b"/>
              <a:pathLst>
                <a:path w="732" h="863" extrusionOk="0">
                  <a:moveTo>
                    <a:pt x="26" y="1"/>
                  </a:moveTo>
                  <a:cubicBezTo>
                    <a:pt x="13" y="14"/>
                    <a:pt x="0" y="40"/>
                    <a:pt x="0" y="66"/>
                  </a:cubicBezTo>
                  <a:lnTo>
                    <a:pt x="196" y="837"/>
                  </a:lnTo>
                  <a:lnTo>
                    <a:pt x="196" y="850"/>
                  </a:lnTo>
                  <a:cubicBezTo>
                    <a:pt x="209" y="863"/>
                    <a:pt x="209" y="863"/>
                    <a:pt x="222" y="863"/>
                  </a:cubicBezTo>
                  <a:lnTo>
                    <a:pt x="653" y="863"/>
                  </a:lnTo>
                  <a:lnTo>
                    <a:pt x="732" y="837"/>
                  </a:lnTo>
                  <a:cubicBezTo>
                    <a:pt x="575" y="824"/>
                    <a:pt x="418" y="824"/>
                    <a:pt x="274" y="824"/>
                  </a:cubicBezTo>
                  <a:lnTo>
                    <a:pt x="235" y="824"/>
                  </a:lnTo>
                  <a:lnTo>
                    <a:pt x="235" y="78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5"/>
            <p:cNvSpPr/>
            <p:nvPr/>
          </p:nvSpPr>
          <p:spPr>
            <a:xfrm>
              <a:off x="5524257" y="1719250"/>
              <a:ext cx="85337" cy="177878"/>
            </a:xfrm>
            <a:custGeom>
              <a:avLst/>
              <a:gdLst/>
              <a:ahLst/>
              <a:cxnLst/>
              <a:rect l="l" t="t" r="r" b="b"/>
              <a:pathLst>
                <a:path w="1398" h="2914" extrusionOk="0">
                  <a:moveTo>
                    <a:pt x="679" y="0"/>
                  </a:moveTo>
                  <a:cubicBezTo>
                    <a:pt x="418" y="40"/>
                    <a:pt x="183" y="236"/>
                    <a:pt x="105" y="497"/>
                  </a:cubicBezTo>
                  <a:lnTo>
                    <a:pt x="92" y="523"/>
                  </a:lnTo>
                  <a:cubicBezTo>
                    <a:pt x="92" y="536"/>
                    <a:pt x="92" y="536"/>
                    <a:pt x="92" y="549"/>
                  </a:cubicBezTo>
                  <a:cubicBezTo>
                    <a:pt x="0" y="863"/>
                    <a:pt x="78" y="1202"/>
                    <a:pt x="157" y="1529"/>
                  </a:cubicBezTo>
                  <a:cubicBezTo>
                    <a:pt x="157" y="1555"/>
                    <a:pt x="170" y="1581"/>
                    <a:pt x="183" y="1607"/>
                  </a:cubicBezTo>
                  <a:cubicBezTo>
                    <a:pt x="183" y="1646"/>
                    <a:pt x="196" y="1673"/>
                    <a:pt x="196" y="1699"/>
                  </a:cubicBezTo>
                  <a:cubicBezTo>
                    <a:pt x="287" y="2064"/>
                    <a:pt x="366" y="2430"/>
                    <a:pt x="470" y="2783"/>
                  </a:cubicBezTo>
                  <a:cubicBezTo>
                    <a:pt x="483" y="2809"/>
                    <a:pt x="483" y="2835"/>
                    <a:pt x="496" y="2874"/>
                  </a:cubicBezTo>
                  <a:cubicBezTo>
                    <a:pt x="510" y="2901"/>
                    <a:pt x="536" y="2914"/>
                    <a:pt x="549" y="2914"/>
                  </a:cubicBezTo>
                  <a:cubicBezTo>
                    <a:pt x="601" y="2914"/>
                    <a:pt x="640" y="2770"/>
                    <a:pt x="705" y="2652"/>
                  </a:cubicBezTo>
                  <a:cubicBezTo>
                    <a:pt x="797" y="2469"/>
                    <a:pt x="901" y="2287"/>
                    <a:pt x="993" y="2104"/>
                  </a:cubicBezTo>
                  <a:cubicBezTo>
                    <a:pt x="1084" y="1934"/>
                    <a:pt x="1163" y="1764"/>
                    <a:pt x="1241" y="1581"/>
                  </a:cubicBezTo>
                  <a:cubicBezTo>
                    <a:pt x="1254" y="1555"/>
                    <a:pt x="1254" y="1529"/>
                    <a:pt x="1267" y="1516"/>
                  </a:cubicBezTo>
                  <a:cubicBezTo>
                    <a:pt x="1306" y="1411"/>
                    <a:pt x="1333" y="1307"/>
                    <a:pt x="1359" y="1189"/>
                  </a:cubicBezTo>
                  <a:cubicBezTo>
                    <a:pt x="1398" y="980"/>
                    <a:pt x="1398" y="771"/>
                    <a:pt x="1333" y="575"/>
                  </a:cubicBezTo>
                  <a:lnTo>
                    <a:pt x="1319" y="523"/>
                  </a:lnTo>
                  <a:cubicBezTo>
                    <a:pt x="1293" y="418"/>
                    <a:pt x="1241" y="327"/>
                    <a:pt x="1176" y="249"/>
                  </a:cubicBezTo>
                  <a:cubicBezTo>
                    <a:pt x="1097" y="144"/>
                    <a:pt x="980" y="53"/>
                    <a:pt x="849" y="14"/>
                  </a:cubicBezTo>
                  <a:cubicBezTo>
                    <a:pt x="810" y="14"/>
                    <a:pt x="771" y="0"/>
                    <a:pt x="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5"/>
            <p:cNvSpPr/>
            <p:nvPr/>
          </p:nvSpPr>
          <p:spPr>
            <a:xfrm>
              <a:off x="5550566" y="1717663"/>
              <a:ext cx="18374" cy="307837"/>
            </a:xfrm>
            <a:custGeom>
              <a:avLst/>
              <a:gdLst/>
              <a:ahLst/>
              <a:cxnLst/>
              <a:rect l="l" t="t" r="r" b="b"/>
              <a:pathLst>
                <a:path w="301" h="5043" extrusionOk="0">
                  <a:moveTo>
                    <a:pt x="274" y="0"/>
                  </a:moveTo>
                  <a:cubicBezTo>
                    <a:pt x="261" y="0"/>
                    <a:pt x="248" y="0"/>
                    <a:pt x="248" y="13"/>
                  </a:cubicBezTo>
                  <a:cubicBezTo>
                    <a:pt x="0" y="1672"/>
                    <a:pt x="0" y="3358"/>
                    <a:pt x="248" y="5017"/>
                  </a:cubicBezTo>
                  <a:cubicBezTo>
                    <a:pt x="248" y="5030"/>
                    <a:pt x="261" y="5043"/>
                    <a:pt x="274" y="5043"/>
                  </a:cubicBezTo>
                  <a:cubicBezTo>
                    <a:pt x="288" y="5030"/>
                    <a:pt x="301" y="5017"/>
                    <a:pt x="301" y="5004"/>
                  </a:cubicBezTo>
                  <a:cubicBezTo>
                    <a:pt x="39" y="3358"/>
                    <a:pt x="39" y="1672"/>
                    <a:pt x="301" y="26"/>
                  </a:cubicBezTo>
                  <a:cubicBezTo>
                    <a:pt x="301" y="13"/>
                    <a:pt x="28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5"/>
            <p:cNvSpPr/>
            <p:nvPr/>
          </p:nvSpPr>
          <p:spPr>
            <a:xfrm>
              <a:off x="5529018" y="1748734"/>
              <a:ext cx="75815" cy="37541"/>
            </a:xfrm>
            <a:custGeom>
              <a:avLst/>
              <a:gdLst/>
              <a:ahLst/>
              <a:cxnLst/>
              <a:rect l="l" t="t" r="r" b="b"/>
              <a:pathLst>
                <a:path w="1242" h="615" extrusionOk="0">
                  <a:moveTo>
                    <a:pt x="0" y="1"/>
                  </a:moveTo>
                  <a:lnTo>
                    <a:pt x="0" y="27"/>
                  </a:lnTo>
                  <a:cubicBezTo>
                    <a:pt x="0" y="40"/>
                    <a:pt x="0" y="40"/>
                    <a:pt x="0" y="53"/>
                  </a:cubicBezTo>
                  <a:cubicBezTo>
                    <a:pt x="170" y="236"/>
                    <a:pt x="327" y="419"/>
                    <a:pt x="471" y="615"/>
                  </a:cubicBezTo>
                  <a:lnTo>
                    <a:pt x="484" y="615"/>
                  </a:lnTo>
                  <a:lnTo>
                    <a:pt x="510" y="602"/>
                  </a:lnTo>
                  <a:cubicBezTo>
                    <a:pt x="745" y="419"/>
                    <a:pt x="993" y="249"/>
                    <a:pt x="1241" y="79"/>
                  </a:cubicBezTo>
                  <a:lnTo>
                    <a:pt x="1228" y="40"/>
                  </a:lnTo>
                  <a:cubicBezTo>
                    <a:pt x="980" y="197"/>
                    <a:pt x="745" y="367"/>
                    <a:pt x="510" y="536"/>
                  </a:cubicBezTo>
                  <a:cubicBezTo>
                    <a:pt x="497" y="536"/>
                    <a:pt x="484" y="549"/>
                    <a:pt x="484" y="563"/>
                  </a:cubicBezTo>
                  <a:lnTo>
                    <a:pt x="471" y="549"/>
                  </a:lnTo>
                  <a:cubicBezTo>
                    <a:pt x="327" y="354"/>
                    <a:pt x="170" y="17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5"/>
            <p:cNvSpPr/>
            <p:nvPr/>
          </p:nvSpPr>
          <p:spPr>
            <a:xfrm>
              <a:off x="5534573" y="1810935"/>
              <a:ext cx="66292" cy="30155"/>
            </a:xfrm>
            <a:custGeom>
              <a:avLst/>
              <a:gdLst/>
              <a:ahLst/>
              <a:cxnLst/>
              <a:rect l="l" t="t" r="r" b="b"/>
              <a:pathLst>
                <a:path w="1086" h="494" extrusionOk="0">
                  <a:moveTo>
                    <a:pt x="1085" y="1"/>
                  </a:moveTo>
                  <a:lnTo>
                    <a:pt x="380" y="419"/>
                  </a:lnTo>
                  <a:lnTo>
                    <a:pt x="341" y="432"/>
                  </a:lnTo>
                  <a:cubicBezTo>
                    <a:pt x="341" y="432"/>
                    <a:pt x="327" y="419"/>
                    <a:pt x="327" y="419"/>
                  </a:cubicBezTo>
                  <a:cubicBezTo>
                    <a:pt x="223" y="314"/>
                    <a:pt x="105" y="197"/>
                    <a:pt x="1" y="105"/>
                  </a:cubicBezTo>
                  <a:lnTo>
                    <a:pt x="1" y="105"/>
                  </a:lnTo>
                  <a:cubicBezTo>
                    <a:pt x="1" y="131"/>
                    <a:pt x="14" y="158"/>
                    <a:pt x="14" y="197"/>
                  </a:cubicBezTo>
                  <a:cubicBezTo>
                    <a:pt x="132" y="288"/>
                    <a:pt x="236" y="393"/>
                    <a:pt x="327" y="484"/>
                  </a:cubicBezTo>
                  <a:cubicBezTo>
                    <a:pt x="334" y="491"/>
                    <a:pt x="337" y="494"/>
                    <a:pt x="341" y="494"/>
                  </a:cubicBezTo>
                  <a:cubicBezTo>
                    <a:pt x="344" y="494"/>
                    <a:pt x="347" y="491"/>
                    <a:pt x="354" y="484"/>
                  </a:cubicBezTo>
                  <a:lnTo>
                    <a:pt x="380" y="471"/>
                  </a:lnTo>
                  <a:lnTo>
                    <a:pt x="1059" y="79"/>
                  </a:lnTo>
                  <a:cubicBezTo>
                    <a:pt x="1072" y="53"/>
                    <a:pt x="1072" y="27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5"/>
            <p:cNvSpPr/>
            <p:nvPr/>
          </p:nvSpPr>
          <p:spPr>
            <a:xfrm>
              <a:off x="5562530" y="1857999"/>
              <a:ext cx="86131" cy="139604"/>
            </a:xfrm>
            <a:custGeom>
              <a:avLst/>
              <a:gdLst/>
              <a:ahLst/>
              <a:cxnLst/>
              <a:rect l="l" t="t" r="r" b="b"/>
              <a:pathLst>
                <a:path w="1411" h="2287" extrusionOk="0">
                  <a:moveTo>
                    <a:pt x="1372" y="1"/>
                  </a:moveTo>
                  <a:cubicBezTo>
                    <a:pt x="823" y="693"/>
                    <a:pt x="366" y="1451"/>
                    <a:pt x="0" y="2260"/>
                  </a:cubicBezTo>
                  <a:cubicBezTo>
                    <a:pt x="0" y="2260"/>
                    <a:pt x="0" y="2287"/>
                    <a:pt x="13" y="2287"/>
                  </a:cubicBezTo>
                  <a:lnTo>
                    <a:pt x="26" y="2287"/>
                  </a:lnTo>
                  <a:cubicBezTo>
                    <a:pt x="26" y="2287"/>
                    <a:pt x="39" y="2287"/>
                    <a:pt x="39" y="2274"/>
                  </a:cubicBezTo>
                  <a:cubicBezTo>
                    <a:pt x="405" y="1477"/>
                    <a:pt x="862" y="719"/>
                    <a:pt x="1411" y="40"/>
                  </a:cubicBezTo>
                  <a:cubicBezTo>
                    <a:pt x="1411" y="27"/>
                    <a:pt x="1411" y="14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5"/>
            <p:cNvSpPr/>
            <p:nvPr/>
          </p:nvSpPr>
          <p:spPr>
            <a:xfrm>
              <a:off x="5592807" y="1782490"/>
              <a:ext cx="112501" cy="155109"/>
            </a:xfrm>
            <a:custGeom>
              <a:avLst/>
              <a:gdLst/>
              <a:ahLst/>
              <a:cxnLst/>
              <a:rect l="l" t="t" r="r" b="b"/>
              <a:pathLst>
                <a:path w="1843" h="2541" extrusionOk="0">
                  <a:moveTo>
                    <a:pt x="1262" y="0"/>
                  </a:moveTo>
                  <a:cubicBezTo>
                    <a:pt x="1084" y="0"/>
                    <a:pt x="908" y="64"/>
                    <a:pt x="771" y="192"/>
                  </a:cubicBezTo>
                  <a:lnTo>
                    <a:pt x="745" y="219"/>
                  </a:lnTo>
                  <a:lnTo>
                    <a:pt x="732" y="232"/>
                  </a:lnTo>
                  <a:lnTo>
                    <a:pt x="706" y="271"/>
                  </a:lnTo>
                  <a:cubicBezTo>
                    <a:pt x="510" y="519"/>
                    <a:pt x="392" y="819"/>
                    <a:pt x="340" y="1133"/>
                  </a:cubicBezTo>
                  <a:lnTo>
                    <a:pt x="314" y="1211"/>
                  </a:lnTo>
                  <a:cubicBezTo>
                    <a:pt x="301" y="1238"/>
                    <a:pt x="288" y="1264"/>
                    <a:pt x="288" y="1290"/>
                  </a:cubicBezTo>
                  <a:cubicBezTo>
                    <a:pt x="275" y="1329"/>
                    <a:pt x="275" y="1355"/>
                    <a:pt x="262" y="1394"/>
                  </a:cubicBezTo>
                  <a:cubicBezTo>
                    <a:pt x="183" y="1721"/>
                    <a:pt x="79" y="2061"/>
                    <a:pt x="14" y="2387"/>
                  </a:cubicBezTo>
                  <a:cubicBezTo>
                    <a:pt x="14" y="2413"/>
                    <a:pt x="1" y="2452"/>
                    <a:pt x="1" y="2479"/>
                  </a:cubicBezTo>
                  <a:cubicBezTo>
                    <a:pt x="1" y="2492"/>
                    <a:pt x="1" y="2505"/>
                    <a:pt x="1" y="2518"/>
                  </a:cubicBezTo>
                  <a:cubicBezTo>
                    <a:pt x="14" y="2531"/>
                    <a:pt x="27" y="2531"/>
                    <a:pt x="27" y="2531"/>
                  </a:cubicBezTo>
                  <a:cubicBezTo>
                    <a:pt x="27" y="2537"/>
                    <a:pt x="30" y="2541"/>
                    <a:pt x="35" y="2541"/>
                  </a:cubicBezTo>
                  <a:cubicBezTo>
                    <a:pt x="40" y="2541"/>
                    <a:pt x="46" y="2537"/>
                    <a:pt x="53" y="2531"/>
                  </a:cubicBezTo>
                  <a:cubicBezTo>
                    <a:pt x="131" y="2492"/>
                    <a:pt x="210" y="2439"/>
                    <a:pt x="275" y="2387"/>
                  </a:cubicBezTo>
                  <a:lnTo>
                    <a:pt x="784" y="2034"/>
                  </a:lnTo>
                  <a:cubicBezTo>
                    <a:pt x="876" y="1969"/>
                    <a:pt x="980" y="1904"/>
                    <a:pt x="1072" y="1838"/>
                  </a:cubicBezTo>
                  <a:cubicBezTo>
                    <a:pt x="1098" y="1812"/>
                    <a:pt x="1124" y="1799"/>
                    <a:pt x="1150" y="1773"/>
                  </a:cubicBezTo>
                  <a:lnTo>
                    <a:pt x="1255" y="1695"/>
                  </a:lnTo>
                  <a:cubicBezTo>
                    <a:pt x="1268" y="1669"/>
                    <a:pt x="1294" y="1656"/>
                    <a:pt x="1307" y="1642"/>
                  </a:cubicBezTo>
                  <a:cubicBezTo>
                    <a:pt x="1398" y="1564"/>
                    <a:pt x="1477" y="1486"/>
                    <a:pt x="1542" y="1407"/>
                  </a:cubicBezTo>
                  <a:cubicBezTo>
                    <a:pt x="1633" y="1277"/>
                    <a:pt x="1712" y="1146"/>
                    <a:pt x="1777" y="1002"/>
                  </a:cubicBezTo>
                  <a:cubicBezTo>
                    <a:pt x="1777" y="989"/>
                    <a:pt x="1790" y="976"/>
                    <a:pt x="1790" y="950"/>
                  </a:cubicBezTo>
                  <a:cubicBezTo>
                    <a:pt x="1803" y="911"/>
                    <a:pt x="1816" y="885"/>
                    <a:pt x="1816" y="846"/>
                  </a:cubicBezTo>
                  <a:lnTo>
                    <a:pt x="1829" y="793"/>
                  </a:lnTo>
                  <a:cubicBezTo>
                    <a:pt x="1842" y="689"/>
                    <a:pt x="1842" y="584"/>
                    <a:pt x="1829" y="480"/>
                  </a:cubicBezTo>
                  <a:cubicBezTo>
                    <a:pt x="1803" y="349"/>
                    <a:pt x="1751" y="232"/>
                    <a:pt x="1660" y="127"/>
                  </a:cubicBezTo>
                  <a:cubicBezTo>
                    <a:pt x="1620" y="101"/>
                    <a:pt x="1594" y="75"/>
                    <a:pt x="1555" y="62"/>
                  </a:cubicBezTo>
                  <a:lnTo>
                    <a:pt x="1542" y="49"/>
                  </a:lnTo>
                  <a:lnTo>
                    <a:pt x="1516" y="36"/>
                  </a:lnTo>
                  <a:lnTo>
                    <a:pt x="1490" y="36"/>
                  </a:lnTo>
                  <a:cubicBezTo>
                    <a:pt x="1415" y="12"/>
                    <a:pt x="1338" y="0"/>
                    <a:pt x="1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5"/>
            <p:cNvSpPr/>
            <p:nvPr/>
          </p:nvSpPr>
          <p:spPr>
            <a:xfrm>
              <a:off x="5592136" y="1783039"/>
              <a:ext cx="94799" cy="155780"/>
            </a:xfrm>
            <a:custGeom>
              <a:avLst/>
              <a:gdLst/>
              <a:ahLst/>
              <a:cxnLst/>
              <a:rect l="l" t="t" r="r" b="b"/>
              <a:pathLst>
                <a:path w="1553" h="2552" extrusionOk="0">
                  <a:moveTo>
                    <a:pt x="1540" y="1"/>
                  </a:moveTo>
                  <a:cubicBezTo>
                    <a:pt x="1527" y="1"/>
                    <a:pt x="1514" y="1"/>
                    <a:pt x="1501" y="14"/>
                  </a:cubicBezTo>
                  <a:lnTo>
                    <a:pt x="12" y="2522"/>
                  </a:lnTo>
                  <a:cubicBezTo>
                    <a:pt x="1" y="2532"/>
                    <a:pt x="16" y="2551"/>
                    <a:pt x="29" y="2551"/>
                  </a:cubicBezTo>
                  <a:cubicBezTo>
                    <a:pt x="32" y="2551"/>
                    <a:pt x="35" y="2550"/>
                    <a:pt x="38" y="2548"/>
                  </a:cubicBezTo>
                  <a:cubicBezTo>
                    <a:pt x="51" y="2548"/>
                    <a:pt x="51" y="2548"/>
                    <a:pt x="51" y="2535"/>
                  </a:cubicBezTo>
                  <a:lnTo>
                    <a:pt x="1540" y="40"/>
                  </a:lnTo>
                  <a:cubicBezTo>
                    <a:pt x="1553" y="27"/>
                    <a:pt x="1540" y="14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5"/>
            <p:cNvSpPr/>
            <p:nvPr/>
          </p:nvSpPr>
          <p:spPr>
            <a:xfrm>
              <a:off x="5635048" y="1795797"/>
              <a:ext cx="67086" cy="51886"/>
            </a:xfrm>
            <a:custGeom>
              <a:avLst/>
              <a:gdLst/>
              <a:ahLst/>
              <a:cxnLst/>
              <a:rect l="l" t="t" r="r" b="b"/>
              <a:pathLst>
                <a:path w="1099" h="850" extrusionOk="0">
                  <a:moveTo>
                    <a:pt x="40" y="1"/>
                  </a:moveTo>
                  <a:lnTo>
                    <a:pt x="1" y="53"/>
                  </a:lnTo>
                  <a:lnTo>
                    <a:pt x="197" y="824"/>
                  </a:lnTo>
                  <a:lnTo>
                    <a:pt x="197" y="837"/>
                  </a:lnTo>
                  <a:cubicBezTo>
                    <a:pt x="197" y="850"/>
                    <a:pt x="210" y="850"/>
                    <a:pt x="223" y="850"/>
                  </a:cubicBezTo>
                  <a:lnTo>
                    <a:pt x="236" y="850"/>
                  </a:lnTo>
                  <a:cubicBezTo>
                    <a:pt x="510" y="850"/>
                    <a:pt x="785" y="824"/>
                    <a:pt x="1085" y="784"/>
                  </a:cubicBezTo>
                  <a:cubicBezTo>
                    <a:pt x="1085" y="771"/>
                    <a:pt x="1098" y="758"/>
                    <a:pt x="1098" y="732"/>
                  </a:cubicBezTo>
                  <a:lnTo>
                    <a:pt x="1098" y="732"/>
                  </a:lnTo>
                  <a:cubicBezTo>
                    <a:pt x="811" y="771"/>
                    <a:pt x="523" y="797"/>
                    <a:pt x="262" y="810"/>
                  </a:cubicBezTo>
                  <a:lnTo>
                    <a:pt x="236" y="810"/>
                  </a:lnTo>
                  <a:lnTo>
                    <a:pt x="236" y="771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5"/>
            <p:cNvSpPr/>
            <p:nvPr/>
          </p:nvSpPr>
          <p:spPr>
            <a:xfrm>
              <a:off x="5608739" y="1861173"/>
              <a:ext cx="54328" cy="35954"/>
            </a:xfrm>
            <a:custGeom>
              <a:avLst/>
              <a:gdLst/>
              <a:ahLst/>
              <a:cxnLst/>
              <a:rect l="l" t="t" r="r" b="b"/>
              <a:pathLst>
                <a:path w="890" h="589" extrusionOk="0">
                  <a:moveTo>
                    <a:pt x="27" y="1"/>
                  </a:moveTo>
                  <a:cubicBezTo>
                    <a:pt x="14" y="40"/>
                    <a:pt x="1" y="66"/>
                    <a:pt x="1" y="105"/>
                  </a:cubicBezTo>
                  <a:lnTo>
                    <a:pt x="118" y="576"/>
                  </a:lnTo>
                  <a:cubicBezTo>
                    <a:pt x="118" y="589"/>
                    <a:pt x="118" y="589"/>
                    <a:pt x="131" y="589"/>
                  </a:cubicBezTo>
                  <a:lnTo>
                    <a:pt x="184" y="589"/>
                  </a:lnTo>
                  <a:cubicBezTo>
                    <a:pt x="380" y="589"/>
                    <a:pt x="589" y="576"/>
                    <a:pt x="811" y="549"/>
                  </a:cubicBezTo>
                  <a:cubicBezTo>
                    <a:pt x="837" y="523"/>
                    <a:pt x="863" y="510"/>
                    <a:pt x="889" y="484"/>
                  </a:cubicBezTo>
                  <a:lnTo>
                    <a:pt x="889" y="484"/>
                  </a:lnTo>
                  <a:cubicBezTo>
                    <a:pt x="654" y="510"/>
                    <a:pt x="432" y="536"/>
                    <a:pt x="210" y="549"/>
                  </a:cubicBezTo>
                  <a:lnTo>
                    <a:pt x="158" y="54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5"/>
            <p:cNvSpPr/>
            <p:nvPr/>
          </p:nvSpPr>
          <p:spPr>
            <a:xfrm>
              <a:off x="5394238" y="2022140"/>
              <a:ext cx="352520" cy="257782"/>
            </a:xfrm>
            <a:custGeom>
              <a:avLst/>
              <a:gdLst/>
              <a:ahLst/>
              <a:cxnLst/>
              <a:rect l="l" t="t" r="r" b="b"/>
              <a:pathLst>
                <a:path w="5775" h="4223" extrusionOk="0">
                  <a:moveTo>
                    <a:pt x="1258" y="1"/>
                  </a:moveTo>
                  <a:cubicBezTo>
                    <a:pt x="858" y="1"/>
                    <a:pt x="862" y="617"/>
                    <a:pt x="1269" y="617"/>
                  </a:cubicBezTo>
                  <a:cubicBezTo>
                    <a:pt x="1277" y="617"/>
                    <a:pt x="1286" y="617"/>
                    <a:pt x="1294" y="617"/>
                  </a:cubicBezTo>
                  <a:lnTo>
                    <a:pt x="1385" y="617"/>
                  </a:lnTo>
                  <a:lnTo>
                    <a:pt x="1385" y="1426"/>
                  </a:lnTo>
                  <a:cubicBezTo>
                    <a:pt x="1385" y="1426"/>
                    <a:pt x="1255" y="1492"/>
                    <a:pt x="1072" y="1596"/>
                  </a:cubicBezTo>
                  <a:lnTo>
                    <a:pt x="1033" y="1622"/>
                  </a:lnTo>
                  <a:cubicBezTo>
                    <a:pt x="667" y="1845"/>
                    <a:pt x="144" y="2210"/>
                    <a:pt x="27" y="2576"/>
                  </a:cubicBezTo>
                  <a:cubicBezTo>
                    <a:pt x="27" y="2589"/>
                    <a:pt x="14" y="2602"/>
                    <a:pt x="14" y="2628"/>
                  </a:cubicBezTo>
                  <a:cubicBezTo>
                    <a:pt x="1" y="2668"/>
                    <a:pt x="1" y="2707"/>
                    <a:pt x="14" y="2746"/>
                  </a:cubicBezTo>
                  <a:cubicBezTo>
                    <a:pt x="53" y="2968"/>
                    <a:pt x="157" y="3177"/>
                    <a:pt x="288" y="3360"/>
                  </a:cubicBezTo>
                  <a:lnTo>
                    <a:pt x="327" y="3399"/>
                  </a:lnTo>
                  <a:cubicBezTo>
                    <a:pt x="549" y="3700"/>
                    <a:pt x="811" y="3974"/>
                    <a:pt x="1085" y="4222"/>
                  </a:cubicBezTo>
                  <a:lnTo>
                    <a:pt x="4677" y="4222"/>
                  </a:lnTo>
                  <a:cubicBezTo>
                    <a:pt x="4677" y="4222"/>
                    <a:pt x="4860" y="4052"/>
                    <a:pt x="5082" y="3830"/>
                  </a:cubicBezTo>
                  <a:lnTo>
                    <a:pt x="5109" y="3791"/>
                  </a:lnTo>
                  <a:cubicBezTo>
                    <a:pt x="5213" y="3686"/>
                    <a:pt x="5304" y="3582"/>
                    <a:pt x="5396" y="3464"/>
                  </a:cubicBezTo>
                  <a:cubicBezTo>
                    <a:pt x="5409" y="3451"/>
                    <a:pt x="5422" y="3425"/>
                    <a:pt x="5435" y="3412"/>
                  </a:cubicBezTo>
                  <a:cubicBezTo>
                    <a:pt x="5592" y="3229"/>
                    <a:pt x="5696" y="3007"/>
                    <a:pt x="5749" y="2759"/>
                  </a:cubicBezTo>
                  <a:cubicBezTo>
                    <a:pt x="5775" y="2485"/>
                    <a:pt x="5500" y="2184"/>
                    <a:pt x="5187" y="1949"/>
                  </a:cubicBezTo>
                  <a:lnTo>
                    <a:pt x="5148" y="1910"/>
                  </a:lnTo>
                  <a:cubicBezTo>
                    <a:pt x="4900" y="1727"/>
                    <a:pt x="4638" y="1557"/>
                    <a:pt x="4364" y="1426"/>
                  </a:cubicBezTo>
                  <a:lnTo>
                    <a:pt x="4364" y="617"/>
                  </a:lnTo>
                  <a:lnTo>
                    <a:pt x="4468" y="617"/>
                  </a:lnTo>
                  <a:cubicBezTo>
                    <a:pt x="4847" y="590"/>
                    <a:pt x="4847" y="29"/>
                    <a:pt x="4468" y="3"/>
                  </a:cubicBezTo>
                  <a:lnTo>
                    <a:pt x="1294" y="3"/>
                  </a:lnTo>
                  <a:cubicBezTo>
                    <a:pt x="1282" y="1"/>
                    <a:pt x="1269" y="1"/>
                    <a:pt x="1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5"/>
            <p:cNvSpPr/>
            <p:nvPr/>
          </p:nvSpPr>
          <p:spPr>
            <a:xfrm>
              <a:off x="5478781" y="2058948"/>
              <a:ext cx="123672" cy="11232"/>
            </a:xfrm>
            <a:custGeom>
              <a:avLst/>
              <a:gdLst/>
              <a:ahLst/>
              <a:cxnLst/>
              <a:rect l="l" t="t" r="r" b="b"/>
              <a:pathLst>
                <a:path w="2026" h="184" extrusionOk="0">
                  <a:moveTo>
                    <a:pt x="2025" y="0"/>
                  </a:moveTo>
                  <a:lnTo>
                    <a:pt x="0" y="14"/>
                  </a:lnTo>
                  <a:lnTo>
                    <a:pt x="0" y="183"/>
                  </a:lnTo>
                  <a:lnTo>
                    <a:pt x="2025" y="1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5"/>
            <p:cNvSpPr/>
            <p:nvPr/>
          </p:nvSpPr>
          <p:spPr>
            <a:xfrm>
              <a:off x="5922128" y="1955910"/>
              <a:ext cx="124466" cy="123245"/>
            </a:xfrm>
            <a:custGeom>
              <a:avLst/>
              <a:gdLst/>
              <a:ahLst/>
              <a:cxnLst/>
              <a:rect l="l" t="t" r="r" b="b"/>
              <a:pathLst>
                <a:path w="2039" h="2019" extrusionOk="0">
                  <a:moveTo>
                    <a:pt x="1013" y="0"/>
                  </a:moveTo>
                  <a:cubicBezTo>
                    <a:pt x="994" y="0"/>
                    <a:pt x="974" y="10"/>
                    <a:pt x="967" y="29"/>
                  </a:cubicBezTo>
                  <a:lnTo>
                    <a:pt x="798" y="408"/>
                  </a:lnTo>
                  <a:cubicBezTo>
                    <a:pt x="719" y="565"/>
                    <a:pt x="589" y="709"/>
                    <a:pt x="419" y="787"/>
                  </a:cubicBezTo>
                  <a:lnTo>
                    <a:pt x="40" y="957"/>
                  </a:lnTo>
                  <a:cubicBezTo>
                    <a:pt x="1" y="983"/>
                    <a:pt x="1" y="1035"/>
                    <a:pt x="40" y="1048"/>
                  </a:cubicBezTo>
                  <a:lnTo>
                    <a:pt x="419" y="1231"/>
                  </a:lnTo>
                  <a:cubicBezTo>
                    <a:pt x="589" y="1310"/>
                    <a:pt x="719" y="1440"/>
                    <a:pt x="798" y="1610"/>
                  </a:cubicBezTo>
                  <a:lnTo>
                    <a:pt x="980" y="1989"/>
                  </a:lnTo>
                  <a:cubicBezTo>
                    <a:pt x="987" y="2009"/>
                    <a:pt x="1003" y="2018"/>
                    <a:pt x="1021" y="2018"/>
                  </a:cubicBezTo>
                  <a:cubicBezTo>
                    <a:pt x="1039" y="2018"/>
                    <a:pt x="1059" y="2009"/>
                    <a:pt x="1072" y="1989"/>
                  </a:cubicBezTo>
                  <a:lnTo>
                    <a:pt x="1242" y="1610"/>
                  </a:lnTo>
                  <a:cubicBezTo>
                    <a:pt x="1320" y="1440"/>
                    <a:pt x="1464" y="1310"/>
                    <a:pt x="1621" y="1231"/>
                  </a:cubicBezTo>
                  <a:lnTo>
                    <a:pt x="2012" y="1048"/>
                  </a:lnTo>
                  <a:cubicBezTo>
                    <a:pt x="2039" y="1035"/>
                    <a:pt x="2039" y="983"/>
                    <a:pt x="1999" y="970"/>
                  </a:cubicBezTo>
                  <a:lnTo>
                    <a:pt x="1621" y="787"/>
                  </a:lnTo>
                  <a:cubicBezTo>
                    <a:pt x="1451" y="709"/>
                    <a:pt x="1320" y="578"/>
                    <a:pt x="1242" y="408"/>
                  </a:cubicBezTo>
                  <a:lnTo>
                    <a:pt x="1059" y="29"/>
                  </a:lnTo>
                  <a:cubicBezTo>
                    <a:pt x="1052" y="10"/>
                    <a:pt x="10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5"/>
            <p:cNvSpPr/>
            <p:nvPr/>
          </p:nvSpPr>
          <p:spPr>
            <a:xfrm>
              <a:off x="6234724" y="2669550"/>
              <a:ext cx="125259" cy="124099"/>
            </a:xfrm>
            <a:custGeom>
              <a:avLst/>
              <a:gdLst/>
              <a:ahLst/>
              <a:cxnLst/>
              <a:rect l="l" t="t" r="r" b="b"/>
              <a:pathLst>
                <a:path w="2052" h="2033" extrusionOk="0">
                  <a:moveTo>
                    <a:pt x="1021" y="1"/>
                  </a:moveTo>
                  <a:cubicBezTo>
                    <a:pt x="1003" y="1"/>
                    <a:pt x="987" y="11"/>
                    <a:pt x="980" y="30"/>
                  </a:cubicBezTo>
                  <a:lnTo>
                    <a:pt x="797" y="409"/>
                  </a:lnTo>
                  <a:cubicBezTo>
                    <a:pt x="719" y="579"/>
                    <a:pt x="588" y="710"/>
                    <a:pt x="419" y="788"/>
                  </a:cubicBezTo>
                  <a:lnTo>
                    <a:pt x="40" y="971"/>
                  </a:lnTo>
                  <a:cubicBezTo>
                    <a:pt x="1" y="984"/>
                    <a:pt x="1" y="1036"/>
                    <a:pt x="40" y="1062"/>
                  </a:cubicBezTo>
                  <a:lnTo>
                    <a:pt x="419" y="1245"/>
                  </a:lnTo>
                  <a:cubicBezTo>
                    <a:pt x="588" y="1323"/>
                    <a:pt x="719" y="1454"/>
                    <a:pt x="784" y="1624"/>
                  </a:cubicBezTo>
                  <a:lnTo>
                    <a:pt x="967" y="2003"/>
                  </a:lnTo>
                  <a:cubicBezTo>
                    <a:pt x="974" y="2022"/>
                    <a:pt x="993" y="2032"/>
                    <a:pt x="1013" y="2032"/>
                  </a:cubicBezTo>
                  <a:cubicBezTo>
                    <a:pt x="1033" y="2032"/>
                    <a:pt x="1052" y="2022"/>
                    <a:pt x="1059" y="2003"/>
                  </a:cubicBezTo>
                  <a:lnTo>
                    <a:pt x="1242" y="1624"/>
                  </a:lnTo>
                  <a:cubicBezTo>
                    <a:pt x="1320" y="1454"/>
                    <a:pt x="1451" y="1310"/>
                    <a:pt x="1620" y="1245"/>
                  </a:cubicBezTo>
                  <a:lnTo>
                    <a:pt x="1999" y="1062"/>
                  </a:lnTo>
                  <a:cubicBezTo>
                    <a:pt x="2038" y="1049"/>
                    <a:pt x="2052" y="984"/>
                    <a:pt x="2012" y="971"/>
                  </a:cubicBezTo>
                  <a:lnTo>
                    <a:pt x="1620" y="788"/>
                  </a:lnTo>
                  <a:cubicBezTo>
                    <a:pt x="1464" y="710"/>
                    <a:pt x="1320" y="579"/>
                    <a:pt x="1242" y="409"/>
                  </a:cubicBezTo>
                  <a:lnTo>
                    <a:pt x="1072" y="30"/>
                  </a:lnTo>
                  <a:cubicBezTo>
                    <a:pt x="1059" y="11"/>
                    <a:pt x="1039" y="1"/>
                    <a:pt x="1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5"/>
            <p:cNvSpPr/>
            <p:nvPr/>
          </p:nvSpPr>
          <p:spPr>
            <a:xfrm>
              <a:off x="6237898" y="3337226"/>
              <a:ext cx="124466" cy="123855"/>
            </a:xfrm>
            <a:custGeom>
              <a:avLst/>
              <a:gdLst/>
              <a:ahLst/>
              <a:cxnLst/>
              <a:rect l="l" t="t" r="r" b="b"/>
              <a:pathLst>
                <a:path w="2039" h="2029" extrusionOk="0">
                  <a:moveTo>
                    <a:pt x="1021" y="0"/>
                  </a:moveTo>
                  <a:cubicBezTo>
                    <a:pt x="1003" y="0"/>
                    <a:pt x="987" y="13"/>
                    <a:pt x="981" y="39"/>
                  </a:cubicBezTo>
                  <a:lnTo>
                    <a:pt x="798" y="418"/>
                  </a:lnTo>
                  <a:cubicBezTo>
                    <a:pt x="719" y="575"/>
                    <a:pt x="589" y="719"/>
                    <a:pt x="419" y="797"/>
                  </a:cubicBezTo>
                  <a:lnTo>
                    <a:pt x="40" y="967"/>
                  </a:lnTo>
                  <a:cubicBezTo>
                    <a:pt x="1" y="993"/>
                    <a:pt x="1" y="1045"/>
                    <a:pt x="40" y="1071"/>
                  </a:cubicBezTo>
                  <a:lnTo>
                    <a:pt x="419" y="1241"/>
                  </a:lnTo>
                  <a:cubicBezTo>
                    <a:pt x="589" y="1320"/>
                    <a:pt x="719" y="1450"/>
                    <a:pt x="798" y="1620"/>
                  </a:cubicBezTo>
                  <a:lnTo>
                    <a:pt x="981" y="1999"/>
                  </a:lnTo>
                  <a:cubicBezTo>
                    <a:pt x="987" y="2018"/>
                    <a:pt x="1003" y="2028"/>
                    <a:pt x="1021" y="2028"/>
                  </a:cubicBezTo>
                  <a:cubicBezTo>
                    <a:pt x="1039" y="2028"/>
                    <a:pt x="1059" y="2018"/>
                    <a:pt x="1072" y="1999"/>
                  </a:cubicBezTo>
                  <a:lnTo>
                    <a:pt x="1242" y="1620"/>
                  </a:lnTo>
                  <a:cubicBezTo>
                    <a:pt x="1320" y="1450"/>
                    <a:pt x="1464" y="1320"/>
                    <a:pt x="1621" y="1241"/>
                  </a:cubicBezTo>
                  <a:lnTo>
                    <a:pt x="2000" y="1058"/>
                  </a:lnTo>
                  <a:cubicBezTo>
                    <a:pt x="2039" y="1045"/>
                    <a:pt x="2039" y="993"/>
                    <a:pt x="2013" y="967"/>
                  </a:cubicBezTo>
                  <a:lnTo>
                    <a:pt x="1621" y="797"/>
                  </a:lnTo>
                  <a:cubicBezTo>
                    <a:pt x="1464" y="719"/>
                    <a:pt x="1320" y="575"/>
                    <a:pt x="1242" y="418"/>
                  </a:cubicBezTo>
                  <a:lnTo>
                    <a:pt x="1072" y="39"/>
                  </a:lnTo>
                  <a:cubicBezTo>
                    <a:pt x="1059" y="13"/>
                    <a:pt x="1039" y="0"/>
                    <a:pt x="1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5"/>
            <p:cNvSpPr/>
            <p:nvPr/>
          </p:nvSpPr>
          <p:spPr>
            <a:xfrm>
              <a:off x="4714048" y="3336981"/>
              <a:ext cx="125259" cy="124099"/>
            </a:xfrm>
            <a:custGeom>
              <a:avLst/>
              <a:gdLst/>
              <a:ahLst/>
              <a:cxnLst/>
              <a:rect l="l" t="t" r="r" b="b"/>
              <a:pathLst>
                <a:path w="2052" h="2033" extrusionOk="0">
                  <a:moveTo>
                    <a:pt x="1033" y="1"/>
                  </a:moveTo>
                  <a:cubicBezTo>
                    <a:pt x="1013" y="1"/>
                    <a:pt x="993" y="11"/>
                    <a:pt x="980" y="30"/>
                  </a:cubicBezTo>
                  <a:lnTo>
                    <a:pt x="811" y="409"/>
                  </a:lnTo>
                  <a:cubicBezTo>
                    <a:pt x="732" y="579"/>
                    <a:pt x="588" y="710"/>
                    <a:pt x="432" y="788"/>
                  </a:cubicBezTo>
                  <a:lnTo>
                    <a:pt x="53" y="971"/>
                  </a:lnTo>
                  <a:cubicBezTo>
                    <a:pt x="1" y="984"/>
                    <a:pt x="1" y="1036"/>
                    <a:pt x="53" y="1062"/>
                  </a:cubicBezTo>
                  <a:lnTo>
                    <a:pt x="432" y="1245"/>
                  </a:lnTo>
                  <a:cubicBezTo>
                    <a:pt x="588" y="1311"/>
                    <a:pt x="732" y="1454"/>
                    <a:pt x="811" y="1624"/>
                  </a:cubicBezTo>
                  <a:lnTo>
                    <a:pt x="980" y="2003"/>
                  </a:lnTo>
                  <a:cubicBezTo>
                    <a:pt x="993" y="2022"/>
                    <a:pt x="1013" y="2032"/>
                    <a:pt x="1033" y="2032"/>
                  </a:cubicBezTo>
                  <a:cubicBezTo>
                    <a:pt x="1052" y="2032"/>
                    <a:pt x="1072" y="2022"/>
                    <a:pt x="1085" y="2003"/>
                  </a:cubicBezTo>
                  <a:lnTo>
                    <a:pt x="1255" y="1624"/>
                  </a:lnTo>
                  <a:cubicBezTo>
                    <a:pt x="1333" y="1454"/>
                    <a:pt x="1464" y="1311"/>
                    <a:pt x="1634" y="1245"/>
                  </a:cubicBezTo>
                  <a:lnTo>
                    <a:pt x="2012" y="1062"/>
                  </a:lnTo>
                  <a:cubicBezTo>
                    <a:pt x="2052" y="1036"/>
                    <a:pt x="2052" y="984"/>
                    <a:pt x="2012" y="971"/>
                  </a:cubicBezTo>
                  <a:lnTo>
                    <a:pt x="1634" y="788"/>
                  </a:lnTo>
                  <a:cubicBezTo>
                    <a:pt x="1464" y="710"/>
                    <a:pt x="1333" y="579"/>
                    <a:pt x="1255" y="409"/>
                  </a:cubicBezTo>
                  <a:lnTo>
                    <a:pt x="1085" y="30"/>
                  </a:lnTo>
                  <a:cubicBezTo>
                    <a:pt x="1072" y="11"/>
                    <a:pt x="1052" y="1"/>
                    <a:pt x="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5"/>
            <p:cNvSpPr/>
            <p:nvPr/>
          </p:nvSpPr>
          <p:spPr>
            <a:xfrm>
              <a:off x="4769902" y="2687313"/>
              <a:ext cx="125198" cy="123855"/>
            </a:xfrm>
            <a:custGeom>
              <a:avLst/>
              <a:gdLst/>
              <a:ahLst/>
              <a:cxnLst/>
              <a:rect l="l" t="t" r="r" b="b"/>
              <a:pathLst>
                <a:path w="2051" h="2029" extrusionOk="0">
                  <a:moveTo>
                    <a:pt x="1026" y="0"/>
                  </a:moveTo>
                  <a:cubicBezTo>
                    <a:pt x="1006" y="0"/>
                    <a:pt x="986" y="14"/>
                    <a:pt x="980" y="40"/>
                  </a:cubicBezTo>
                  <a:lnTo>
                    <a:pt x="797" y="419"/>
                  </a:lnTo>
                  <a:cubicBezTo>
                    <a:pt x="719" y="575"/>
                    <a:pt x="588" y="719"/>
                    <a:pt x="418" y="797"/>
                  </a:cubicBezTo>
                  <a:lnTo>
                    <a:pt x="39" y="967"/>
                  </a:lnTo>
                  <a:cubicBezTo>
                    <a:pt x="0" y="993"/>
                    <a:pt x="0" y="1046"/>
                    <a:pt x="39" y="1072"/>
                  </a:cubicBezTo>
                  <a:lnTo>
                    <a:pt x="418" y="1242"/>
                  </a:lnTo>
                  <a:cubicBezTo>
                    <a:pt x="588" y="1320"/>
                    <a:pt x="719" y="1451"/>
                    <a:pt x="797" y="1620"/>
                  </a:cubicBezTo>
                  <a:lnTo>
                    <a:pt x="980" y="1999"/>
                  </a:lnTo>
                  <a:cubicBezTo>
                    <a:pt x="986" y="2019"/>
                    <a:pt x="1006" y="2029"/>
                    <a:pt x="1026" y="2029"/>
                  </a:cubicBezTo>
                  <a:cubicBezTo>
                    <a:pt x="1045" y="2029"/>
                    <a:pt x="1065" y="2019"/>
                    <a:pt x="1071" y="1999"/>
                  </a:cubicBezTo>
                  <a:lnTo>
                    <a:pt x="1254" y="1620"/>
                  </a:lnTo>
                  <a:cubicBezTo>
                    <a:pt x="1333" y="1451"/>
                    <a:pt x="1463" y="1320"/>
                    <a:pt x="1633" y="1242"/>
                  </a:cubicBezTo>
                  <a:lnTo>
                    <a:pt x="2012" y="1072"/>
                  </a:lnTo>
                  <a:cubicBezTo>
                    <a:pt x="2051" y="1046"/>
                    <a:pt x="2051" y="993"/>
                    <a:pt x="2012" y="967"/>
                  </a:cubicBezTo>
                  <a:lnTo>
                    <a:pt x="1633" y="797"/>
                  </a:lnTo>
                  <a:cubicBezTo>
                    <a:pt x="1463" y="719"/>
                    <a:pt x="1333" y="575"/>
                    <a:pt x="1254" y="419"/>
                  </a:cubicBezTo>
                  <a:lnTo>
                    <a:pt x="1071" y="40"/>
                  </a:lnTo>
                  <a:cubicBezTo>
                    <a:pt x="1065" y="14"/>
                    <a:pt x="1045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5"/>
            <p:cNvSpPr/>
            <p:nvPr/>
          </p:nvSpPr>
          <p:spPr>
            <a:xfrm>
              <a:off x="5028231" y="2001508"/>
              <a:ext cx="127640" cy="124710"/>
            </a:xfrm>
            <a:custGeom>
              <a:avLst/>
              <a:gdLst/>
              <a:ahLst/>
              <a:cxnLst/>
              <a:rect l="l" t="t" r="r" b="b"/>
              <a:pathLst>
                <a:path w="2091" h="2043" extrusionOk="0">
                  <a:moveTo>
                    <a:pt x="1031" y="1"/>
                  </a:moveTo>
                  <a:cubicBezTo>
                    <a:pt x="1013" y="1"/>
                    <a:pt x="993" y="14"/>
                    <a:pt x="980" y="40"/>
                  </a:cubicBezTo>
                  <a:lnTo>
                    <a:pt x="811" y="419"/>
                  </a:lnTo>
                  <a:cubicBezTo>
                    <a:pt x="732" y="576"/>
                    <a:pt x="588" y="719"/>
                    <a:pt x="432" y="798"/>
                  </a:cubicBezTo>
                  <a:lnTo>
                    <a:pt x="40" y="968"/>
                  </a:lnTo>
                  <a:cubicBezTo>
                    <a:pt x="1" y="994"/>
                    <a:pt x="1" y="1046"/>
                    <a:pt x="40" y="1072"/>
                  </a:cubicBezTo>
                  <a:lnTo>
                    <a:pt x="432" y="1242"/>
                  </a:lnTo>
                  <a:cubicBezTo>
                    <a:pt x="588" y="1320"/>
                    <a:pt x="732" y="1464"/>
                    <a:pt x="797" y="1634"/>
                  </a:cubicBezTo>
                  <a:lnTo>
                    <a:pt x="980" y="2013"/>
                  </a:lnTo>
                  <a:cubicBezTo>
                    <a:pt x="987" y="2032"/>
                    <a:pt x="1006" y="2042"/>
                    <a:pt x="1026" y="2042"/>
                  </a:cubicBezTo>
                  <a:cubicBezTo>
                    <a:pt x="1046" y="2042"/>
                    <a:pt x="1065" y="2032"/>
                    <a:pt x="1072" y="2013"/>
                  </a:cubicBezTo>
                  <a:lnTo>
                    <a:pt x="1255" y="1634"/>
                  </a:lnTo>
                  <a:cubicBezTo>
                    <a:pt x="1333" y="1464"/>
                    <a:pt x="1464" y="1333"/>
                    <a:pt x="1634" y="1255"/>
                  </a:cubicBezTo>
                  <a:lnTo>
                    <a:pt x="2012" y="1085"/>
                  </a:lnTo>
                  <a:cubicBezTo>
                    <a:pt x="2091" y="1085"/>
                    <a:pt x="2091" y="968"/>
                    <a:pt x="2012" y="968"/>
                  </a:cubicBezTo>
                  <a:lnTo>
                    <a:pt x="1634" y="798"/>
                  </a:lnTo>
                  <a:cubicBezTo>
                    <a:pt x="1464" y="719"/>
                    <a:pt x="1333" y="576"/>
                    <a:pt x="1255" y="419"/>
                  </a:cubicBezTo>
                  <a:lnTo>
                    <a:pt x="1072" y="40"/>
                  </a:lnTo>
                  <a:cubicBezTo>
                    <a:pt x="1065" y="14"/>
                    <a:pt x="1049" y="1"/>
                    <a:pt x="1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0" name="Google Shape;2060;p55"/>
          <p:cNvSpPr/>
          <p:nvPr/>
        </p:nvSpPr>
        <p:spPr>
          <a:xfrm rot="-554260">
            <a:off x="8381372" y="14175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55"/>
          <p:cNvSpPr/>
          <p:nvPr/>
        </p:nvSpPr>
        <p:spPr>
          <a:xfrm rot="-554260">
            <a:off x="5565184" y="47029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55"/>
          <p:cNvSpPr/>
          <p:nvPr/>
        </p:nvSpPr>
        <p:spPr>
          <a:xfrm rot="-554260">
            <a:off x="1061007" y="1308213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55"/>
          <p:cNvSpPr/>
          <p:nvPr/>
        </p:nvSpPr>
        <p:spPr>
          <a:xfrm rot="-554260">
            <a:off x="3644574" y="412177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71" y="-203786"/>
            <a:ext cx="5501882" cy="2978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48;p32"/>
          <p:cNvSpPr txBox="1"/>
          <p:nvPr/>
        </p:nvSpPr>
        <p:spPr>
          <a:xfrm>
            <a:off x="765175" y="1648460"/>
            <a:ext cx="7275195" cy="125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1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9pPr>
          </a:lstStyle>
          <a:p>
            <a:pPr marL="0" indent="0"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 is about the way we do to have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healthy living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32"/>
          <p:cNvGrpSpPr/>
          <p:nvPr/>
        </p:nvGrpSpPr>
        <p:grpSpPr>
          <a:xfrm rot="1310181">
            <a:off x="6642369" y="1852243"/>
            <a:ext cx="2846981" cy="3057944"/>
            <a:chOff x="5723226" y="994516"/>
            <a:chExt cx="2670753" cy="2868657"/>
          </a:xfrm>
        </p:grpSpPr>
        <p:sp>
          <p:nvSpPr>
            <p:cNvPr id="680" name="Google Shape;680;p32"/>
            <p:cNvSpPr/>
            <p:nvPr/>
          </p:nvSpPr>
          <p:spPr>
            <a:xfrm rot="-554324">
              <a:off x="5911703" y="1162218"/>
              <a:ext cx="2293798" cy="2533253"/>
            </a:xfrm>
            <a:custGeom>
              <a:avLst/>
              <a:gdLst/>
              <a:ahLst/>
              <a:cxnLst/>
              <a:rect l="l" t="t" r="r" b="b"/>
              <a:pathLst>
                <a:path w="29916" h="33039" extrusionOk="0">
                  <a:moveTo>
                    <a:pt x="13534" y="1"/>
                  </a:moveTo>
                  <a:cubicBezTo>
                    <a:pt x="6062" y="14"/>
                    <a:pt x="13" y="6062"/>
                    <a:pt x="0" y="13521"/>
                  </a:cubicBezTo>
                  <a:lnTo>
                    <a:pt x="0" y="32059"/>
                  </a:lnTo>
                  <a:cubicBezTo>
                    <a:pt x="0" y="32594"/>
                    <a:pt x="444" y="33038"/>
                    <a:pt x="980" y="33038"/>
                  </a:cubicBezTo>
                  <a:lnTo>
                    <a:pt x="28936" y="33038"/>
                  </a:lnTo>
                  <a:cubicBezTo>
                    <a:pt x="29484" y="33038"/>
                    <a:pt x="29915" y="32594"/>
                    <a:pt x="29915" y="32059"/>
                  </a:cubicBezTo>
                  <a:lnTo>
                    <a:pt x="29915" y="13521"/>
                  </a:lnTo>
                  <a:cubicBezTo>
                    <a:pt x="29915" y="6062"/>
                    <a:pt x="23867" y="1"/>
                    <a:pt x="163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 rot="-554324">
              <a:off x="5981851" y="1238165"/>
              <a:ext cx="2143593" cy="2382971"/>
            </a:xfrm>
            <a:custGeom>
              <a:avLst/>
              <a:gdLst/>
              <a:ahLst/>
              <a:cxnLst/>
              <a:rect l="l" t="t" r="r" b="b"/>
              <a:pathLst>
                <a:path w="27957" h="31079" extrusionOk="0">
                  <a:moveTo>
                    <a:pt x="12555" y="1"/>
                  </a:moveTo>
                  <a:cubicBezTo>
                    <a:pt x="5618" y="1"/>
                    <a:pt x="1" y="5618"/>
                    <a:pt x="1" y="12541"/>
                  </a:cubicBezTo>
                  <a:lnTo>
                    <a:pt x="1" y="31079"/>
                  </a:lnTo>
                  <a:lnTo>
                    <a:pt x="27956" y="31079"/>
                  </a:lnTo>
                  <a:lnTo>
                    <a:pt x="27956" y="12541"/>
                  </a:lnTo>
                  <a:cubicBezTo>
                    <a:pt x="27956" y="5618"/>
                    <a:pt x="22339" y="1"/>
                    <a:pt x="154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 rot="-554324">
              <a:off x="6767046" y="2112745"/>
              <a:ext cx="362671" cy="362594"/>
            </a:xfrm>
            <a:custGeom>
              <a:avLst/>
              <a:gdLst/>
              <a:ahLst/>
              <a:cxnLst/>
              <a:rect l="l" t="t" r="r" b="b"/>
              <a:pathLst>
                <a:path w="4730" h="4729" extrusionOk="0">
                  <a:moveTo>
                    <a:pt x="1" y="0"/>
                  </a:moveTo>
                  <a:lnTo>
                    <a:pt x="1" y="4729"/>
                  </a:lnTo>
                  <a:lnTo>
                    <a:pt x="4730" y="4729"/>
                  </a:lnTo>
                  <a:lnTo>
                    <a:pt x="47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 rot="-554324">
              <a:off x="6798100" y="2143721"/>
              <a:ext cx="300565" cy="300641"/>
            </a:xfrm>
            <a:custGeom>
              <a:avLst/>
              <a:gdLst/>
              <a:ahLst/>
              <a:cxnLst/>
              <a:rect l="l" t="t" r="r" b="b"/>
              <a:pathLst>
                <a:path w="3920" h="3921" extrusionOk="0">
                  <a:moveTo>
                    <a:pt x="3881" y="1"/>
                  </a:moveTo>
                  <a:lnTo>
                    <a:pt x="1" y="40"/>
                  </a:lnTo>
                  <a:lnTo>
                    <a:pt x="40" y="3920"/>
                  </a:lnTo>
                  <a:lnTo>
                    <a:pt x="3920" y="3881"/>
                  </a:lnTo>
                  <a:lnTo>
                    <a:pt x="38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 rot="-554324">
              <a:off x="7141749" y="1585042"/>
              <a:ext cx="707247" cy="781314"/>
            </a:xfrm>
            <a:custGeom>
              <a:avLst/>
              <a:gdLst/>
              <a:ahLst/>
              <a:cxnLst/>
              <a:rect l="l" t="t" r="r" b="b"/>
              <a:pathLst>
                <a:path w="9224" h="10190" extrusionOk="0">
                  <a:moveTo>
                    <a:pt x="0" y="0"/>
                  </a:moveTo>
                  <a:lnTo>
                    <a:pt x="0" y="10190"/>
                  </a:lnTo>
                  <a:lnTo>
                    <a:pt x="9223" y="10190"/>
                  </a:lnTo>
                  <a:lnTo>
                    <a:pt x="9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 rot="-554324">
              <a:off x="7184846" y="1632120"/>
              <a:ext cx="621141" cy="688155"/>
            </a:xfrm>
            <a:custGeom>
              <a:avLst/>
              <a:gdLst/>
              <a:ahLst/>
              <a:cxnLst/>
              <a:rect l="l" t="t" r="r" b="b"/>
              <a:pathLst>
                <a:path w="8101" h="8975" extrusionOk="0">
                  <a:moveTo>
                    <a:pt x="1" y="0"/>
                  </a:moveTo>
                  <a:lnTo>
                    <a:pt x="1" y="8975"/>
                  </a:lnTo>
                  <a:lnTo>
                    <a:pt x="8100" y="8975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 rot="-554324">
              <a:off x="7289050" y="1748280"/>
              <a:ext cx="412740" cy="455831"/>
            </a:xfrm>
            <a:custGeom>
              <a:avLst/>
              <a:gdLst/>
              <a:ahLst/>
              <a:cxnLst/>
              <a:rect l="l" t="t" r="r" b="b"/>
              <a:pathLst>
                <a:path w="5383" h="5945" extrusionOk="0">
                  <a:moveTo>
                    <a:pt x="1" y="1"/>
                  </a:moveTo>
                  <a:lnTo>
                    <a:pt x="1" y="5945"/>
                  </a:lnTo>
                  <a:lnTo>
                    <a:pt x="5383" y="5945"/>
                  </a:lnTo>
                  <a:lnTo>
                    <a:pt x="53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 rot="-554324">
              <a:off x="7087221" y="1642344"/>
              <a:ext cx="43091" cy="49915"/>
            </a:xfrm>
            <a:custGeom>
              <a:avLst/>
              <a:gdLst/>
              <a:ahLst/>
              <a:cxnLst/>
              <a:rect l="l" t="t" r="r" b="b"/>
              <a:pathLst>
                <a:path w="562" h="651" extrusionOk="0">
                  <a:moveTo>
                    <a:pt x="8" y="1"/>
                  </a:moveTo>
                  <a:cubicBezTo>
                    <a:pt x="4" y="1"/>
                    <a:pt x="0" y="4"/>
                    <a:pt x="0" y="10"/>
                  </a:cubicBezTo>
                  <a:cubicBezTo>
                    <a:pt x="0" y="10"/>
                    <a:pt x="0" y="23"/>
                    <a:pt x="0" y="23"/>
                  </a:cubicBezTo>
                  <a:lnTo>
                    <a:pt x="536" y="651"/>
                  </a:lnTo>
                  <a:lnTo>
                    <a:pt x="562" y="651"/>
                  </a:lnTo>
                  <a:cubicBezTo>
                    <a:pt x="562" y="637"/>
                    <a:pt x="562" y="637"/>
                    <a:pt x="562" y="624"/>
                  </a:cubicBezTo>
                  <a:lnTo>
                    <a:pt x="26" y="10"/>
                  </a:lnTo>
                  <a:cubicBezTo>
                    <a:pt x="20" y="4"/>
                    <a:pt x="13" y="1"/>
                    <a:pt x="8" y="1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 rot="-554324">
              <a:off x="7741642" y="1536039"/>
              <a:ext cx="45851" cy="48535"/>
            </a:xfrm>
            <a:custGeom>
              <a:avLst/>
              <a:gdLst/>
              <a:ahLst/>
              <a:cxnLst/>
              <a:rect l="l" t="t" r="r" b="b"/>
              <a:pathLst>
                <a:path w="598" h="633" extrusionOk="0">
                  <a:moveTo>
                    <a:pt x="574" y="0"/>
                  </a:moveTo>
                  <a:cubicBezTo>
                    <a:pt x="570" y="0"/>
                    <a:pt x="566" y="2"/>
                    <a:pt x="562" y="5"/>
                  </a:cubicBezTo>
                  <a:lnTo>
                    <a:pt x="13" y="619"/>
                  </a:lnTo>
                  <a:cubicBezTo>
                    <a:pt x="0" y="619"/>
                    <a:pt x="0" y="632"/>
                    <a:pt x="13" y="632"/>
                  </a:cubicBezTo>
                  <a:lnTo>
                    <a:pt x="26" y="632"/>
                  </a:lnTo>
                  <a:lnTo>
                    <a:pt x="588" y="32"/>
                  </a:lnTo>
                  <a:cubicBezTo>
                    <a:pt x="598" y="12"/>
                    <a:pt x="586" y="0"/>
                    <a:pt x="574" y="0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 rot="-554324">
              <a:off x="7859019" y="2260930"/>
              <a:ext cx="45775" cy="49455"/>
            </a:xfrm>
            <a:custGeom>
              <a:avLst/>
              <a:gdLst/>
              <a:ahLst/>
              <a:cxnLst/>
              <a:rect l="l" t="t" r="r" b="b"/>
              <a:pathLst>
                <a:path w="597" h="645" extrusionOk="0">
                  <a:moveTo>
                    <a:pt x="26" y="0"/>
                  </a:moveTo>
                  <a:cubicBezTo>
                    <a:pt x="13" y="0"/>
                    <a:pt x="0" y="17"/>
                    <a:pt x="21" y="17"/>
                  </a:cubicBezTo>
                  <a:lnTo>
                    <a:pt x="570" y="644"/>
                  </a:lnTo>
                  <a:lnTo>
                    <a:pt x="583" y="644"/>
                  </a:lnTo>
                  <a:cubicBezTo>
                    <a:pt x="583" y="631"/>
                    <a:pt x="583" y="631"/>
                    <a:pt x="583" y="631"/>
                  </a:cubicBezTo>
                  <a:cubicBezTo>
                    <a:pt x="596" y="631"/>
                    <a:pt x="596" y="618"/>
                    <a:pt x="583" y="618"/>
                  </a:cubicBezTo>
                  <a:lnTo>
                    <a:pt x="34" y="4"/>
                  </a:ln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 rot="-554324">
              <a:off x="7204176" y="2367740"/>
              <a:ext cx="45161" cy="49225"/>
            </a:xfrm>
            <a:custGeom>
              <a:avLst/>
              <a:gdLst/>
              <a:ahLst/>
              <a:cxnLst/>
              <a:rect l="l" t="t" r="r" b="b"/>
              <a:pathLst>
                <a:path w="589" h="642" extrusionOk="0">
                  <a:moveTo>
                    <a:pt x="562" y="1"/>
                  </a:moveTo>
                  <a:lnTo>
                    <a:pt x="0" y="615"/>
                  </a:lnTo>
                  <a:cubicBezTo>
                    <a:pt x="0" y="615"/>
                    <a:pt x="0" y="628"/>
                    <a:pt x="0" y="641"/>
                  </a:cubicBezTo>
                  <a:lnTo>
                    <a:pt x="26" y="641"/>
                  </a:lnTo>
                  <a:lnTo>
                    <a:pt x="575" y="27"/>
                  </a:lnTo>
                  <a:cubicBezTo>
                    <a:pt x="588" y="14"/>
                    <a:pt x="588" y="14"/>
                    <a:pt x="575" y="1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2"/>
            <p:cNvSpPr/>
            <p:nvPr/>
          </p:nvSpPr>
          <p:spPr>
            <a:xfrm rot="-554324">
              <a:off x="7319413" y="1783482"/>
              <a:ext cx="304628" cy="131344"/>
            </a:xfrm>
            <a:custGeom>
              <a:avLst/>
              <a:gdLst/>
              <a:ahLst/>
              <a:cxnLst/>
              <a:rect l="l" t="t" r="r" b="b"/>
              <a:pathLst>
                <a:path w="3973" h="1713" extrusionOk="0">
                  <a:moveTo>
                    <a:pt x="1856" y="1"/>
                  </a:moveTo>
                  <a:lnTo>
                    <a:pt x="1" y="1712"/>
                  </a:lnTo>
                  <a:lnTo>
                    <a:pt x="3972" y="954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2"/>
            <p:cNvSpPr/>
            <p:nvPr/>
          </p:nvSpPr>
          <p:spPr>
            <a:xfrm rot="-554324">
              <a:off x="7417727" y="1985884"/>
              <a:ext cx="254483" cy="153273"/>
            </a:xfrm>
            <a:custGeom>
              <a:avLst/>
              <a:gdLst/>
              <a:ahLst/>
              <a:cxnLst/>
              <a:rect l="l" t="t" r="r" b="b"/>
              <a:pathLst>
                <a:path w="3319" h="1999" extrusionOk="0">
                  <a:moveTo>
                    <a:pt x="3123" y="92"/>
                  </a:moveTo>
                  <a:lnTo>
                    <a:pt x="3267" y="1921"/>
                  </a:lnTo>
                  <a:lnTo>
                    <a:pt x="158" y="954"/>
                  </a:lnTo>
                  <a:lnTo>
                    <a:pt x="3123" y="92"/>
                  </a:lnTo>
                  <a:close/>
                  <a:moveTo>
                    <a:pt x="3136" y="0"/>
                  </a:moveTo>
                  <a:lnTo>
                    <a:pt x="27" y="915"/>
                  </a:lnTo>
                  <a:cubicBezTo>
                    <a:pt x="14" y="928"/>
                    <a:pt x="1" y="941"/>
                    <a:pt x="1" y="954"/>
                  </a:cubicBezTo>
                  <a:cubicBezTo>
                    <a:pt x="1" y="967"/>
                    <a:pt x="1" y="980"/>
                    <a:pt x="27" y="980"/>
                  </a:cubicBezTo>
                  <a:lnTo>
                    <a:pt x="3293" y="1999"/>
                  </a:lnTo>
                  <a:lnTo>
                    <a:pt x="3306" y="1999"/>
                  </a:lnTo>
                  <a:cubicBezTo>
                    <a:pt x="3306" y="1999"/>
                    <a:pt x="3306" y="1999"/>
                    <a:pt x="3319" y="1986"/>
                  </a:cubicBezTo>
                  <a:cubicBezTo>
                    <a:pt x="3319" y="1986"/>
                    <a:pt x="3319" y="1973"/>
                    <a:pt x="3319" y="1960"/>
                  </a:cubicBezTo>
                  <a:lnTo>
                    <a:pt x="3188" y="26"/>
                  </a:lnTo>
                  <a:cubicBezTo>
                    <a:pt x="3188" y="13"/>
                    <a:pt x="3175" y="13"/>
                    <a:pt x="3175" y="0"/>
                  </a:cubicBez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 rot="-554324">
              <a:off x="7312482" y="1959423"/>
              <a:ext cx="192377" cy="164620"/>
            </a:xfrm>
            <a:custGeom>
              <a:avLst/>
              <a:gdLst/>
              <a:ahLst/>
              <a:cxnLst/>
              <a:rect l="l" t="t" r="r" b="b"/>
              <a:pathLst>
                <a:path w="2509" h="2147" extrusionOk="0">
                  <a:moveTo>
                    <a:pt x="1437" y="0"/>
                  </a:moveTo>
                  <a:cubicBezTo>
                    <a:pt x="484" y="0"/>
                    <a:pt x="0" y="1150"/>
                    <a:pt x="680" y="1829"/>
                  </a:cubicBezTo>
                  <a:cubicBezTo>
                    <a:pt x="899" y="2049"/>
                    <a:pt x="1168" y="2147"/>
                    <a:pt x="1431" y="2147"/>
                  </a:cubicBezTo>
                  <a:cubicBezTo>
                    <a:pt x="1982" y="2147"/>
                    <a:pt x="2509" y="1717"/>
                    <a:pt x="2509" y="1071"/>
                  </a:cubicBezTo>
                  <a:cubicBezTo>
                    <a:pt x="2509" y="470"/>
                    <a:pt x="2025" y="0"/>
                    <a:pt x="1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 rot="-554324">
              <a:off x="7458632" y="1812779"/>
              <a:ext cx="103741" cy="147369"/>
            </a:xfrm>
            <a:custGeom>
              <a:avLst/>
              <a:gdLst/>
              <a:ahLst/>
              <a:cxnLst/>
              <a:rect l="l" t="t" r="r" b="b"/>
              <a:pathLst>
                <a:path w="1353" h="1922" extrusionOk="0">
                  <a:moveTo>
                    <a:pt x="55" y="0"/>
                  </a:moveTo>
                  <a:cubicBezTo>
                    <a:pt x="32" y="0"/>
                    <a:pt x="1" y="34"/>
                    <a:pt x="20" y="53"/>
                  </a:cubicBezTo>
                  <a:lnTo>
                    <a:pt x="1287" y="1908"/>
                  </a:lnTo>
                  <a:cubicBezTo>
                    <a:pt x="1301" y="1921"/>
                    <a:pt x="1314" y="1921"/>
                    <a:pt x="1314" y="1921"/>
                  </a:cubicBezTo>
                  <a:lnTo>
                    <a:pt x="1340" y="1921"/>
                  </a:lnTo>
                  <a:cubicBezTo>
                    <a:pt x="1353" y="1908"/>
                    <a:pt x="1353" y="1882"/>
                    <a:pt x="1340" y="1869"/>
                  </a:cubicBezTo>
                  <a:lnTo>
                    <a:pt x="73" y="14"/>
                  </a:lnTo>
                  <a:cubicBezTo>
                    <a:pt x="69" y="4"/>
                    <a:pt x="62" y="0"/>
                    <a:pt x="55" y="0"/>
                  </a:cubicBez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 rot="-554324">
              <a:off x="7439279" y="1840588"/>
              <a:ext cx="103281" cy="147062"/>
            </a:xfrm>
            <a:custGeom>
              <a:avLst/>
              <a:gdLst/>
              <a:ahLst/>
              <a:cxnLst/>
              <a:rect l="l" t="t" r="r" b="b"/>
              <a:pathLst>
                <a:path w="1347" h="1918" extrusionOk="0">
                  <a:moveTo>
                    <a:pt x="46" y="1"/>
                  </a:moveTo>
                  <a:cubicBezTo>
                    <a:pt x="40" y="1"/>
                    <a:pt x="33" y="4"/>
                    <a:pt x="27" y="11"/>
                  </a:cubicBezTo>
                  <a:cubicBezTo>
                    <a:pt x="1" y="24"/>
                    <a:pt x="1" y="37"/>
                    <a:pt x="14" y="50"/>
                  </a:cubicBezTo>
                  <a:lnTo>
                    <a:pt x="1281" y="1905"/>
                  </a:lnTo>
                  <a:cubicBezTo>
                    <a:pt x="1281" y="1918"/>
                    <a:pt x="1294" y="1918"/>
                    <a:pt x="1307" y="1918"/>
                  </a:cubicBezTo>
                  <a:lnTo>
                    <a:pt x="1333" y="1918"/>
                  </a:lnTo>
                  <a:cubicBezTo>
                    <a:pt x="1346" y="1905"/>
                    <a:pt x="1346" y="1879"/>
                    <a:pt x="1333" y="1866"/>
                  </a:cubicBezTo>
                  <a:lnTo>
                    <a:pt x="66" y="11"/>
                  </a:lnTo>
                  <a:cubicBezTo>
                    <a:pt x="60" y="4"/>
                    <a:pt x="53" y="1"/>
                    <a:pt x="46" y="1"/>
                  </a:cubicBez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554324">
              <a:off x="7458632" y="1812779"/>
              <a:ext cx="103741" cy="147369"/>
            </a:xfrm>
            <a:custGeom>
              <a:avLst/>
              <a:gdLst/>
              <a:ahLst/>
              <a:cxnLst/>
              <a:rect l="l" t="t" r="r" b="b"/>
              <a:pathLst>
                <a:path w="1353" h="1922" extrusionOk="0">
                  <a:moveTo>
                    <a:pt x="55" y="0"/>
                  </a:moveTo>
                  <a:cubicBezTo>
                    <a:pt x="32" y="0"/>
                    <a:pt x="1" y="34"/>
                    <a:pt x="20" y="53"/>
                  </a:cubicBezTo>
                  <a:lnTo>
                    <a:pt x="1287" y="1908"/>
                  </a:lnTo>
                  <a:cubicBezTo>
                    <a:pt x="1301" y="1921"/>
                    <a:pt x="1314" y="1921"/>
                    <a:pt x="1314" y="1921"/>
                  </a:cubicBezTo>
                  <a:lnTo>
                    <a:pt x="1340" y="1921"/>
                  </a:lnTo>
                  <a:cubicBezTo>
                    <a:pt x="1353" y="1908"/>
                    <a:pt x="1353" y="1882"/>
                    <a:pt x="1340" y="1869"/>
                  </a:cubicBezTo>
                  <a:lnTo>
                    <a:pt x="73" y="14"/>
                  </a:lnTo>
                  <a:cubicBezTo>
                    <a:pt x="69" y="4"/>
                    <a:pt x="62" y="0"/>
                    <a:pt x="55" y="0"/>
                  </a:cubicBez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 rot="-554324">
              <a:off x="7478752" y="1785051"/>
              <a:ext cx="104508" cy="147369"/>
            </a:xfrm>
            <a:custGeom>
              <a:avLst/>
              <a:gdLst/>
              <a:ahLst/>
              <a:cxnLst/>
              <a:rect l="l" t="t" r="r" b="b"/>
              <a:pathLst>
                <a:path w="1363" h="1922" extrusionOk="0">
                  <a:moveTo>
                    <a:pt x="62" y="1"/>
                  </a:moveTo>
                  <a:cubicBezTo>
                    <a:pt x="37" y="1"/>
                    <a:pt x="1" y="34"/>
                    <a:pt x="30" y="54"/>
                  </a:cubicBezTo>
                  <a:lnTo>
                    <a:pt x="1297" y="1909"/>
                  </a:lnTo>
                  <a:cubicBezTo>
                    <a:pt x="1297" y="1909"/>
                    <a:pt x="1310" y="1922"/>
                    <a:pt x="1323" y="1922"/>
                  </a:cubicBezTo>
                  <a:cubicBezTo>
                    <a:pt x="1323" y="1922"/>
                    <a:pt x="1336" y="1922"/>
                    <a:pt x="1336" y="1909"/>
                  </a:cubicBezTo>
                  <a:cubicBezTo>
                    <a:pt x="1349" y="1896"/>
                    <a:pt x="1362" y="1883"/>
                    <a:pt x="1349" y="1870"/>
                  </a:cubicBezTo>
                  <a:lnTo>
                    <a:pt x="82" y="15"/>
                  </a:lnTo>
                  <a:cubicBezTo>
                    <a:pt x="79" y="5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554324">
              <a:off x="6698858" y="1693550"/>
              <a:ext cx="362671" cy="362671"/>
            </a:xfrm>
            <a:custGeom>
              <a:avLst/>
              <a:gdLst/>
              <a:ahLst/>
              <a:cxnLst/>
              <a:rect l="l" t="t" r="r" b="b"/>
              <a:pathLst>
                <a:path w="4730" h="4730" extrusionOk="0">
                  <a:moveTo>
                    <a:pt x="1" y="0"/>
                  </a:moveTo>
                  <a:lnTo>
                    <a:pt x="1" y="4729"/>
                  </a:lnTo>
                  <a:lnTo>
                    <a:pt x="4730" y="4729"/>
                  </a:lnTo>
                  <a:lnTo>
                    <a:pt x="47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2"/>
            <p:cNvSpPr/>
            <p:nvPr/>
          </p:nvSpPr>
          <p:spPr>
            <a:xfrm rot="-554324">
              <a:off x="6744941" y="1739631"/>
              <a:ext cx="270508" cy="270508"/>
            </a:xfrm>
            <a:custGeom>
              <a:avLst/>
              <a:gdLst/>
              <a:ahLst/>
              <a:cxnLst/>
              <a:rect l="l" t="t" r="r" b="b"/>
              <a:pathLst>
                <a:path w="3528" h="3528" extrusionOk="0">
                  <a:moveTo>
                    <a:pt x="1" y="0"/>
                  </a:moveTo>
                  <a:lnTo>
                    <a:pt x="1" y="3527"/>
                  </a:lnTo>
                  <a:lnTo>
                    <a:pt x="3528" y="3527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2"/>
            <p:cNvSpPr/>
            <p:nvPr/>
          </p:nvSpPr>
          <p:spPr>
            <a:xfrm rot="-554324">
              <a:off x="6735936" y="1740358"/>
              <a:ext cx="270508" cy="158333"/>
            </a:xfrm>
            <a:custGeom>
              <a:avLst/>
              <a:gdLst/>
              <a:ahLst/>
              <a:cxnLst/>
              <a:rect l="l" t="t" r="r" b="b"/>
              <a:pathLst>
                <a:path w="3528" h="2065" extrusionOk="0">
                  <a:moveTo>
                    <a:pt x="1" y="0"/>
                  </a:moveTo>
                  <a:lnTo>
                    <a:pt x="1" y="2012"/>
                  </a:lnTo>
                  <a:cubicBezTo>
                    <a:pt x="70" y="2047"/>
                    <a:pt x="149" y="2064"/>
                    <a:pt x="226" y="2064"/>
                  </a:cubicBezTo>
                  <a:cubicBezTo>
                    <a:pt x="380" y="2064"/>
                    <a:pt x="528" y="1994"/>
                    <a:pt x="589" y="1855"/>
                  </a:cubicBezTo>
                  <a:cubicBezTo>
                    <a:pt x="615" y="1737"/>
                    <a:pt x="641" y="1633"/>
                    <a:pt x="641" y="1528"/>
                  </a:cubicBezTo>
                  <a:cubicBezTo>
                    <a:pt x="713" y="1303"/>
                    <a:pt x="910" y="1171"/>
                    <a:pt x="1119" y="1171"/>
                  </a:cubicBezTo>
                  <a:cubicBezTo>
                    <a:pt x="1213" y="1171"/>
                    <a:pt x="1309" y="1198"/>
                    <a:pt x="1398" y="1254"/>
                  </a:cubicBezTo>
                  <a:cubicBezTo>
                    <a:pt x="1477" y="1306"/>
                    <a:pt x="1542" y="1398"/>
                    <a:pt x="1621" y="1476"/>
                  </a:cubicBezTo>
                  <a:cubicBezTo>
                    <a:pt x="1783" y="1608"/>
                    <a:pt x="1984" y="1677"/>
                    <a:pt x="2188" y="1677"/>
                  </a:cubicBezTo>
                  <a:cubicBezTo>
                    <a:pt x="2247" y="1677"/>
                    <a:pt x="2306" y="1671"/>
                    <a:pt x="2365" y="1659"/>
                  </a:cubicBezTo>
                  <a:cubicBezTo>
                    <a:pt x="2626" y="1594"/>
                    <a:pt x="2875" y="1476"/>
                    <a:pt x="3084" y="1306"/>
                  </a:cubicBezTo>
                  <a:cubicBezTo>
                    <a:pt x="3253" y="1202"/>
                    <a:pt x="3397" y="1071"/>
                    <a:pt x="3528" y="928"/>
                  </a:cubicBezTo>
                  <a:lnTo>
                    <a:pt x="3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2"/>
            <p:cNvSpPr/>
            <p:nvPr/>
          </p:nvSpPr>
          <p:spPr>
            <a:xfrm rot="-554324">
              <a:off x="6755315" y="1867991"/>
              <a:ext cx="270508" cy="141311"/>
            </a:xfrm>
            <a:custGeom>
              <a:avLst/>
              <a:gdLst/>
              <a:ahLst/>
              <a:cxnLst/>
              <a:rect l="l" t="t" r="r" b="b"/>
              <a:pathLst>
                <a:path w="3528" h="1843" extrusionOk="0">
                  <a:moveTo>
                    <a:pt x="3319" y="0"/>
                  </a:moveTo>
                  <a:cubicBezTo>
                    <a:pt x="2992" y="13"/>
                    <a:pt x="2679" y="92"/>
                    <a:pt x="2391" y="248"/>
                  </a:cubicBezTo>
                  <a:cubicBezTo>
                    <a:pt x="2274" y="301"/>
                    <a:pt x="2169" y="392"/>
                    <a:pt x="2104" y="510"/>
                  </a:cubicBezTo>
                  <a:cubicBezTo>
                    <a:pt x="2025" y="719"/>
                    <a:pt x="2156" y="941"/>
                    <a:pt x="2156" y="1163"/>
                  </a:cubicBezTo>
                  <a:cubicBezTo>
                    <a:pt x="2143" y="1476"/>
                    <a:pt x="1908" y="1738"/>
                    <a:pt x="1594" y="1816"/>
                  </a:cubicBezTo>
                  <a:cubicBezTo>
                    <a:pt x="1536" y="1826"/>
                    <a:pt x="1477" y="1831"/>
                    <a:pt x="1419" y="1831"/>
                  </a:cubicBezTo>
                  <a:cubicBezTo>
                    <a:pt x="1166" y="1831"/>
                    <a:pt x="921" y="1740"/>
                    <a:pt x="719" y="1581"/>
                  </a:cubicBezTo>
                  <a:cubicBezTo>
                    <a:pt x="615" y="1476"/>
                    <a:pt x="484" y="1385"/>
                    <a:pt x="366" y="1294"/>
                  </a:cubicBezTo>
                  <a:cubicBezTo>
                    <a:pt x="249" y="1241"/>
                    <a:pt x="131" y="1215"/>
                    <a:pt x="1" y="1215"/>
                  </a:cubicBezTo>
                  <a:lnTo>
                    <a:pt x="1" y="1842"/>
                  </a:lnTo>
                  <a:lnTo>
                    <a:pt x="3528" y="1842"/>
                  </a:lnTo>
                  <a:lnTo>
                    <a:pt x="3528" y="13"/>
                  </a:lnTo>
                  <a:cubicBezTo>
                    <a:pt x="3449" y="0"/>
                    <a:pt x="3384" y="0"/>
                    <a:pt x="3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2"/>
            <p:cNvSpPr/>
            <p:nvPr/>
          </p:nvSpPr>
          <p:spPr>
            <a:xfrm rot="-554324">
              <a:off x="6855351" y="1786542"/>
              <a:ext cx="135331" cy="135331"/>
            </a:xfrm>
            <a:custGeom>
              <a:avLst/>
              <a:gdLst/>
              <a:ahLst/>
              <a:cxnLst/>
              <a:rect l="l" t="t" r="r" b="b"/>
              <a:pathLst>
                <a:path w="1765" h="1765" extrusionOk="0">
                  <a:moveTo>
                    <a:pt x="889" y="0"/>
                  </a:moveTo>
                  <a:cubicBezTo>
                    <a:pt x="393" y="0"/>
                    <a:pt x="1" y="392"/>
                    <a:pt x="1" y="889"/>
                  </a:cubicBezTo>
                  <a:cubicBezTo>
                    <a:pt x="1" y="1372"/>
                    <a:pt x="393" y="1764"/>
                    <a:pt x="889" y="1764"/>
                  </a:cubicBezTo>
                  <a:cubicBezTo>
                    <a:pt x="1372" y="1764"/>
                    <a:pt x="1764" y="1372"/>
                    <a:pt x="1764" y="889"/>
                  </a:cubicBezTo>
                  <a:cubicBezTo>
                    <a:pt x="1764" y="392"/>
                    <a:pt x="1372" y="0"/>
                    <a:pt x="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2"/>
            <p:cNvSpPr/>
            <p:nvPr/>
          </p:nvSpPr>
          <p:spPr>
            <a:xfrm rot="-554324">
              <a:off x="6855787" y="2208621"/>
              <a:ext cx="87256" cy="98834"/>
            </a:xfrm>
            <a:custGeom>
              <a:avLst/>
              <a:gdLst/>
              <a:ahLst/>
              <a:cxnLst/>
              <a:rect l="l" t="t" r="r" b="b"/>
              <a:pathLst>
                <a:path w="1138" h="1289" extrusionOk="0">
                  <a:moveTo>
                    <a:pt x="584" y="0"/>
                  </a:moveTo>
                  <a:cubicBezTo>
                    <a:pt x="544" y="0"/>
                    <a:pt x="502" y="15"/>
                    <a:pt x="458" y="48"/>
                  </a:cubicBezTo>
                  <a:cubicBezTo>
                    <a:pt x="1" y="388"/>
                    <a:pt x="1137" y="1289"/>
                    <a:pt x="1137" y="1289"/>
                  </a:cubicBezTo>
                  <a:cubicBezTo>
                    <a:pt x="1137" y="1289"/>
                    <a:pt x="95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2"/>
            <p:cNvSpPr/>
            <p:nvPr/>
          </p:nvSpPr>
          <p:spPr>
            <a:xfrm rot="-554324">
              <a:off x="6951263" y="2284812"/>
              <a:ext cx="90246" cy="97147"/>
            </a:xfrm>
            <a:custGeom>
              <a:avLst/>
              <a:gdLst/>
              <a:ahLst/>
              <a:cxnLst/>
              <a:rect l="l" t="t" r="r" b="b"/>
              <a:pathLst>
                <a:path w="1177" h="1267" extrusionOk="0">
                  <a:moveTo>
                    <a:pt x="1" y="0"/>
                  </a:moveTo>
                  <a:cubicBezTo>
                    <a:pt x="1" y="0"/>
                    <a:pt x="233" y="1267"/>
                    <a:pt x="603" y="1267"/>
                  </a:cubicBezTo>
                  <a:cubicBezTo>
                    <a:pt x="644" y="1267"/>
                    <a:pt x="688" y="1251"/>
                    <a:pt x="733" y="1215"/>
                  </a:cubicBezTo>
                  <a:cubicBezTo>
                    <a:pt x="1177" y="86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2"/>
            <p:cNvSpPr/>
            <p:nvPr/>
          </p:nvSpPr>
          <p:spPr>
            <a:xfrm rot="-554324">
              <a:off x="6926249" y="2191510"/>
              <a:ext cx="86489" cy="104508"/>
            </a:xfrm>
            <a:custGeom>
              <a:avLst/>
              <a:gdLst/>
              <a:ahLst/>
              <a:cxnLst/>
              <a:rect l="l" t="t" r="r" b="b"/>
              <a:pathLst>
                <a:path w="1128" h="1363" extrusionOk="0">
                  <a:moveTo>
                    <a:pt x="503" y="0"/>
                  </a:moveTo>
                  <a:cubicBezTo>
                    <a:pt x="1" y="0"/>
                    <a:pt x="148" y="1363"/>
                    <a:pt x="148" y="1363"/>
                  </a:cubicBezTo>
                  <a:cubicBezTo>
                    <a:pt x="148" y="1363"/>
                    <a:pt x="1128" y="83"/>
                    <a:pt x="553" y="4"/>
                  </a:cubicBezTo>
                  <a:cubicBezTo>
                    <a:pt x="536" y="1"/>
                    <a:pt x="519" y="0"/>
                    <a:pt x="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2"/>
            <p:cNvSpPr/>
            <p:nvPr/>
          </p:nvSpPr>
          <p:spPr>
            <a:xfrm rot="-554324">
              <a:off x="6885418" y="2293951"/>
              <a:ext cx="85416" cy="105428"/>
            </a:xfrm>
            <a:custGeom>
              <a:avLst/>
              <a:gdLst/>
              <a:ahLst/>
              <a:cxnLst/>
              <a:rect l="l" t="t" r="r" b="b"/>
              <a:pathLst>
                <a:path w="1114" h="1375" extrusionOk="0">
                  <a:moveTo>
                    <a:pt x="928" y="0"/>
                  </a:moveTo>
                  <a:cubicBezTo>
                    <a:pt x="928" y="0"/>
                    <a:pt x="1" y="1307"/>
                    <a:pt x="562" y="1372"/>
                  </a:cubicBezTo>
                  <a:cubicBezTo>
                    <a:pt x="577" y="1374"/>
                    <a:pt x="591" y="1375"/>
                    <a:pt x="605" y="1375"/>
                  </a:cubicBezTo>
                  <a:cubicBezTo>
                    <a:pt x="1114" y="1375"/>
                    <a:pt x="928" y="0"/>
                    <a:pt x="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2"/>
            <p:cNvSpPr/>
            <p:nvPr/>
          </p:nvSpPr>
          <p:spPr>
            <a:xfrm rot="-554324">
              <a:off x="6938283" y="2228610"/>
              <a:ext cx="121299" cy="59883"/>
            </a:xfrm>
            <a:custGeom>
              <a:avLst/>
              <a:gdLst/>
              <a:ahLst/>
              <a:cxnLst/>
              <a:rect l="l" t="t" r="r" b="b"/>
              <a:pathLst>
                <a:path w="1582" h="781" extrusionOk="0">
                  <a:moveTo>
                    <a:pt x="1042" y="0"/>
                  </a:moveTo>
                  <a:cubicBezTo>
                    <a:pt x="638" y="0"/>
                    <a:pt x="1" y="781"/>
                    <a:pt x="1" y="781"/>
                  </a:cubicBezTo>
                  <a:cubicBezTo>
                    <a:pt x="1" y="781"/>
                    <a:pt x="1582" y="572"/>
                    <a:pt x="1255" y="114"/>
                  </a:cubicBezTo>
                  <a:cubicBezTo>
                    <a:pt x="1199" y="34"/>
                    <a:pt x="1125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 rot="-554324">
              <a:off x="6836562" y="2300717"/>
              <a:ext cx="121299" cy="62336"/>
            </a:xfrm>
            <a:custGeom>
              <a:avLst/>
              <a:gdLst/>
              <a:ahLst/>
              <a:cxnLst/>
              <a:rect l="l" t="t" r="r" b="b"/>
              <a:pathLst>
                <a:path w="1582" h="813" extrusionOk="0">
                  <a:moveTo>
                    <a:pt x="1581" y="0"/>
                  </a:moveTo>
                  <a:cubicBezTo>
                    <a:pt x="1581" y="0"/>
                    <a:pt x="1" y="249"/>
                    <a:pt x="340" y="706"/>
                  </a:cubicBezTo>
                  <a:cubicBezTo>
                    <a:pt x="398" y="781"/>
                    <a:pt x="471" y="812"/>
                    <a:pt x="551" y="812"/>
                  </a:cubicBezTo>
                  <a:cubicBezTo>
                    <a:pt x="961" y="812"/>
                    <a:pt x="1581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 rot="-554324">
              <a:off x="6946091" y="2283443"/>
              <a:ext cx="109568" cy="47155"/>
            </a:xfrm>
            <a:custGeom>
              <a:avLst/>
              <a:gdLst/>
              <a:ahLst/>
              <a:cxnLst/>
              <a:rect l="l" t="t" r="r" b="b"/>
              <a:pathLst>
                <a:path w="1429" h="615" extrusionOk="0">
                  <a:moveTo>
                    <a:pt x="386" y="1"/>
                  </a:moveTo>
                  <a:cubicBezTo>
                    <a:pt x="169" y="1"/>
                    <a:pt x="1" y="17"/>
                    <a:pt x="1" y="17"/>
                  </a:cubicBezTo>
                  <a:cubicBezTo>
                    <a:pt x="1" y="17"/>
                    <a:pt x="763" y="615"/>
                    <a:pt x="1148" y="615"/>
                  </a:cubicBezTo>
                  <a:cubicBezTo>
                    <a:pt x="1259" y="615"/>
                    <a:pt x="1339" y="565"/>
                    <a:pt x="1360" y="435"/>
                  </a:cubicBezTo>
                  <a:cubicBezTo>
                    <a:pt x="1429" y="64"/>
                    <a:pt x="812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 rot="-554324">
              <a:off x="6842207" y="2260386"/>
              <a:ext cx="108801" cy="45315"/>
            </a:xfrm>
            <a:custGeom>
              <a:avLst/>
              <a:gdLst/>
              <a:ahLst/>
              <a:cxnLst/>
              <a:rect l="l" t="t" r="r" b="b"/>
              <a:pathLst>
                <a:path w="1419" h="591" extrusionOk="0">
                  <a:moveTo>
                    <a:pt x="263" y="1"/>
                  </a:moveTo>
                  <a:cubicBezTo>
                    <a:pt x="147" y="1"/>
                    <a:pt x="65" y="51"/>
                    <a:pt x="47" y="180"/>
                  </a:cubicBezTo>
                  <a:cubicBezTo>
                    <a:pt x="0" y="521"/>
                    <a:pt x="494" y="591"/>
                    <a:pt x="902" y="591"/>
                  </a:cubicBezTo>
                  <a:cubicBezTo>
                    <a:pt x="1180" y="591"/>
                    <a:pt x="1419" y="559"/>
                    <a:pt x="1419" y="559"/>
                  </a:cubicBezTo>
                  <a:cubicBezTo>
                    <a:pt x="1419" y="559"/>
                    <a:pt x="652" y="1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 rot="-554324">
              <a:off x="6925098" y="2278016"/>
              <a:ext cx="45391" cy="35270"/>
            </a:xfrm>
            <a:custGeom>
              <a:avLst/>
              <a:gdLst/>
              <a:ahLst/>
              <a:cxnLst/>
              <a:rect l="l" t="t" r="r" b="b"/>
              <a:pathLst>
                <a:path w="592" h="460" extrusionOk="0">
                  <a:moveTo>
                    <a:pt x="291" y="1"/>
                  </a:moveTo>
                  <a:cubicBezTo>
                    <a:pt x="144" y="1"/>
                    <a:pt x="0" y="149"/>
                    <a:pt x="72" y="328"/>
                  </a:cubicBezTo>
                  <a:cubicBezTo>
                    <a:pt x="114" y="421"/>
                    <a:pt x="189" y="459"/>
                    <a:pt x="266" y="459"/>
                  </a:cubicBezTo>
                  <a:cubicBezTo>
                    <a:pt x="426" y="459"/>
                    <a:pt x="592" y="292"/>
                    <a:pt x="477" y="106"/>
                  </a:cubicBezTo>
                  <a:cubicBezTo>
                    <a:pt x="428" y="32"/>
                    <a:pt x="359" y="1"/>
                    <a:pt x="291" y="1"/>
                  </a:cubicBezTo>
                  <a:close/>
                </a:path>
              </a:pathLst>
            </a:custGeom>
            <a:solidFill>
              <a:srgbClr val="F5E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 rot="-554324">
              <a:off x="6024776" y="1875231"/>
              <a:ext cx="677190" cy="544773"/>
            </a:xfrm>
            <a:custGeom>
              <a:avLst/>
              <a:gdLst/>
              <a:ahLst/>
              <a:cxnLst/>
              <a:rect l="l" t="t" r="r" b="b"/>
              <a:pathLst>
                <a:path w="8832" h="7105" extrusionOk="0">
                  <a:moveTo>
                    <a:pt x="4534" y="0"/>
                  </a:moveTo>
                  <a:cubicBezTo>
                    <a:pt x="654" y="0"/>
                    <a:pt x="40" y="5199"/>
                    <a:pt x="14" y="5487"/>
                  </a:cubicBezTo>
                  <a:lnTo>
                    <a:pt x="1" y="5500"/>
                  </a:lnTo>
                  <a:cubicBezTo>
                    <a:pt x="1" y="5500"/>
                    <a:pt x="382" y="7098"/>
                    <a:pt x="1025" y="7098"/>
                  </a:cubicBezTo>
                  <a:cubicBezTo>
                    <a:pt x="1045" y="7098"/>
                    <a:pt x="1065" y="7097"/>
                    <a:pt x="1085" y="7094"/>
                  </a:cubicBezTo>
                  <a:cubicBezTo>
                    <a:pt x="1764" y="6989"/>
                    <a:pt x="1921" y="5500"/>
                    <a:pt x="1921" y="5500"/>
                  </a:cubicBezTo>
                  <a:lnTo>
                    <a:pt x="1921" y="5500"/>
                  </a:lnTo>
                  <a:cubicBezTo>
                    <a:pt x="1921" y="5500"/>
                    <a:pt x="1895" y="7094"/>
                    <a:pt x="2686" y="7094"/>
                  </a:cubicBezTo>
                  <a:cubicBezTo>
                    <a:pt x="2692" y="7094"/>
                    <a:pt x="2698" y="7094"/>
                    <a:pt x="2705" y="7094"/>
                  </a:cubicBezTo>
                  <a:cubicBezTo>
                    <a:pt x="3397" y="7054"/>
                    <a:pt x="3593" y="5840"/>
                    <a:pt x="3632" y="5487"/>
                  </a:cubicBezTo>
                  <a:lnTo>
                    <a:pt x="3645" y="5487"/>
                  </a:lnTo>
                  <a:cubicBezTo>
                    <a:pt x="3658" y="5826"/>
                    <a:pt x="3724" y="6950"/>
                    <a:pt x="4390" y="6950"/>
                  </a:cubicBezTo>
                  <a:cubicBezTo>
                    <a:pt x="5017" y="6950"/>
                    <a:pt x="5226" y="5905"/>
                    <a:pt x="5278" y="5513"/>
                  </a:cubicBezTo>
                  <a:lnTo>
                    <a:pt x="5304" y="5513"/>
                  </a:lnTo>
                  <a:cubicBezTo>
                    <a:pt x="5354" y="5922"/>
                    <a:pt x="5521" y="7105"/>
                    <a:pt x="6139" y="7105"/>
                  </a:cubicBezTo>
                  <a:cubicBezTo>
                    <a:pt x="6173" y="7105"/>
                    <a:pt x="6208" y="7101"/>
                    <a:pt x="6245" y="7094"/>
                  </a:cubicBezTo>
                  <a:cubicBezTo>
                    <a:pt x="6859" y="6963"/>
                    <a:pt x="7055" y="5931"/>
                    <a:pt x="7107" y="5435"/>
                  </a:cubicBezTo>
                  <a:lnTo>
                    <a:pt x="7146" y="5435"/>
                  </a:lnTo>
                  <a:cubicBezTo>
                    <a:pt x="7285" y="5939"/>
                    <a:pt x="7679" y="6954"/>
                    <a:pt x="8141" y="6954"/>
                  </a:cubicBezTo>
                  <a:cubicBezTo>
                    <a:pt x="8158" y="6954"/>
                    <a:pt x="8175" y="6953"/>
                    <a:pt x="8191" y="6950"/>
                  </a:cubicBezTo>
                  <a:cubicBezTo>
                    <a:pt x="8832" y="6845"/>
                    <a:pt x="8832" y="5382"/>
                    <a:pt x="8832" y="5382"/>
                  </a:cubicBezTo>
                  <a:cubicBezTo>
                    <a:pt x="8832" y="5382"/>
                    <a:pt x="8531" y="0"/>
                    <a:pt x="4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 rot="-554324">
              <a:off x="6045128" y="2284018"/>
              <a:ext cx="683171" cy="14108"/>
            </a:xfrm>
            <a:custGeom>
              <a:avLst/>
              <a:gdLst/>
              <a:ahLst/>
              <a:cxnLst/>
              <a:rect l="l" t="t" r="r" b="b"/>
              <a:pathLst>
                <a:path w="8910" h="184" extrusionOk="0">
                  <a:moveTo>
                    <a:pt x="8871" y="0"/>
                  </a:moveTo>
                  <a:lnTo>
                    <a:pt x="40" y="105"/>
                  </a:lnTo>
                  <a:cubicBezTo>
                    <a:pt x="14" y="105"/>
                    <a:pt x="1" y="118"/>
                    <a:pt x="1" y="144"/>
                  </a:cubicBezTo>
                  <a:cubicBezTo>
                    <a:pt x="1" y="170"/>
                    <a:pt x="14" y="183"/>
                    <a:pt x="40" y="183"/>
                  </a:cubicBezTo>
                  <a:lnTo>
                    <a:pt x="8871" y="79"/>
                  </a:lnTo>
                  <a:cubicBezTo>
                    <a:pt x="8897" y="79"/>
                    <a:pt x="8910" y="52"/>
                    <a:pt x="8910" y="39"/>
                  </a:cubicBezTo>
                  <a:cubicBezTo>
                    <a:pt x="8910" y="13"/>
                    <a:pt x="8897" y="0"/>
                    <a:pt x="8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 rot="-554324">
              <a:off x="6160322" y="1887790"/>
              <a:ext cx="195444" cy="428534"/>
            </a:xfrm>
            <a:custGeom>
              <a:avLst/>
              <a:gdLst/>
              <a:ahLst/>
              <a:cxnLst/>
              <a:rect l="l" t="t" r="r" b="b"/>
              <a:pathLst>
                <a:path w="2549" h="5589" extrusionOk="0">
                  <a:moveTo>
                    <a:pt x="2509" y="0"/>
                  </a:moveTo>
                  <a:cubicBezTo>
                    <a:pt x="2499" y="0"/>
                    <a:pt x="2489" y="3"/>
                    <a:pt x="2483" y="10"/>
                  </a:cubicBezTo>
                  <a:cubicBezTo>
                    <a:pt x="889" y="1551"/>
                    <a:pt x="1" y="3511"/>
                    <a:pt x="1" y="5523"/>
                  </a:cubicBezTo>
                  <a:lnTo>
                    <a:pt x="1" y="5549"/>
                  </a:lnTo>
                  <a:cubicBezTo>
                    <a:pt x="1" y="5575"/>
                    <a:pt x="27" y="5588"/>
                    <a:pt x="40" y="5588"/>
                  </a:cubicBezTo>
                  <a:cubicBezTo>
                    <a:pt x="66" y="5588"/>
                    <a:pt x="79" y="5575"/>
                    <a:pt x="79" y="5562"/>
                  </a:cubicBezTo>
                  <a:lnTo>
                    <a:pt x="79" y="5523"/>
                  </a:lnTo>
                  <a:cubicBezTo>
                    <a:pt x="79" y="3537"/>
                    <a:pt x="902" y="1682"/>
                    <a:pt x="2457" y="141"/>
                  </a:cubicBezTo>
                  <a:lnTo>
                    <a:pt x="2457" y="141"/>
                  </a:lnTo>
                  <a:lnTo>
                    <a:pt x="1699" y="5484"/>
                  </a:lnTo>
                  <a:cubicBezTo>
                    <a:pt x="1699" y="5497"/>
                    <a:pt x="1712" y="5523"/>
                    <a:pt x="1725" y="5523"/>
                  </a:cubicBezTo>
                  <a:cubicBezTo>
                    <a:pt x="1751" y="5523"/>
                    <a:pt x="1764" y="5510"/>
                    <a:pt x="1777" y="5497"/>
                  </a:cubicBezTo>
                  <a:lnTo>
                    <a:pt x="2548" y="49"/>
                  </a:lnTo>
                  <a:cubicBezTo>
                    <a:pt x="2548" y="23"/>
                    <a:pt x="2548" y="10"/>
                    <a:pt x="2535" y="10"/>
                  </a:cubicBezTo>
                  <a:cubicBezTo>
                    <a:pt x="2529" y="3"/>
                    <a:pt x="2519" y="0"/>
                    <a:pt x="2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 rot="-554324">
              <a:off x="6352339" y="1866887"/>
              <a:ext cx="76905" cy="415730"/>
            </a:xfrm>
            <a:custGeom>
              <a:avLst/>
              <a:gdLst/>
              <a:ahLst/>
              <a:cxnLst/>
              <a:rect l="l" t="t" r="r" b="b"/>
              <a:pathLst>
                <a:path w="1003" h="5422" extrusionOk="0">
                  <a:moveTo>
                    <a:pt x="48" y="1"/>
                  </a:moveTo>
                  <a:cubicBezTo>
                    <a:pt x="26" y="1"/>
                    <a:pt x="1" y="27"/>
                    <a:pt x="9" y="52"/>
                  </a:cubicBezTo>
                  <a:cubicBezTo>
                    <a:pt x="649" y="1750"/>
                    <a:pt x="937" y="3566"/>
                    <a:pt x="858" y="5382"/>
                  </a:cubicBezTo>
                  <a:cubicBezTo>
                    <a:pt x="858" y="5395"/>
                    <a:pt x="871" y="5421"/>
                    <a:pt x="884" y="5421"/>
                  </a:cubicBezTo>
                  <a:cubicBezTo>
                    <a:pt x="911" y="5421"/>
                    <a:pt x="924" y="5408"/>
                    <a:pt x="924" y="5382"/>
                  </a:cubicBezTo>
                  <a:cubicBezTo>
                    <a:pt x="1002" y="3553"/>
                    <a:pt x="715" y="1737"/>
                    <a:pt x="75" y="26"/>
                  </a:cubicBezTo>
                  <a:cubicBezTo>
                    <a:pt x="70" y="8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 rot="-554324">
              <a:off x="6358241" y="1853385"/>
              <a:ext cx="230484" cy="419794"/>
            </a:xfrm>
            <a:custGeom>
              <a:avLst/>
              <a:gdLst/>
              <a:ahLst/>
              <a:cxnLst/>
              <a:rect l="l" t="t" r="r" b="b"/>
              <a:pathLst>
                <a:path w="3006" h="5475" extrusionOk="0">
                  <a:moveTo>
                    <a:pt x="53" y="1"/>
                  </a:moveTo>
                  <a:cubicBezTo>
                    <a:pt x="40" y="1"/>
                    <a:pt x="14" y="1"/>
                    <a:pt x="1" y="27"/>
                  </a:cubicBezTo>
                  <a:cubicBezTo>
                    <a:pt x="1" y="40"/>
                    <a:pt x="1" y="66"/>
                    <a:pt x="27" y="79"/>
                  </a:cubicBezTo>
                  <a:cubicBezTo>
                    <a:pt x="27" y="79"/>
                    <a:pt x="693" y="419"/>
                    <a:pt x="1803" y="1974"/>
                  </a:cubicBezTo>
                  <a:cubicBezTo>
                    <a:pt x="2927" y="3528"/>
                    <a:pt x="2626" y="5409"/>
                    <a:pt x="2626" y="5435"/>
                  </a:cubicBezTo>
                  <a:cubicBezTo>
                    <a:pt x="2613" y="5448"/>
                    <a:pt x="2626" y="5475"/>
                    <a:pt x="2652" y="5475"/>
                  </a:cubicBezTo>
                  <a:cubicBezTo>
                    <a:pt x="2679" y="5475"/>
                    <a:pt x="2692" y="5461"/>
                    <a:pt x="2705" y="5448"/>
                  </a:cubicBezTo>
                  <a:cubicBezTo>
                    <a:pt x="2705" y="5422"/>
                    <a:pt x="3005" y="3502"/>
                    <a:pt x="1869" y="1921"/>
                  </a:cubicBezTo>
                  <a:cubicBezTo>
                    <a:pt x="732" y="354"/>
                    <a:pt x="79" y="27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 rot="-554324">
              <a:off x="6269292" y="1838792"/>
              <a:ext cx="108188" cy="63410"/>
            </a:xfrm>
            <a:custGeom>
              <a:avLst/>
              <a:gdLst/>
              <a:ahLst/>
              <a:cxnLst/>
              <a:rect l="l" t="t" r="r" b="b"/>
              <a:pathLst>
                <a:path w="1411" h="827" extrusionOk="0">
                  <a:moveTo>
                    <a:pt x="673" y="1"/>
                  </a:moveTo>
                  <a:cubicBezTo>
                    <a:pt x="331" y="1"/>
                    <a:pt x="0" y="577"/>
                    <a:pt x="0" y="577"/>
                  </a:cubicBezTo>
                  <a:cubicBezTo>
                    <a:pt x="159" y="737"/>
                    <a:pt x="376" y="827"/>
                    <a:pt x="606" y="827"/>
                  </a:cubicBezTo>
                  <a:cubicBezTo>
                    <a:pt x="622" y="827"/>
                    <a:pt x="638" y="827"/>
                    <a:pt x="653" y="826"/>
                  </a:cubicBezTo>
                  <a:cubicBezTo>
                    <a:pt x="928" y="800"/>
                    <a:pt x="1189" y="708"/>
                    <a:pt x="1411" y="564"/>
                  </a:cubicBezTo>
                  <a:cubicBezTo>
                    <a:pt x="1411" y="564"/>
                    <a:pt x="1058" y="29"/>
                    <a:pt x="705" y="3"/>
                  </a:cubicBezTo>
                  <a:cubicBezTo>
                    <a:pt x="695" y="1"/>
                    <a:pt x="684" y="1"/>
                    <a:pt x="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2"/>
            <p:cNvSpPr/>
            <p:nvPr/>
          </p:nvSpPr>
          <p:spPr>
            <a:xfrm rot="-554324">
              <a:off x="6246691" y="1759224"/>
              <a:ext cx="111255" cy="94386"/>
            </a:xfrm>
            <a:custGeom>
              <a:avLst/>
              <a:gdLst/>
              <a:ahLst/>
              <a:cxnLst/>
              <a:rect l="l" t="t" r="r" b="b"/>
              <a:pathLst>
                <a:path w="1451" h="1231" extrusionOk="0">
                  <a:moveTo>
                    <a:pt x="836" y="146"/>
                  </a:moveTo>
                  <a:cubicBezTo>
                    <a:pt x="1085" y="146"/>
                    <a:pt x="1294" y="355"/>
                    <a:pt x="1294" y="616"/>
                  </a:cubicBezTo>
                  <a:cubicBezTo>
                    <a:pt x="1294" y="898"/>
                    <a:pt x="1068" y="1085"/>
                    <a:pt x="829" y="1085"/>
                  </a:cubicBezTo>
                  <a:cubicBezTo>
                    <a:pt x="714" y="1085"/>
                    <a:pt x="595" y="1041"/>
                    <a:pt x="497" y="943"/>
                  </a:cubicBezTo>
                  <a:cubicBezTo>
                    <a:pt x="209" y="656"/>
                    <a:pt x="418" y="146"/>
                    <a:pt x="836" y="146"/>
                  </a:cubicBezTo>
                  <a:close/>
                  <a:moveTo>
                    <a:pt x="829" y="1"/>
                  </a:moveTo>
                  <a:cubicBezTo>
                    <a:pt x="676" y="1"/>
                    <a:pt x="520" y="58"/>
                    <a:pt x="392" y="185"/>
                  </a:cubicBezTo>
                  <a:cubicBezTo>
                    <a:pt x="0" y="564"/>
                    <a:pt x="288" y="1230"/>
                    <a:pt x="836" y="1230"/>
                  </a:cubicBezTo>
                  <a:cubicBezTo>
                    <a:pt x="1176" y="1230"/>
                    <a:pt x="1450" y="956"/>
                    <a:pt x="1450" y="616"/>
                  </a:cubicBezTo>
                  <a:cubicBezTo>
                    <a:pt x="1450" y="246"/>
                    <a:pt x="1147" y="1"/>
                    <a:pt x="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2"/>
            <p:cNvSpPr/>
            <p:nvPr/>
          </p:nvSpPr>
          <p:spPr>
            <a:xfrm rot="-554324">
              <a:off x="6276554" y="1512017"/>
              <a:ext cx="11118" cy="253486"/>
            </a:xfrm>
            <a:custGeom>
              <a:avLst/>
              <a:gdLst/>
              <a:ahLst/>
              <a:cxnLst/>
              <a:rect l="l" t="t" r="r" b="b"/>
              <a:pathLst>
                <a:path w="145" h="3306" extrusionOk="0">
                  <a:moveTo>
                    <a:pt x="1" y="1"/>
                  </a:moveTo>
                  <a:lnTo>
                    <a:pt x="1" y="3306"/>
                  </a:lnTo>
                  <a:lnTo>
                    <a:pt x="145" y="3306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 rot="-554324">
              <a:off x="6336875" y="3600286"/>
              <a:ext cx="118232" cy="102897"/>
            </a:xfrm>
            <a:custGeom>
              <a:avLst/>
              <a:gdLst/>
              <a:ahLst/>
              <a:cxnLst/>
              <a:rect l="l" t="t" r="r" b="b"/>
              <a:pathLst>
                <a:path w="1542" h="1342" extrusionOk="0">
                  <a:moveTo>
                    <a:pt x="1542" y="1"/>
                  </a:moveTo>
                  <a:lnTo>
                    <a:pt x="0" y="40"/>
                  </a:lnTo>
                  <a:lnTo>
                    <a:pt x="222" y="588"/>
                  </a:lnTo>
                  <a:lnTo>
                    <a:pt x="457" y="1176"/>
                  </a:lnTo>
                  <a:cubicBezTo>
                    <a:pt x="498" y="1286"/>
                    <a:pt x="597" y="1341"/>
                    <a:pt x="696" y="1341"/>
                  </a:cubicBezTo>
                  <a:cubicBezTo>
                    <a:pt x="787" y="1341"/>
                    <a:pt x="878" y="1296"/>
                    <a:pt x="928" y="1202"/>
                  </a:cubicBezTo>
                  <a:lnTo>
                    <a:pt x="1489" y="105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2"/>
            <p:cNvSpPr/>
            <p:nvPr/>
          </p:nvSpPr>
          <p:spPr>
            <a:xfrm rot="-554324">
              <a:off x="6332240" y="3600661"/>
              <a:ext cx="118232" cy="45161"/>
            </a:xfrm>
            <a:custGeom>
              <a:avLst/>
              <a:gdLst/>
              <a:ahLst/>
              <a:cxnLst/>
              <a:rect l="l" t="t" r="r" b="b"/>
              <a:pathLst>
                <a:path w="1542" h="589" extrusionOk="0">
                  <a:moveTo>
                    <a:pt x="1542" y="1"/>
                  </a:moveTo>
                  <a:lnTo>
                    <a:pt x="0" y="40"/>
                  </a:lnTo>
                  <a:lnTo>
                    <a:pt x="222" y="588"/>
                  </a:lnTo>
                  <a:lnTo>
                    <a:pt x="1489" y="105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15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 rot="-554324">
              <a:off x="7978012" y="3333309"/>
              <a:ext cx="118232" cy="102897"/>
            </a:xfrm>
            <a:custGeom>
              <a:avLst/>
              <a:gdLst/>
              <a:ahLst/>
              <a:cxnLst/>
              <a:rect l="l" t="t" r="r" b="b"/>
              <a:pathLst>
                <a:path w="1542" h="1342" extrusionOk="0">
                  <a:moveTo>
                    <a:pt x="1542" y="1"/>
                  </a:moveTo>
                  <a:lnTo>
                    <a:pt x="0" y="27"/>
                  </a:lnTo>
                  <a:lnTo>
                    <a:pt x="223" y="588"/>
                  </a:lnTo>
                  <a:lnTo>
                    <a:pt x="458" y="1176"/>
                  </a:lnTo>
                  <a:cubicBezTo>
                    <a:pt x="499" y="1286"/>
                    <a:pt x="597" y="1341"/>
                    <a:pt x="695" y="1341"/>
                  </a:cubicBezTo>
                  <a:cubicBezTo>
                    <a:pt x="784" y="1341"/>
                    <a:pt x="871" y="1296"/>
                    <a:pt x="915" y="1202"/>
                  </a:cubicBezTo>
                  <a:lnTo>
                    <a:pt x="1490" y="105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 rot="-554324">
              <a:off x="7973378" y="3333683"/>
              <a:ext cx="118232" cy="45161"/>
            </a:xfrm>
            <a:custGeom>
              <a:avLst/>
              <a:gdLst/>
              <a:ahLst/>
              <a:cxnLst/>
              <a:rect l="l" t="t" r="r" b="b"/>
              <a:pathLst>
                <a:path w="1542" h="589" extrusionOk="0">
                  <a:moveTo>
                    <a:pt x="1542" y="1"/>
                  </a:moveTo>
                  <a:lnTo>
                    <a:pt x="0" y="40"/>
                  </a:lnTo>
                  <a:lnTo>
                    <a:pt x="223" y="588"/>
                  </a:lnTo>
                  <a:lnTo>
                    <a:pt x="1490" y="105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15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2"/>
            <p:cNvSpPr/>
            <p:nvPr/>
          </p:nvSpPr>
          <p:spPr>
            <a:xfrm rot="-554324">
              <a:off x="6182131" y="3103958"/>
              <a:ext cx="1983266" cy="190383"/>
            </a:xfrm>
            <a:custGeom>
              <a:avLst/>
              <a:gdLst/>
              <a:ahLst/>
              <a:cxnLst/>
              <a:rect l="l" t="t" r="r" b="b"/>
              <a:pathLst>
                <a:path w="25866" h="2483" extrusionOk="0">
                  <a:moveTo>
                    <a:pt x="288" y="0"/>
                  </a:moveTo>
                  <a:cubicBezTo>
                    <a:pt x="131" y="0"/>
                    <a:pt x="0" y="131"/>
                    <a:pt x="0" y="288"/>
                  </a:cubicBezTo>
                  <a:lnTo>
                    <a:pt x="0" y="2195"/>
                  </a:lnTo>
                  <a:cubicBezTo>
                    <a:pt x="0" y="2286"/>
                    <a:pt x="53" y="2378"/>
                    <a:pt x="131" y="2430"/>
                  </a:cubicBezTo>
                  <a:cubicBezTo>
                    <a:pt x="183" y="2469"/>
                    <a:pt x="235" y="2482"/>
                    <a:pt x="301" y="2482"/>
                  </a:cubicBezTo>
                  <a:lnTo>
                    <a:pt x="25579" y="2482"/>
                  </a:lnTo>
                  <a:cubicBezTo>
                    <a:pt x="25631" y="2482"/>
                    <a:pt x="25683" y="2469"/>
                    <a:pt x="25735" y="2430"/>
                  </a:cubicBezTo>
                  <a:cubicBezTo>
                    <a:pt x="25774" y="2417"/>
                    <a:pt x="25801" y="2378"/>
                    <a:pt x="25827" y="2339"/>
                  </a:cubicBezTo>
                  <a:cubicBezTo>
                    <a:pt x="25840" y="2326"/>
                    <a:pt x="25840" y="2313"/>
                    <a:pt x="25840" y="2300"/>
                  </a:cubicBezTo>
                  <a:cubicBezTo>
                    <a:pt x="25866" y="2273"/>
                    <a:pt x="25866" y="2234"/>
                    <a:pt x="25866" y="2195"/>
                  </a:cubicBezTo>
                  <a:lnTo>
                    <a:pt x="25866" y="288"/>
                  </a:lnTo>
                  <a:cubicBezTo>
                    <a:pt x="25866" y="131"/>
                    <a:pt x="25735" y="0"/>
                    <a:pt x="25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2"/>
            <p:cNvSpPr/>
            <p:nvPr/>
          </p:nvSpPr>
          <p:spPr>
            <a:xfrm rot="-554324">
              <a:off x="6192357" y="3229501"/>
              <a:ext cx="1981272" cy="65173"/>
            </a:xfrm>
            <a:custGeom>
              <a:avLst/>
              <a:gdLst/>
              <a:ahLst/>
              <a:cxnLst/>
              <a:rect l="l" t="t" r="r" b="b"/>
              <a:pathLst>
                <a:path w="25840" h="850" extrusionOk="0">
                  <a:moveTo>
                    <a:pt x="0" y="0"/>
                  </a:moveTo>
                  <a:lnTo>
                    <a:pt x="0" y="549"/>
                  </a:lnTo>
                  <a:cubicBezTo>
                    <a:pt x="0" y="654"/>
                    <a:pt x="53" y="745"/>
                    <a:pt x="131" y="797"/>
                  </a:cubicBezTo>
                  <a:cubicBezTo>
                    <a:pt x="183" y="823"/>
                    <a:pt x="235" y="849"/>
                    <a:pt x="301" y="849"/>
                  </a:cubicBezTo>
                  <a:lnTo>
                    <a:pt x="20314" y="849"/>
                  </a:lnTo>
                  <a:lnTo>
                    <a:pt x="23985" y="745"/>
                  </a:lnTo>
                  <a:lnTo>
                    <a:pt x="25827" y="706"/>
                  </a:lnTo>
                  <a:cubicBezTo>
                    <a:pt x="25840" y="693"/>
                    <a:pt x="25840" y="680"/>
                    <a:pt x="25840" y="6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 rot="-554324">
              <a:off x="6211562" y="3284834"/>
              <a:ext cx="1983266" cy="190460"/>
            </a:xfrm>
            <a:custGeom>
              <a:avLst/>
              <a:gdLst/>
              <a:ahLst/>
              <a:cxnLst/>
              <a:rect l="l" t="t" r="r" b="b"/>
              <a:pathLst>
                <a:path w="25866" h="2484" extrusionOk="0">
                  <a:moveTo>
                    <a:pt x="301" y="1"/>
                  </a:moveTo>
                  <a:cubicBezTo>
                    <a:pt x="131" y="1"/>
                    <a:pt x="0" y="132"/>
                    <a:pt x="0" y="288"/>
                  </a:cubicBezTo>
                  <a:lnTo>
                    <a:pt x="0" y="2196"/>
                  </a:lnTo>
                  <a:cubicBezTo>
                    <a:pt x="0" y="2352"/>
                    <a:pt x="131" y="2483"/>
                    <a:pt x="301" y="2483"/>
                  </a:cubicBezTo>
                  <a:lnTo>
                    <a:pt x="25579" y="2483"/>
                  </a:lnTo>
                  <a:cubicBezTo>
                    <a:pt x="25735" y="2483"/>
                    <a:pt x="25866" y="2352"/>
                    <a:pt x="25866" y="2196"/>
                  </a:cubicBezTo>
                  <a:lnTo>
                    <a:pt x="25866" y="288"/>
                  </a:lnTo>
                  <a:cubicBezTo>
                    <a:pt x="25866" y="132"/>
                    <a:pt x="25735" y="1"/>
                    <a:pt x="25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2"/>
            <p:cNvSpPr/>
            <p:nvPr/>
          </p:nvSpPr>
          <p:spPr>
            <a:xfrm rot="-554324">
              <a:off x="6171273" y="3104836"/>
              <a:ext cx="1983266" cy="55129"/>
            </a:xfrm>
            <a:custGeom>
              <a:avLst/>
              <a:gdLst/>
              <a:ahLst/>
              <a:cxnLst/>
              <a:rect l="l" t="t" r="r" b="b"/>
              <a:pathLst>
                <a:path w="25866" h="719" extrusionOk="0">
                  <a:moveTo>
                    <a:pt x="288" y="0"/>
                  </a:moveTo>
                  <a:cubicBezTo>
                    <a:pt x="131" y="0"/>
                    <a:pt x="0" y="131"/>
                    <a:pt x="0" y="288"/>
                  </a:cubicBezTo>
                  <a:lnTo>
                    <a:pt x="0" y="719"/>
                  </a:lnTo>
                  <a:lnTo>
                    <a:pt x="25866" y="719"/>
                  </a:lnTo>
                  <a:lnTo>
                    <a:pt x="25866" y="288"/>
                  </a:lnTo>
                  <a:cubicBezTo>
                    <a:pt x="25866" y="131"/>
                    <a:pt x="25735" y="0"/>
                    <a:pt x="25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2"/>
            <p:cNvSpPr/>
            <p:nvPr/>
          </p:nvSpPr>
          <p:spPr>
            <a:xfrm rot="-554324">
              <a:off x="7379832" y="2330745"/>
              <a:ext cx="796419" cy="700729"/>
            </a:xfrm>
            <a:custGeom>
              <a:avLst/>
              <a:gdLst/>
              <a:ahLst/>
              <a:cxnLst/>
              <a:rect l="l" t="t" r="r" b="b"/>
              <a:pathLst>
                <a:path w="10387" h="9139" extrusionOk="0">
                  <a:moveTo>
                    <a:pt x="1150" y="0"/>
                  </a:moveTo>
                  <a:cubicBezTo>
                    <a:pt x="896" y="0"/>
                    <a:pt x="766" y="324"/>
                    <a:pt x="432" y="2004"/>
                  </a:cubicBezTo>
                  <a:cubicBezTo>
                    <a:pt x="1" y="4172"/>
                    <a:pt x="328" y="8875"/>
                    <a:pt x="328" y="8875"/>
                  </a:cubicBezTo>
                  <a:cubicBezTo>
                    <a:pt x="328" y="8875"/>
                    <a:pt x="7199" y="8966"/>
                    <a:pt x="7539" y="8966"/>
                  </a:cubicBezTo>
                  <a:cubicBezTo>
                    <a:pt x="7845" y="8966"/>
                    <a:pt x="8323" y="9139"/>
                    <a:pt x="8651" y="9139"/>
                  </a:cubicBezTo>
                  <a:cubicBezTo>
                    <a:pt x="8673" y="9139"/>
                    <a:pt x="8694" y="9138"/>
                    <a:pt x="8714" y="9136"/>
                  </a:cubicBezTo>
                  <a:lnTo>
                    <a:pt x="8753" y="9123"/>
                  </a:lnTo>
                  <a:cubicBezTo>
                    <a:pt x="8767" y="9123"/>
                    <a:pt x="8780" y="9110"/>
                    <a:pt x="8780" y="9097"/>
                  </a:cubicBezTo>
                  <a:cubicBezTo>
                    <a:pt x="8936" y="8940"/>
                    <a:pt x="8427" y="8170"/>
                    <a:pt x="8126" y="7686"/>
                  </a:cubicBezTo>
                  <a:cubicBezTo>
                    <a:pt x="7800" y="7164"/>
                    <a:pt x="7787" y="6079"/>
                    <a:pt x="8375" y="4721"/>
                  </a:cubicBezTo>
                  <a:cubicBezTo>
                    <a:pt x="8976" y="3375"/>
                    <a:pt x="10386" y="2095"/>
                    <a:pt x="10060" y="1834"/>
                  </a:cubicBezTo>
                  <a:cubicBezTo>
                    <a:pt x="9985" y="1802"/>
                    <a:pt x="9909" y="1778"/>
                    <a:pt x="9827" y="1778"/>
                  </a:cubicBezTo>
                  <a:cubicBezTo>
                    <a:pt x="9809" y="1778"/>
                    <a:pt x="9791" y="1779"/>
                    <a:pt x="9772" y="1782"/>
                  </a:cubicBezTo>
                  <a:lnTo>
                    <a:pt x="9720" y="1782"/>
                  </a:lnTo>
                  <a:cubicBezTo>
                    <a:pt x="9693" y="1781"/>
                    <a:pt x="9664" y="1781"/>
                    <a:pt x="9634" y="1781"/>
                  </a:cubicBezTo>
                  <a:cubicBezTo>
                    <a:pt x="8879" y="1781"/>
                    <a:pt x="7282" y="1974"/>
                    <a:pt x="5781" y="1974"/>
                  </a:cubicBezTo>
                  <a:cubicBezTo>
                    <a:pt x="4910" y="1974"/>
                    <a:pt x="4072" y="1909"/>
                    <a:pt x="3450" y="1703"/>
                  </a:cubicBezTo>
                  <a:cubicBezTo>
                    <a:pt x="1451" y="1037"/>
                    <a:pt x="1869" y="188"/>
                    <a:pt x="1412" y="57"/>
                  </a:cubicBezTo>
                  <a:cubicBezTo>
                    <a:pt x="1309" y="28"/>
                    <a:pt x="1224" y="0"/>
                    <a:pt x="1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 rot="-554324">
              <a:off x="7931411" y="2426449"/>
              <a:ext cx="206408" cy="563022"/>
            </a:xfrm>
            <a:custGeom>
              <a:avLst/>
              <a:gdLst/>
              <a:ahLst/>
              <a:cxnLst/>
              <a:rect l="l" t="t" r="r" b="b"/>
              <a:pathLst>
                <a:path w="2692" h="7343" extrusionOk="0">
                  <a:moveTo>
                    <a:pt x="2626" y="1"/>
                  </a:moveTo>
                  <a:cubicBezTo>
                    <a:pt x="2417" y="275"/>
                    <a:pt x="2182" y="523"/>
                    <a:pt x="1960" y="784"/>
                  </a:cubicBezTo>
                  <a:cubicBezTo>
                    <a:pt x="1686" y="1085"/>
                    <a:pt x="1411" y="1385"/>
                    <a:pt x="1163" y="1712"/>
                  </a:cubicBezTo>
                  <a:cubicBezTo>
                    <a:pt x="536" y="2496"/>
                    <a:pt x="209" y="3240"/>
                    <a:pt x="144" y="3946"/>
                  </a:cubicBezTo>
                  <a:cubicBezTo>
                    <a:pt x="0" y="5396"/>
                    <a:pt x="915" y="6624"/>
                    <a:pt x="1659" y="7342"/>
                  </a:cubicBezTo>
                  <a:cubicBezTo>
                    <a:pt x="1673" y="7342"/>
                    <a:pt x="1686" y="7329"/>
                    <a:pt x="1686" y="7316"/>
                  </a:cubicBezTo>
                  <a:cubicBezTo>
                    <a:pt x="967" y="6598"/>
                    <a:pt x="40" y="5383"/>
                    <a:pt x="183" y="3959"/>
                  </a:cubicBezTo>
                  <a:cubicBezTo>
                    <a:pt x="249" y="3240"/>
                    <a:pt x="588" y="2522"/>
                    <a:pt x="1189" y="1738"/>
                  </a:cubicBezTo>
                  <a:cubicBezTo>
                    <a:pt x="1437" y="1425"/>
                    <a:pt x="1725" y="1111"/>
                    <a:pt x="1986" y="811"/>
                  </a:cubicBezTo>
                  <a:cubicBezTo>
                    <a:pt x="2221" y="549"/>
                    <a:pt x="2469" y="275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2"/>
            <p:cNvSpPr/>
            <p:nvPr/>
          </p:nvSpPr>
          <p:spPr>
            <a:xfrm rot="-554324">
              <a:off x="7020095" y="2582851"/>
              <a:ext cx="638163" cy="515100"/>
            </a:xfrm>
            <a:custGeom>
              <a:avLst/>
              <a:gdLst/>
              <a:ahLst/>
              <a:cxnLst/>
              <a:rect l="l" t="t" r="r" b="b"/>
              <a:pathLst>
                <a:path w="8323" h="6718" extrusionOk="0">
                  <a:moveTo>
                    <a:pt x="1186" y="1"/>
                  </a:moveTo>
                  <a:cubicBezTo>
                    <a:pt x="1163" y="1"/>
                    <a:pt x="1142" y="5"/>
                    <a:pt x="1124" y="14"/>
                  </a:cubicBezTo>
                  <a:cubicBezTo>
                    <a:pt x="941" y="132"/>
                    <a:pt x="1059" y="563"/>
                    <a:pt x="1085" y="720"/>
                  </a:cubicBezTo>
                  <a:cubicBezTo>
                    <a:pt x="1137" y="1073"/>
                    <a:pt x="1203" y="1412"/>
                    <a:pt x="1242" y="1765"/>
                  </a:cubicBezTo>
                  <a:cubicBezTo>
                    <a:pt x="1333" y="2444"/>
                    <a:pt x="1346" y="3123"/>
                    <a:pt x="1294" y="3816"/>
                  </a:cubicBezTo>
                  <a:cubicBezTo>
                    <a:pt x="1190" y="4992"/>
                    <a:pt x="863" y="5462"/>
                    <a:pt x="550" y="5788"/>
                  </a:cubicBezTo>
                  <a:cubicBezTo>
                    <a:pt x="341" y="6011"/>
                    <a:pt x="158" y="6246"/>
                    <a:pt x="1" y="6507"/>
                  </a:cubicBezTo>
                  <a:cubicBezTo>
                    <a:pt x="1" y="6615"/>
                    <a:pt x="718" y="6647"/>
                    <a:pt x="1672" y="6647"/>
                  </a:cubicBezTo>
                  <a:cubicBezTo>
                    <a:pt x="3092" y="6647"/>
                    <a:pt x="5035" y="6575"/>
                    <a:pt x="5910" y="6575"/>
                  </a:cubicBezTo>
                  <a:cubicBezTo>
                    <a:pt x="6088" y="6575"/>
                    <a:pt x="6221" y="6578"/>
                    <a:pt x="6297" y="6585"/>
                  </a:cubicBezTo>
                  <a:cubicBezTo>
                    <a:pt x="6859" y="6638"/>
                    <a:pt x="7257" y="6717"/>
                    <a:pt x="7478" y="6717"/>
                  </a:cubicBezTo>
                  <a:cubicBezTo>
                    <a:pt x="7530" y="6717"/>
                    <a:pt x="7572" y="6713"/>
                    <a:pt x="7604" y="6703"/>
                  </a:cubicBezTo>
                  <a:cubicBezTo>
                    <a:pt x="7787" y="6638"/>
                    <a:pt x="7303" y="5932"/>
                    <a:pt x="7212" y="4574"/>
                  </a:cubicBezTo>
                  <a:cubicBezTo>
                    <a:pt x="7120" y="3215"/>
                    <a:pt x="7656" y="1582"/>
                    <a:pt x="7761" y="1295"/>
                  </a:cubicBezTo>
                  <a:cubicBezTo>
                    <a:pt x="7865" y="1007"/>
                    <a:pt x="8322" y="432"/>
                    <a:pt x="8152" y="289"/>
                  </a:cubicBezTo>
                  <a:cubicBezTo>
                    <a:pt x="8134" y="272"/>
                    <a:pt x="8091" y="264"/>
                    <a:pt x="8029" y="264"/>
                  </a:cubicBezTo>
                  <a:cubicBezTo>
                    <a:pt x="7516" y="264"/>
                    <a:pt x="5665" y="782"/>
                    <a:pt x="4665" y="968"/>
                  </a:cubicBezTo>
                  <a:cubicBezTo>
                    <a:pt x="4491" y="992"/>
                    <a:pt x="4315" y="1004"/>
                    <a:pt x="4140" y="1004"/>
                  </a:cubicBezTo>
                  <a:cubicBezTo>
                    <a:pt x="3749" y="1004"/>
                    <a:pt x="3358" y="946"/>
                    <a:pt x="2979" y="837"/>
                  </a:cubicBezTo>
                  <a:cubicBezTo>
                    <a:pt x="2496" y="694"/>
                    <a:pt x="2039" y="485"/>
                    <a:pt x="1634" y="197"/>
                  </a:cubicBezTo>
                  <a:cubicBezTo>
                    <a:pt x="1545" y="142"/>
                    <a:pt x="1323" y="1"/>
                    <a:pt x="1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2"/>
            <p:cNvSpPr/>
            <p:nvPr/>
          </p:nvSpPr>
          <p:spPr>
            <a:xfrm rot="-554324">
              <a:off x="7251713" y="2793464"/>
              <a:ext cx="178345" cy="158256"/>
            </a:xfrm>
            <a:custGeom>
              <a:avLst/>
              <a:gdLst/>
              <a:ahLst/>
              <a:cxnLst/>
              <a:rect l="l" t="t" r="r" b="b"/>
              <a:pathLst>
                <a:path w="2326" h="2064" extrusionOk="0">
                  <a:moveTo>
                    <a:pt x="606" y="1"/>
                  </a:moveTo>
                  <a:cubicBezTo>
                    <a:pt x="564" y="1"/>
                    <a:pt x="519" y="8"/>
                    <a:pt x="471" y="26"/>
                  </a:cubicBezTo>
                  <a:cubicBezTo>
                    <a:pt x="0" y="196"/>
                    <a:pt x="1058" y="2064"/>
                    <a:pt x="1058" y="2064"/>
                  </a:cubicBezTo>
                  <a:cubicBezTo>
                    <a:pt x="1058" y="2064"/>
                    <a:pt x="2326" y="509"/>
                    <a:pt x="1908" y="130"/>
                  </a:cubicBezTo>
                  <a:cubicBezTo>
                    <a:pt x="1831" y="61"/>
                    <a:pt x="1756" y="33"/>
                    <a:pt x="1685" y="33"/>
                  </a:cubicBezTo>
                  <a:cubicBezTo>
                    <a:pt x="1364" y="33"/>
                    <a:pt x="1111" y="601"/>
                    <a:pt x="1111" y="601"/>
                  </a:cubicBezTo>
                  <a:cubicBezTo>
                    <a:pt x="1111" y="601"/>
                    <a:pt x="974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 rot="-554324">
              <a:off x="6234409" y="2610631"/>
              <a:ext cx="666226" cy="629269"/>
            </a:xfrm>
            <a:custGeom>
              <a:avLst/>
              <a:gdLst/>
              <a:ahLst/>
              <a:cxnLst/>
              <a:rect l="l" t="t" r="r" b="b"/>
              <a:pathLst>
                <a:path w="8689" h="8207" extrusionOk="0">
                  <a:moveTo>
                    <a:pt x="4504" y="0"/>
                  </a:moveTo>
                  <a:cubicBezTo>
                    <a:pt x="4206" y="0"/>
                    <a:pt x="3919" y="253"/>
                    <a:pt x="3619" y="303"/>
                  </a:cubicBezTo>
                  <a:cubicBezTo>
                    <a:pt x="3576" y="310"/>
                    <a:pt x="3531" y="313"/>
                    <a:pt x="3486" y="313"/>
                  </a:cubicBezTo>
                  <a:cubicBezTo>
                    <a:pt x="3285" y="313"/>
                    <a:pt x="3071" y="255"/>
                    <a:pt x="2870" y="255"/>
                  </a:cubicBezTo>
                  <a:cubicBezTo>
                    <a:pt x="2791" y="255"/>
                    <a:pt x="2713" y="264"/>
                    <a:pt x="2640" y="290"/>
                  </a:cubicBezTo>
                  <a:cubicBezTo>
                    <a:pt x="2352" y="394"/>
                    <a:pt x="2209" y="773"/>
                    <a:pt x="1960" y="943"/>
                  </a:cubicBezTo>
                  <a:cubicBezTo>
                    <a:pt x="1699" y="1113"/>
                    <a:pt x="1281" y="1113"/>
                    <a:pt x="1072" y="1335"/>
                  </a:cubicBezTo>
                  <a:cubicBezTo>
                    <a:pt x="863" y="1557"/>
                    <a:pt x="915" y="1949"/>
                    <a:pt x="759" y="2210"/>
                  </a:cubicBezTo>
                  <a:cubicBezTo>
                    <a:pt x="615" y="2471"/>
                    <a:pt x="236" y="2654"/>
                    <a:pt x="158" y="2928"/>
                  </a:cubicBezTo>
                  <a:cubicBezTo>
                    <a:pt x="66" y="3216"/>
                    <a:pt x="288" y="3568"/>
                    <a:pt x="275" y="3856"/>
                  </a:cubicBezTo>
                  <a:cubicBezTo>
                    <a:pt x="262" y="4143"/>
                    <a:pt x="1" y="4457"/>
                    <a:pt x="66" y="4757"/>
                  </a:cubicBezTo>
                  <a:cubicBezTo>
                    <a:pt x="118" y="5058"/>
                    <a:pt x="471" y="5267"/>
                    <a:pt x="602" y="5554"/>
                  </a:cubicBezTo>
                  <a:cubicBezTo>
                    <a:pt x="719" y="5828"/>
                    <a:pt x="628" y="6220"/>
                    <a:pt x="824" y="6456"/>
                  </a:cubicBezTo>
                  <a:cubicBezTo>
                    <a:pt x="1007" y="6691"/>
                    <a:pt x="1425" y="6743"/>
                    <a:pt x="1660" y="6952"/>
                  </a:cubicBezTo>
                  <a:cubicBezTo>
                    <a:pt x="1908" y="7148"/>
                    <a:pt x="2000" y="7540"/>
                    <a:pt x="2287" y="7683"/>
                  </a:cubicBezTo>
                  <a:cubicBezTo>
                    <a:pt x="2404" y="7745"/>
                    <a:pt x="2545" y="7756"/>
                    <a:pt x="2691" y="7756"/>
                  </a:cubicBezTo>
                  <a:cubicBezTo>
                    <a:pt x="2778" y="7756"/>
                    <a:pt x="2866" y="7752"/>
                    <a:pt x="2953" y="7752"/>
                  </a:cubicBezTo>
                  <a:cubicBezTo>
                    <a:pt x="3063" y="7752"/>
                    <a:pt x="3170" y="7759"/>
                    <a:pt x="3267" y="7788"/>
                  </a:cubicBezTo>
                  <a:cubicBezTo>
                    <a:pt x="3567" y="7879"/>
                    <a:pt x="3842" y="8180"/>
                    <a:pt x="4155" y="8206"/>
                  </a:cubicBezTo>
                  <a:cubicBezTo>
                    <a:pt x="4162" y="8206"/>
                    <a:pt x="4169" y="8206"/>
                    <a:pt x="4176" y="8206"/>
                  </a:cubicBezTo>
                  <a:cubicBezTo>
                    <a:pt x="4469" y="8206"/>
                    <a:pt x="4763" y="7944"/>
                    <a:pt x="5070" y="7892"/>
                  </a:cubicBezTo>
                  <a:cubicBezTo>
                    <a:pt x="5103" y="7888"/>
                    <a:pt x="5138" y="7886"/>
                    <a:pt x="5173" y="7886"/>
                  </a:cubicBezTo>
                  <a:cubicBezTo>
                    <a:pt x="5377" y="7886"/>
                    <a:pt x="5600" y="7948"/>
                    <a:pt x="5804" y="7948"/>
                  </a:cubicBezTo>
                  <a:cubicBezTo>
                    <a:pt x="5890" y="7948"/>
                    <a:pt x="5973" y="7937"/>
                    <a:pt x="6049" y="7906"/>
                  </a:cubicBezTo>
                  <a:cubicBezTo>
                    <a:pt x="6350" y="7801"/>
                    <a:pt x="6480" y="7422"/>
                    <a:pt x="6742" y="7252"/>
                  </a:cubicBezTo>
                  <a:cubicBezTo>
                    <a:pt x="7003" y="7083"/>
                    <a:pt x="7421" y="7083"/>
                    <a:pt x="7630" y="6860"/>
                  </a:cubicBezTo>
                  <a:cubicBezTo>
                    <a:pt x="7826" y="6638"/>
                    <a:pt x="7787" y="6246"/>
                    <a:pt x="7930" y="5985"/>
                  </a:cubicBezTo>
                  <a:cubicBezTo>
                    <a:pt x="8087" y="5724"/>
                    <a:pt x="8466" y="5554"/>
                    <a:pt x="8544" y="5267"/>
                  </a:cubicBezTo>
                  <a:cubicBezTo>
                    <a:pt x="8623" y="4979"/>
                    <a:pt x="8401" y="4640"/>
                    <a:pt x="8414" y="4339"/>
                  </a:cubicBezTo>
                  <a:cubicBezTo>
                    <a:pt x="8427" y="4052"/>
                    <a:pt x="8688" y="3738"/>
                    <a:pt x="8636" y="3438"/>
                  </a:cubicBezTo>
                  <a:cubicBezTo>
                    <a:pt x="8571" y="3137"/>
                    <a:pt x="8231" y="2928"/>
                    <a:pt x="8100" y="2654"/>
                  </a:cubicBezTo>
                  <a:cubicBezTo>
                    <a:pt x="7970" y="2367"/>
                    <a:pt x="8061" y="1988"/>
                    <a:pt x="7878" y="1740"/>
                  </a:cubicBezTo>
                  <a:cubicBezTo>
                    <a:pt x="7682" y="1504"/>
                    <a:pt x="7277" y="1452"/>
                    <a:pt x="7029" y="1256"/>
                  </a:cubicBezTo>
                  <a:cubicBezTo>
                    <a:pt x="6794" y="1047"/>
                    <a:pt x="6689" y="668"/>
                    <a:pt x="6415" y="512"/>
                  </a:cubicBezTo>
                  <a:cubicBezTo>
                    <a:pt x="6298" y="450"/>
                    <a:pt x="6157" y="439"/>
                    <a:pt x="6011" y="439"/>
                  </a:cubicBezTo>
                  <a:cubicBezTo>
                    <a:pt x="5925" y="439"/>
                    <a:pt x="5836" y="443"/>
                    <a:pt x="5749" y="443"/>
                  </a:cubicBezTo>
                  <a:cubicBezTo>
                    <a:pt x="5639" y="443"/>
                    <a:pt x="5532" y="437"/>
                    <a:pt x="5435" y="407"/>
                  </a:cubicBezTo>
                  <a:cubicBezTo>
                    <a:pt x="5135" y="329"/>
                    <a:pt x="4861" y="15"/>
                    <a:pt x="4547" y="2"/>
                  </a:cubicBezTo>
                  <a:cubicBezTo>
                    <a:pt x="4533" y="1"/>
                    <a:pt x="4519" y="0"/>
                    <a:pt x="4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 rot="-554324">
              <a:off x="6271960" y="2597469"/>
              <a:ext cx="665152" cy="630265"/>
            </a:xfrm>
            <a:custGeom>
              <a:avLst/>
              <a:gdLst/>
              <a:ahLst/>
              <a:cxnLst/>
              <a:rect l="l" t="t" r="r" b="b"/>
              <a:pathLst>
                <a:path w="8675" h="8220" extrusionOk="0">
                  <a:moveTo>
                    <a:pt x="4491" y="1"/>
                  </a:moveTo>
                  <a:cubicBezTo>
                    <a:pt x="4193" y="1"/>
                    <a:pt x="3905" y="253"/>
                    <a:pt x="3606" y="303"/>
                  </a:cubicBezTo>
                  <a:cubicBezTo>
                    <a:pt x="3562" y="310"/>
                    <a:pt x="3517" y="313"/>
                    <a:pt x="3471" y="313"/>
                  </a:cubicBezTo>
                  <a:cubicBezTo>
                    <a:pt x="3269" y="313"/>
                    <a:pt x="3050" y="255"/>
                    <a:pt x="2851" y="255"/>
                  </a:cubicBezTo>
                  <a:cubicBezTo>
                    <a:pt x="2772" y="255"/>
                    <a:pt x="2696" y="265"/>
                    <a:pt x="2626" y="290"/>
                  </a:cubicBezTo>
                  <a:cubicBezTo>
                    <a:pt x="2326" y="408"/>
                    <a:pt x="2195" y="787"/>
                    <a:pt x="1934" y="943"/>
                  </a:cubicBezTo>
                  <a:cubicBezTo>
                    <a:pt x="1764" y="1035"/>
                    <a:pt x="1581" y="1113"/>
                    <a:pt x="1398" y="1152"/>
                  </a:cubicBezTo>
                  <a:lnTo>
                    <a:pt x="1359" y="1165"/>
                  </a:lnTo>
                  <a:cubicBezTo>
                    <a:pt x="1241" y="1205"/>
                    <a:pt x="1137" y="1257"/>
                    <a:pt x="1059" y="1335"/>
                  </a:cubicBezTo>
                  <a:cubicBezTo>
                    <a:pt x="849" y="1570"/>
                    <a:pt x="902" y="1962"/>
                    <a:pt x="745" y="2224"/>
                  </a:cubicBezTo>
                  <a:cubicBezTo>
                    <a:pt x="601" y="2472"/>
                    <a:pt x="222" y="2655"/>
                    <a:pt x="131" y="2942"/>
                  </a:cubicBezTo>
                  <a:cubicBezTo>
                    <a:pt x="53" y="3216"/>
                    <a:pt x="275" y="3556"/>
                    <a:pt x="262" y="3856"/>
                  </a:cubicBezTo>
                  <a:cubicBezTo>
                    <a:pt x="262" y="3896"/>
                    <a:pt x="262" y="3922"/>
                    <a:pt x="249" y="3948"/>
                  </a:cubicBezTo>
                  <a:cubicBezTo>
                    <a:pt x="249" y="3961"/>
                    <a:pt x="249" y="3974"/>
                    <a:pt x="249" y="3974"/>
                  </a:cubicBezTo>
                  <a:cubicBezTo>
                    <a:pt x="183" y="4235"/>
                    <a:pt x="0" y="4510"/>
                    <a:pt x="53" y="4771"/>
                  </a:cubicBezTo>
                  <a:cubicBezTo>
                    <a:pt x="105" y="5058"/>
                    <a:pt x="458" y="5267"/>
                    <a:pt x="588" y="5555"/>
                  </a:cubicBezTo>
                  <a:cubicBezTo>
                    <a:pt x="706" y="5829"/>
                    <a:pt x="627" y="6221"/>
                    <a:pt x="810" y="6469"/>
                  </a:cubicBezTo>
                  <a:cubicBezTo>
                    <a:pt x="915" y="6587"/>
                    <a:pt x="1045" y="6665"/>
                    <a:pt x="1189" y="6717"/>
                  </a:cubicBezTo>
                  <a:cubicBezTo>
                    <a:pt x="1202" y="6730"/>
                    <a:pt x="1215" y="6730"/>
                    <a:pt x="1228" y="6743"/>
                  </a:cubicBezTo>
                  <a:cubicBezTo>
                    <a:pt x="1372" y="6796"/>
                    <a:pt x="1516" y="6861"/>
                    <a:pt x="1646" y="6966"/>
                  </a:cubicBezTo>
                  <a:cubicBezTo>
                    <a:pt x="1882" y="7161"/>
                    <a:pt x="1986" y="7553"/>
                    <a:pt x="2273" y="7697"/>
                  </a:cubicBezTo>
                  <a:cubicBezTo>
                    <a:pt x="2390" y="7758"/>
                    <a:pt x="2531" y="7770"/>
                    <a:pt x="2677" y="7770"/>
                  </a:cubicBezTo>
                  <a:cubicBezTo>
                    <a:pt x="2764" y="7770"/>
                    <a:pt x="2852" y="7766"/>
                    <a:pt x="2939" y="7766"/>
                  </a:cubicBezTo>
                  <a:cubicBezTo>
                    <a:pt x="3049" y="7766"/>
                    <a:pt x="3157" y="7772"/>
                    <a:pt x="3253" y="7802"/>
                  </a:cubicBezTo>
                  <a:cubicBezTo>
                    <a:pt x="3541" y="7893"/>
                    <a:pt x="3815" y="8194"/>
                    <a:pt x="4141" y="8220"/>
                  </a:cubicBezTo>
                  <a:lnTo>
                    <a:pt x="4181" y="8220"/>
                  </a:lnTo>
                  <a:cubicBezTo>
                    <a:pt x="4468" y="8207"/>
                    <a:pt x="4742" y="7958"/>
                    <a:pt x="5056" y="7906"/>
                  </a:cubicBezTo>
                  <a:cubicBezTo>
                    <a:pt x="5097" y="7899"/>
                    <a:pt x="5139" y="7896"/>
                    <a:pt x="5182" y="7896"/>
                  </a:cubicBezTo>
                  <a:cubicBezTo>
                    <a:pt x="5384" y="7896"/>
                    <a:pt x="5603" y="7959"/>
                    <a:pt x="5803" y="7959"/>
                  </a:cubicBezTo>
                  <a:cubicBezTo>
                    <a:pt x="5885" y="7959"/>
                    <a:pt x="5963" y="7949"/>
                    <a:pt x="6036" y="7919"/>
                  </a:cubicBezTo>
                  <a:cubicBezTo>
                    <a:pt x="6336" y="7815"/>
                    <a:pt x="6467" y="7436"/>
                    <a:pt x="6728" y="7266"/>
                  </a:cubicBezTo>
                  <a:cubicBezTo>
                    <a:pt x="6898" y="7175"/>
                    <a:pt x="7094" y="7109"/>
                    <a:pt x="7290" y="7057"/>
                  </a:cubicBezTo>
                  <a:lnTo>
                    <a:pt x="7316" y="7044"/>
                  </a:lnTo>
                  <a:cubicBezTo>
                    <a:pt x="7420" y="7018"/>
                    <a:pt x="7525" y="6952"/>
                    <a:pt x="7603" y="6887"/>
                  </a:cubicBezTo>
                  <a:cubicBezTo>
                    <a:pt x="7812" y="6652"/>
                    <a:pt x="7773" y="6260"/>
                    <a:pt x="7917" y="5999"/>
                  </a:cubicBezTo>
                  <a:cubicBezTo>
                    <a:pt x="8061" y="5751"/>
                    <a:pt x="8439" y="5568"/>
                    <a:pt x="8531" y="5280"/>
                  </a:cubicBezTo>
                  <a:cubicBezTo>
                    <a:pt x="8609" y="5006"/>
                    <a:pt x="8387" y="4666"/>
                    <a:pt x="8400" y="4366"/>
                  </a:cubicBezTo>
                  <a:lnTo>
                    <a:pt x="8400" y="4340"/>
                  </a:lnTo>
                  <a:cubicBezTo>
                    <a:pt x="8400" y="4327"/>
                    <a:pt x="8400" y="4314"/>
                    <a:pt x="8400" y="4301"/>
                  </a:cubicBezTo>
                  <a:cubicBezTo>
                    <a:pt x="8439" y="4026"/>
                    <a:pt x="8675" y="3739"/>
                    <a:pt x="8622" y="3438"/>
                  </a:cubicBezTo>
                  <a:cubicBezTo>
                    <a:pt x="8557" y="3138"/>
                    <a:pt x="8204" y="2929"/>
                    <a:pt x="8087" y="2655"/>
                  </a:cubicBezTo>
                  <a:cubicBezTo>
                    <a:pt x="7956" y="2367"/>
                    <a:pt x="8034" y="1988"/>
                    <a:pt x="7852" y="1740"/>
                  </a:cubicBezTo>
                  <a:cubicBezTo>
                    <a:pt x="7786" y="1662"/>
                    <a:pt x="7695" y="1596"/>
                    <a:pt x="7603" y="1544"/>
                  </a:cubicBezTo>
                  <a:lnTo>
                    <a:pt x="7564" y="1531"/>
                  </a:lnTo>
                  <a:cubicBezTo>
                    <a:pt x="7368" y="1466"/>
                    <a:pt x="7185" y="1361"/>
                    <a:pt x="7015" y="1244"/>
                  </a:cubicBezTo>
                  <a:cubicBezTo>
                    <a:pt x="6780" y="1048"/>
                    <a:pt x="6676" y="656"/>
                    <a:pt x="6401" y="512"/>
                  </a:cubicBezTo>
                  <a:cubicBezTo>
                    <a:pt x="6279" y="451"/>
                    <a:pt x="6137" y="440"/>
                    <a:pt x="5992" y="440"/>
                  </a:cubicBezTo>
                  <a:cubicBezTo>
                    <a:pt x="5906" y="440"/>
                    <a:pt x="5819" y="444"/>
                    <a:pt x="5733" y="444"/>
                  </a:cubicBezTo>
                  <a:cubicBezTo>
                    <a:pt x="5624" y="444"/>
                    <a:pt x="5518" y="437"/>
                    <a:pt x="5422" y="408"/>
                  </a:cubicBezTo>
                  <a:cubicBezTo>
                    <a:pt x="5147" y="329"/>
                    <a:pt x="4912" y="81"/>
                    <a:pt x="4625" y="3"/>
                  </a:cubicBezTo>
                  <a:lnTo>
                    <a:pt x="4533" y="3"/>
                  </a:lnTo>
                  <a:cubicBezTo>
                    <a:pt x="4519" y="2"/>
                    <a:pt x="4505" y="1"/>
                    <a:pt x="4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 rot="-554324">
              <a:off x="6589520" y="2598045"/>
              <a:ext cx="37111" cy="629115"/>
            </a:xfrm>
            <a:custGeom>
              <a:avLst/>
              <a:gdLst/>
              <a:ahLst/>
              <a:cxnLst/>
              <a:rect l="l" t="t" r="r" b="b"/>
              <a:pathLst>
                <a:path w="484" h="8205" extrusionOk="0">
                  <a:moveTo>
                    <a:pt x="458" y="1"/>
                  </a:moveTo>
                  <a:lnTo>
                    <a:pt x="223" y="4103"/>
                  </a:lnTo>
                  <a:lnTo>
                    <a:pt x="223" y="4181"/>
                  </a:lnTo>
                  <a:lnTo>
                    <a:pt x="0" y="8205"/>
                  </a:lnTo>
                  <a:lnTo>
                    <a:pt x="40" y="8205"/>
                  </a:lnTo>
                  <a:lnTo>
                    <a:pt x="262" y="4181"/>
                  </a:lnTo>
                  <a:lnTo>
                    <a:pt x="262" y="4103"/>
                  </a:lnTo>
                  <a:lnTo>
                    <a:pt x="484" y="14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 rot="-554324">
              <a:off x="6364640" y="2716994"/>
              <a:ext cx="490871" cy="396715"/>
            </a:xfrm>
            <a:custGeom>
              <a:avLst/>
              <a:gdLst/>
              <a:ahLst/>
              <a:cxnLst/>
              <a:rect l="l" t="t" r="r" b="b"/>
              <a:pathLst>
                <a:path w="6402" h="5174" extrusionOk="0">
                  <a:moveTo>
                    <a:pt x="6349" y="0"/>
                  </a:moveTo>
                  <a:lnTo>
                    <a:pt x="3188" y="2574"/>
                  </a:lnTo>
                  <a:lnTo>
                    <a:pt x="3175" y="2587"/>
                  </a:lnTo>
                  <a:lnTo>
                    <a:pt x="3162" y="2587"/>
                  </a:lnTo>
                  <a:lnTo>
                    <a:pt x="3135" y="2600"/>
                  </a:lnTo>
                  <a:lnTo>
                    <a:pt x="0" y="5160"/>
                  </a:lnTo>
                  <a:cubicBezTo>
                    <a:pt x="0" y="5160"/>
                    <a:pt x="13" y="5173"/>
                    <a:pt x="26" y="5173"/>
                  </a:cubicBezTo>
                  <a:lnTo>
                    <a:pt x="3175" y="2626"/>
                  </a:lnTo>
                  <a:lnTo>
                    <a:pt x="3188" y="2613"/>
                  </a:lnTo>
                  <a:lnTo>
                    <a:pt x="3201" y="2600"/>
                  </a:lnTo>
                  <a:lnTo>
                    <a:pt x="3227" y="2587"/>
                  </a:lnTo>
                  <a:lnTo>
                    <a:pt x="6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2"/>
            <p:cNvSpPr/>
            <p:nvPr/>
          </p:nvSpPr>
          <p:spPr>
            <a:xfrm rot="-554324">
              <a:off x="6290663" y="2902363"/>
              <a:ext cx="626125" cy="29060"/>
            </a:xfrm>
            <a:custGeom>
              <a:avLst/>
              <a:gdLst/>
              <a:ahLst/>
              <a:cxnLst/>
              <a:rect l="l" t="t" r="r" b="b"/>
              <a:pathLst>
                <a:path w="8166" h="379" extrusionOk="0">
                  <a:moveTo>
                    <a:pt x="14" y="0"/>
                  </a:moveTo>
                  <a:cubicBezTo>
                    <a:pt x="14" y="0"/>
                    <a:pt x="14" y="13"/>
                    <a:pt x="1" y="26"/>
                  </a:cubicBezTo>
                  <a:lnTo>
                    <a:pt x="4102" y="209"/>
                  </a:lnTo>
                  <a:lnTo>
                    <a:pt x="4194" y="209"/>
                  </a:lnTo>
                  <a:lnTo>
                    <a:pt x="8165" y="379"/>
                  </a:lnTo>
                  <a:cubicBezTo>
                    <a:pt x="8165" y="366"/>
                    <a:pt x="8165" y="353"/>
                    <a:pt x="8165" y="353"/>
                  </a:cubicBezTo>
                  <a:lnTo>
                    <a:pt x="4194" y="170"/>
                  </a:lnTo>
                  <a:lnTo>
                    <a:pt x="4102" y="17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2"/>
            <p:cNvSpPr/>
            <p:nvPr/>
          </p:nvSpPr>
          <p:spPr>
            <a:xfrm rot="-554324">
              <a:off x="6376180" y="2687789"/>
              <a:ext cx="456827" cy="450770"/>
            </a:xfrm>
            <a:custGeom>
              <a:avLst/>
              <a:gdLst/>
              <a:ahLst/>
              <a:cxnLst/>
              <a:rect l="l" t="t" r="r" b="b"/>
              <a:pathLst>
                <a:path w="5958" h="5879" extrusionOk="0">
                  <a:moveTo>
                    <a:pt x="40" y="0"/>
                  </a:moveTo>
                  <a:lnTo>
                    <a:pt x="1" y="14"/>
                  </a:lnTo>
                  <a:lnTo>
                    <a:pt x="2993" y="2979"/>
                  </a:lnTo>
                  <a:lnTo>
                    <a:pt x="3006" y="2992"/>
                  </a:lnTo>
                  <a:lnTo>
                    <a:pt x="3019" y="3005"/>
                  </a:lnTo>
                  <a:lnTo>
                    <a:pt x="3045" y="3018"/>
                  </a:lnTo>
                  <a:lnTo>
                    <a:pt x="5932" y="5879"/>
                  </a:lnTo>
                  <a:lnTo>
                    <a:pt x="5958" y="5879"/>
                  </a:lnTo>
                  <a:lnTo>
                    <a:pt x="3071" y="3005"/>
                  </a:lnTo>
                  <a:lnTo>
                    <a:pt x="3045" y="2979"/>
                  </a:lnTo>
                  <a:lnTo>
                    <a:pt x="3032" y="2966"/>
                  </a:lnTo>
                  <a:lnTo>
                    <a:pt x="3019" y="295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2"/>
            <p:cNvSpPr/>
            <p:nvPr/>
          </p:nvSpPr>
          <p:spPr>
            <a:xfrm rot="-554324">
              <a:off x="6566216" y="2881941"/>
              <a:ext cx="79205" cy="71231"/>
            </a:xfrm>
            <a:custGeom>
              <a:avLst/>
              <a:gdLst/>
              <a:ahLst/>
              <a:cxnLst/>
              <a:rect l="l" t="t" r="r" b="b"/>
              <a:pathLst>
                <a:path w="1033" h="929" extrusionOk="0">
                  <a:moveTo>
                    <a:pt x="510" y="1"/>
                  </a:moveTo>
                  <a:cubicBezTo>
                    <a:pt x="223" y="1"/>
                    <a:pt x="1" y="210"/>
                    <a:pt x="1" y="471"/>
                  </a:cubicBezTo>
                  <a:cubicBezTo>
                    <a:pt x="1" y="719"/>
                    <a:pt x="223" y="928"/>
                    <a:pt x="510" y="928"/>
                  </a:cubicBezTo>
                  <a:cubicBezTo>
                    <a:pt x="798" y="928"/>
                    <a:pt x="1033" y="719"/>
                    <a:pt x="1033" y="471"/>
                  </a:cubicBezTo>
                  <a:cubicBezTo>
                    <a:pt x="1033" y="210"/>
                    <a:pt x="798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 rot="-554324">
              <a:off x="6567301" y="1374434"/>
              <a:ext cx="162397" cy="160863"/>
            </a:xfrm>
            <a:custGeom>
              <a:avLst/>
              <a:gdLst/>
              <a:ahLst/>
              <a:cxnLst/>
              <a:rect l="l" t="t" r="r" b="b"/>
              <a:pathLst>
                <a:path w="2118" h="2098" extrusionOk="0">
                  <a:moveTo>
                    <a:pt x="1052" y="1"/>
                  </a:moveTo>
                  <a:cubicBezTo>
                    <a:pt x="1033" y="1"/>
                    <a:pt x="1013" y="10"/>
                    <a:pt x="1007" y="30"/>
                  </a:cubicBezTo>
                  <a:lnTo>
                    <a:pt x="824" y="422"/>
                  </a:lnTo>
                  <a:cubicBezTo>
                    <a:pt x="745" y="592"/>
                    <a:pt x="602" y="735"/>
                    <a:pt x="432" y="814"/>
                  </a:cubicBezTo>
                  <a:lnTo>
                    <a:pt x="40" y="997"/>
                  </a:lnTo>
                  <a:cubicBezTo>
                    <a:pt x="1" y="1023"/>
                    <a:pt x="1" y="1075"/>
                    <a:pt x="40" y="1101"/>
                  </a:cubicBezTo>
                  <a:lnTo>
                    <a:pt x="432" y="1284"/>
                  </a:lnTo>
                  <a:cubicBezTo>
                    <a:pt x="602" y="1363"/>
                    <a:pt x="745" y="1493"/>
                    <a:pt x="824" y="1676"/>
                  </a:cubicBezTo>
                  <a:lnTo>
                    <a:pt x="1007" y="2068"/>
                  </a:lnTo>
                  <a:cubicBezTo>
                    <a:pt x="1013" y="2088"/>
                    <a:pt x="1033" y="2097"/>
                    <a:pt x="1052" y="2097"/>
                  </a:cubicBezTo>
                  <a:cubicBezTo>
                    <a:pt x="1072" y="2097"/>
                    <a:pt x="1092" y="2088"/>
                    <a:pt x="1098" y="2068"/>
                  </a:cubicBezTo>
                  <a:lnTo>
                    <a:pt x="1281" y="1676"/>
                  </a:lnTo>
                  <a:cubicBezTo>
                    <a:pt x="1359" y="1493"/>
                    <a:pt x="1503" y="1363"/>
                    <a:pt x="1673" y="1284"/>
                  </a:cubicBezTo>
                  <a:lnTo>
                    <a:pt x="2065" y="1101"/>
                  </a:lnTo>
                  <a:cubicBezTo>
                    <a:pt x="2117" y="1075"/>
                    <a:pt x="2117" y="1023"/>
                    <a:pt x="2065" y="997"/>
                  </a:cubicBezTo>
                  <a:lnTo>
                    <a:pt x="1673" y="814"/>
                  </a:lnTo>
                  <a:cubicBezTo>
                    <a:pt x="1503" y="735"/>
                    <a:pt x="1359" y="592"/>
                    <a:pt x="1281" y="422"/>
                  </a:cubicBezTo>
                  <a:lnTo>
                    <a:pt x="1098" y="30"/>
                  </a:lnTo>
                  <a:cubicBezTo>
                    <a:pt x="1092" y="10"/>
                    <a:pt x="1072" y="1"/>
                    <a:pt x="1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 rot="-554324">
              <a:off x="7173285" y="1401526"/>
              <a:ext cx="124290" cy="123753"/>
            </a:xfrm>
            <a:custGeom>
              <a:avLst/>
              <a:gdLst/>
              <a:ahLst/>
              <a:cxnLst/>
              <a:rect l="l" t="t" r="r" b="b"/>
              <a:pathLst>
                <a:path w="1621" h="1614" extrusionOk="0">
                  <a:moveTo>
                    <a:pt x="811" y="0"/>
                  </a:moveTo>
                  <a:cubicBezTo>
                    <a:pt x="794" y="0"/>
                    <a:pt x="778" y="10"/>
                    <a:pt x="771" y="30"/>
                  </a:cubicBezTo>
                  <a:lnTo>
                    <a:pt x="641" y="330"/>
                  </a:lnTo>
                  <a:cubicBezTo>
                    <a:pt x="575" y="461"/>
                    <a:pt x="471" y="565"/>
                    <a:pt x="340" y="631"/>
                  </a:cubicBezTo>
                  <a:lnTo>
                    <a:pt x="40" y="774"/>
                  </a:lnTo>
                  <a:cubicBezTo>
                    <a:pt x="1" y="787"/>
                    <a:pt x="1" y="827"/>
                    <a:pt x="40" y="840"/>
                  </a:cubicBezTo>
                  <a:lnTo>
                    <a:pt x="340" y="983"/>
                  </a:lnTo>
                  <a:cubicBezTo>
                    <a:pt x="471" y="1049"/>
                    <a:pt x="575" y="1153"/>
                    <a:pt x="641" y="1284"/>
                  </a:cubicBezTo>
                  <a:lnTo>
                    <a:pt x="771" y="1584"/>
                  </a:lnTo>
                  <a:cubicBezTo>
                    <a:pt x="778" y="1604"/>
                    <a:pt x="794" y="1614"/>
                    <a:pt x="811" y="1614"/>
                  </a:cubicBezTo>
                  <a:cubicBezTo>
                    <a:pt x="827" y="1614"/>
                    <a:pt x="843" y="1604"/>
                    <a:pt x="850" y="1584"/>
                  </a:cubicBezTo>
                  <a:lnTo>
                    <a:pt x="994" y="1284"/>
                  </a:lnTo>
                  <a:cubicBezTo>
                    <a:pt x="1046" y="1153"/>
                    <a:pt x="1163" y="1049"/>
                    <a:pt x="1294" y="983"/>
                  </a:cubicBezTo>
                  <a:lnTo>
                    <a:pt x="1594" y="840"/>
                  </a:lnTo>
                  <a:cubicBezTo>
                    <a:pt x="1621" y="827"/>
                    <a:pt x="1621" y="787"/>
                    <a:pt x="1594" y="774"/>
                  </a:cubicBezTo>
                  <a:lnTo>
                    <a:pt x="1294" y="631"/>
                  </a:lnTo>
                  <a:cubicBezTo>
                    <a:pt x="1163" y="565"/>
                    <a:pt x="1059" y="461"/>
                    <a:pt x="994" y="330"/>
                  </a:cubicBezTo>
                  <a:lnTo>
                    <a:pt x="850" y="30"/>
                  </a:lnTo>
                  <a:cubicBezTo>
                    <a:pt x="843" y="10"/>
                    <a:pt x="827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 rot="-554324">
              <a:off x="7916077" y="1950471"/>
              <a:ext cx="124290" cy="122986"/>
            </a:xfrm>
            <a:custGeom>
              <a:avLst/>
              <a:gdLst/>
              <a:ahLst/>
              <a:cxnLst/>
              <a:rect l="l" t="t" r="r" b="b"/>
              <a:pathLst>
                <a:path w="1621" h="1604" extrusionOk="0">
                  <a:moveTo>
                    <a:pt x="810" y="0"/>
                  </a:moveTo>
                  <a:cubicBezTo>
                    <a:pt x="794" y="0"/>
                    <a:pt x="778" y="10"/>
                    <a:pt x="771" y="30"/>
                  </a:cubicBezTo>
                  <a:lnTo>
                    <a:pt x="628" y="330"/>
                  </a:lnTo>
                  <a:cubicBezTo>
                    <a:pt x="575" y="461"/>
                    <a:pt x="458" y="565"/>
                    <a:pt x="327" y="631"/>
                  </a:cubicBezTo>
                  <a:lnTo>
                    <a:pt x="27" y="761"/>
                  </a:lnTo>
                  <a:cubicBezTo>
                    <a:pt x="1" y="787"/>
                    <a:pt x="1" y="826"/>
                    <a:pt x="27" y="840"/>
                  </a:cubicBezTo>
                  <a:lnTo>
                    <a:pt x="327" y="983"/>
                  </a:lnTo>
                  <a:cubicBezTo>
                    <a:pt x="471" y="1049"/>
                    <a:pt x="575" y="1153"/>
                    <a:pt x="628" y="1284"/>
                  </a:cubicBezTo>
                  <a:lnTo>
                    <a:pt x="771" y="1584"/>
                  </a:lnTo>
                  <a:cubicBezTo>
                    <a:pt x="778" y="1597"/>
                    <a:pt x="794" y="1604"/>
                    <a:pt x="810" y="1604"/>
                  </a:cubicBezTo>
                  <a:cubicBezTo>
                    <a:pt x="827" y="1604"/>
                    <a:pt x="843" y="1597"/>
                    <a:pt x="850" y="1584"/>
                  </a:cubicBezTo>
                  <a:lnTo>
                    <a:pt x="993" y="1284"/>
                  </a:lnTo>
                  <a:cubicBezTo>
                    <a:pt x="1046" y="1153"/>
                    <a:pt x="1150" y="1049"/>
                    <a:pt x="1281" y="983"/>
                  </a:cubicBezTo>
                  <a:lnTo>
                    <a:pt x="1594" y="840"/>
                  </a:lnTo>
                  <a:cubicBezTo>
                    <a:pt x="1620" y="826"/>
                    <a:pt x="1620" y="787"/>
                    <a:pt x="1594" y="761"/>
                  </a:cubicBezTo>
                  <a:lnTo>
                    <a:pt x="1281" y="631"/>
                  </a:lnTo>
                  <a:cubicBezTo>
                    <a:pt x="1150" y="565"/>
                    <a:pt x="1046" y="461"/>
                    <a:pt x="993" y="330"/>
                  </a:cubicBezTo>
                  <a:lnTo>
                    <a:pt x="850" y="30"/>
                  </a:lnTo>
                  <a:cubicBezTo>
                    <a:pt x="843" y="10"/>
                    <a:pt x="827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 rot="-554324">
              <a:off x="6112994" y="2506602"/>
              <a:ext cx="124290" cy="123753"/>
            </a:xfrm>
            <a:custGeom>
              <a:avLst/>
              <a:gdLst/>
              <a:ahLst/>
              <a:cxnLst/>
              <a:rect l="l" t="t" r="r" b="b"/>
              <a:pathLst>
                <a:path w="1621" h="1614" extrusionOk="0">
                  <a:moveTo>
                    <a:pt x="804" y="1"/>
                  </a:moveTo>
                  <a:cubicBezTo>
                    <a:pt x="790" y="1"/>
                    <a:pt x="777" y="10"/>
                    <a:pt x="771" y="30"/>
                  </a:cubicBezTo>
                  <a:lnTo>
                    <a:pt x="627" y="330"/>
                  </a:lnTo>
                  <a:cubicBezTo>
                    <a:pt x="562" y="461"/>
                    <a:pt x="457" y="566"/>
                    <a:pt x="327" y="631"/>
                  </a:cubicBezTo>
                  <a:lnTo>
                    <a:pt x="26" y="762"/>
                  </a:lnTo>
                  <a:cubicBezTo>
                    <a:pt x="0" y="788"/>
                    <a:pt x="0" y="827"/>
                    <a:pt x="26" y="840"/>
                  </a:cubicBezTo>
                  <a:lnTo>
                    <a:pt x="327" y="984"/>
                  </a:lnTo>
                  <a:cubicBezTo>
                    <a:pt x="457" y="1049"/>
                    <a:pt x="562" y="1153"/>
                    <a:pt x="627" y="1284"/>
                  </a:cubicBezTo>
                  <a:lnTo>
                    <a:pt x="771" y="1585"/>
                  </a:lnTo>
                  <a:cubicBezTo>
                    <a:pt x="777" y="1604"/>
                    <a:pt x="790" y="1614"/>
                    <a:pt x="804" y="1614"/>
                  </a:cubicBezTo>
                  <a:cubicBezTo>
                    <a:pt x="817" y="1614"/>
                    <a:pt x="830" y="1604"/>
                    <a:pt x="836" y="1585"/>
                  </a:cubicBezTo>
                  <a:lnTo>
                    <a:pt x="980" y="1284"/>
                  </a:lnTo>
                  <a:cubicBezTo>
                    <a:pt x="1045" y="1153"/>
                    <a:pt x="1150" y="1049"/>
                    <a:pt x="1280" y="984"/>
                  </a:cubicBezTo>
                  <a:lnTo>
                    <a:pt x="1581" y="840"/>
                  </a:lnTo>
                  <a:cubicBezTo>
                    <a:pt x="1620" y="827"/>
                    <a:pt x="1620" y="775"/>
                    <a:pt x="1581" y="762"/>
                  </a:cubicBezTo>
                  <a:lnTo>
                    <a:pt x="1280" y="631"/>
                  </a:lnTo>
                  <a:cubicBezTo>
                    <a:pt x="1150" y="566"/>
                    <a:pt x="1045" y="461"/>
                    <a:pt x="980" y="330"/>
                  </a:cubicBezTo>
                  <a:lnTo>
                    <a:pt x="836" y="30"/>
                  </a:lnTo>
                  <a:cubicBezTo>
                    <a:pt x="830" y="10"/>
                    <a:pt x="817" y="1"/>
                    <a:pt x="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 rot="-554324">
              <a:off x="8041526" y="2721580"/>
              <a:ext cx="124290" cy="123063"/>
            </a:xfrm>
            <a:custGeom>
              <a:avLst/>
              <a:gdLst/>
              <a:ahLst/>
              <a:cxnLst/>
              <a:rect l="l" t="t" r="r" b="b"/>
              <a:pathLst>
                <a:path w="1621" h="1605" extrusionOk="0">
                  <a:moveTo>
                    <a:pt x="810" y="1"/>
                  </a:moveTo>
                  <a:cubicBezTo>
                    <a:pt x="794" y="1"/>
                    <a:pt x="778" y="10"/>
                    <a:pt x="771" y="30"/>
                  </a:cubicBezTo>
                  <a:lnTo>
                    <a:pt x="628" y="331"/>
                  </a:lnTo>
                  <a:cubicBezTo>
                    <a:pt x="575" y="461"/>
                    <a:pt x="471" y="566"/>
                    <a:pt x="327" y="631"/>
                  </a:cubicBezTo>
                  <a:lnTo>
                    <a:pt x="27" y="775"/>
                  </a:lnTo>
                  <a:cubicBezTo>
                    <a:pt x="1" y="788"/>
                    <a:pt x="1" y="827"/>
                    <a:pt x="27" y="840"/>
                  </a:cubicBezTo>
                  <a:lnTo>
                    <a:pt x="327" y="984"/>
                  </a:lnTo>
                  <a:cubicBezTo>
                    <a:pt x="458" y="1049"/>
                    <a:pt x="575" y="1154"/>
                    <a:pt x="628" y="1284"/>
                  </a:cubicBezTo>
                  <a:lnTo>
                    <a:pt x="771" y="1585"/>
                  </a:lnTo>
                  <a:cubicBezTo>
                    <a:pt x="778" y="1598"/>
                    <a:pt x="794" y="1604"/>
                    <a:pt x="810" y="1604"/>
                  </a:cubicBezTo>
                  <a:cubicBezTo>
                    <a:pt x="827" y="1604"/>
                    <a:pt x="843" y="1598"/>
                    <a:pt x="850" y="1585"/>
                  </a:cubicBezTo>
                  <a:lnTo>
                    <a:pt x="993" y="1284"/>
                  </a:lnTo>
                  <a:cubicBezTo>
                    <a:pt x="1046" y="1154"/>
                    <a:pt x="1150" y="1049"/>
                    <a:pt x="1281" y="984"/>
                  </a:cubicBezTo>
                  <a:lnTo>
                    <a:pt x="1594" y="840"/>
                  </a:lnTo>
                  <a:cubicBezTo>
                    <a:pt x="1620" y="827"/>
                    <a:pt x="1620" y="788"/>
                    <a:pt x="1594" y="775"/>
                  </a:cubicBezTo>
                  <a:lnTo>
                    <a:pt x="1281" y="631"/>
                  </a:lnTo>
                  <a:cubicBezTo>
                    <a:pt x="1150" y="566"/>
                    <a:pt x="1046" y="461"/>
                    <a:pt x="993" y="331"/>
                  </a:cubicBezTo>
                  <a:lnTo>
                    <a:pt x="850" y="30"/>
                  </a:lnTo>
                  <a:cubicBezTo>
                    <a:pt x="843" y="10"/>
                    <a:pt x="827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 rot="-554324">
              <a:off x="7048708" y="3443031"/>
              <a:ext cx="124290" cy="122986"/>
            </a:xfrm>
            <a:custGeom>
              <a:avLst/>
              <a:gdLst/>
              <a:ahLst/>
              <a:cxnLst/>
              <a:rect l="l" t="t" r="r" b="b"/>
              <a:pathLst>
                <a:path w="1621" h="1604" extrusionOk="0">
                  <a:moveTo>
                    <a:pt x="810" y="0"/>
                  </a:moveTo>
                  <a:cubicBezTo>
                    <a:pt x="794" y="0"/>
                    <a:pt x="777" y="7"/>
                    <a:pt x="771" y="20"/>
                  </a:cubicBezTo>
                  <a:lnTo>
                    <a:pt x="640" y="320"/>
                  </a:lnTo>
                  <a:cubicBezTo>
                    <a:pt x="575" y="451"/>
                    <a:pt x="470" y="556"/>
                    <a:pt x="340" y="621"/>
                  </a:cubicBezTo>
                  <a:lnTo>
                    <a:pt x="39" y="765"/>
                  </a:lnTo>
                  <a:cubicBezTo>
                    <a:pt x="0" y="778"/>
                    <a:pt x="0" y="817"/>
                    <a:pt x="39" y="843"/>
                  </a:cubicBezTo>
                  <a:lnTo>
                    <a:pt x="340" y="974"/>
                  </a:lnTo>
                  <a:cubicBezTo>
                    <a:pt x="470" y="1039"/>
                    <a:pt x="575" y="1143"/>
                    <a:pt x="640" y="1274"/>
                  </a:cubicBezTo>
                  <a:lnTo>
                    <a:pt x="771" y="1575"/>
                  </a:lnTo>
                  <a:cubicBezTo>
                    <a:pt x="777" y="1594"/>
                    <a:pt x="794" y="1604"/>
                    <a:pt x="810" y="1604"/>
                  </a:cubicBezTo>
                  <a:cubicBezTo>
                    <a:pt x="826" y="1604"/>
                    <a:pt x="843" y="1594"/>
                    <a:pt x="849" y="1575"/>
                  </a:cubicBezTo>
                  <a:lnTo>
                    <a:pt x="993" y="1274"/>
                  </a:lnTo>
                  <a:cubicBezTo>
                    <a:pt x="1045" y="1143"/>
                    <a:pt x="1163" y="1039"/>
                    <a:pt x="1293" y="974"/>
                  </a:cubicBezTo>
                  <a:lnTo>
                    <a:pt x="1594" y="843"/>
                  </a:lnTo>
                  <a:cubicBezTo>
                    <a:pt x="1620" y="817"/>
                    <a:pt x="1620" y="778"/>
                    <a:pt x="1594" y="765"/>
                  </a:cubicBezTo>
                  <a:lnTo>
                    <a:pt x="1293" y="621"/>
                  </a:lnTo>
                  <a:cubicBezTo>
                    <a:pt x="1150" y="556"/>
                    <a:pt x="1045" y="451"/>
                    <a:pt x="993" y="320"/>
                  </a:cubicBezTo>
                  <a:lnTo>
                    <a:pt x="849" y="20"/>
                  </a:lnTo>
                  <a:cubicBezTo>
                    <a:pt x="843" y="7"/>
                    <a:pt x="826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2"/>
            <p:cNvSpPr/>
            <p:nvPr/>
          </p:nvSpPr>
          <p:spPr>
            <a:xfrm rot="-554324">
              <a:off x="6916298" y="2604229"/>
              <a:ext cx="124290" cy="123063"/>
            </a:xfrm>
            <a:custGeom>
              <a:avLst/>
              <a:gdLst/>
              <a:ahLst/>
              <a:cxnLst/>
              <a:rect l="l" t="t" r="r" b="b"/>
              <a:pathLst>
                <a:path w="1621" h="1605" extrusionOk="0">
                  <a:moveTo>
                    <a:pt x="810" y="1"/>
                  </a:moveTo>
                  <a:cubicBezTo>
                    <a:pt x="794" y="1"/>
                    <a:pt x="778" y="11"/>
                    <a:pt x="771" y="30"/>
                  </a:cubicBezTo>
                  <a:lnTo>
                    <a:pt x="627" y="331"/>
                  </a:lnTo>
                  <a:cubicBezTo>
                    <a:pt x="575" y="461"/>
                    <a:pt x="471" y="566"/>
                    <a:pt x="340" y="631"/>
                  </a:cubicBezTo>
                  <a:lnTo>
                    <a:pt x="40" y="762"/>
                  </a:lnTo>
                  <a:cubicBezTo>
                    <a:pt x="0" y="775"/>
                    <a:pt x="0" y="827"/>
                    <a:pt x="40" y="840"/>
                  </a:cubicBezTo>
                  <a:lnTo>
                    <a:pt x="340" y="984"/>
                  </a:lnTo>
                  <a:cubicBezTo>
                    <a:pt x="471" y="1036"/>
                    <a:pt x="575" y="1154"/>
                    <a:pt x="627" y="1284"/>
                  </a:cubicBezTo>
                  <a:lnTo>
                    <a:pt x="771" y="1585"/>
                  </a:lnTo>
                  <a:cubicBezTo>
                    <a:pt x="778" y="1598"/>
                    <a:pt x="794" y="1604"/>
                    <a:pt x="810" y="1604"/>
                  </a:cubicBezTo>
                  <a:cubicBezTo>
                    <a:pt x="827" y="1604"/>
                    <a:pt x="843" y="1598"/>
                    <a:pt x="850" y="1585"/>
                  </a:cubicBezTo>
                  <a:lnTo>
                    <a:pt x="993" y="1284"/>
                  </a:lnTo>
                  <a:cubicBezTo>
                    <a:pt x="1045" y="1154"/>
                    <a:pt x="1150" y="1049"/>
                    <a:pt x="1294" y="984"/>
                  </a:cubicBezTo>
                  <a:lnTo>
                    <a:pt x="1594" y="840"/>
                  </a:lnTo>
                  <a:cubicBezTo>
                    <a:pt x="1620" y="827"/>
                    <a:pt x="1620" y="788"/>
                    <a:pt x="1594" y="762"/>
                  </a:cubicBezTo>
                  <a:lnTo>
                    <a:pt x="1294" y="631"/>
                  </a:lnTo>
                  <a:cubicBezTo>
                    <a:pt x="1150" y="566"/>
                    <a:pt x="1045" y="461"/>
                    <a:pt x="993" y="331"/>
                  </a:cubicBezTo>
                  <a:lnTo>
                    <a:pt x="850" y="30"/>
                  </a:lnTo>
                  <a:cubicBezTo>
                    <a:pt x="843" y="11"/>
                    <a:pt x="827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2"/>
            <p:cNvSpPr/>
            <p:nvPr/>
          </p:nvSpPr>
          <p:spPr>
            <a:xfrm rot="-554324">
              <a:off x="6180302" y="3406956"/>
              <a:ext cx="124290" cy="123753"/>
            </a:xfrm>
            <a:custGeom>
              <a:avLst/>
              <a:gdLst/>
              <a:ahLst/>
              <a:cxnLst/>
              <a:rect l="l" t="t" r="r" b="b"/>
              <a:pathLst>
                <a:path w="1621" h="1614" extrusionOk="0">
                  <a:moveTo>
                    <a:pt x="810" y="1"/>
                  </a:moveTo>
                  <a:cubicBezTo>
                    <a:pt x="794" y="1"/>
                    <a:pt x="777" y="10"/>
                    <a:pt x="771" y="30"/>
                  </a:cubicBezTo>
                  <a:lnTo>
                    <a:pt x="627" y="330"/>
                  </a:lnTo>
                  <a:cubicBezTo>
                    <a:pt x="562" y="461"/>
                    <a:pt x="457" y="566"/>
                    <a:pt x="327" y="631"/>
                  </a:cubicBezTo>
                  <a:lnTo>
                    <a:pt x="26" y="775"/>
                  </a:lnTo>
                  <a:cubicBezTo>
                    <a:pt x="0" y="788"/>
                    <a:pt x="0" y="827"/>
                    <a:pt x="26" y="853"/>
                  </a:cubicBezTo>
                  <a:lnTo>
                    <a:pt x="327" y="984"/>
                  </a:lnTo>
                  <a:cubicBezTo>
                    <a:pt x="457" y="1049"/>
                    <a:pt x="575" y="1153"/>
                    <a:pt x="627" y="1284"/>
                  </a:cubicBezTo>
                  <a:lnTo>
                    <a:pt x="771" y="1585"/>
                  </a:lnTo>
                  <a:cubicBezTo>
                    <a:pt x="777" y="1604"/>
                    <a:pt x="794" y="1614"/>
                    <a:pt x="810" y="1614"/>
                  </a:cubicBezTo>
                  <a:cubicBezTo>
                    <a:pt x="826" y="1614"/>
                    <a:pt x="843" y="1604"/>
                    <a:pt x="849" y="1585"/>
                  </a:cubicBezTo>
                  <a:lnTo>
                    <a:pt x="980" y="1284"/>
                  </a:lnTo>
                  <a:cubicBezTo>
                    <a:pt x="1045" y="1153"/>
                    <a:pt x="1150" y="1049"/>
                    <a:pt x="1280" y="984"/>
                  </a:cubicBezTo>
                  <a:lnTo>
                    <a:pt x="1581" y="853"/>
                  </a:lnTo>
                  <a:cubicBezTo>
                    <a:pt x="1620" y="827"/>
                    <a:pt x="1620" y="788"/>
                    <a:pt x="1581" y="775"/>
                  </a:cubicBezTo>
                  <a:lnTo>
                    <a:pt x="1280" y="631"/>
                  </a:lnTo>
                  <a:cubicBezTo>
                    <a:pt x="1150" y="566"/>
                    <a:pt x="1045" y="461"/>
                    <a:pt x="980" y="330"/>
                  </a:cubicBezTo>
                  <a:lnTo>
                    <a:pt x="849" y="30"/>
                  </a:lnTo>
                  <a:cubicBezTo>
                    <a:pt x="843" y="10"/>
                    <a:pt x="826" y="1"/>
                    <a:pt x="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7" name="Google Shape;747;p32"/>
          <p:cNvSpPr txBox="1">
            <a:spLocks noGrp="1"/>
          </p:cNvSpPr>
          <p:nvPr>
            <p:ph type="ctrTitle"/>
          </p:nvPr>
        </p:nvSpPr>
        <p:spPr>
          <a:xfrm>
            <a:off x="638175" y="1140460"/>
            <a:ext cx="6002655" cy="15379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 </a:t>
            </a:r>
            <a:r>
              <a:rPr lang="en-US" alt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GB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GB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LIVING</a:t>
            </a:r>
            <a:r>
              <a:rPr lang="en-GB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32"/>
          <p:cNvSpPr txBox="1">
            <a:spLocks noGrp="1"/>
          </p:cNvSpPr>
          <p:nvPr>
            <p:ph type="subTitle" idx="1"/>
          </p:nvPr>
        </p:nvSpPr>
        <p:spPr>
          <a:xfrm>
            <a:off x="3056400" y="2672526"/>
            <a:ext cx="3404286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smtClean="0"/>
              <a:t>Getting started </a:t>
            </a:r>
            <a:endParaRPr sz="3200" b="1" dirty="0"/>
          </a:p>
        </p:txBody>
      </p:sp>
      <p:sp>
        <p:nvSpPr>
          <p:cNvPr id="72" name="Google Shape;748;p32"/>
          <p:cNvSpPr txBox="1"/>
          <p:nvPr/>
        </p:nvSpPr>
        <p:spPr>
          <a:xfrm>
            <a:off x="-260617" y="150386"/>
            <a:ext cx="271002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1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9pPr>
          </a:lstStyle>
          <a:p>
            <a:pPr marL="0" indent="0" algn="ctr"/>
            <a:r>
              <a:rPr lang="en-US" sz="3200" b="1" dirty="0" smtClean="0"/>
              <a:t>Period: </a:t>
            </a:r>
            <a:endParaRPr lang="en-US" sz="3200" b="1" dirty="0"/>
          </a:p>
        </p:txBody>
      </p:sp>
      <p:sp>
        <p:nvSpPr>
          <p:cNvPr id="73" name="Google Shape;748;p32"/>
          <p:cNvSpPr txBox="1"/>
          <p:nvPr/>
        </p:nvSpPr>
        <p:spPr>
          <a:xfrm>
            <a:off x="912447" y="2676365"/>
            <a:ext cx="214409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1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 panose="020B0503030101060003"/>
              <a:buNone/>
              <a:defRPr sz="2800" b="0" i="0" u="none" strike="noStrike" cap="none"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9pPr>
          </a:lstStyle>
          <a:p>
            <a:pPr marL="0" indent="0" algn="ctr"/>
            <a:r>
              <a:rPr lang="en-US" sz="3200" b="1" dirty="0" smtClean="0"/>
              <a:t>Lesson 1: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4"/>
          <p:cNvSpPr/>
          <p:nvPr/>
        </p:nvSpPr>
        <p:spPr>
          <a:xfrm>
            <a:off x="2677026" y="3795034"/>
            <a:ext cx="701400" cy="70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4"/>
          <p:cNvSpPr/>
          <p:nvPr/>
        </p:nvSpPr>
        <p:spPr>
          <a:xfrm>
            <a:off x="1975671" y="3032552"/>
            <a:ext cx="701400" cy="701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4"/>
          <p:cNvSpPr/>
          <p:nvPr/>
        </p:nvSpPr>
        <p:spPr>
          <a:xfrm>
            <a:off x="1188645" y="2183200"/>
            <a:ext cx="701400" cy="701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4"/>
          <p:cNvSpPr/>
          <p:nvPr/>
        </p:nvSpPr>
        <p:spPr>
          <a:xfrm>
            <a:off x="298543" y="1312013"/>
            <a:ext cx="701400" cy="701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4"/>
          <p:cNvSpPr txBox="1">
            <a:spLocks noGrp="1"/>
          </p:cNvSpPr>
          <p:nvPr>
            <p:ph type="title"/>
          </p:nvPr>
        </p:nvSpPr>
        <p:spPr>
          <a:xfrm flipH="1">
            <a:off x="94693" y="1429163"/>
            <a:ext cx="11091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</a:p>
        </p:txBody>
      </p:sp>
      <p:sp>
        <p:nvSpPr>
          <p:cNvPr id="764" name="Google Shape;764;p34"/>
          <p:cNvSpPr txBox="1">
            <a:spLocks noGrp="1"/>
          </p:cNvSpPr>
          <p:nvPr>
            <p:ph type="subTitle" idx="1"/>
          </p:nvPr>
        </p:nvSpPr>
        <p:spPr>
          <a:xfrm>
            <a:off x="5685155" y="1317625"/>
            <a:ext cx="3364865" cy="4483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5" name="Google Shape;765;p34"/>
          <p:cNvSpPr txBox="1">
            <a:spLocks noGrp="1"/>
          </p:cNvSpPr>
          <p:nvPr>
            <p:ph type="subTitle" idx="2"/>
          </p:nvPr>
        </p:nvSpPr>
        <p:spPr>
          <a:xfrm>
            <a:off x="1126966" y="1366735"/>
            <a:ext cx="6152462" cy="3870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7941E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popular (a) </a:t>
            </a:r>
            <a:r>
              <a:rPr lang="en-US" sz="3200" b="0" dirty="0">
                <a:solidFill>
                  <a:srgbClr val="0FB7B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/ˈ</a:t>
            </a:r>
            <a:r>
              <a:rPr lang="en-US" sz="3200" b="0" dirty="0" err="1">
                <a:solidFill>
                  <a:srgbClr val="0FB7B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pɒpjələ</a:t>
            </a:r>
            <a:r>
              <a:rPr lang="en-US" sz="3200" b="0" dirty="0">
                <a:solidFill>
                  <a:srgbClr val="0FB7BD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(r)/</a:t>
            </a:r>
            <a:endParaRPr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6" name="Google Shape;766;p34"/>
          <p:cNvSpPr txBox="1">
            <a:spLocks noGrp="1"/>
          </p:cNvSpPr>
          <p:nvPr>
            <p:ph type="title" idx="15"/>
          </p:nvPr>
        </p:nvSpPr>
        <p:spPr>
          <a:xfrm>
            <a:off x="747131" y="523825"/>
            <a:ext cx="75897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Vocabulary: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7" name="Google Shape;767;p34"/>
          <p:cNvSpPr txBox="1">
            <a:spLocks noGrp="1"/>
          </p:cNvSpPr>
          <p:nvPr>
            <p:ph type="title" idx="3"/>
          </p:nvPr>
        </p:nvSpPr>
        <p:spPr>
          <a:xfrm flipH="1">
            <a:off x="984783" y="2300350"/>
            <a:ext cx="11091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02</a:t>
            </a:r>
          </a:p>
        </p:txBody>
      </p:sp>
      <p:sp>
        <p:nvSpPr>
          <p:cNvPr id="770" name="Google Shape;770;p34"/>
          <p:cNvSpPr txBox="1">
            <a:spLocks noGrp="1"/>
          </p:cNvSpPr>
          <p:nvPr>
            <p:ph type="title" idx="6"/>
          </p:nvPr>
        </p:nvSpPr>
        <p:spPr>
          <a:xfrm flipH="1">
            <a:off x="1771833" y="3149702"/>
            <a:ext cx="11091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</a:p>
        </p:txBody>
      </p:sp>
      <p:sp>
        <p:nvSpPr>
          <p:cNvPr id="773" name="Google Shape;773;p34"/>
          <p:cNvSpPr txBox="1">
            <a:spLocks noGrp="1"/>
          </p:cNvSpPr>
          <p:nvPr>
            <p:ph type="title" idx="9"/>
          </p:nvPr>
        </p:nvSpPr>
        <p:spPr>
          <a:xfrm flipH="1">
            <a:off x="2525395" y="4008755"/>
            <a:ext cx="1026160" cy="46736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</a:p>
        </p:txBody>
      </p:sp>
      <p:sp>
        <p:nvSpPr>
          <p:cNvPr id="14" name="Google Shape;1881;p31"/>
          <p:cNvSpPr txBox="1"/>
          <p:nvPr/>
        </p:nvSpPr>
        <p:spPr>
          <a:xfrm>
            <a:off x="1910080" y="2097405"/>
            <a:ext cx="2025015" cy="50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F7941E"/>
                </a:solidFill>
              </a:rPr>
              <a:t>fresh </a:t>
            </a:r>
            <a:r>
              <a:rPr lang="en-US" sz="3200" b="1" dirty="0">
                <a:solidFill>
                  <a:srgbClr val="F7941E"/>
                </a:solidFill>
                <a:cs typeface="Calibri" panose="020F0502020204030204" pitchFamily="34" charset="0"/>
              </a:rPr>
              <a:t>(a)</a:t>
            </a:r>
          </a:p>
        </p:txBody>
      </p:sp>
      <p:sp>
        <p:nvSpPr>
          <p:cNvPr id="15" name="Rectangle 11"/>
          <p:cNvSpPr/>
          <p:nvPr/>
        </p:nvSpPr>
        <p:spPr>
          <a:xfrm>
            <a:off x="5128260" y="2181997"/>
            <a:ext cx="19050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tươi</a:t>
            </a:r>
            <a:r>
              <a:rPr lang="en-US" sz="3200" dirty="0"/>
              <a:t>, </a:t>
            </a:r>
            <a:r>
              <a:rPr lang="en-US" sz="3200" dirty="0" err="1"/>
              <a:t>mới</a:t>
            </a:r>
            <a:endParaRPr lang="en-US" sz="3200" dirty="0"/>
          </a:p>
        </p:txBody>
      </p:sp>
      <p:sp>
        <p:nvSpPr>
          <p:cNvPr id="16" name="Rectangle 1"/>
          <p:cNvSpPr/>
          <p:nvPr/>
        </p:nvSpPr>
        <p:spPr>
          <a:xfrm>
            <a:off x="3860447" y="2181997"/>
            <a:ext cx="11811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FB7BD"/>
                </a:solidFill>
              </a:rPr>
              <a:t>/</a:t>
            </a:r>
            <a:r>
              <a:rPr lang="en-US" sz="3200" dirty="0" err="1">
                <a:solidFill>
                  <a:srgbClr val="0FB7BD"/>
                </a:solidFill>
              </a:rPr>
              <a:t>freʃ</a:t>
            </a:r>
            <a:r>
              <a:rPr lang="en-US" sz="3200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4" y="3218077"/>
            <a:ext cx="1771015" cy="1771015"/>
          </a:xfrm>
          <a:prstGeom prst="rect">
            <a:avLst/>
          </a:prstGeom>
        </p:spPr>
      </p:pic>
      <p:sp>
        <p:nvSpPr>
          <p:cNvPr id="18" name="Google Shape;1881;p31"/>
          <p:cNvSpPr txBox="1"/>
          <p:nvPr/>
        </p:nvSpPr>
        <p:spPr>
          <a:xfrm>
            <a:off x="2757170" y="2816225"/>
            <a:ext cx="192278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F7941E"/>
                </a:solidFill>
              </a:rPr>
              <a:t>join </a:t>
            </a:r>
            <a:r>
              <a:rPr lang="en-US" sz="3200" b="1" dirty="0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9" name="Rectangle 11"/>
          <p:cNvSpPr/>
          <p:nvPr/>
        </p:nvSpPr>
        <p:spPr>
          <a:xfrm>
            <a:off x="6242050" y="2816009"/>
            <a:ext cx="20504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tham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endParaRPr lang="en-US" sz="3200" dirty="0"/>
          </a:p>
        </p:txBody>
      </p:sp>
      <p:sp>
        <p:nvSpPr>
          <p:cNvPr id="20" name="Rectangle 1"/>
          <p:cNvSpPr/>
          <p:nvPr/>
        </p:nvSpPr>
        <p:spPr>
          <a:xfrm>
            <a:off x="4512945" y="2859265"/>
            <a:ext cx="18478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FB7BD"/>
                </a:solidFill>
              </a:rPr>
              <a:t>/</a:t>
            </a:r>
            <a:r>
              <a:rPr lang="en-US" sz="3200" dirty="0" err="1">
                <a:solidFill>
                  <a:srgbClr val="0FB7BD"/>
                </a:solidFill>
              </a:rPr>
              <a:t>dʒɔɪn</a:t>
            </a:r>
            <a:r>
              <a:rPr lang="en-US" sz="3200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21" name="Google Shape;1881;p31"/>
          <p:cNvSpPr txBox="1"/>
          <p:nvPr/>
        </p:nvSpPr>
        <p:spPr>
          <a:xfrm>
            <a:off x="3300730" y="3733800"/>
            <a:ext cx="224091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F7941E"/>
                </a:solidFill>
              </a:rPr>
              <a:t>energy </a:t>
            </a:r>
            <a:r>
              <a:rPr lang="en-US" sz="32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468254" y="3865245"/>
            <a:ext cx="16427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/'</a:t>
            </a:r>
            <a:r>
              <a:rPr lang="en-US" sz="2800" dirty="0" err="1">
                <a:solidFill>
                  <a:srgbClr val="00B0F0"/>
                </a:solidFill>
              </a:rPr>
              <a:t>enədʒi</a:t>
            </a:r>
            <a:r>
              <a:rPr lang="en-US" sz="2800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917959" y="386905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endParaRPr lang="en-US" sz="2800" dirty="0"/>
          </a:p>
        </p:txBody>
      </p:sp>
      <p:pic>
        <p:nvPicPr>
          <p:cNvPr id="2" name="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2873" y="3947673"/>
            <a:ext cx="439700" cy="439700"/>
          </a:xfrm>
          <a:prstGeom prst="rect">
            <a:avLst/>
          </a:prstGeom>
        </p:spPr>
      </p:pic>
      <p:pic>
        <p:nvPicPr>
          <p:cNvPr id="3" name="fres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695" y="2359541"/>
            <a:ext cx="412750" cy="412750"/>
          </a:xfrm>
          <a:prstGeom prst="rect">
            <a:avLst/>
          </a:prstGeom>
        </p:spPr>
      </p:pic>
      <p:pic>
        <p:nvPicPr>
          <p:cNvPr id="4" name="jo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34569" y="3169987"/>
            <a:ext cx="412750" cy="412750"/>
          </a:xfrm>
          <a:prstGeom prst="rect">
            <a:avLst/>
          </a:prstGeom>
        </p:spPr>
      </p:pic>
      <p:pic>
        <p:nvPicPr>
          <p:cNvPr id="5" name="popula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807" y="1381975"/>
            <a:ext cx="381909" cy="381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59" grpId="0" bldLvl="0" animBg="1"/>
      <p:bldP spid="760" grpId="0" bldLvl="0" animBg="1"/>
      <p:bldP spid="761" grpId="0" bldLvl="0" animBg="1"/>
      <p:bldP spid="762" grpId="0" bldLvl="0" animBg="1"/>
      <p:bldP spid="764" grpId="0" build="p"/>
      <p:bldP spid="765" grpId="0" build="p"/>
      <p:bldP spid="766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2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66;p34"/>
          <p:cNvSpPr txBox="1"/>
          <p:nvPr/>
        </p:nvSpPr>
        <p:spPr>
          <a:xfrm>
            <a:off x="464820" y="332105"/>
            <a:ext cx="2447290" cy="46736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44465" y="596900"/>
            <a:ext cx="3979545" cy="3416300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325755" y="909955"/>
            <a:ext cx="667385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 </a:t>
            </a:r>
            <a:r>
              <a:rPr lang="en-US" sz="2800" dirty="0">
                <a:solidFill>
                  <a:srgbClr val="000000"/>
                </a:solidFill>
              </a:rPr>
              <a:t>What are Mark and Mi talking about?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A. </a:t>
            </a:r>
            <a:r>
              <a:rPr lang="en-US" sz="2800" dirty="0">
                <a:solidFill>
                  <a:srgbClr val="000000"/>
                </a:solidFill>
              </a:rPr>
              <a:t>Health problems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B. </a:t>
            </a:r>
            <a:r>
              <a:rPr lang="en-US" sz="2800" dirty="0">
                <a:solidFill>
                  <a:srgbClr val="000000"/>
                </a:solidFill>
              </a:rPr>
              <a:t>Healthy activities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C. </a:t>
            </a:r>
            <a:r>
              <a:rPr lang="en-US" sz="2800" dirty="0">
                <a:solidFill>
                  <a:srgbClr val="000000"/>
                </a:solidFill>
              </a:rPr>
              <a:t>Sports and games</a:t>
            </a:r>
            <a:endParaRPr lang="en-US" sz="2800" dirty="0"/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4210" y="189865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2380" y="3574757"/>
            <a:ext cx="7753684" cy="41402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1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cs typeface="Arial" panose="020B0604020202020204" pitchFamily="34" charset="0"/>
              </a:rPr>
              <a:t>Circle the correct answer.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687" y="3526498"/>
            <a:ext cx="29777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325687" y="2413578"/>
            <a:ext cx="372005" cy="3720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2" grpId="1" animBg="1"/>
      <p:bldP spid="17" grpId="0"/>
      <p:bldP spid="17" grpId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0" y="46990"/>
            <a:ext cx="3109595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1/ LISTEN AND READ.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3021"/>
            <a:ext cx="9354820" cy="5169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200" dirty="0">
                <a:latin typeface="ChronicaPro-Book"/>
              </a:rPr>
              <a:t>This is a nice picture, Mark.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200" dirty="0">
                <a:latin typeface="ChronicaPro-Book"/>
              </a:rPr>
              <a:t>That’s my dad and I boating at Yen So Park.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200" dirty="0">
                <a:latin typeface="ChronicaPro-Book"/>
              </a:rPr>
              <a:t>It also see a lot of people exercise there.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200" dirty="0">
                <a:latin typeface="ChronicaPro-Book"/>
              </a:rPr>
              <a:t>Yes, it’s a popular place for people in my </a:t>
            </a:r>
            <a:r>
              <a:rPr lang="en-US" sz="2200" dirty="0" err="1">
                <a:latin typeface="ChronicaPro-Book"/>
              </a:rPr>
              <a:t>neighbourhood</a:t>
            </a:r>
            <a:r>
              <a:rPr lang="en-US" sz="2200" dirty="0">
                <a:latin typeface="ChronicaPro-Book"/>
              </a:rPr>
              <a:t>.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200" dirty="0">
                <a:latin typeface="ChronicaPro-Book"/>
              </a:rPr>
              <a:t>Outdoor activities are good for our health. My family often goes cycling in the countryside. It’s quiet and there’s a lot of fresh air. 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200" dirty="0">
                <a:latin typeface="ChronicaPro-Book"/>
              </a:rPr>
              <a:t>It sounds interesting.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200" dirty="0">
                <a:latin typeface="ChronicaPro-Book"/>
              </a:rPr>
              <a:t>Yes, it’s lots of fun. We also bring fruit, water, and a lunch box with us.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200" dirty="0">
                <a:latin typeface="ChronicaPro-Book"/>
              </a:rPr>
              <a:t>I’d love to join you next time.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200" dirty="0">
                <a:latin typeface="ChronicaPro-Book"/>
              </a:rPr>
              <a:t>Sure. Bring along a hat and </a:t>
            </a:r>
            <a:r>
              <a:rPr lang="en-US" sz="2200" dirty="0" err="1">
                <a:latin typeface="ChronicaPro-Book"/>
              </a:rPr>
              <a:t>suncream</a:t>
            </a:r>
            <a:r>
              <a:rPr lang="en-US" sz="2200" dirty="0">
                <a:latin typeface="ChronicaPro-Book"/>
              </a:rPr>
              <a:t>.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200" dirty="0">
                <a:latin typeface="ChronicaPro-Book"/>
              </a:rPr>
              <a:t>Why </a:t>
            </a:r>
            <a:r>
              <a:rPr lang="en-US" sz="2200" dirty="0" err="1">
                <a:latin typeface="ChronicaPro-Book"/>
              </a:rPr>
              <a:t>suncream</a:t>
            </a:r>
            <a:r>
              <a:rPr lang="en-US" sz="2200" dirty="0">
                <a:latin typeface="ChronicaPro-Book"/>
              </a:rPr>
              <a:t>?</a:t>
            </a:r>
          </a:p>
          <a:p>
            <a:r>
              <a:rPr lang="en-US" sz="22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200" dirty="0">
                <a:latin typeface="ChronicaPro-Book"/>
              </a:rPr>
              <a:t>It’s really hot and sunny at noon so you might get sunburn. </a:t>
            </a:r>
          </a:p>
          <a:p>
            <a:r>
              <a:rPr lang="en-US" sz="22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200" dirty="0">
                <a:latin typeface="ChronicaPro-Book"/>
              </a:rPr>
              <a:t>I see.</a:t>
            </a:r>
          </a:p>
        </p:txBody>
      </p:sp>
      <p:pic>
        <p:nvPicPr>
          <p:cNvPr id="3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94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6819" y="491198"/>
            <a:ext cx="7753684" cy="41402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1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cs typeface="Arial" panose="020B0604020202020204" pitchFamily="34" charset="0"/>
              </a:rPr>
              <a:t>Write a word or phrase from the box under its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883" y="51102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472" y="434048"/>
            <a:ext cx="29777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65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510" y="-49356"/>
            <a:ext cx="3099522" cy="50673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7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7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/>
          <p:cNvGraphicFramePr>
            <a:graphicFrameLocks noGrp="1"/>
          </p:cNvGraphicFramePr>
          <p:nvPr/>
        </p:nvGraphicFramePr>
        <p:xfrm>
          <a:off x="196850" y="863600"/>
          <a:ext cx="8706485" cy="4343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706485"/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boating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lunch box   sunburn    cycling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6725" y="2710180"/>
            <a:ext cx="1671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sunburn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7850" y="2710180"/>
            <a:ext cx="1920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suncream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7895" y="2700020"/>
            <a:ext cx="2519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lunch box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0885" y="4650105"/>
            <a:ext cx="2682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boating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55665" y="4650105"/>
            <a:ext cx="1975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cycling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40" t="4757" r="1790" b="8879"/>
          <a:stretch>
            <a:fillRect/>
          </a:stretch>
        </p:blipFill>
        <p:spPr>
          <a:xfrm>
            <a:off x="90170" y="1306830"/>
            <a:ext cx="1713230" cy="1350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" t="3726" r="5046" b="3659"/>
          <a:stretch>
            <a:fillRect/>
          </a:stretch>
        </p:blipFill>
        <p:spPr>
          <a:xfrm>
            <a:off x="3469005" y="1271905"/>
            <a:ext cx="1176655" cy="1360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46" b="7368"/>
          <a:stretch>
            <a:fillRect/>
          </a:stretch>
        </p:blipFill>
        <p:spPr>
          <a:xfrm>
            <a:off x="6212205" y="1357630"/>
            <a:ext cx="1708150" cy="1275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513" t="8191" r="2692" b="4853"/>
          <a:stretch>
            <a:fillRect/>
          </a:stretch>
        </p:blipFill>
        <p:spPr>
          <a:xfrm>
            <a:off x="1625108" y="3340436"/>
            <a:ext cx="2038350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13" t="6824" r="6452" b="7460"/>
          <a:stretch>
            <a:fillRect/>
          </a:stretch>
        </p:blipFill>
        <p:spPr>
          <a:xfrm>
            <a:off x="5694986" y="3340436"/>
            <a:ext cx="1933575" cy="12858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6360" y="2710180"/>
            <a:ext cx="415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1.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720975" y="2710180"/>
            <a:ext cx="415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2.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673090" y="2701925"/>
            <a:ext cx="415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3.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562735" y="4651375"/>
            <a:ext cx="438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4.</a:t>
            </a:r>
            <a:endParaRPr lang="en-US" sz="2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606415" y="4650105"/>
            <a:ext cx="415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43"/>
          <p:cNvSpPr/>
          <p:nvPr/>
        </p:nvSpPr>
        <p:spPr>
          <a:xfrm rot="-554260">
            <a:off x="1605224" y="37912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331470" y="76200"/>
            <a:ext cx="1070229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9055" y="102870"/>
            <a:ext cx="350520" cy="29591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53" y="35171"/>
            <a:ext cx="397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260" y="577952"/>
            <a:ext cx="899668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picture, Mark and his father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__________.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752" y="1250047"/>
            <a:ext cx="10783138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people in Mark’s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love to go to the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9"/>
          <p:cNvSpPr/>
          <p:nvPr/>
        </p:nvSpPr>
        <p:spPr>
          <a:xfrm>
            <a:off x="30813" y="1858160"/>
            <a:ext cx="10215879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Mi’s family often goes cycling in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___________.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2"/>
          <p:cNvSpPr/>
          <p:nvPr/>
        </p:nvSpPr>
        <p:spPr>
          <a:xfrm>
            <a:off x="20653" y="2485945"/>
            <a:ext cx="103184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don’t want to get sunburn.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Wear a hat and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__________.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-15875" y="3763747"/>
            <a:ext cx="8463279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 and water are good for our _________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2927350" y="4436745"/>
            <a:ext cx="490029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itchFamily="34" charset="0"/>
              </a:rPr>
              <a:t>GAME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itchFamily="34" charset="0"/>
              </a:rPr>
              <a:t>: MY FARM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230" y="605790"/>
            <a:ext cx="6311900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Survey: Good or bad </a:t>
            </a:r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 health. 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998" y="51396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itchFamily="34" charset="0"/>
              </a:rPr>
              <a:t>4.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4985" y="66040"/>
            <a:ext cx="240665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7490" y="1331595"/>
            <a:ext cx="672465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594D0"/>
                </a:solidFill>
              </a:rPr>
              <a:t>Example:</a:t>
            </a:r>
            <a:r>
              <a:rPr lang="en-US" sz="2800" dirty="0">
                <a:solidFill>
                  <a:srgbClr val="4594D0"/>
                </a:solidFill>
              </a:rPr>
              <a:t/>
            </a:r>
            <a:br>
              <a:rPr lang="en-US" sz="2800" dirty="0">
                <a:solidFill>
                  <a:srgbClr val="4594D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A: I </a:t>
            </a:r>
            <a:r>
              <a:rPr lang="en-US" sz="280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walk to school.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B: I think it’s </a:t>
            </a:r>
            <a:r>
              <a:rPr lang="en-US" sz="280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good</a:t>
            </a:r>
            <a:r>
              <a:rPr lang="en-US" sz="2800" dirty="0">
                <a:solidFill>
                  <a:srgbClr val="000000"/>
                </a:solidFill>
              </a:rPr>
              <a:t> for your health.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A: I </a:t>
            </a:r>
            <a:r>
              <a:rPr lang="en-US" sz="280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rarely eat breakfast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B: It’s </a:t>
            </a:r>
            <a:r>
              <a:rPr lang="en-US" sz="2800" dirty="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not good. Breakfast is very important. It gives us energy for the day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r>
              <a:rPr lang="en-US" sz="2800" dirty="0"/>
              <a:t> 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20" y="526415"/>
            <a:ext cx="2230755" cy="186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al Estate Open House Meeting by Slidesgo">
  <a:themeElements>
    <a:clrScheme name="Simple Light">
      <a:dk1>
        <a:srgbClr val="150100"/>
      </a:dk1>
      <a:lt1>
        <a:srgbClr val="5A2D2A"/>
      </a:lt1>
      <a:dk2>
        <a:srgbClr val="C1674F"/>
      </a:dk2>
      <a:lt2>
        <a:srgbClr val="FFB096"/>
      </a:lt2>
      <a:accent1>
        <a:srgbClr val="F5E0D1"/>
      </a:accent1>
      <a:accent2>
        <a:srgbClr val="BFB27D"/>
      </a:accent2>
      <a:accent3>
        <a:srgbClr val="FFA84B"/>
      </a:accent3>
      <a:accent4>
        <a:srgbClr val="ADC3D5"/>
      </a:accent4>
      <a:accent5>
        <a:srgbClr val="4971C9"/>
      </a:accent5>
      <a:accent6>
        <a:srgbClr val="FFFFFF"/>
      </a:accent6>
      <a:hlink>
        <a:srgbClr val="5A2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502</Words>
  <Application>Microsoft Office PowerPoint</Application>
  <PresentationFormat>On-screen Show (16:9)</PresentationFormat>
  <Paragraphs>101</Paragraphs>
  <Slides>13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Swanky and Moo Moo</vt:lpstr>
      <vt:lpstr>ChronicaPro-Book</vt:lpstr>
      <vt:lpstr>Times New Roman</vt:lpstr>
      <vt:lpstr>Calibri</vt:lpstr>
      <vt:lpstr>Raleway</vt:lpstr>
      <vt:lpstr>Myriad Pro</vt:lpstr>
      <vt:lpstr>Real Estate Open House Meeting by Slidesgo</vt:lpstr>
      <vt:lpstr>What is the clip about?</vt:lpstr>
      <vt:lpstr>PowerPoint Presentation</vt:lpstr>
      <vt:lpstr>Unit 2: HEALTHY LIVING 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Project: </vt:lpstr>
      <vt:lpstr>Homework: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OUR HOUSES  IN THE FUTURE </dc:title>
  <dc:creator/>
  <cp:lastModifiedBy>21AK22</cp:lastModifiedBy>
  <cp:revision>93</cp:revision>
  <dcterms:created xsi:type="dcterms:W3CDTF">2022-01-11T09:52:00Z</dcterms:created>
  <dcterms:modified xsi:type="dcterms:W3CDTF">2022-07-05T00:02:21Z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89C61CE345754145A75E75693725C8DD</vt:lpwstr>
  </property>
  <property fmtid="{D5CDD505-2E9C-101B-9397-08002B2CF9AE}" pid="3" name="KSOProductBuildVer">
    <vt:lpwstr>1033-11.2.0.11156</vt:lpwstr>
  </property>
</Properties>
</file>