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9" r:id="rId5"/>
    <p:sldId id="269" r:id="rId6"/>
    <p:sldId id="275" r:id="rId7"/>
    <p:sldId id="276" r:id="rId8"/>
    <p:sldId id="271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81" r:id="rId19"/>
    <p:sldId id="272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4180B1F-C1D0-44DD-83EB-1A3D89EA663A}">
          <p14:sldIdLst>
            <p14:sldId id="279"/>
            <p14:sldId id="269"/>
            <p14:sldId id="275"/>
            <p14:sldId id="276"/>
            <p14:sldId id="271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81"/>
            <p14:sldId id="272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7295A"/>
    <a:srgbClr val="CC0000"/>
    <a:srgbClr val="F47C56"/>
    <a:srgbClr val="EB257A"/>
    <a:srgbClr val="2964DB"/>
    <a:srgbClr val="45EDA1"/>
    <a:srgbClr val="C1765F"/>
    <a:srgbClr val="C59A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2" d="100"/>
          <a:sy n="82" d="100"/>
        </p:scale>
        <p:origin x="67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11/22/2022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11/22/2022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11/22/2022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11/22/2022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11/22/2022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11/22/2022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11/22/2022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5729A4-6F0F-4423-AD0C-EF27345E61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CB79E-F775-42E6-994C-D5FA8C176B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AB5B94-95EF-4963-859C-1FA406D62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902339-706A-77C9-E347-BBC5957E18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452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35,5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Chlorine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105293" y="2441002"/>
            <a:ext cx="867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2" descr="Six ">
            <a:extLst>
              <a:ext uri="{FF2B5EF4-FFF2-40B4-BE49-F238E27FC236}">
                <a16:creationId xmlns:a16="http://schemas.microsoft.com/office/drawing/2014/main" id="{AD64C75D-F48B-3A31-7603-98AD65A50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3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Sulfur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4" descr="Seven ">
            <a:extLst>
              <a:ext uri="{FF2B5EF4-FFF2-40B4-BE49-F238E27FC236}">
                <a16:creationId xmlns:a16="http://schemas.microsoft.com/office/drawing/2014/main" id="{471094EC-EA97-C6BF-9820-63104BC0D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66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105293" y="2441002"/>
            <a:ext cx="867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6" descr="Number 8 ">
            <a:extLst>
              <a:ext uri="{FF2B5EF4-FFF2-40B4-BE49-F238E27FC236}">
                <a16:creationId xmlns:a16="http://schemas.microsoft.com/office/drawing/2014/main" id="{9CC77C6C-94B2-37CA-6272-D4AF9D1D9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42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Helium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8" descr="Number 9 ">
            <a:extLst>
              <a:ext uri="{FF2B5EF4-FFF2-40B4-BE49-F238E27FC236}">
                <a16:creationId xmlns:a16="http://schemas.microsoft.com/office/drawing/2014/main" id="{C942EFA5-91DE-204E-518F-B59572474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94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551146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Magnesium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0" descr="Number 10 ">
            <a:extLst>
              <a:ext uri="{FF2B5EF4-FFF2-40B4-BE49-F238E27FC236}">
                <a16:creationId xmlns:a16="http://schemas.microsoft.com/office/drawing/2014/main" id="{F8C56657-AEEE-6F9C-64A7-BDCDA0917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3366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31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411940" y="507815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573" y="50781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mber one ">
            <a:extLst>
              <a:ext uri="{FF2B5EF4-FFF2-40B4-BE49-F238E27FC236}">
                <a16:creationId xmlns:a16="http://schemas.microsoft.com/office/drawing/2014/main" id="{5490DE3E-CD5E-3671-2593-E1294DE61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977" y="50781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umber 2 ">
            <a:extLst>
              <a:ext uri="{FF2B5EF4-FFF2-40B4-BE49-F238E27FC236}">
                <a16:creationId xmlns:a16="http://schemas.microsoft.com/office/drawing/2014/main" id="{00745C62-3BB7-21D8-DBB4-23DC3A0B7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505" y="1037842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mber 3 ">
            <a:extLst>
              <a:ext uri="{FF2B5EF4-FFF2-40B4-BE49-F238E27FC236}">
                <a16:creationId xmlns:a16="http://schemas.microsoft.com/office/drawing/2014/main" id="{8C0069D4-C03D-74CE-0997-86EADE47D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897" y="1612711"/>
            <a:ext cx="622680" cy="62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3B84E2-8A97-959A-B5D0-A2E584C5A1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4120" y="2347175"/>
            <a:ext cx="613901" cy="613901"/>
          </a:xfrm>
          <a:prstGeom prst="rect">
            <a:avLst/>
          </a:prstGeom>
        </p:spPr>
      </p:pic>
      <p:pic>
        <p:nvPicPr>
          <p:cNvPr id="16" name="Picture 10" descr="Number 5 ">
            <a:extLst>
              <a:ext uri="{FF2B5EF4-FFF2-40B4-BE49-F238E27FC236}">
                <a16:creationId xmlns:a16="http://schemas.microsoft.com/office/drawing/2014/main" id="{A3911CC7-354E-FEAB-A99A-7CFE21A55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340" y="2989652"/>
            <a:ext cx="631237" cy="63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ix ">
            <a:extLst>
              <a:ext uri="{FF2B5EF4-FFF2-40B4-BE49-F238E27FC236}">
                <a16:creationId xmlns:a16="http://schemas.microsoft.com/office/drawing/2014/main" id="{9BF2D392-AEC9-C4AE-BEC0-79E6469AE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267" y="3635762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even ">
            <a:extLst>
              <a:ext uri="{FF2B5EF4-FFF2-40B4-BE49-F238E27FC236}">
                <a16:creationId xmlns:a16="http://schemas.microsoft.com/office/drawing/2014/main" id="{B4EF1632-C3CA-8504-3D90-B28B5C396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587" y="4290831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Number 8 ">
            <a:extLst>
              <a:ext uri="{FF2B5EF4-FFF2-40B4-BE49-F238E27FC236}">
                <a16:creationId xmlns:a16="http://schemas.microsoft.com/office/drawing/2014/main" id="{5B5E8586-8A34-9A78-259B-4DE69BDC9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267" y="4942886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Number 9 ">
            <a:extLst>
              <a:ext uri="{FF2B5EF4-FFF2-40B4-BE49-F238E27FC236}">
                <a16:creationId xmlns:a16="http://schemas.microsoft.com/office/drawing/2014/main" id="{0AAC0DCD-0A92-E680-5F42-9ED74FC4A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977" y="5505748"/>
            <a:ext cx="631237" cy="63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Number 10 ">
            <a:extLst>
              <a:ext uri="{FF2B5EF4-FFF2-40B4-BE49-F238E27FC236}">
                <a16:creationId xmlns:a16="http://schemas.microsoft.com/office/drawing/2014/main" id="{E7AE89C9-BD3E-89D8-04F6-C8AA8D1AA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505" y="6213465"/>
            <a:ext cx="622495" cy="62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901587" y="2074225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901587" y="3221054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8835058A-6DD7-27D6-CD6B-0EA2FEAF2248}"/>
              </a:ext>
            </a:extLst>
          </p:cNvPr>
          <p:cNvSpPr/>
          <p:nvPr/>
        </p:nvSpPr>
        <p:spPr>
          <a:xfrm>
            <a:off x="2896349" y="2080601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DC6BB733-3EBD-6138-9AFE-34066482A34C}"/>
              </a:ext>
            </a:extLst>
          </p:cNvPr>
          <p:cNvSpPr/>
          <p:nvPr/>
        </p:nvSpPr>
        <p:spPr>
          <a:xfrm>
            <a:off x="2896349" y="3251382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30" name="Flowchart: Alternate Process 29">
            <a:extLst>
              <a:ext uri="{FF2B5EF4-FFF2-40B4-BE49-F238E27FC236}">
                <a16:creationId xmlns:a16="http://schemas.microsoft.com/office/drawing/2014/main" id="{F36F8F9B-B10D-7689-6B83-1FAD8A1032D4}"/>
              </a:ext>
            </a:extLst>
          </p:cNvPr>
          <p:cNvSpPr/>
          <p:nvPr/>
        </p:nvSpPr>
        <p:spPr>
          <a:xfrm>
            <a:off x="8753626" y="4422163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Magnesium</a:t>
            </a:r>
          </a:p>
        </p:txBody>
      </p:sp>
      <p:sp>
        <p:nvSpPr>
          <p:cNvPr id="31" name="Flowchart: Alternate Process 30">
            <a:extLst>
              <a:ext uri="{FF2B5EF4-FFF2-40B4-BE49-F238E27FC236}">
                <a16:creationId xmlns:a16="http://schemas.microsoft.com/office/drawing/2014/main" id="{647D82FC-B2E6-89F8-E9C6-51F16CCEA8E0}"/>
              </a:ext>
            </a:extLst>
          </p:cNvPr>
          <p:cNvSpPr/>
          <p:nvPr/>
        </p:nvSpPr>
        <p:spPr>
          <a:xfrm>
            <a:off x="6820209" y="4422163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</a:p>
        </p:txBody>
      </p:sp>
      <p:sp>
        <p:nvSpPr>
          <p:cNvPr id="32" name="Flowchart: Alternate Process 31">
            <a:extLst>
              <a:ext uri="{FF2B5EF4-FFF2-40B4-BE49-F238E27FC236}">
                <a16:creationId xmlns:a16="http://schemas.microsoft.com/office/drawing/2014/main" id="{545CAF7D-730E-260E-0873-9CF26C08332A}"/>
              </a:ext>
            </a:extLst>
          </p:cNvPr>
          <p:cNvSpPr/>
          <p:nvPr/>
        </p:nvSpPr>
        <p:spPr>
          <a:xfrm>
            <a:off x="4824625" y="4431015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Flowchart: Alternate Process 32">
            <a:extLst>
              <a:ext uri="{FF2B5EF4-FFF2-40B4-BE49-F238E27FC236}">
                <a16:creationId xmlns:a16="http://schemas.microsoft.com/office/drawing/2014/main" id="{B08721B5-660F-02EF-F68E-0741AC6B7806}"/>
              </a:ext>
            </a:extLst>
          </p:cNvPr>
          <p:cNvSpPr/>
          <p:nvPr/>
        </p:nvSpPr>
        <p:spPr>
          <a:xfrm>
            <a:off x="2891397" y="4422163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Sulfur</a:t>
            </a:r>
          </a:p>
        </p:txBody>
      </p:sp>
      <p:sp>
        <p:nvSpPr>
          <p:cNvPr id="34" name="Flowchart: Alternate Process 33">
            <a:extLst>
              <a:ext uri="{FF2B5EF4-FFF2-40B4-BE49-F238E27FC236}">
                <a16:creationId xmlns:a16="http://schemas.microsoft.com/office/drawing/2014/main" id="{3A33417C-B069-760B-ED87-7D5B52292248}"/>
              </a:ext>
            </a:extLst>
          </p:cNvPr>
          <p:cNvSpPr/>
          <p:nvPr/>
        </p:nvSpPr>
        <p:spPr>
          <a:xfrm>
            <a:off x="903388" y="4431015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35,5</a:t>
            </a:r>
          </a:p>
        </p:txBody>
      </p:sp>
      <p:sp>
        <p:nvSpPr>
          <p:cNvPr id="35" name="Flowchart: Alternate Process 34">
            <a:extLst>
              <a:ext uri="{FF2B5EF4-FFF2-40B4-BE49-F238E27FC236}">
                <a16:creationId xmlns:a16="http://schemas.microsoft.com/office/drawing/2014/main" id="{B7BC1485-F284-3F7D-9BAA-32367D5C007F}"/>
              </a:ext>
            </a:extLst>
          </p:cNvPr>
          <p:cNvSpPr/>
          <p:nvPr/>
        </p:nvSpPr>
        <p:spPr>
          <a:xfrm>
            <a:off x="8758578" y="2077307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</a:p>
        </p:txBody>
      </p:sp>
      <p:sp>
        <p:nvSpPr>
          <p:cNvPr id="36" name="Flowchart: Alternate Process 35">
            <a:extLst>
              <a:ext uri="{FF2B5EF4-FFF2-40B4-BE49-F238E27FC236}">
                <a16:creationId xmlns:a16="http://schemas.microsoft.com/office/drawing/2014/main" id="{E84A1222-F8BA-27E8-42B5-88BD814938FB}"/>
              </a:ext>
            </a:extLst>
          </p:cNvPr>
          <p:cNvSpPr/>
          <p:nvPr/>
        </p:nvSpPr>
        <p:spPr>
          <a:xfrm>
            <a:off x="6828075" y="2077067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7" name="Flowchart: Alternate Process 36">
            <a:extLst>
              <a:ext uri="{FF2B5EF4-FFF2-40B4-BE49-F238E27FC236}">
                <a16:creationId xmlns:a16="http://schemas.microsoft.com/office/drawing/2014/main" id="{5E8B1465-4961-F93A-8418-4AB705D18D16}"/>
              </a:ext>
            </a:extLst>
          </p:cNvPr>
          <p:cNvSpPr/>
          <p:nvPr/>
        </p:nvSpPr>
        <p:spPr>
          <a:xfrm>
            <a:off x="4824756" y="2077307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Calcium</a:t>
            </a:r>
          </a:p>
        </p:txBody>
      </p:sp>
      <p:sp>
        <p:nvSpPr>
          <p:cNvPr id="38" name="Flowchart: Alternate Process 37">
            <a:extLst>
              <a:ext uri="{FF2B5EF4-FFF2-40B4-BE49-F238E27FC236}">
                <a16:creationId xmlns:a16="http://schemas.microsoft.com/office/drawing/2014/main" id="{A7319DE1-2A50-1053-0B25-C8D3A6E93C9F}"/>
              </a:ext>
            </a:extLst>
          </p:cNvPr>
          <p:cNvSpPr/>
          <p:nvPr/>
        </p:nvSpPr>
        <p:spPr>
          <a:xfrm>
            <a:off x="6776242" y="5601587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Helium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9" name="Flowchart: Alternate Process 38">
            <a:extLst>
              <a:ext uri="{FF2B5EF4-FFF2-40B4-BE49-F238E27FC236}">
                <a16:creationId xmlns:a16="http://schemas.microsoft.com/office/drawing/2014/main" id="{04C9D081-DF01-77D8-36F3-1AA6B23AAC20}"/>
              </a:ext>
            </a:extLst>
          </p:cNvPr>
          <p:cNvSpPr/>
          <p:nvPr/>
        </p:nvSpPr>
        <p:spPr>
          <a:xfrm>
            <a:off x="4824725" y="5601587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40" name="Flowchart: Alternate Process 39">
            <a:extLst>
              <a:ext uri="{FF2B5EF4-FFF2-40B4-BE49-F238E27FC236}">
                <a16:creationId xmlns:a16="http://schemas.microsoft.com/office/drawing/2014/main" id="{6E7A34ED-464A-25E8-E276-FD315004B6C6}"/>
              </a:ext>
            </a:extLst>
          </p:cNvPr>
          <p:cNvSpPr/>
          <p:nvPr/>
        </p:nvSpPr>
        <p:spPr>
          <a:xfrm>
            <a:off x="2890306" y="5603563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41" name="Flowchart: Alternate Process 40">
            <a:extLst>
              <a:ext uri="{FF2B5EF4-FFF2-40B4-BE49-F238E27FC236}">
                <a16:creationId xmlns:a16="http://schemas.microsoft.com/office/drawing/2014/main" id="{CAAF4653-F3EA-D4D4-0117-446EF50E4412}"/>
              </a:ext>
            </a:extLst>
          </p:cNvPr>
          <p:cNvSpPr/>
          <p:nvPr/>
        </p:nvSpPr>
        <p:spPr>
          <a:xfrm>
            <a:off x="4824756" y="3247879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42" name="Flowchart: Alternate Process 41">
            <a:extLst>
              <a:ext uri="{FF2B5EF4-FFF2-40B4-BE49-F238E27FC236}">
                <a16:creationId xmlns:a16="http://schemas.microsoft.com/office/drawing/2014/main" id="{E7332D8B-C8D3-CABD-7A8F-2EA53C9F0BEF}"/>
              </a:ext>
            </a:extLst>
          </p:cNvPr>
          <p:cNvSpPr/>
          <p:nvPr/>
        </p:nvSpPr>
        <p:spPr>
          <a:xfrm>
            <a:off x="6824845" y="3221054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43" name="Flowchart: Alternate Process 42">
            <a:extLst>
              <a:ext uri="{FF2B5EF4-FFF2-40B4-BE49-F238E27FC236}">
                <a16:creationId xmlns:a16="http://schemas.microsoft.com/office/drawing/2014/main" id="{C5B3B5AB-E814-CC72-D6CD-3A49B3FD51C5}"/>
              </a:ext>
            </a:extLst>
          </p:cNvPr>
          <p:cNvSpPr/>
          <p:nvPr/>
        </p:nvSpPr>
        <p:spPr>
          <a:xfrm>
            <a:off x="8777866" y="5618260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2FF15C1F-7607-93BE-0AE4-BCB608E08BFF}"/>
              </a:ext>
            </a:extLst>
          </p:cNvPr>
          <p:cNvSpPr/>
          <p:nvPr/>
        </p:nvSpPr>
        <p:spPr>
          <a:xfrm>
            <a:off x="8758578" y="3226066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5" name="Flowchart: Alternate Process 44">
            <a:extLst>
              <a:ext uri="{FF2B5EF4-FFF2-40B4-BE49-F238E27FC236}">
                <a16:creationId xmlns:a16="http://schemas.microsoft.com/office/drawing/2014/main" id="{8D0008BD-7C7B-4757-6364-AA79806ED042}"/>
              </a:ext>
            </a:extLst>
          </p:cNvPr>
          <p:cNvSpPr/>
          <p:nvPr/>
        </p:nvSpPr>
        <p:spPr>
          <a:xfrm>
            <a:off x="894898" y="5603563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Chlorine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</a:p>
        </p:txBody>
      </p:sp>
    </p:spTree>
    <p:extLst>
      <p:ext uri="{BB962C8B-B14F-4D97-AF65-F5344CB8AC3E}">
        <p14:creationId xmlns:p14="http://schemas.microsoft.com/office/powerpoint/2010/main" val="275826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97" y="656569"/>
            <a:ext cx="5194132" cy="653465"/>
          </a:xfrm>
        </p:spPr>
        <p:txBody>
          <a:bodyPr>
            <a:normAutofit/>
          </a:bodyPr>
          <a:lstStyle/>
          <a:p>
            <a:pPr algn="ctr"/>
            <a:r>
              <a:rPr lang="en-US" sz="32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sz="32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FDEAA2B-88E1-A08F-22B4-682EC84FE06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56169018"/>
              </p:ext>
            </p:extLst>
          </p:nvPr>
        </p:nvGraphicFramePr>
        <p:xfrm>
          <a:off x="1348878" y="1640409"/>
          <a:ext cx="9021171" cy="40853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07057">
                  <a:extLst>
                    <a:ext uri="{9D8B030D-6E8A-4147-A177-3AD203B41FA5}">
                      <a16:colId xmlns:a16="http://schemas.microsoft.com/office/drawing/2014/main" val="610139828"/>
                    </a:ext>
                  </a:extLst>
                </a:gridCol>
                <a:gridCol w="3007057">
                  <a:extLst>
                    <a:ext uri="{9D8B030D-6E8A-4147-A177-3AD203B41FA5}">
                      <a16:colId xmlns:a16="http://schemas.microsoft.com/office/drawing/2014/main" val="2091257769"/>
                    </a:ext>
                  </a:extLst>
                </a:gridCol>
                <a:gridCol w="3007057">
                  <a:extLst>
                    <a:ext uri="{9D8B030D-6E8A-4147-A177-3AD203B41FA5}">
                      <a16:colId xmlns:a16="http://schemas.microsoft.com/office/drawing/2014/main" val="2890200471"/>
                    </a:ext>
                  </a:extLst>
                </a:gridCol>
              </a:tblGrid>
              <a:tr h="1157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KHHH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NTHH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6837774"/>
                  </a:ext>
                </a:extLst>
              </a:tr>
              <a:tr h="1463967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782897"/>
                  </a:ext>
                </a:extLst>
              </a:tr>
              <a:tr h="1463967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40236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10C4AC5-5894-DDC1-1CFF-77620D118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3122" y="5480713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0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0A0F4CC-F443-40C1-B000-840650808C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8FF3DAE6-FFD2-4E7C-8FB8-E958A25860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A2F7A394-B482-4D36-A98E-11A3212A1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085" name="Rectangle 3084">
            <a:extLst>
              <a:ext uri="{FF2B5EF4-FFF2-40B4-BE49-F238E27FC236}">
                <a16:creationId xmlns:a16="http://schemas.microsoft.com/office/drawing/2014/main" id="{69C7CAB8-D495-4055-B3B2-3259801765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DA440309-65B1-4ED4-BB9E-4CB01F7C31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979B1BFD-225D-4FC8-9D3D-BD890ED79D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91" name="Rectangle 3090">
            <a:extLst>
              <a:ext uri="{FF2B5EF4-FFF2-40B4-BE49-F238E27FC236}">
                <a16:creationId xmlns:a16="http://schemas.microsoft.com/office/drawing/2014/main" id="{9EDEDA21-C986-4C86-85B8-2C03659F1D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93" name="Rectangle 3092">
            <a:extLst>
              <a:ext uri="{FF2B5EF4-FFF2-40B4-BE49-F238E27FC236}">
                <a16:creationId xmlns:a16="http://schemas.microsoft.com/office/drawing/2014/main" id="{15A8EF6B-4B50-442B-BF0D-8628A887D6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3" y="599723"/>
            <a:ext cx="3701120" cy="520032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5" name="Rectangle 3094">
            <a:extLst>
              <a:ext uri="{FF2B5EF4-FFF2-40B4-BE49-F238E27FC236}">
                <a16:creationId xmlns:a16="http://schemas.microsoft.com/office/drawing/2014/main" id="{E75485DA-F4C9-4EA7-9A56-ECC28CE3F3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38" y="599723"/>
            <a:ext cx="7501130" cy="520032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lide kết thúc trong PowerPoint đẹp (3)">
            <a:extLst>
              <a:ext uri="{FF2B5EF4-FFF2-40B4-BE49-F238E27FC236}">
                <a16:creationId xmlns:a16="http://schemas.microsoft.com/office/drawing/2014/main" id="{33CCBCD2-2CB9-112D-15D2-DC97F542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6573" y="1170758"/>
            <a:ext cx="6849366" cy="405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7" name="Rectangle 3096">
            <a:extLst>
              <a:ext uri="{FF2B5EF4-FFF2-40B4-BE49-F238E27FC236}">
                <a16:creationId xmlns:a16="http://schemas.microsoft.com/office/drawing/2014/main" id="{B6DE96F1-A675-47D2-8014-4F8849A91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4" y="5873675"/>
            <a:ext cx="11296733" cy="51689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654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6A4611-412E-8DF7-64FF-1991F0E9876B}"/>
              </a:ext>
            </a:extLst>
          </p:cNvPr>
          <p:cNvSpPr txBox="1">
            <a:spLocks/>
          </p:cNvSpPr>
          <p:nvPr/>
        </p:nvSpPr>
        <p:spPr>
          <a:xfrm>
            <a:off x="901233" y="1950972"/>
            <a:ext cx="9110817" cy="1543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IUPAC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1A65AE-A035-C600-7B4B-BE63D2D105A7}"/>
              </a:ext>
            </a:extLst>
          </p:cNvPr>
          <p:cNvSpPr txBox="1"/>
          <p:nvPr/>
        </p:nvSpPr>
        <p:spPr>
          <a:xfrm>
            <a:off x="2767356" y="1489307"/>
            <a:ext cx="640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TÊN GỌI CÁC NGUYÊN TỐ HÓA HỌC</a:t>
            </a:r>
          </a:p>
        </p:txBody>
      </p:sp>
    </p:spTree>
    <p:extLst>
      <p:ext uri="{BB962C8B-B14F-4D97-AF65-F5344CB8AC3E}">
        <p14:creationId xmlns:p14="http://schemas.microsoft.com/office/powerpoint/2010/main" val="93614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FBF3-20EE-B44F-883C-EC5B18FF3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8595" y="1616758"/>
            <a:ext cx="5194767" cy="1412537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6A4611-412E-8DF7-64FF-1991F0E9876B}"/>
              </a:ext>
            </a:extLst>
          </p:cNvPr>
          <p:cNvSpPr txBox="1">
            <a:spLocks/>
          </p:cNvSpPr>
          <p:nvPr/>
        </p:nvSpPr>
        <p:spPr>
          <a:xfrm>
            <a:off x="6087382" y="1750930"/>
            <a:ext cx="5194767" cy="1751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(IUPAC).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1A65AE-A035-C600-7B4B-BE63D2D105A7}"/>
              </a:ext>
            </a:extLst>
          </p:cNvPr>
          <p:cNvSpPr txBox="1"/>
          <p:nvPr/>
        </p:nvSpPr>
        <p:spPr>
          <a:xfrm>
            <a:off x="2572386" y="886748"/>
            <a:ext cx="640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KÍ HIỆU CỦA NGUYÊN TỐ HÓA HỌC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54B06A0-6EE8-007E-3982-84CE0ED65066}"/>
              </a:ext>
            </a:extLst>
          </p:cNvPr>
          <p:cNvSpPr txBox="1">
            <a:spLocks/>
          </p:cNvSpPr>
          <p:nvPr/>
        </p:nvSpPr>
        <p:spPr>
          <a:xfrm>
            <a:off x="3819453" y="3297640"/>
            <a:ext cx="7936367" cy="1985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2" descr="Calcium ">
            <a:extLst>
              <a:ext uri="{FF2B5EF4-FFF2-40B4-BE49-F238E27FC236}">
                <a16:creationId xmlns:a16="http://schemas.microsoft.com/office/drawing/2014/main" id="{3163DB19-382D-3896-2DE2-2103CE9A5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049" y="3648102"/>
            <a:ext cx="1455575" cy="145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ED02AE-4C80-84C5-F375-E79D24637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75" y="3648102"/>
            <a:ext cx="1163159" cy="1163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506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D97C911-3D17-429B-DFE1-7F25D174284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97761171"/>
              </p:ext>
            </p:extLst>
          </p:nvPr>
        </p:nvGraphicFramePr>
        <p:xfrm>
          <a:off x="855255" y="-27296"/>
          <a:ext cx="9062116" cy="694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436">
                  <a:extLst>
                    <a:ext uri="{9D8B030D-6E8A-4147-A177-3AD203B41FA5}">
                      <a16:colId xmlns:a16="http://schemas.microsoft.com/office/drawing/2014/main" val="1390860256"/>
                    </a:ext>
                  </a:extLst>
                </a:gridCol>
                <a:gridCol w="2920622">
                  <a:extLst>
                    <a:ext uri="{9D8B030D-6E8A-4147-A177-3AD203B41FA5}">
                      <a16:colId xmlns:a16="http://schemas.microsoft.com/office/drawing/2014/main" val="2097031941"/>
                    </a:ext>
                  </a:extLst>
                </a:gridCol>
                <a:gridCol w="2265529">
                  <a:extLst>
                    <a:ext uri="{9D8B030D-6E8A-4147-A177-3AD203B41FA5}">
                      <a16:colId xmlns:a16="http://schemas.microsoft.com/office/drawing/2014/main" val="4290729151"/>
                    </a:ext>
                  </a:extLst>
                </a:gridCol>
                <a:gridCol w="2265529">
                  <a:extLst>
                    <a:ext uri="{9D8B030D-6E8A-4147-A177-3AD203B41FA5}">
                      <a16:colId xmlns:a16="http://schemas.microsoft.com/office/drawing/2014/main" val="228012571"/>
                    </a:ext>
                  </a:extLst>
                </a:gridCol>
              </a:tblGrid>
              <a:tr h="53726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(IUPAC)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(amu)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60806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6065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258017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lithium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83032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beryllium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0646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212871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98732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6987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9557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fluorine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92072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09454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sodium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natri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04726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77932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aluminium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nhôm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16170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silicon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73979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photphorus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25060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sulfur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huỳnh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09959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58921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09979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 (kali)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20074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8108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1421308-70B2-FC4D-12D3-97AAED520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1002AF-AEA1-702D-A8AF-4B6DBD16A6E5}"/>
              </a:ext>
            </a:extLst>
          </p:cNvPr>
          <p:cNvSpPr txBox="1"/>
          <p:nvPr/>
        </p:nvSpPr>
        <p:spPr>
          <a:xfrm>
            <a:off x="10160727" y="1978926"/>
            <a:ext cx="15967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43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mber one ">
            <a:extLst>
              <a:ext uri="{FF2B5EF4-FFF2-40B4-BE49-F238E27FC236}">
                <a16:creationId xmlns:a16="http://schemas.microsoft.com/office/drawing/2014/main" id="{5490DE3E-CD5E-3671-2593-E1294DE61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01587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2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Number 2 ">
            <a:extLst>
              <a:ext uri="{FF2B5EF4-FFF2-40B4-BE49-F238E27FC236}">
                <a16:creationId xmlns:a16="http://schemas.microsoft.com/office/drawing/2014/main" id="{30AAF40D-B429-C646-055E-E8988CC01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97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Calcium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8" descr="Number 3 ">
            <a:extLst>
              <a:ext uri="{FF2B5EF4-FFF2-40B4-BE49-F238E27FC236}">
                <a16:creationId xmlns:a16="http://schemas.microsoft.com/office/drawing/2014/main" id="{C3132B19-E504-9666-D3D4-676FD53AB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30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105293" y="2441002"/>
            <a:ext cx="867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7BE8C3-151A-0298-E04C-C41D7F24E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4814" y="5690814"/>
            <a:ext cx="1167186" cy="116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1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Number 5 ">
            <a:extLst>
              <a:ext uri="{FF2B5EF4-FFF2-40B4-BE49-F238E27FC236}">
                <a16:creationId xmlns:a16="http://schemas.microsoft.com/office/drawing/2014/main" id="{2B6B4DBF-6FA4-F415-049B-B284642E6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89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3" grpId="0" animBg="1"/>
    </p:bldLst>
  </p:timing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D2D995-20F0-4C14-BF62-1248AB4B484D}">
  <ds:schemaRefs>
    <ds:schemaRef ds:uri="http://schemas.microsoft.com/office/2006/documentManagement/types"/>
    <ds:schemaRef ds:uri="16c05727-aa75-4e4a-9b5f-8a80a1165891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{428C4EDF-7F4F-43F4-AA6E-A515AEA4317B}tf67061901_win32</Template>
  <TotalTime>787</TotalTime>
  <Words>518</Words>
  <Application>Microsoft Office PowerPoint</Application>
  <PresentationFormat>Widescreen</PresentationFormat>
  <Paragraphs>178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Franklin Gothic Book</vt:lpstr>
      <vt:lpstr>Franklin Gothic Demi</vt:lpstr>
      <vt:lpstr>Times New Roman</vt:lpstr>
      <vt:lpstr>Wingdings 2</vt:lpstr>
      <vt:lpstr>DividendVTI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76</cp:revision>
  <dcterms:created xsi:type="dcterms:W3CDTF">2022-06-25T14:56:10Z</dcterms:created>
  <dcterms:modified xsi:type="dcterms:W3CDTF">2022-11-21T22:35:35Z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