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59" r:id="rId3"/>
    <p:sldId id="263" r:id="rId4"/>
    <p:sldId id="264" r:id="rId5"/>
    <p:sldId id="265" r:id="rId6"/>
    <p:sldId id="266" r:id="rId7"/>
    <p:sldId id="269" r:id="rId8"/>
    <p:sldId id="270" r:id="rId9"/>
    <p:sldId id="271" r:id="rId10"/>
    <p:sldId id="274" r:id="rId11"/>
    <p:sldId id="275" r:id="rId12"/>
    <p:sldId id="277" r:id="rId13"/>
    <p:sldId id="278" r:id="rId14"/>
    <p:sldId id="279" r:id="rId15"/>
    <p:sldId id="283" r:id="rId16"/>
    <p:sldId id="284" r:id="rId17"/>
    <p:sldId id="286" r:id="rId18"/>
    <p:sldId id="288" r:id="rId19"/>
    <p:sldId id="291" r:id="rId20"/>
    <p:sldId id="293" r:id="rId21"/>
    <p:sldId id="294" r:id="rId22"/>
    <p:sldId id="296" r:id="rId23"/>
    <p:sldId id="313" r:id="rId24"/>
    <p:sldId id="314" r:id="rId25"/>
    <p:sldId id="315" r:id="rId26"/>
    <p:sldId id="316" r:id="rId27"/>
    <p:sldId id="317" r:id="rId28"/>
    <p:sldId id="318" r:id="rId29"/>
    <p:sldId id="319" r:id="rId30"/>
    <p:sldId id="320" r:id="rId31"/>
    <p:sldId id="32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h Phuong" initials="H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7-03T14:50:04.737" idx="1">
    <p:pos x="10" y="10"/>
    <p:text>-&gt; Đối lập, nhân hóa, từ láy gợi cảm, hình ảnh thơ giàu tính biểu tượng</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7-03T17:11:45.073" idx="2">
    <p:pos x="10" y="10"/>
    <p:text>Bài thơ có tên là  “Ánh trăng”nhưng các khổ thơ trên tác giả đều viết  “vầng trăng” đến khổ thơ cuối mới xuất hiện từ “ánh trăng”. “Ánh trăng” chính là sự quy tụ, kết tinh đẹp nhất của vầng trăng tạo nên chiều sâu tư tưởng của  tứ thơ đồng thời nâng vẻ đẹp của bài thơ lên đến đỉnh điểm, tạo sức ám ảnh lớn cho người đọc.</p:text>
  </p:cm>
  <p:cm authorId="0" dt="2020-07-03T17:12:27.846" idx="3">
    <p:pos x="10" y="106"/>
    <p:text>Vầng trăng tròn là biểu tượng cho quá khứ thuỷ chung mãi vẹn nguyên chẳng phai mờ, luôn song hành với hiện tại. 
	Còn ánh trăng là tượng trưng cho cái vầng hào quang của quá khứ, là ánh sáng của lương tâm, lương tri, của đạo đức; cái ánh sáng ấy có khả năng soi rọi, thức tỉnh, xua đi những khuất tối trong tâm hồn, làm bừng sáng tâm hồn con người để con người hoàn thiện chính mình.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FABD7-E717-43B7-9DC1-D915765C397A}" type="datetimeFigureOut">
              <a:rPr lang="en-US" smtClean="0"/>
              <a:t>12/27/2022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4A60C-7A29-4E8E-AF97-EC4580582594}" type="slidenum">
              <a:rPr lang="en-US" smtClean="0"/>
              <a:t>‹#›</a:t>
            </a:fld>
            <a:endParaRPr lang="en-US"/>
          </a:p>
        </p:txBody>
      </p:sp>
    </p:spTree>
    <p:extLst>
      <p:ext uri="{BB962C8B-B14F-4D97-AF65-F5344CB8AC3E}">
        <p14:creationId xmlns:p14="http://schemas.microsoft.com/office/powerpoint/2010/main" val="134511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err="1" smtClean="0"/>
              <a:t>Khởi</a:t>
            </a:r>
            <a:r>
              <a:rPr lang="en-SG" baseline="0" dirty="0" smtClean="0"/>
              <a:t> </a:t>
            </a:r>
            <a:r>
              <a:rPr lang="en-SG" baseline="0" dirty="0" err="1" smtClean="0"/>
              <a:t>động</a:t>
            </a:r>
            <a:endParaRPr lang="en-SG" baseline="0" dirty="0" smtClean="0"/>
          </a:p>
          <a:p>
            <a:r>
              <a:rPr lang="en-SG" baseline="0" dirty="0" smtClean="0"/>
              <a:t>? </a:t>
            </a:r>
            <a:r>
              <a:rPr lang="en-SG" baseline="0" dirty="0" err="1" smtClean="0"/>
              <a:t>Điểm</a:t>
            </a:r>
            <a:r>
              <a:rPr lang="en-SG" baseline="0" dirty="0" smtClean="0"/>
              <a:t> </a:t>
            </a:r>
            <a:r>
              <a:rPr lang="en-SG" baseline="0" dirty="0" err="1" smtClean="0"/>
              <a:t>chung</a:t>
            </a:r>
            <a:r>
              <a:rPr lang="en-SG" baseline="0" dirty="0" smtClean="0"/>
              <a:t> </a:t>
            </a:r>
            <a:r>
              <a:rPr lang="en-SG" baseline="0" dirty="0" err="1" smtClean="0"/>
              <a:t>có</a:t>
            </a:r>
            <a:r>
              <a:rPr lang="en-SG" baseline="0" dirty="0" smtClean="0"/>
              <a:t> </a:t>
            </a:r>
            <a:r>
              <a:rPr lang="en-SG" baseline="0" dirty="0" err="1" smtClean="0"/>
              <a:t>trong</a:t>
            </a:r>
            <a:r>
              <a:rPr lang="en-SG" baseline="0" dirty="0" smtClean="0"/>
              <a:t> </a:t>
            </a:r>
            <a:r>
              <a:rPr lang="en-SG" baseline="0" dirty="0" err="1" smtClean="0"/>
              <a:t>các</a:t>
            </a:r>
            <a:r>
              <a:rPr lang="en-SG" baseline="0" dirty="0" smtClean="0"/>
              <a:t> </a:t>
            </a:r>
            <a:r>
              <a:rPr lang="en-SG" baseline="0" dirty="0" err="1" smtClean="0"/>
              <a:t>hình</a:t>
            </a:r>
            <a:r>
              <a:rPr lang="en-SG" baseline="0" dirty="0" smtClean="0"/>
              <a:t> </a:t>
            </a:r>
            <a:r>
              <a:rPr lang="en-SG" baseline="0" dirty="0" err="1" smtClean="0"/>
              <a:t>ảnh</a:t>
            </a:r>
            <a:r>
              <a:rPr lang="en-SG" baseline="0" dirty="0" smtClean="0"/>
              <a:t> </a:t>
            </a:r>
            <a:r>
              <a:rPr lang="en-SG" baseline="0" dirty="0" err="1" smtClean="0"/>
              <a:t>trên</a:t>
            </a:r>
            <a:r>
              <a:rPr lang="en-SG" baseline="0" dirty="0" smtClean="0"/>
              <a:t> </a:t>
            </a:r>
            <a:r>
              <a:rPr lang="en-SG" baseline="0" dirty="0" err="1" smtClean="0"/>
              <a:t>là</a:t>
            </a:r>
            <a:r>
              <a:rPr lang="en-SG" baseline="0" dirty="0" smtClean="0"/>
              <a:t> </a:t>
            </a:r>
            <a:r>
              <a:rPr lang="en-SG" baseline="0" dirty="0" err="1" smtClean="0"/>
              <a:t>gì</a:t>
            </a:r>
            <a:r>
              <a:rPr lang="en-SG" baseline="0" dirty="0" smtClean="0"/>
              <a:t> ? – </a:t>
            </a:r>
            <a:r>
              <a:rPr lang="en-SG" baseline="0" dirty="0" err="1" smtClean="0"/>
              <a:t>xuất</a:t>
            </a:r>
            <a:r>
              <a:rPr lang="en-SG" baseline="0" dirty="0" smtClean="0"/>
              <a:t> </a:t>
            </a:r>
            <a:r>
              <a:rPr lang="en-SG" baseline="0" dirty="0" err="1" smtClean="0"/>
              <a:t>hiện</a:t>
            </a:r>
            <a:r>
              <a:rPr lang="en-SG" baseline="0" dirty="0" smtClean="0"/>
              <a:t> </a:t>
            </a:r>
            <a:r>
              <a:rPr lang="en-SG" baseline="0" dirty="0" err="1" smtClean="0"/>
              <a:t>hình</a:t>
            </a:r>
            <a:r>
              <a:rPr lang="en-SG" baseline="0" dirty="0" smtClean="0"/>
              <a:t> </a:t>
            </a:r>
            <a:r>
              <a:rPr lang="en-SG" baseline="0" dirty="0" err="1" smtClean="0"/>
              <a:t>ảnh</a:t>
            </a:r>
            <a:r>
              <a:rPr lang="en-SG" baseline="0" dirty="0" smtClean="0"/>
              <a:t> </a:t>
            </a:r>
            <a:r>
              <a:rPr lang="en-SG" baseline="0" dirty="0" err="1" smtClean="0"/>
              <a:t>ánh</a:t>
            </a:r>
            <a:r>
              <a:rPr lang="en-SG" baseline="0" dirty="0" smtClean="0"/>
              <a:t> </a:t>
            </a:r>
            <a:r>
              <a:rPr lang="en-SG" baseline="0" dirty="0" err="1" smtClean="0"/>
              <a:t>trăng</a:t>
            </a:r>
            <a:r>
              <a:rPr lang="en-SG" baseline="0" dirty="0" smtClean="0"/>
              <a:t> </a:t>
            </a:r>
            <a:r>
              <a:rPr lang="en-SG" baseline="0" dirty="0" err="1" smtClean="0"/>
              <a:t>trong</a:t>
            </a:r>
            <a:r>
              <a:rPr lang="en-SG" baseline="0" dirty="0" smtClean="0"/>
              <a:t> </a:t>
            </a:r>
            <a:r>
              <a:rPr lang="en-SG" baseline="0" dirty="0" err="1" smtClean="0"/>
              <a:t>các</a:t>
            </a:r>
            <a:r>
              <a:rPr lang="en-SG" baseline="0" dirty="0" smtClean="0"/>
              <a:t> </a:t>
            </a:r>
            <a:r>
              <a:rPr lang="en-SG" baseline="0" dirty="0" err="1" smtClean="0"/>
              <a:t>tác</a:t>
            </a:r>
            <a:r>
              <a:rPr lang="en-SG" baseline="0" dirty="0" smtClean="0"/>
              <a:t> </a:t>
            </a:r>
            <a:r>
              <a:rPr lang="en-SG" baseline="0" dirty="0" err="1" smtClean="0"/>
              <a:t>phẩm</a:t>
            </a:r>
            <a:endParaRPr lang="en-SG" baseline="0" dirty="0" smtClean="0"/>
          </a:p>
          <a:p>
            <a:r>
              <a:rPr lang="en-SG" baseline="0" dirty="0" smtClean="0"/>
              <a:t>? </a:t>
            </a:r>
            <a:r>
              <a:rPr lang="en-SG" baseline="0" dirty="0" err="1" smtClean="0"/>
              <a:t>Vậy</a:t>
            </a:r>
            <a:r>
              <a:rPr lang="en-SG" baseline="0" dirty="0" smtClean="0"/>
              <a:t> </a:t>
            </a:r>
            <a:r>
              <a:rPr lang="en-SG" baseline="0" dirty="0" err="1" smtClean="0"/>
              <a:t>em</a:t>
            </a:r>
            <a:r>
              <a:rPr lang="en-SG" baseline="0" dirty="0" smtClean="0"/>
              <a:t> </a:t>
            </a:r>
            <a:r>
              <a:rPr lang="en-SG" baseline="0" dirty="0" err="1" smtClean="0"/>
              <a:t>nói</a:t>
            </a:r>
            <a:r>
              <a:rPr lang="en-SG" baseline="0" dirty="0" smtClean="0"/>
              <a:t> </a:t>
            </a:r>
            <a:r>
              <a:rPr lang="en-SG" baseline="0" dirty="0" err="1" smtClean="0"/>
              <a:t>gì</a:t>
            </a:r>
            <a:r>
              <a:rPr lang="en-SG" baseline="0" dirty="0" smtClean="0"/>
              <a:t> </a:t>
            </a:r>
            <a:r>
              <a:rPr lang="en-SG" baseline="0" dirty="0" err="1" smtClean="0"/>
              <a:t>về</a:t>
            </a:r>
            <a:r>
              <a:rPr lang="en-SG" baseline="0" dirty="0" smtClean="0"/>
              <a:t> </a:t>
            </a:r>
            <a:r>
              <a:rPr lang="en-SG" baseline="0" dirty="0" err="1" smtClean="0"/>
              <a:t>hình</a:t>
            </a:r>
            <a:r>
              <a:rPr lang="en-SG" baseline="0" dirty="0" smtClean="0"/>
              <a:t> </a:t>
            </a:r>
            <a:r>
              <a:rPr lang="en-SG" baseline="0" dirty="0" err="1" smtClean="0"/>
              <a:t>ảnh</a:t>
            </a:r>
            <a:r>
              <a:rPr lang="en-SG" baseline="0" dirty="0" smtClean="0"/>
              <a:t> </a:t>
            </a:r>
            <a:r>
              <a:rPr lang="en-SG" baseline="0" dirty="0" err="1" smtClean="0"/>
              <a:t>trăng</a:t>
            </a:r>
            <a:r>
              <a:rPr lang="en-SG" baseline="0" dirty="0" smtClean="0"/>
              <a:t> </a:t>
            </a:r>
            <a:r>
              <a:rPr lang="en-SG" baseline="0" dirty="0" err="1" smtClean="0"/>
              <a:t>trong</a:t>
            </a:r>
            <a:r>
              <a:rPr lang="en-SG" baseline="0" dirty="0" smtClean="0"/>
              <a:t> </a:t>
            </a:r>
            <a:r>
              <a:rPr lang="en-SG" baseline="0" dirty="0" err="1" smtClean="0"/>
              <a:t>thơ</a:t>
            </a:r>
            <a:r>
              <a:rPr lang="en-SG" baseline="0" dirty="0" smtClean="0"/>
              <a:t> </a:t>
            </a:r>
            <a:r>
              <a:rPr lang="en-SG" baseline="0" dirty="0" err="1" smtClean="0"/>
              <a:t>ca</a:t>
            </a:r>
            <a:r>
              <a:rPr lang="en-SG" baseline="0" dirty="0" smtClean="0"/>
              <a:t> ? – </a:t>
            </a:r>
            <a:r>
              <a:rPr lang="en-SG" baseline="0" dirty="0" err="1" smtClean="0"/>
              <a:t>đề</a:t>
            </a:r>
            <a:r>
              <a:rPr lang="en-SG" baseline="0" dirty="0" smtClean="0"/>
              <a:t> </a:t>
            </a:r>
            <a:r>
              <a:rPr lang="en-SG" baseline="0" dirty="0" err="1" smtClean="0"/>
              <a:t>tài</a:t>
            </a:r>
            <a:r>
              <a:rPr lang="en-SG" baseline="0" dirty="0" smtClean="0"/>
              <a:t>, </a:t>
            </a:r>
            <a:r>
              <a:rPr lang="en-SG" baseline="0" dirty="0" err="1" smtClean="0"/>
              <a:t>nguồn</a:t>
            </a:r>
            <a:r>
              <a:rPr lang="en-SG" baseline="0" dirty="0" smtClean="0"/>
              <a:t> </a:t>
            </a:r>
            <a:r>
              <a:rPr lang="en-SG" baseline="0" dirty="0" err="1" smtClean="0"/>
              <a:t>cảm</a:t>
            </a:r>
            <a:r>
              <a:rPr lang="en-SG" baseline="0" dirty="0" smtClean="0"/>
              <a:t> </a:t>
            </a:r>
            <a:r>
              <a:rPr lang="en-SG" baseline="0" dirty="0" err="1" smtClean="0"/>
              <a:t>hứng</a:t>
            </a:r>
            <a:r>
              <a:rPr lang="en-SG" baseline="0" dirty="0" smtClean="0"/>
              <a:t> </a:t>
            </a:r>
            <a:r>
              <a:rPr lang="en-SG" baseline="0" dirty="0" err="1" smtClean="0"/>
              <a:t>của</a:t>
            </a:r>
            <a:r>
              <a:rPr lang="en-SG" baseline="0" dirty="0" smtClean="0"/>
              <a:t> </a:t>
            </a:r>
            <a:r>
              <a:rPr lang="en-SG" baseline="0" dirty="0" err="1" smtClean="0"/>
              <a:t>thơ</a:t>
            </a:r>
            <a:r>
              <a:rPr lang="en-SG" baseline="0" dirty="0" smtClean="0"/>
              <a:t> ca.</a:t>
            </a:r>
          </a:p>
          <a:p>
            <a:r>
              <a:rPr lang="en-SG" baseline="0" dirty="0" err="1" smtClean="0"/>
              <a:t>Gv</a:t>
            </a:r>
            <a:r>
              <a:rPr lang="en-SG" baseline="0" dirty="0" smtClean="0"/>
              <a:t> </a:t>
            </a:r>
            <a:r>
              <a:rPr lang="en-SG" baseline="0" dirty="0" err="1" smtClean="0"/>
              <a:t>dẫn</a:t>
            </a:r>
            <a:r>
              <a:rPr lang="en-SG" baseline="0" dirty="0" smtClean="0"/>
              <a:t> </a:t>
            </a:r>
            <a:r>
              <a:rPr lang="en-SG" baseline="0" dirty="0" err="1" smtClean="0"/>
              <a:t>vào</a:t>
            </a:r>
            <a:r>
              <a:rPr lang="en-SG" baseline="0" dirty="0" smtClean="0"/>
              <a:t> </a:t>
            </a:r>
            <a:r>
              <a:rPr lang="en-SG" baseline="0" dirty="0" err="1" smtClean="0"/>
              <a:t>bài</a:t>
            </a:r>
            <a:r>
              <a:rPr lang="en-SG" baseline="0" dirty="0" smtClean="0"/>
              <a:t> </a:t>
            </a:r>
            <a:r>
              <a:rPr lang="en-SG" baseline="0" dirty="0" err="1" smtClean="0"/>
              <a:t>mới</a:t>
            </a:r>
            <a:r>
              <a:rPr lang="en-SG" baseline="0" dirty="0" smtClean="0"/>
              <a:t>: </a:t>
            </a:r>
            <a:r>
              <a:rPr lang="en-SG" baseline="0" dirty="0" err="1" smtClean="0"/>
              <a:t>Đúng</a:t>
            </a:r>
            <a:r>
              <a:rPr lang="en-SG" baseline="0" dirty="0" smtClean="0"/>
              <a:t> </a:t>
            </a:r>
            <a:r>
              <a:rPr lang="en-SG" baseline="0" dirty="0" err="1" smtClean="0"/>
              <a:t>như</a:t>
            </a:r>
            <a:r>
              <a:rPr lang="en-SG" baseline="0" dirty="0" smtClean="0"/>
              <a:t> </a:t>
            </a:r>
            <a:r>
              <a:rPr lang="en-SG" baseline="0" dirty="0" err="1" smtClean="0"/>
              <a:t>vậy</a:t>
            </a:r>
            <a:r>
              <a:rPr lang="en-SG" baseline="0" dirty="0" smtClean="0"/>
              <a:t> </a:t>
            </a:r>
            <a:r>
              <a:rPr lang="en-SG" baseline="0" dirty="0" err="1" smtClean="0"/>
              <a:t>các</a:t>
            </a:r>
            <a:r>
              <a:rPr lang="en-SG" baseline="0" dirty="0" smtClean="0"/>
              <a:t> </a:t>
            </a:r>
            <a:r>
              <a:rPr lang="en-SG" baseline="0" dirty="0" err="1" smtClean="0"/>
              <a:t>em</a:t>
            </a:r>
            <a:r>
              <a:rPr lang="en-SG" baseline="0" dirty="0" smtClean="0"/>
              <a:t> ạ. </a:t>
            </a:r>
            <a:r>
              <a:rPr lang="en-SG" baseline="0" dirty="0" err="1" smtClean="0"/>
              <a:t>Từ</a:t>
            </a:r>
            <a:r>
              <a:rPr lang="en-SG" baseline="0" dirty="0" smtClean="0"/>
              <a:t> </a:t>
            </a:r>
            <a:r>
              <a:rPr lang="en-SG" baseline="0" dirty="0" err="1" smtClean="0"/>
              <a:t>cổ</a:t>
            </a:r>
            <a:r>
              <a:rPr lang="en-SG" baseline="0" dirty="0" smtClean="0"/>
              <a:t> </a:t>
            </a:r>
            <a:r>
              <a:rPr lang="en-SG" baseline="0" dirty="0" err="1" smtClean="0"/>
              <a:t>chí</a:t>
            </a:r>
            <a:r>
              <a:rPr lang="en-SG" baseline="0" dirty="0" smtClean="0"/>
              <a:t> </a:t>
            </a:r>
            <a:r>
              <a:rPr lang="en-SG" baseline="0" dirty="0" err="1" smtClean="0"/>
              <a:t>kim</a:t>
            </a:r>
            <a:r>
              <a:rPr lang="en-SG" baseline="0" dirty="0" smtClean="0"/>
              <a:t>, </a:t>
            </a:r>
            <a:r>
              <a:rPr lang="en-SG" baseline="0" dirty="0" err="1" smtClean="0"/>
              <a:t>từ</a:t>
            </a:r>
            <a:r>
              <a:rPr lang="en-SG" baseline="0" dirty="0" smtClean="0"/>
              <a:t> </a:t>
            </a:r>
            <a:r>
              <a:rPr lang="en-SG" baseline="0" dirty="0" err="1" smtClean="0"/>
              <a:t>đông</a:t>
            </a:r>
            <a:r>
              <a:rPr lang="en-SG" baseline="0" dirty="0" smtClean="0"/>
              <a:t> sang </a:t>
            </a:r>
            <a:r>
              <a:rPr lang="en-SG" baseline="0" dirty="0" err="1" smtClean="0"/>
              <a:t>tây</a:t>
            </a:r>
            <a:r>
              <a:rPr lang="en-SG" baseline="0" dirty="0" smtClean="0"/>
              <a:t>, </a:t>
            </a:r>
            <a:r>
              <a:rPr lang="en-SG" baseline="0" dirty="0" err="1" smtClean="0"/>
              <a:t>trăng</a:t>
            </a:r>
            <a:r>
              <a:rPr lang="en-SG" baseline="0" dirty="0" smtClean="0"/>
              <a:t> </a:t>
            </a:r>
            <a:r>
              <a:rPr lang="en-SG" baseline="0" dirty="0" err="1" smtClean="0"/>
              <a:t>luôn</a:t>
            </a:r>
            <a:r>
              <a:rPr lang="en-SG" baseline="0" dirty="0" smtClean="0"/>
              <a:t> </a:t>
            </a:r>
            <a:r>
              <a:rPr lang="en-SG" baseline="0" dirty="0" err="1" smtClean="0"/>
              <a:t>là</a:t>
            </a:r>
            <a:r>
              <a:rPr lang="en-SG" baseline="0" dirty="0" smtClean="0"/>
              <a:t> </a:t>
            </a:r>
            <a:r>
              <a:rPr lang="en-SG" baseline="0" dirty="0" err="1" smtClean="0"/>
              <a:t>nguồn</a:t>
            </a:r>
            <a:r>
              <a:rPr lang="en-SG" baseline="0" dirty="0" smtClean="0"/>
              <a:t> </a:t>
            </a:r>
            <a:r>
              <a:rPr lang="en-SG" baseline="0" dirty="0" err="1" smtClean="0"/>
              <a:t>cảm</a:t>
            </a:r>
            <a:r>
              <a:rPr lang="en-SG" baseline="0" dirty="0" smtClean="0"/>
              <a:t> </a:t>
            </a:r>
            <a:r>
              <a:rPr lang="en-SG" baseline="0" dirty="0" err="1" smtClean="0"/>
              <a:t>hứng</a:t>
            </a:r>
            <a:r>
              <a:rPr lang="en-SG" baseline="0" dirty="0" smtClean="0"/>
              <a:t> </a:t>
            </a:r>
            <a:r>
              <a:rPr lang="en-SG" baseline="0" dirty="0" err="1" smtClean="0"/>
              <a:t>dạt</a:t>
            </a:r>
            <a:r>
              <a:rPr lang="en-SG" baseline="0" dirty="0" smtClean="0"/>
              <a:t> </a:t>
            </a:r>
            <a:r>
              <a:rPr lang="en-SG" baseline="0" dirty="0" err="1" smtClean="0"/>
              <a:t>dạo</a:t>
            </a:r>
            <a:r>
              <a:rPr lang="en-SG" baseline="0" dirty="0" smtClean="0"/>
              <a:t> </a:t>
            </a:r>
            <a:r>
              <a:rPr lang="en-SG" baseline="0" dirty="0" err="1" smtClean="0"/>
              <a:t>để</a:t>
            </a:r>
            <a:r>
              <a:rPr lang="en-SG" baseline="0" dirty="0" smtClean="0"/>
              <a:t> </a:t>
            </a:r>
            <a:r>
              <a:rPr lang="en-SG" baseline="0" dirty="0" err="1" smtClean="0"/>
              <a:t>thi</a:t>
            </a:r>
            <a:r>
              <a:rPr lang="en-SG" baseline="0" dirty="0" smtClean="0"/>
              <a:t> </a:t>
            </a:r>
            <a:r>
              <a:rPr lang="en-SG" baseline="0" dirty="0" err="1" smtClean="0"/>
              <a:t>nhân</a:t>
            </a:r>
            <a:r>
              <a:rPr lang="en-SG" baseline="0" dirty="0" smtClean="0"/>
              <a:t> </a:t>
            </a:r>
            <a:r>
              <a:rPr lang="en-SG" baseline="0" dirty="0" err="1" smtClean="0"/>
              <a:t>tạo</a:t>
            </a:r>
            <a:r>
              <a:rPr lang="en-SG" baseline="0" dirty="0" smtClean="0"/>
              <a:t> </a:t>
            </a:r>
            <a:r>
              <a:rPr lang="en-SG" baseline="0" dirty="0" err="1" smtClean="0"/>
              <a:t>ra</a:t>
            </a:r>
            <a:r>
              <a:rPr lang="en-SG" baseline="0" dirty="0" smtClean="0"/>
              <a:t> </a:t>
            </a:r>
            <a:r>
              <a:rPr lang="en-SG" baseline="0" dirty="0" err="1" smtClean="0"/>
              <a:t>những</a:t>
            </a:r>
            <a:r>
              <a:rPr lang="en-SG" baseline="0" dirty="0" smtClean="0"/>
              <a:t> </a:t>
            </a:r>
            <a:r>
              <a:rPr lang="en-SG" baseline="0" dirty="0" err="1" smtClean="0"/>
              <a:t>vần</a:t>
            </a:r>
            <a:r>
              <a:rPr lang="en-SG" baseline="0" dirty="0" smtClean="0"/>
              <a:t> </a:t>
            </a:r>
            <a:r>
              <a:rPr lang="en-SG" baseline="0" dirty="0" err="1" smtClean="0"/>
              <a:t>thơ</a:t>
            </a:r>
            <a:r>
              <a:rPr lang="en-SG" baseline="0" dirty="0" smtClean="0"/>
              <a:t> </a:t>
            </a:r>
            <a:r>
              <a:rPr lang="en-SG" baseline="0" dirty="0" err="1" smtClean="0"/>
              <a:t>đây</a:t>
            </a:r>
            <a:r>
              <a:rPr lang="en-SG" baseline="0" dirty="0" smtClean="0"/>
              <a:t> </a:t>
            </a:r>
            <a:r>
              <a:rPr lang="en-SG" baseline="0" dirty="0" err="1" smtClean="0"/>
              <a:t>sức</a:t>
            </a:r>
            <a:r>
              <a:rPr lang="en-SG" baseline="0" dirty="0" smtClean="0"/>
              <a:t> lay </a:t>
            </a:r>
            <a:r>
              <a:rPr lang="en-SG" baseline="0" dirty="0" err="1" smtClean="0"/>
              <a:t>động</a:t>
            </a:r>
            <a:r>
              <a:rPr lang="en-SG" baseline="0" dirty="0" smtClean="0"/>
              <a:t>. </a:t>
            </a:r>
            <a:r>
              <a:rPr lang="en-SG" baseline="0" dirty="0" err="1" smtClean="0"/>
              <a:t>Ngẩng</a:t>
            </a:r>
            <a:r>
              <a:rPr lang="en-SG" baseline="0" dirty="0" smtClean="0"/>
              <a:t> </a:t>
            </a:r>
            <a:r>
              <a:rPr lang="en-SG" baseline="0" dirty="0" err="1" smtClean="0"/>
              <a:t>đầu</a:t>
            </a:r>
            <a:r>
              <a:rPr lang="en-SG" baseline="0" dirty="0" smtClean="0"/>
              <a:t> </a:t>
            </a:r>
            <a:r>
              <a:rPr lang="en-SG" baseline="0" dirty="0" err="1" smtClean="0"/>
              <a:t>thấy</a:t>
            </a:r>
            <a:r>
              <a:rPr lang="en-SG" baseline="0" dirty="0" smtClean="0"/>
              <a:t> </a:t>
            </a:r>
            <a:r>
              <a:rPr lang="en-SG" baseline="0" dirty="0" err="1" smtClean="0"/>
              <a:t>trăng</a:t>
            </a:r>
            <a:r>
              <a:rPr lang="en-SG" baseline="0" dirty="0" smtClean="0"/>
              <a:t> </a:t>
            </a:r>
            <a:r>
              <a:rPr lang="en-SG" baseline="0" dirty="0" err="1" smtClean="0"/>
              <a:t>sáng</a:t>
            </a:r>
            <a:r>
              <a:rPr lang="en-SG" baseline="0" dirty="0" smtClean="0"/>
              <a:t>/ </a:t>
            </a:r>
            <a:r>
              <a:rPr lang="en-SG" baseline="0" dirty="0" err="1" smtClean="0"/>
              <a:t>cúi</a:t>
            </a:r>
            <a:r>
              <a:rPr lang="en-SG" baseline="0" dirty="0" smtClean="0"/>
              <a:t> </a:t>
            </a:r>
            <a:r>
              <a:rPr lang="en-SG" baseline="0" dirty="0" err="1" smtClean="0"/>
              <a:t>đầu</a:t>
            </a:r>
            <a:r>
              <a:rPr lang="en-SG" baseline="0" dirty="0" smtClean="0"/>
              <a:t> </a:t>
            </a:r>
            <a:r>
              <a:rPr lang="en-SG" baseline="0" dirty="0" err="1" smtClean="0"/>
              <a:t>nhớ</a:t>
            </a:r>
            <a:r>
              <a:rPr lang="en-SG" baseline="0" dirty="0" smtClean="0"/>
              <a:t> </a:t>
            </a:r>
            <a:r>
              <a:rPr lang="en-SG" baseline="0" dirty="0" err="1" smtClean="0"/>
              <a:t>cố</a:t>
            </a:r>
            <a:r>
              <a:rPr lang="en-SG" baseline="0" dirty="0" smtClean="0"/>
              <a:t> </a:t>
            </a:r>
            <a:r>
              <a:rPr lang="en-SG" baseline="0" dirty="0" err="1" smtClean="0"/>
              <a:t>hương</a:t>
            </a:r>
            <a:r>
              <a:rPr lang="en-SG" baseline="0" dirty="0" smtClean="0"/>
              <a:t> ; </a:t>
            </a:r>
            <a:r>
              <a:rPr lang="en-SG" baseline="0" dirty="0" err="1" smtClean="0"/>
              <a:t>trăng</a:t>
            </a:r>
            <a:r>
              <a:rPr lang="en-SG" baseline="0" dirty="0" smtClean="0"/>
              <a:t> </a:t>
            </a:r>
            <a:r>
              <a:rPr lang="en-SG" baseline="0" dirty="0" err="1" smtClean="0"/>
              <a:t>vào</a:t>
            </a:r>
            <a:r>
              <a:rPr lang="en-SG" baseline="0" dirty="0" smtClean="0"/>
              <a:t> </a:t>
            </a:r>
            <a:r>
              <a:rPr lang="en-SG" baseline="0" dirty="0" err="1" smtClean="0"/>
              <a:t>cửa</a:t>
            </a:r>
            <a:r>
              <a:rPr lang="en-SG" baseline="0" dirty="0" smtClean="0"/>
              <a:t> </a:t>
            </a:r>
            <a:r>
              <a:rPr lang="en-SG" baseline="0" dirty="0" err="1" smtClean="0"/>
              <a:t>sổ</a:t>
            </a:r>
            <a:r>
              <a:rPr lang="en-SG" baseline="0" dirty="0" smtClean="0"/>
              <a:t> </a:t>
            </a:r>
            <a:r>
              <a:rPr lang="en-SG" baseline="0" dirty="0" err="1" smtClean="0"/>
              <a:t>đòi</a:t>
            </a:r>
            <a:r>
              <a:rPr lang="en-SG" baseline="0" dirty="0" smtClean="0"/>
              <a:t> </a:t>
            </a:r>
            <a:r>
              <a:rPr lang="en-SG" baseline="0" dirty="0" err="1" smtClean="0"/>
              <a:t>thơ</a:t>
            </a:r>
            <a:r>
              <a:rPr lang="en-SG" baseline="0" dirty="0" smtClean="0"/>
              <a:t> ; </a:t>
            </a:r>
            <a:r>
              <a:rPr lang="en-SG" baseline="0" dirty="0" err="1" smtClean="0"/>
              <a:t>trăng</a:t>
            </a:r>
            <a:r>
              <a:rPr lang="en-SG" baseline="0" dirty="0" smtClean="0"/>
              <a:t> </a:t>
            </a:r>
            <a:r>
              <a:rPr lang="en-SG" baseline="0" dirty="0" err="1" smtClean="0"/>
              <a:t>lồng</a:t>
            </a:r>
            <a:r>
              <a:rPr lang="en-SG" baseline="0" dirty="0" smtClean="0"/>
              <a:t> </a:t>
            </a:r>
            <a:r>
              <a:rPr lang="en-SG" baseline="0" dirty="0" err="1" smtClean="0"/>
              <a:t>cổ</a:t>
            </a:r>
            <a:r>
              <a:rPr lang="en-SG" baseline="0" dirty="0" smtClean="0"/>
              <a:t> </a:t>
            </a:r>
            <a:r>
              <a:rPr lang="en-SG" baseline="0" dirty="0" err="1" smtClean="0"/>
              <a:t>thụ</a:t>
            </a:r>
            <a:r>
              <a:rPr lang="en-SG" baseline="0" dirty="0" smtClean="0"/>
              <a:t> … ; </a:t>
            </a:r>
            <a:r>
              <a:rPr lang="en-SG" baseline="0" dirty="0" err="1" smtClean="0"/>
              <a:t>đầu</a:t>
            </a:r>
            <a:r>
              <a:rPr lang="en-SG" baseline="0" dirty="0" smtClean="0"/>
              <a:t> </a:t>
            </a:r>
            <a:r>
              <a:rPr lang="en-SG" baseline="0" dirty="0" err="1" smtClean="0"/>
              <a:t>súng</a:t>
            </a:r>
            <a:r>
              <a:rPr lang="en-SG" baseline="0" dirty="0" smtClean="0"/>
              <a:t> </a:t>
            </a:r>
            <a:r>
              <a:rPr lang="en-SG" baseline="0" dirty="0" err="1" smtClean="0"/>
              <a:t>trăng</a:t>
            </a:r>
            <a:r>
              <a:rPr lang="en-SG" baseline="0" dirty="0" smtClean="0"/>
              <a:t> </a:t>
            </a:r>
            <a:r>
              <a:rPr lang="en-SG" baseline="0" dirty="0" err="1" smtClean="0"/>
              <a:t>treo</a:t>
            </a:r>
            <a:r>
              <a:rPr lang="en-SG" baseline="0" dirty="0" smtClean="0"/>
              <a:t>. </a:t>
            </a:r>
            <a:r>
              <a:rPr lang="en-SG" baseline="0" dirty="0" err="1" smtClean="0"/>
              <a:t>Và</a:t>
            </a:r>
            <a:r>
              <a:rPr lang="en-SG" baseline="0" dirty="0" smtClean="0"/>
              <a:t> </a:t>
            </a:r>
            <a:r>
              <a:rPr lang="en-SG" baseline="0" dirty="0" err="1" smtClean="0"/>
              <a:t>hôm</a:t>
            </a:r>
            <a:r>
              <a:rPr lang="en-SG" baseline="0" dirty="0" smtClean="0"/>
              <a:t> nay, </a:t>
            </a:r>
            <a:r>
              <a:rPr lang="en-SG" baseline="0" dirty="0" err="1" smtClean="0"/>
              <a:t>chúng</a:t>
            </a:r>
            <a:r>
              <a:rPr lang="en-SG" baseline="0" dirty="0" smtClean="0"/>
              <a:t> ta </a:t>
            </a:r>
            <a:r>
              <a:rPr lang="en-SG" baseline="0" dirty="0" err="1" smtClean="0"/>
              <a:t>tìm</a:t>
            </a:r>
            <a:r>
              <a:rPr lang="en-SG" baseline="0" dirty="0" smtClean="0"/>
              <a:t> </a:t>
            </a:r>
            <a:r>
              <a:rPr lang="en-SG" baseline="0" dirty="0" err="1" smtClean="0"/>
              <a:t>hiểu</a:t>
            </a:r>
            <a:r>
              <a:rPr lang="en-SG" baseline="0" dirty="0" smtClean="0"/>
              <a:t> </a:t>
            </a:r>
            <a:r>
              <a:rPr lang="en-SG" baseline="0" dirty="0" err="1" smtClean="0"/>
              <a:t>thêm</a:t>
            </a:r>
            <a:r>
              <a:rPr lang="en-SG" baseline="0" dirty="0" smtClean="0"/>
              <a:t> </a:t>
            </a:r>
            <a:r>
              <a:rPr lang="en-SG" baseline="0" dirty="0" err="1" smtClean="0"/>
              <a:t>hình</a:t>
            </a:r>
            <a:r>
              <a:rPr lang="en-SG" baseline="0" dirty="0" smtClean="0"/>
              <a:t> </a:t>
            </a:r>
            <a:r>
              <a:rPr lang="en-SG" baseline="0" dirty="0" err="1" smtClean="0"/>
              <a:t>ảnh</a:t>
            </a:r>
            <a:r>
              <a:rPr lang="en-SG" baseline="0" dirty="0" smtClean="0"/>
              <a:t> </a:t>
            </a:r>
            <a:r>
              <a:rPr lang="en-SG" baseline="0" dirty="0" err="1" smtClean="0"/>
              <a:t>trăng</a:t>
            </a:r>
            <a:r>
              <a:rPr lang="en-SG" baseline="0" dirty="0" smtClean="0"/>
              <a:t> qua </a:t>
            </a:r>
            <a:r>
              <a:rPr lang="en-SG" baseline="0" dirty="0" err="1" smtClean="0"/>
              <a:t>bài</a:t>
            </a:r>
            <a:r>
              <a:rPr lang="en-SG" baseline="0" dirty="0" smtClean="0"/>
              <a:t> </a:t>
            </a:r>
            <a:r>
              <a:rPr lang="en-SG" baseline="0" dirty="0" err="1" smtClean="0"/>
              <a:t>thơ</a:t>
            </a:r>
            <a:r>
              <a:rPr lang="en-SG" baseline="0" dirty="0" smtClean="0"/>
              <a:t> </a:t>
            </a:r>
            <a:r>
              <a:rPr lang="en-SG" baseline="0" dirty="0" err="1" smtClean="0"/>
              <a:t>ánh</a:t>
            </a:r>
            <a:r>
              <a:rPr lang="en-SG" baseline="0" dirty="0" smtClean="0"/>
              <a:t> </a:t>
            </a:r>
            <a:r>
              <a:rPr lang="en-SG" baseline="0" dirty="0" err="1" smtClean="0"/>
              <a:t>trăng</a:t>
            </a:r>
            <a:r>
              <a:rPr lang="en-SG" baseline="0" dirty="0" smtClean="0"/>
              <a:t> </a:t>
            </a:r>
            <a:r>
              <a:rPr lang="en-SG" baseline="0" dirty="0" err="1" smtClean="0"/>
              <a:t>của</a:t>
            </a:r>
            <a:r>
              <a:rPr lang="en-SG" baseline="0" dirty="0" smtClean="0"/>
              <a:t> </a:t>
            </a:r>
            <a:r>
              <a:rPr lang="en-SG" baseline="0" dirty="0" err="1" smtClean="0"/>
              <a:t>Nguyễn</a:t>
            </a:r>
            <a:r>
              <a:rPr lang="en-SG" baseline="0" dirty="0" smtClean="0"/>
              <a:t> </a:t>
            </a:r>
            <a:r>
              <a:rPr lang="en-SG" baseline="0" dirty="0" err="1" smtClean="0"/>
              <a:t>Duy</a:t>
            </a:r>
            <a:r>
              <a:rPr lang="en-SG" baseline="0" dirty="0" smtClean="0"/>
              <a:t>. </a:t>
            </a:r>
          </a:p>
        </p:txBody>
      </p:sp>
      <p:sp>
        <p:nvSpPr>
          <p:cNvPr id="4" name="Slide Number Placeholder 3"/>
          <p:cNvSpPr>
            <a:spLocks noGrp="1"/>
          </p:cNvSpPr>
          <p:nvPr>
            <p:ph type="sldNum" sz="quarter" idx="5"/>
          </p:nvPr>
        </p:nvSpPr>
        <p:spPr/>
        <p:txBody>
          <a:bodyPr/>
          <a:lstStyle/>
          <a:p>
            <a:fld id="{1E438EA7-0663-4645-A747-0755ECA628EE}" type="slidenum">
              <a:rPr lang="en-US" smtClean="0"/>
              <a:t>1</a:t>
            </a:fld>
            <a:endParaRPr lang="en-US"/>
          </a:p>
        </p:txBody>
      </p:sp>
    </p:spTree>
    <p:extLst>
      <p:ext uri="{BB962C8B-B14F-4D97-AF65-F5344CB8AC3E}">
        <p14:creationId xmlns:p14="http://schemas.microsoft.com/office/powerpoint/2010/main" val="2156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13</a:t>
            </a:fld>
            <a:endParaRPr lang="zh-CN" altLang="en-US"/>
          </a:p>
        </p:txBody>
      </p:sp>
    </p:spTree>
    <p:extLst>
      <p:ext uri="{BB962C8B-B14F-4D97-AF65-F5344CB8AC3E}">
        <p14:creationId xmlns:p14="http://schemas.microsoft.com/office/powerpoint/2010/main" val="87630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14</a:t>
            </a:fld>
            <a:endParaRPr lang="zh-CN" altLang="en-US"/>
          </a:p>
        </p:txBody>
      </p:sp>
    </p:spTree>
    <p:extLst>
      <p:ext uri="{BB962C8B-B14F-4D97-AF65-F5344CB8AC3E}">
        <p14:creationId xmlns:p14="http://schemas.microsoft.com/office/powerpoint/2010/main" val="149167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15</a:t>
            </a:fld>
            <a:endParaRPr lang="zh-CN" altLang="en-US"/>
          </a:p>
        </p:txBody>
      </p:sp>
    </p:spTree>
    <p:extLst>
      <p:ext uri="{BB962C8B-B14F-4D97-AF65-F5344CB8AC3E}">
        <p14:creationId xmlns:p14="http://schemas.microsoft.com/office/powerpoint/2010/main" val="398874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16</a:t>
            </a:fld>
            <a:endParaRPr lang="en-US"/>
          </a:p>
        </p:txBody>
      </p:sp>
    </p:spTree>
    <p:extLst>
      <p:ext uri="{BB962C8B-B14F-4D97-AF65-F5344CB8AC3E}">
        <p14:creationId xmlns:p14="http://schemas.microsoft.com/office/powerpoint/2010/main" val="82719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17</a:t>
            </a:fld>
            <a:endParaRPr lang="zh-CN" altLang="en-US"/>
          </a:p>
        </p:txBody>
      </p:sp>
    </p:spTree>
    <p:extLst>
      <p:ext uri="{BB962C8B-B14F-4D97-AF65-F5344CB8AC3E}">
        <p14:creationId xmlns:p14="http://schemas.microsoft.com/office/powerpoint/2010/main" val="796193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18</a:t>
            </a:fld>
            <a:endParaRPr lang="en-US"/>
          </a:p>
        </p:txBody>
      </p:sp>
    </p:spTree>
    <p:extLst>
      <p:ext uri="{BB962C8B-B14F-4D97-AF65-F5344CB8AC3E}">
        <p14:creationId xmlns:p14="http://schemas.microsoft.com/office/powerpoint/2010/main" val="187613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A71A5D5E-ECBD-4092-9B38-9BFA9DD3EE7C}"/>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xmlns="" id="{A6250F34-C4A1-4289-9A04-16471254A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20</a:t>
            </a:fld>
            <a:endParaRPr lang="zh-CN" altLang="en-US"/>
          </a:p>
        </p:txBody>
      </p:sp>
    </p:spTree>
    <p:extLst>
      <p:ext uri="{BB962C8B-B14F-4D97-AF65-F5344CB8AC3E}">
        <p14:creationId xmlns:p14="http://schemas.microsoft.com/office/powerpoint/2010/main" val="1916210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21</a:t>
            </a:fld>
            <a:endParaRPr lang="zh-CN" altLang="en-US"/>
          </a:p>
        </p:txBody>
      </p:sp>
    </p:spTree>
    <p:extLst>
      <p:ext uri="{BB962C8B-B14F-4D97-AF65-F5344CB8AC3E}">
        <p14:creationId xmlns:p14="http://schemas.microsoft.com/office/powerpoint/2010/main" val="1161222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22</a:t>
            </a:fld>
            <a:endParaRPr lang="zh-CN" altLang="en-US"/>
          </a:p>
        </p:txBody>
      </p:sp>
    </p:spTree>
    <p:extLst>
      <p:ext uri="{BB962C8B-B14F-4D97-AF65-F5344CB8AC3E}">
        <p14:creationId xmlns:p14="http://schemas.microsoft.com/office/powerpoint/2010/main" val="349950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3</a:t>
            </a:fld>
            <a:endParaRPr lang="zh-CN" altLang="en-US"/>
          </a:p>
        </p:txBody>
      </p:sp>
    </p:spTree>
    <p:extLst>
      <p:ext uri="{BB962C8B-B14F-4D97-AF65-F5344CB8AC3E}">
        <p14:creationId xmlns:p14="http://schemas.microsoft.com/office/powerpoint/2010/main" val="306812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23</a:t>
            </a:fld>
            <a:endParaRPr lang="en-US"/>
          </a:p>
        </p:txBody>
      </p:sp>
    </p:spTree>
    <p:extLst>
      <p:ext uri="{BB962C8B-B14F-4D97-AF65-F5344CB8AC3E}">
        <p14:creationId xmlns:p14="http://schemas.microsoft.com/office/powerpoint/2010/main" val="332155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24</a:t>
            </a:fld>
            <a:endParaRPr lang="en-US"/>
          </a:p>
        </p:txBody>
      </p:sp>
    </p:spTree>
    <p:extLst>
      <p:ext uri="{BB962C8B-B14F-4D97-AF65-F5344CB8AC3E}">
        <p14:creationId xmlns:p14="http://schemas.microsoft.com/office/powerpoint/2010/main" val="157134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25</a:t>
            </a:fld>
            <a:endParaRPr lang="en-US"/>
          </a:p>
        </p:txBody>
      </p:sp>
    </p:spTree>
    <p:extLst>
      <p:ext uri="{BB962C8B-B14F-4D97-AF65-F5344CB8AC3E}">
        <p14:creationId xmlns:p14="http://schemas.microsoft.com/office/powerpoint/2010/main" val="981721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26</a:t>
            </a:fld>
            <a:endParaRPr lang="en-US"/>
          </a:p>
        </p:txBody>
      </p:sp>
    </p:spTree>
    <p:extLst>
      <p:ext uri="{BB962C8B-B14F-4D97-AF65-F5344CB8AC3E}">
        <p14:creationId xmlns:p14="http://schemas.microsoft.com/office/powerpoint/2010/main" val="328292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27</a:t>
            </a:fld>
            <a:endParaRPr lang="en-US"/>
          </a:p>
        </p:txBody>
      </p:sp>
    </p:spTree>
    <p:extLst>
      <p:ext uri="{BB962C8B-B14F-4D97-AF65-F5344CB8AC3E}">
        <p14:creationId xmlns:p14="http://schemas.microsoft.com/office/powerpoint/2010/main" val="2858685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28</a:t>
            </a:fld>
            <a:endParaRPr lang="en-US"/>
          </a:p>
        </p:txBody>
      </p:sp>
    </p:spTree>
    <p:extLst>
      <p:ext uri="{BB962C8B-B14F-4D97-AF65-F5344CB8AC3E}">
        <p14:creationId xmlns:p14="http://schemas.microsoft.com/office/powerpoint/2010/main" val="3039463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29</a:t>
            </a:fld>
            <a:endParaRPr lang="en-US"/>
          </a:p>
        </p:txBody>
      </p:sp>
    </p:spTree>
    <p:extLst>
      <p:ext uri="{BB962C8B-B14F-4D97-AF65-F5344CB8AC3E}">
        <p14:creationId xmlns:p14="http://schemas.microsoft.com/office/powerpoint/2010/main" val="669536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30</a:t>
            </a:fld>
            <a:endParaRPr lang="en-US"/>
          </a:p>
        </p:txBody>
      </p:sp>
    </p:spTree>
    <p:extLst>
      <p:ext uri="{BB962C8B-B14F-4D97-AF65-F5344CB8AC3E}">
        <p14:creationId xmlns:p14="http://schemas.microsoft.com/office/powerpoint/2010/main" val="3678496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31</a:t>
            </a:fld>
            <a:endParaRPr lang="en-US"/>
          </a:p>
        </p:txBody>
      </p:sp>
    </p:spTree>
    <p:extLst>
      <p:ext uri="{BB962C8B-B14F-4D97-AF65-F5344CB8AC3E}">
        <p14:creationId xmlns:p14="http://schemas.microsoft.com/office/powerpoint/2010/main" val="363670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4</a:t>
            </a:fld>
            <a:endParaRPr lang="zh-CN" altLang="en-US"/>
          </a:p>
        </p:txBody>
      </p:sp>
    </p:spTree>
    <p:extLst>
      <p:ext uri="{BB962C8B-B14F-4D97-AF65-F5344CB8AC3E}">
        <p14:creationId xmlns:p14="http://schemas.microsoft.com/office/powerpoint/2010/main" val="306812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7</a:t>
            </a:fld>
            <a:endParaRPr lang="zh-CN" altLang="en-US"/>
          </a:p>
        </p:txBody>
      </p:sp>
    </p:spTree>
    <p:extLst>
      <p:ext uri="{BB962C8B-B14F-4D97-AF65-F5344CB8AC3E}">
        <p14:creationId xmlns:p14="http://schemas.microsoft.com/office/powerpoint/2010/main" val="295743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8</a:t>
            </a:fld>
            <a:endParaRPr lang="zh-CN" altLang="en-US"/>
          </a:p>
        </p:txBody>
      </p:sp>
    </p:spTree>
    <p:extLst>
      <p:ext uri="{BB962C8B-B14F-4D97-AF65-F5344CB8AC3E}">
        <p14:creationId xmlns:p14="http://schemas.microsoft.com/office/powerpoint/2010/main" val="306812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E438EA7-0663-4645-A747-0755ECA628EE}" type="slidenum">
              <a:rPr lang="en-US" smtClean="0"/>
              <a:t>9</a:t>
            </a:fld>
            <a:endParaRPr lang="en-US"/>
          </a:p>
        </p:txBody>
      </p:sp>
    </p:spTree>
    <p:extLst>
      <p:ext uri="{BB962C8B-B14F-4D97-AF65-F5344CB8AC3E}">
        <p14:creationId xmlns:p14="http://schemas.microsoft.com/office/powerpoint/2010/main" val="205613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10</a:t>
            </a:fld>
            <a:endParaRPr lang="zh-CN" altLang="en-US"/>
          </a:p>
        </p:txBody>
      </p:sp>
    </p:spTree>
    <p:extLst>
      <p:ext uri="{BB962C8B-B14F-4D97-AF65-F5344CB8AC3E}">
        <p14:creationId xmlns:p14="http://schemas.microsoft.com/office/powerpoint/2010/main" val="306812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11</a:t>
            </a:fld>
            <a:endParaRPr lang="zh-CN" altLang="en-US"/>
          </a:p>
        </p:txBody>
      </p:sp>
    </p:spTree>
    <p:extLst>
      <p:ext uri="{BB962C8B-B14F-4D97-AF65-F5344CB8AC3E}">
        <p14:creationId xmlns:p14="http://schemas.microsoft.com/office/powerpoint/2010/main" val="306812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43BCEF-4473-48F1-9201-1E1C1865F08C}" type="slidenum">
              <a:rPr lang="zh-CN" altLang="en-US" smtClean="0"/>
              <a:pPr/>
              <a:t>12</a:t>
            </a:fld>
            <a:endParaRPr lang="zh-CN" altLang="en-US"/>
          </a:p>
        </p:txBody>
      </p:sp>
    </p:spTree>
    <p:extLst>
      <p:ext uri="{BB962C8B-B14F-4D97-AF65-F5344CB8AC3E}">
        <p14:creationId xmlns:p14="http://schemas.microsoft.com/office/powerpoint/2010/main" val="235914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11F12-F023-4051-A05F-771EDEA0F65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202024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11F12-F023-4051-A05F-771EDEA0F65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135612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11F12-F023-4051-A05F-771EDEA0F65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251522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11F12-F023-4051-A05F-771EDEA0F65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373087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11F12-F023-4051-A05F-771EDEA0F65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339786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211F12-F023-4051-A05F-771EDEA0F659}"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344829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211F12-F023-4051-A05F-771EDEA0F659}" type="datetimeFigureOut">
              <a:rPr lang="en-US" smtClean="0"/>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229689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11F12-F023-4051-A05F-771EDEA0F659}" type="datetimeFigureOut">
              <a:rPr lang="en-US" smtClean="0"/>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52883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11F12-F023-4051-A05F-771EDEA0F659}" type="datetimeFigureOut">
              <a:rPr lang="en-US" smtClean="0"/>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294728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11F12-F023-4051-A05F-771EDEA0F659}"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101296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11F12-F023-4051-A05F-771EDEA0F659}"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0898F-90F3-4A55-9986-58CDB3A8863F}" type="slidenum">
              <a:rPr lang="en-US" smtClean="0"/>
              <a:t>‹#›</a:t>
            </a:fld>
            <a:endParaRPr lang="en-US"/>
          </a:p>
        </p:txBody>
      </p:sp>
    </p:spTree>
    <p:extLst>
      <p:ext uri="{BB962C8B-B14F-4D97-AF65-F5344CB8AC3E}">
        <p14:creationId xmlns:p14="http://schemas.microsoft.com/office/powerpoint/2010/main" val="214504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11F12-F023-4051-A05F-771EDEA0F659}" type="datetimeFigureOut">
              <a:rPr lang="en-US" smtClean="0"/>
              <a:t>12/27/2022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0898F-90F3-4A55-9986-58CDB3A8863F}" type="slidenum">
              <a:rPr lang="en-US" smtClean="0"/>
              <a:t>‹#›</a:t>
            </a:fld>
            <a:endParaRPr lang="en-US"/>
          </a:p>
        </p:txBody>
      </p:sp>
    </p:spTree>
    <p:extLst>
      <p:ext uri="{BB962C8B-B14F-4D97-AF65-F5344CB8AC3E}">
        <p14:creationId xmlns:p14="http://schemas.microsoft.com/office/powerpoint/2010/main" val="3432664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xml"/><Relationship Id="rId7" Type="http://schemas.openxmlformats.org/officeDocument/2006/relationships/image" Target="../media/image21.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images.google.com.vn/imgres?imgurl=http://tvtl.bachkim.vn/uploads/resources/246/thumbnails2/Dong%20chi.jpg.jpg&amp;imgrefurl=http://tvtl.bachkim.vn/document/show/doc_id/12244&amp;h=281&amp;w=299&amp;sz=15&amp;hl=vi&amp;start=1&amp;um=1&amp;usg=__MaY_Mu74mgt9Sul20kIt73ZCpKQ=&amp;tbnid=ypNFexp9Tkva3M:&amp;tbnh=109&amp;tbnw=116&amp;prev=/images?q=b%C3%A0i+th%C6%A1+%C4%91%E1%BB%93ng+ch%C3%AD&amp;um=1&amp;hl=vi" TargetMode="External"/><Relationship Id="rId5" Type="http://schemas.openxmlformats.org/officeDocument/2006/relationships/image" Target="../media/image20.pn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7.gif"/><Relationship Id="rId18" Type="http://schemas.openxmlformats.org/officeDocument/2006/relationships/image" Target="../media/image32.png"/><Relationship Id="rId26" Type="http://schemas.openxmlformats.org/officeDocument/2006/relationships/image" Target="../media/image40.gif"/><Relationship Id="rId3" Type="http://schemas.openxmlformats.org/officeDocument/2006/relationships/slideLayout" Target="../slideLayouts/slideLayout2.xml"/><Relationship Id="rId21" Type="http://schemas.openxmlformats.org/officeDocument/2006/relationships/image" Target="../media/image35.png"/><Relationship Id="rId7" Type="http://schemas.openxmlformats.org/officeDocument/2006/relationships/audio" Target="../media/audio3.wav"/><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2.png"/><Relationship Id="rId2" Type="http://schemas.openxmlformats.org/officeDocument/2006/relationships/audio" Target="../media/media2.wav"/><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slide" Target="slide2.xml"/><Relationship Id="rId1" Type="http://schemas.microsoft.com/office/2007/relationships/media" Target="../media/media2.wav"/><Relationship Id="rId6" Type="http://schemas.openxmlformats.org/officeDocument/2006/relationships/audio" Target="../media/audio2.wav"/><Relationship Id="rId11" Type="http://schemas.openxmlformats.org/officeDocument/2006/relationships/image" Target="../media/image25.gif"/><Relationship Id="rId24" Type="http://schemas.openxmlformats.org/officeDocument/2006/relationships/image" Target="../media/image38.png"/><Relationship Id="rId32" Type="http://schemas.openxmlformats.org/officeDocument/2006/relationships/slide" Target="slide6.xml"/><Relationship Id="rId5" Type="http://schemas.openxmlformats.org/officeDocument/2006/relationships/audio" Target="../media/audio1.wav"/><Relationship Id="rId15" Type="http://schemas.openxmlformats.org/officeDocument/2006/relationships/image" Target="../media/image29.gif"/><Relationship Id="rId23" Type="http://schemas.openxmlformats.org/officeDocument/2006/relationships/image" Target="../media/image37.png"/><Relationship Id="rId28" Type="http://schemas.openxmlformats.org/officeDocument/2006/relationships/image" Target="../media/image41.gif"/><Relationship Id="rId10" Type="http://schemas.openxmlformats.org/officeDocument/2006/relationships/slide" Target="slide16.xml"/><Relationship Id="rId19" Type="http://schemas.openxmlformats.org/officeDocument/2006/relationships/image" Target="../media/image33.png"/><Relationship Id="rId31" Type="http://schemas.openxmlformats.org/officeDocument/2006/relationships/slide" Target="slide5.xml"/><Relationship Id="rId4" Type="http://schemas.openxmlformats.org/officeDocument/2006/relationships/notesSlide" Target="../notesSlides/notesSlide20.xml"/><Relationship Id="rId9" Type="http://schemas.openxmlformats.org/officeDocument/2006/relationships/image" Target="../media/image24.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slide" Target="slide1.xml"/><Relationship Id="rId30"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BEA1949-76BD-4FC8-A2C3-F6979AE6AE55}"/>
              </a:ext>
            </a:extLst>
          </p:cNvPr>
          <p:cNvGrpSpPr/>
          <p:nvPr/>
        </p:nvGrpSpPr>
        <p:grpSpPr>
          <a:xfrm>
            <a:off x="0" y="0"/>
            <a:ext cx="5111641" cy="3696578"/>
            <a:chOff x="0" y="0"/>
            <a:chExt cx="6815521" cy="3696578"/>
          </a:xfrm>
        </p:grpSpPr>
        <p:pic>
          <p:nvPicPr>
            <p:cNvPr id="44034" name="Picture 2">
              <a:extLst>
                <a:ext uri="{FF2B5EF4-FFF2-40B4-BE49-F238E27FC236}">
                  <a16:creationId xmlns:a16="http://schemas.microsoft.com/office/drawing/2014/main" xmlns="" id="{9EBAD61D-E8D1-460D-B188-9CB67BE61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FBA8BBC8-A349-4859-A1C8-724C0DFF7003}"/>
                </a:ext>
              </a:extLst>
            </p:cNvPr>
            <p:cNvSpPr/>
            <p:nvPr/>
          </p:nvSpPr>
          <p:spPr>
            <a:xfrm>
              <a:off x="14584" y="2865581"/>
              <a:ext cx="6800937" cy="83099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50000"/>
                </a:spcBef>
              </a:pP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đêm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thanh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tĩnh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Bạch</a:t>
              </a:r>
              <a:r>
                <a:rPr lang="en-US" altLang="en-US" sz="2400" b="1" dirty="0">
                  <a:latin typeface="Times New Roman" panose="02020603050405020304" pitchFamily="18" charset="0"/>
                  <a:cs typeface="Times New Roman" panose="02020603050405020304" pitchFamily="18" charset="0"/>
                </a:rPr>
                <a:t>)</a:t>
              </a:r>
            </a:p>
          </p:txBody>
        </p:sp>
      </p:grpSp>
      <p:grpSp>
        <p:nvGrpSpPr>
          <p:cNvPr id="12" name="Group 11">
            <a:extLst>
              <a:ext uri="{FF2B5EF4-FFF2-40B4-BE49-F238E27FC236}">
                <a16:creationId xmlns:a16="http://schemas.microsoft.com/office/drawing/2014/main" xmlns="" id="{0E293B64-82BE-4F64-85FB-5A3142397519}"/>
              </a:ext>
            </a:extLst>
          </p:cNvPr>
          <p:cNvGrpSpPr/>
          <p:nvPr/>
        </p:nvGrpSpPr>
        <p:grpSpPr>
          <a:xfrm>
            <a:off x="4572000" y="3429000"/>
            <a:ext cx="4572000" cy="3429000"/>
            <a:chOff x="6096000" y="3429000"/>
            <a:chExt cx="6096000" cy="3429000"/>
          </a:xfrm>
        </p:grpSpPr>
        <p:pic>
          <p:nvPicPr>
            <p:cNvPr id="5" name="Picture 4" descr="Bai tho Dong chi">
              <a:extLst>
                <a:ext uri="{FF2B5EF4-FFF2-40B4-BE49-F238E27FC236}">
                  <a16:creationId xmlns:a16="http://schemas.microsoft.com/office/drawing/2014/main" xmlns="" id="{00ACC868-45BE-4D40-B7EA-DE9FE0C563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096000" y="3429000"/>
              <a:ext cx="6096000" cy="3429000"/>
            </a:xfrm>
            <a:prstGeom prst="rect">
              <a:avLst/>
            </a:prstGeom>
            <a:ln>
              <a:noFill/>
            </a:ln>
            <a:effectLst>
              <a:softEdge rad="112500"/>
            </a:effectLst>
          </p:spPr>
        </p:pic>
        <p:sp>
          <p:nvSpPr>
            <p:cNvPr id="7" name="Rectangle 6">
              <a:extLst>
                <a:ext uri="{FF2B5EF4-FFF2-40B4-BE49-F238E27FC236}">
                  <a16:creationId xmlns:a16="http://schemas.microsoft.com/office/drawing/2014/main" xmlns="" id="{94E438A6-689D-448B-AE01-64AAF2753067}"/>
                </a:ext>
              </a:extLst>
            </p:cNvPr>
            <p:cNvSpPr/>
            <p:nvPr/>
          </p:nvSpPr>
          <p:spPr>
            <a:xfrm>
              <a:off x="7323464" y="6241471"/>
              <a:ext cx="4176785"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altLang="en-US" sz="2400" b="1" dirty="0" err="1">
                  <a:latin typeface="Times New Roman" panose="02020603050405020304" pitchFamily="18" charset="0"/>
                  <a:cs typeface="Times New Roman" panose="02020603050405020304" pitchFamily="18" charset="0"/>
                </a:rPr>
                <a:t>Đồng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Hữu</a:t>
              </a:r>
              <a:r>
                <a:rPr lang="en-US" altLang="en-US" sz="2400" b="1" dirty="0">
                  <a:latin typeface="Times New Roman" panose="02020603050405020304" pitchFamily="18" charset="0"/>
                  <a:cs typeface="Times New Roman" panose="02020603050405020304" pitchFamily="18" charset="0"/>
                </a:rPr>
                <a:t>)</a:t>
              </a:r>
            </a:p>
          </p:txBody>
        </p:sp>
      </p:grpSp>
      <p:grpSp>
        <p:nvGrpSpPr>
          <p:cNvPr id="4" name="Group 3">
            <a:extLst>
              <a:ext uri="{FF2B5EF4-FFF2-40B4-BE49-F238E27FC236}">
                <a16:creationId xmlns:a16="http://schemas.microsoft.com/office/drawing/2014/main" xmlns="" id="{76B34263-41E6-4147-92BE-758149ED302A}"/>
              </a:ext>
            </a:extLst>
          </p:cNvPr>
          <p:cNvGrpSpPr/>
          <p:nvPr/>
        </p:nvGrpSpPr>
        <p:grpSpPr>
          <a:xfrm>
            <a:off x="4572000" y="0"/>
            <a:ext cx="4572000" cy="3429000"/>
            <a:chOff x="6096000" y="0"/>
            <a:chExt cx="6096000" cy="3429000"/>
          </a:xfrm>
        </p:grpSpPr>
        <p:pic>
          <p:nvPicPr>
            <p:cNvPr id="8" name="Picture 10" descr="ANd9GcSHavJ5n6TAE4vIQpOhjRsKttdK8jT1HLco3LOVVk90GriEKbPCGA">
              <a:extLst>
                <a:ext uri="{FF2B5EF4-FFF2-40B4-BE49-F238E27FC236}">
                  <a16:creationId xmlns:a16="http://schemas.microsoft.com/office/drawing/2014/main" xmlns="" id="{8A9E418A-F009-41D5-AECD-84D44912E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609600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0A2E54FC-483B-4C8B-8256-89ED4C018A9F}"/>
                </a:ext>
              </a:extLst>
            </p:cNvPr>
            <p:cNvSpPr/>
            <p:nvPr/>
          </p:nvSpPr>
          <p:spPr>
            <a:xfrm>
              <a:off x="6883177" y="2717798"/>
              <a:ext cx="5057368"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altLang="en-US" sz="2400" b="1" dirty="0" err="1">
                  <a:latin typeface="Times New Roman" panose="02020603050405020304" pitchFamily="18" charset="0"/>
                  <a:cs typeface="Times New Roman" panose="02020603050405020304" pitchFamily="18" charset="0"/>
                </a:rPr>
                <a:t>Ngắm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trăng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Hồ</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Chí</a:t>
              </a:r>
              <a:r>
                <a:rPr lang="en-US" altLang="en-US" sz="2400" b="1" dirty="0">
                  <a:latin typeface="Times New Roman" panose="02020603050405020304" pitchFamily="18" charset="0"/>
                  <a:cs typeface="Times New Roman" panose="02020603050405020304" pitchFamily="18" charset="0"/>
                </a:rPr>
                <a:t> Minh)</a:t>
              </a:r>
            </a:p>
          </p:txBody>
        </p:sp>
      </p:grpSp>
      <p:grpSp>
        <p:nvGrpSpPr>
          <p:cNvPr id="6" name="Group 5">
            <a:extLst>
              <a:ext uri="{FF2B5EF4-FFF2-40B4-BE49-F238E27FC236}">
                <a16:creationId xmlns:a16="http://schemas.microsoft.com/office/drawing/2014/main" xmlns="" id="{421F36CC-B98E-4A01-8DA9-757FC35441C5}"/>
              </a:ext>
            </a:extLst>
          </p:cNvPr>
          <p:cNvGrpSpPr/>
          <p:nvPr/>
        </p:nvGrpSpPr>
        <p:grpSpPr>
          <a:xfrm>
            <a:off x="10938" y="3426536"/>
            <a:ext cx="4571999" cy="3428999"/>
            <a:chOff x="14583" y="3426535"/>
            <a:chExt cx="6095999" cy="3428999"/>
          </a:xfrm>
        </p:grpSpPr>
        <p:pic>
          <p:nvPicPr>
            <p:cNvPr id="10" name="Picture 4">
              <a:extLst>
                <a:ext uri="{FF2B5EF4-FFF2-40B4-BE49-F238E27FC236}">
                  <a16:creationId xmlns:a16="http://schemas.microsoft.com/office/drawing/2014/main" xmlns="" id="{81E1587F-3D27-4939-842C-C41D150D3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167" t="20000" r="14999" b="12222"/>
            <a:stretch>
              <a:fillRect/>
            </a:stretch>
          </p:blipFill>
          <p:spPr bwMode="auto">
            <a:xfrm>
              <a:off x="14583" y="3426535"/>
              <a:ext cx="6095999" cy="3428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41259DC5-A4F3-4BFF-B2D1-88F27431218F}"/>
                </a:ext>
              </a:extLst>
            </p:cNvPr>
            <p:cNvSpPr/>
            <p:nvPr/>
          </p:nvSpPr>
          <p:spPr>
            <a:xfrm>
              <a:off x="557102" y="6197597"/>
              <a:ext cx="5106527"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altLang="en-US" sz="2400" b="1" dirty="0" err="1">
                  <a:latin typeface="Times New Roman" panose="02020603050405020304" pitchFamily="18" charset="0"/>
                  <a:cs typeface="Times New Roman" panose="02020603050405020304" pitchFamily="18" charset="0"/>
                </a:rPr>
                <a:t>Cảnh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khuya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Hồ</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Chí</a:t>
              </a:r>
              <a:r>
                <a:rPr lang="en-US" altLang="en-US" sz="2400" b="1" dirty="0">
                  <a:latin typeface="Times New Roman" panose="02020603050405020304" pitchFamily="18" charset="0"/>
                  <a:cs typeface="Times New Roman" panose="02020603050405020304" pitchFamily="18" charset="0"/>
                </a:rPr>
                <a:t> Minh)</a:t>
              </a:r>
            </a:p>
          </p:txBody>
        </p:sp>
      </p:grpSp>
    </p:spTree>
    <p:extLst>
      <p:ext uri="{BB962C8B-B14F-4D97-AF65-F5344CB8AC3E}">
        <p14:creationId xmlns:p14="http://schemas.microsoft.com/office/powerpoint/2010/main" val="29384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02419" y="555581"/>
            <a:ext cx="833916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Picture 18" descr="anhtrang2"/>
          <p:cNvPicPr>
            <a:picLocks noChangeAspect="1" noChangeArrowheads="1"/>
          </p:cNvPicPr>
          <p:nvPr/>
        </p:nvPicPr>
        <p:blipFill>
          <a:blip r:embed="rId3">
            <a:extLst>
              <a:ext uri="{28A0092B-C50C-407E-A947-70E740481C1C}">
                <a14:useLocalDpi xmlns:a14="http://schemas.microsoft.com/office/drawing/2010/main" val="0"/>
              </a:ext>
            </a:extLst>
          </a:blip>
          <a:srcRect b="10094"/>
          <a:stretch>
            <a:fillRect/>
          </a:stretch>
        </p:blipFill>
        <p:spPr bwMode="auto">
          <a:xfrm>
            <a:off x="5346743" y="904445"/>
            <a:ext cx="3090983" cy="32581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23"/>
          <p:cNvSpPr txBox="1">
            <a:spLocks noChangeArrowheads="1"/>
          </p:cNvSpPr>
          <p:nvPr/>
        </p:nvSpPr>
        <p:spPr bwMode="auto">
          <a:xfrm>
            <a:off x="661916" y="1495546"/>
            <a:ext cx="1108881" cy="954107"/>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err="1">
                <a:solidFill>
                  <a:srgbClr val="FF0000"/>
                </a:solidFill>
                <a:latin typeface="Times New Roman" panose="02020603050405020304" pitchFamily="18" charset="0"/>
              </a:rPr>
              <a:t>Hồi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nhỏ</a:t>
            </a:r>
            <a:endParaRPr lang="en-US" altLang="en-US" sz="2800" b="1" i="1" dirty="0">
              <a:solidFill>
                <a:srgbClr val="FF0000"/>
              </a:solidFill>
              <a:latin typeface="Times New Roman" panose="02020603050405020304" pitchFamily="18" charset="0"/>
            </a:endParaRPr>
          </a:p>
        </p:txBody>
      </p:sp>
      <p:sp>
        <p:nvSpPr>
          <p:cNvPr id="27" name="Text Box 29"/>
          <p:cNvSpPr txBox="1">
            <a:spLocks noChangeArrowheads="1"/>
          </p:cNvSpPr>
          <p:nvPr/>
        </p:nvSpPr>
        <p:spPr bwMode="auto">
          <a:xfrm>
            <a:off x="2422479" y="937124"/>
            <a:ext cx="986360"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err="1">
                <a:solidFill>
                  <a:srgbClr val="333399"/>
                </a:solidFill>
                <a:latin typeface="Times New Roman" panose="02020603050405020304" pitchFamily="18" charset="0"/>
              </a:rPr>
              <a:t>đồng</a:t>
            </a:r>
            <a:endParaRPr lang="en-US" altLang="en-US" sz="2800" b="1" i="1" dirty="0">
              <a:solidFill>
                <a:srgbClr val="333399"/>
              </a:solidFill>
              <a:latin typeface="Times New Roman" panose="02020603050405020304" pitchFamily="18" charset="0"/>
            </a:endParaRPr>
          </a:p>
        </p:txBody>
      </p:sp>
      <p:sp>
        <p:nvSpPr>
          <p:cNvPr id="28" name="Text Box 30"/>
          <p:cNvSpPr txBox="1">
            <a:spLocks noChangeArrowheads="1"/>
          </p:cNvSpPr>
          <p:nvPr/>
        </p:nvSpPr>
        <p:spPr bwMode="auto">
          <a:xfrm>
            <a:off x="2422479" y="1520617"/>
            <a:ext cx="904163"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err="1">
                <a:solidFill>
                  <a:srgbClr val="333399"/>
                </a:solidFill>
                <a:latin typeface="Times New Roman" panose="02020603050405020304" pitchFamily="18" charset="0"/>
              </a:rPr>
              <a:t>sông</a:t>
            </a:r>
            <a:endParaRPr lang="en-US" altLang="en-US" sz="2800" b="1" i="1" dirty="0">
              <a:solidFill>
                <a:srgbClr val="333399"/>
              </a:solidFill>
              <a:latin typeface="Times New Roman" panose="02020603050405020304" pitchFamily="18" charset="0"/>
            </a:endParaRPr>
          </a:p>
        </p:txBody>
      </p:sp>
      <p:sp>
        <p:nvSpPr>
          <p:cNvPr id="29" name="Text Box 31"/>
          <p:cNvSpPr txBox="1">
            <a:spLocks noChangeArrowheads="1"/>
          </p:cNvSpPr>
          <p:nvPr/>
        </p:nvSpPr>
        <p:spPr bwMode="auto">
          <a:xfrm>
            <a:off x="2422479" y="2079041"/>
            <a:ext cx="657573"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err="1">
                <a:solidFill>
                  <a:srgbClr val="333399"/>
                </a:solidFill>
                <a:latin typeface="Times New Roman" panose="02020603050405020304" pitchFamily="18" charset="0"/>
              </a:rPr>
              <a:t>bể</a:t>
            </a:r>
            <a:endParaRPr lang="en-US" altLang="en-US" sz="2800" b="1" i="1" dirty="0">
              <a:solidFill>
                <a:srgbClr val="333399"/>
              </a:solidFill>
              <a:latin typeface="Times New Roman" panose="02020603050405020304" pitchFamily="18" charset="0"/>
            </a:endParaRPr>
          </a:p>
        </p:txBody>
      </p:sp>
      <p:sp>
        <p:nvSpPr>
          <p:cNvPr id="31" name="Text Box 33"/>
          <p:cNvSpPr txBox="1">
            <a:spLocks noChangeArrowheads="1"/>
          </p:cNvSpPr>
          <p:nvPr/>
        </p:nvSpPr>
        <p:spPr bwMode="auto">
          <a:xfrm>
            <a:off x="3469944" y="812016"/>
            <a:ext cx="1617259" cy="2246769"/>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US" altLang="en-US" sz="2800" b="1" i="1" dirty="0" err="1">
                <a:solidFill>
                  <a:srgbClr val="CC00CC"/>
                </a:solidFill>
                <a:latin typeface="Times New Roman" panose="02020603050405020304" pitchFamily="18" charset="0"/>
              </a:rPr>
              <a:t>Sống</a:t>
            </a:r>
            <a:r>
              <a:rPr lang="en-US" altLang="en-US" sz="2800" b="1" i="1" dirty="0">
                <a:solidFill>
                  <a:srgbClr val="CC00CC"/>
                </a:solidFill>
                <a:latin typeface="Times New Roman" panose="02020603050405020304" pitchFamily="18" charset="0"/>
              </a:rPr>
              <a:t> </a:t>
            </a:r>
            <a:r>
              <a:rPr lang="en-US" altLang="en-US" sz="2800" b="1" i="1" dirty="0" err="1">
                <a:solidFill>
                  <a:srgbClr val="CC00CC"/>
                </a:solidFill>
                <a:latin typeface="Times New Roman" panose="02020603050405020304" pitchFamily="18" charset="0"/>
              </a:rPr>
              <a:t>hoà</a:t>
            </a:r>
            <a:r>
              <a:rPr lang="en-US" altLang="en-US" sz="2800" b="1" i="1" dirty="0">
                <a:solidFill>
                  <a:srgbClr val="CC00CC"/>
                </a:solidFill>
                <a:latin typeface="Times New Roman" panose="02020603050405020304" pitchFamily="18" charset="0"/>
              </a:rPr>
              <a:t> </a:t>
            </a:r>
            <a:r>
              <a:rPr lang="en-US" altLang="en-US" sz="2800" b="1" i="1" dirty="0" err="1">
                <a:solidFill>
                  <a:srgbClr val="CC00CC"/>
                </a:solidFill>
                <a:latin typeface="Times New Roman" panose="02020603050405020304" pitchFamily="18" charset="0"/>
              </a:rPr>
              <a:t>hợp</a:t>
            </a:r>
            <a:r>
              <a:rPr lang="en-US" altLang="en-US" sz="2800" b="1" i="1" dirty="0">
                <a:solidFill>
                  <a:srgbClr val="CC00CC"/>
                </a:solidFill>
                <a:latin typeface="Times New Roman" panose="02020603050405020304" pitchFamily="18" charset="0"/>
              </a:rPr>
              <a:t>, </a:t>
            </a:r>
            <a:r>
              <a:rPr lang="en-US" altLang="en-US" sz="2800" b="1" i="1" dirty="0" err="1">
                <a:solidFill>
                  <a:srgbClr val="CC00CC"/>
                </a:solidFill>
                <a:latin typeface="Times New Roman" panose="02020603050405020304" pitchFamily="18" charset="0"/>
              </a:rPr>
              <a:t>thân</a:t>
            </a:r>
            <a:r>
              <a:rPr lang="en-US" altLang="en-US" sz="2800" b="1" i="1" dirty="0">
                <a:solidFill>
                  <a:srgbClr val="CC00CC"/>
                </a:solidFill>
                <a:latin typeface="Times New Roman" panose="02020603050405020304" pitchFamily="18" charset="0"/>
              </a:rPr>
              <a:t> </a:t>
            </a:r>
            <a:r>
              <a:rPr lang="en-US" altLang="en-US" sz="2800" b="1" i="1" dirty="0" err="1">
                <a:solidFill>
                  <a:srgbClr val="CC00CC"/>
                </a:solidFill>
                <a:latin typeface="Times New Roman" panose="02020603050405020304" pitchFamily="18" charset="0"/>
              </a:rPr>
              <a:t>thiết</a:t>
            </a:r>
            <a:r>
              <a:rPr lang="en-US" altLang="en-US" sz="2800" b="1" i="1" dirty="0">
                <a:solidFill>
                  <a:srgbClr val="CC00CC"/>
                </a:solidFill>
                <a:latin typeface="Times New Roman" panose="02020603050405020304" pitchFamily="18" charset="0"/>
              </a:rPr>
              <a:t> </a:t>
            </a:r>
            <a:r>
              <a:rPr lang="en-US" altLang="en-US" sz="2800" b="1" i="1" dirty="0" err="1">
                <a:solidFill>
                  <a:srgbClr val="CC00CC"/>
                </a:solidFill>
                <a:latin typeface="Times New Roman" panose="02020603050405020304" pitchFamily="18" charset="0"/>
              </a:rPr>
              <a:t>với</a:t>
            </a:r>
            <a:r>
              <a:rPr lang="en-US" altLang="en-US" sz="2800" b="1" i="1" dirty="0">
                <a:solidFill>
                  <a:srgbClr val="CC00CC"/>
                </a:solidFill>
                <a:latin typeface="Times New Roman" panose="02020603050405020304" pitchFamily="18" charset="0"/>
              </a:rPr>
              <a:t> </a:t>
            </a:r>
            <a:r>
              <a:rPr lang="en-US" altLang="en-US" sz="2800" b="1" i="1" dirty="0" err="1">
                <a:solidFill>
                  <a:srgbClr val="CC00CC"/>
                </a:solidFill>
                <a:latin typeface="Times New Roman" panose="02020603050405020304" pitchFamily="18" charset="0"/>
              </a:rPr>
              <a:t>thiên</a:t>
            </a:r>
            <a:r>
              <a:rPr lang="en-US" altLang="en-US" sz="2800" b="1" i="1" dirty="0">
                <a:solidFill>
                  <a:srgbClr val="CC00CC"/>
                </a:solidFill>
                <a:latin typeface="Times New Roman" panose="02020603050405020304" pitchFamily="18" charset="0"/>
              </a:rPr>
              <a:t> </a:t>
            </a:r>
            <a:r>
              <a:rPr lang="en-US" altLang="en-US" sz="2800" b="1" i="1" dirty="0" err="1">
                <a:solidFill>
                  <a:srgbClr val="CC00CC"/>
                </a:solidFill>
                <a:latin typeface="Times New Roman" panose="02020603050405020304" pitchFamily="18" charset="0"/>
              </a:rPr>
              <a:t>nhiên</a:t>
            </a:r>
            <a:endParaRPr lang="en-US" altLang="en-US" sz="2800" b="1" i="1" dirty="0">
              <a:solidFill>
                <a:srgbClr val="CC00CC"/>
              </a:solidFill>
              <a:latin typeface="Times New Roman" panose="02020603050405020304" pitchFamily="18" charset="0"/>
            </a:endParaRPr>
          </a:p>
        </p:txBody>
      </p:sp>
      <p:sp>
        <p:nvSpPr>
          <p:cNvPr id="32" name="Text Box 34"/>
          <p:cNvSpPr txBox="1">
            <a:spLocks noChangeArrowheads="1"/>
          </p:cNvSpPr>
          <p:nvPr/>
        </p:nvSpPr>
        <p:spPr bwMode="auto">
          <a:xfrm>
            <a:off x="603912" y="2854640"/>
            <a:ext cx="1985751" cy="954107"/>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err="1">
                <a:solidFill>
                  <a:srgbClr val="FF0000"/>
                </a:solidFill>
                <a:latin typeface="Times New Roman" panose="02020603050405020304" pitchFamily="18" charset="0"/>
              </a:rPr>
              <a:t>Hồi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chiến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tranh</a:t>
            </a:r>
            <a:endParaRPr lang="en-US" altLang="en-US" sz="2800" b="1" i="1" dirty="0">
              <a:solidFill>
                <a:srgbClr val="FF0000"/>
              </a:solidFill>
              <a:latin typeface="Times New Roman" panose="02020603050405020304" pitchFamily="18" charset="0"/>
            </a:endParaRPr>
          </a:p>
        </p:txBody>
      </p:sp>
      <p:sp>
        <p:nvSpPr>
          <p:cNvPr id="34" name="Text Box 37"/>
          <p:cNvSpPr txBox="1">
            <a:spLocks noChangeArrowheads="1"/>
          </p:cNvSpPr>
          <p:nvPr/>
        </p:nvSpPr>
        <p:spPr bwMode="auto">
          <a:xfrm>
            <a:off x="3333466" y="3049796"/>
            <a:ext cx="1382549"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a:solidFill>
                  <a:srgbClr val="333399"/>
                </a:solidFill>
                <a:latin typeface="Times New Roman" panose="02020603050405020304" pitchFamily="18" charset="0"/>
              </a:rPr>
              <a:t>ở </a:t>
            </a:r>
            <a:r>
              <a:rPr lang="en-US" altLang="en-US" sz="2800" b="1" i="1" dirty="0" err="1">
                <a:solidFill>
                  <a:srgbClr val="333399"/>
                </a:solidFill>
                <a:latin typeface="Times New Roman" panose="02020603050405020304" pitchFamily="18" charset="0"/>
              </a:rPr>
              <a:t>rừng</a:t>
            </a:r>
            <a:endParaRPr lang="en-US" altLang="en-US" sz="2800" b="1" i="1" dirty="0">
              <a:solidFill>
                <a:srgbClr val="333399"/>
              </a:solidFill>
              <a:latin typeface="Times New Roman" panose="02020603050405020304" pitchFamily="18" charset="0"/>
            </a:endParaRPr>
          </a:p>
        </p:txBody>
      </p:sp>
      <p:sp>
        <p:nvSpPr>
          <p:cNvPr id="35" name="Text Box 38"/>
          <p:cNvSpPr txBox="1">
            <a:spLocks noChangeArrowheads="1"/>
          </p:cNvSpPr>
          <p:nvPr/>
        </p:nvSpPr>
        <p:spPr bwMode="auto">
          <a:xfrm>
            <a:off x="1403647" y="3913892"/>
            <a:ext cx="2901369"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smtClean="0">
                <a:solidFill>
                  <a:srgbClr val="CC00CC"/>
                </a:solidFill>
                <a:latin typeface="Times New Roman" panose="02020603050405020304" pitchFamily="18" charset="0"/>
              </a:rPr>
              <a:t>-&gt;Trăng </a:t>
            </a:r>
            <a:r>
              <a:rPr lang="en-US" altLang="en-US" sz="2800" b="1" i="1" dirty="0">
                <a:solidFill>
                  <a:srgbClr val="CC00CC"/>
                </a:solidFill>
                <a:latin typeface="Times New Roman" panose="02020603050405020304" pitchFamily="18" charset="0"/>
              </a:rPr>
              <a:t>là tri kỉ</a:t>
            </a:r>
          </a:p>
        </p:txBody>
      </p:sp>
      <p:sp>
        <p:nvSpPr>
          <p:cNvPr id="37" name="Text Box 41"/>
          <p:cNvSpPr txBox="1">
            <a:spLocks noChangeArrowheads="1"/>
          </p:cNvSpPr>
          <p:nvPr/>
        </p:nvSpPr>
        <p:spPr bwMode="auto">
          <a:xfrm>
            <a:off x="1318716" y="4398911"/>
            <a:ext cx="6133604"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a:solidFill>
                  <a:srgbClr val="0033CC"/>
                </a:solidFill>
                <a:latin typeface="Times New Roman" panose="02020603050405020304" pitchFamily="18" charset="0"/>
                <a:sym typeface="Wingdings" pitchFamily="2" charset="2"/>
              </a:rPr>
              <a:t>(</a:t>
            </a:r>
            <a:r>
              <a:rPr lang="en-US" altLang="en-US" sz="2800" b="1" i="1" dirty="0" smtClean="0">
                <a:solidFill>
                  <a:srgbClr val="0033CC"/>
                </a:solidFill>
                <a:latin typeface="Times New Roman" panose="02020603050405020304" pitchFamily="18" charset="0"/>
              </a:rPr>
              <a:t>Liệt </a:t>
            </a:r>
            <a:r>
              <a:rPr lang="en-US" altLang="en-US" sz="2800" b="1" i="1" dirty="0">
                <a:solidFill>
                  <a:srgbClr val="0033CC"/>
                </a:solidFill>
                <a:latin typeface="Times New Roman" panose="02020603050405020304" pitchFamily="18" charset="0"/>
              </a:rPr>
              <a:t>kê, điệp ngữ “với” , nhân </a:t>
            </a:r>
            <a:r>
              <a:rPr lang="en-US" altLang="en-US" sz="2800" b="1" i="1" dirty="0" smtClean="0">
                <a:solidFill>
                  <a:srgbClr val="0033CC"/>
                </a:solidFill>
                <a:latin typeface="Times New Roman" panose="02020603050405020304" pitchFamily="18" charset="0"/>
              </a:rPr>
              <a:t>hoá)</a:t>
            </a:r>
            <a:endParaRPr lang="en-US" altLang="en-US" sz="2800" b="1" i="1" dirty="0">
              <a:solidFill>
                <a:srgbClr val="0033CC"/>
              </a:solidFill>
              <a:latin typeface="Times New Roman" panose="02020603050405020304" pitchFamily="18" charset="0"/>
            </a:endParaRPr>
          </a:p>
        </p:txBody>
      </p:sp>
      <p:sp>
        <p:nvSpPr>
          <p:cNvPr id="39" name="Text Box 44"/>
          <p:cNvSpPr txBox="1">
            <a:spLocks noChangeArrowheads="1"/>
          </p:cNvSpPr>
          <p:nvPr/>
        </p:nvSpPr>
        <p:spPr bwMode="auto">
          <a:xfrm>
            <a:off x="1538783" y="5195004"/>
            <a:ext cx="67215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altLang="en-US" sz="2800" b="1" i="1" dirty="0" err="1">
                <a:solidFill>
                  <a:srgbClr val="FF0000"/>
                </a:solidFill>
                <a:latin typeface="Times New Roman" panose="02020603050405020304" pitchFamily="18" charset="0"/>
              </a:rPr>
              <a:t>Trăng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với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người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là</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đôi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bạn</a:t>
            </a:r>
            <a:r>
              <a:rPr lang="en-US" altLang="en-US" sz="2800" b="1" i="1" dirty="0">
                <a:solidFill>
                  <a:srgbClr val="FF0000"/>
                </a:solidFill>
                <a:latin typeface="Times New Roman" panose="02020603050405020304" pitchFamily="18" charset="0"/>
              </a:rPr>
              <a:t> tri </a:t>
            </a:r>
            <a:r>
              <a:rPr lang="en-US" altLang="en-US" sz="2800" b="1" i="1" dirty="0" err="1">
                <a:solidFill>
                  <a:srgbClr val="FF0000"/>
                </a:solidFill>
                <a:latin typeface="Times New Roman" panose="02020603050405020304" pitchFamily="18" charset="0"/>
              </a:rPr>
              <a:t>kỉ</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thân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thiết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ân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tình</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gắn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với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những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thăng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trầm</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và</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gian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lao</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của</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đất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nước</a:t>
            </a:r>
            <a:r>
              <a:rPr lang="en-US" altLang="en-US" sz="2800" b="1" i="1" dirty="0">
                <a:solidFill>
                  <a:srgbClr val="FF0000"/>
                </a:solidFill>
                <a:latin typeface="Times New Roman" panose="02020603050405020304" pitchFamily="18" charset="0"/>
              </a:rPr>
              <a:t>.</a:t>
            </a:r>
          </a:p>
        </p:txBody>
      </p:sp>
      <p:sp>
        <p:nvSpPr>
          <p:cNvPr id="40" name="Right Brace 39"/>
          <p:cNvSpPr/>
          <p:nvPr/>
        </p:nvSpPr>
        <p:spPr>
          <a:xfrm>
            <a:off x="3152631" y="859805"/>
            <a:ext cx="276368" cy="17196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Arrow Connector 41"/>
          <p:cNvCxnSpPr>
            <a:stCxn id="21" idx="3"/>
            <a:endCxn id="27" idx="1"/>
          </p:cNvCxnSpPr>
          <p:nvPr/>
        </p:nvCxnSpPr>
        <p:spPr>
          <a:xfrm flipV="1">
            <a:off x="1770797" y="1198734"/>
            <a:ext cx="651682" cy="773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1" idx="3"/>
            <a:endCxn id="28" idx="1"/>
          </p:cNvCxnSpPr>
          <p:nvPr/>
        </p:nvCxnSpPr>
        <p:spPr>
          <a:xfrm flipV="1">
            <a:off x="1770797" y="1782227"/>
            <a:ext cx="651682" cy="190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1" idx="3"/>
            <a:endCxn id="29" idx="1"/>
          </p:cNvCxnSpPr>
          <p:nvPr/>
        </p:nvCxnSpPr>
        <p:spPr>
          <a:xfrm>
            <a:off x="1770797" y="1972600"/>
            <a:ext cx="651682" cy="368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2" idx="3"/>
            <a:endCxn id="34" idx="1"/>
          </p:cNvCxnSpPr>
          <p:nvPr/>
        </p:nvCxnSpPr>
        <p:spPr>
          <a:xfrm flipV="1">
            <a:off x="2589663" y="3311406"/>
            <a:ext cx="743803" cy="20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ight Arrow 52"/>
          <p:cNvSpPr/>
          <p:nvPr/>
        </p:nvSpPr>
        <p:spPr>
          <a:xfrm>
            <a:off x="900753" y="5384939"/>
            <a:ext cx="481084" cy="245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íşļïḋê">
            <a:extLst>
              <a:ext uri="{FF2B5EF4-FFF2-40B4-BE49-F238E27FC236}">
                <a16:creationId xmlns:a16="http://schemas.microsoft.com/office/drawing/2014/main" xmlns="" id="{CAFB002C-398C-4252-A0C0-F38CF5CD2C5B}"/>
              </a:ext>
            </a:extLst>
          </p:cNvPr>
          <p:cNvSpPr txBox="1"/>
          <p:nvPr/>
        </p:nvSpPr>
        <p:spPr>
          <a:xfrm>
            <a:off x="539552" y="188640"/>
            <a:ext cx="4666862" cy="1061788"/>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u="sng" dirty="0" smtClean="0">
                <a:solidFill>
                  <a:srgbClr val="FF0000"/>
                </a:solidFill>
                <a:latin typeface="Times New Roman" pitchFamily="18" charset="0"/>
                <a:cs typeface="Times New Roman" pitchFamily="18" charset="0"/>
              </a:rPr>
              <a:t>1.Vầng </a:t>
            </a:r>
            <a:r>
              <a:rPr lang="en-US" altLang="zh-CN" sz="3200" b="1" u="sng" dirty="0">
                <a:solidFill>
                  <a:srgbClr val="FF0000"/>
                </a:solidFill>
                <a:latin typeface="Times New Roman" pitchFamily="18" charset="0"/>
                <a:cs typeface="Times New Roman" pitchFamily="18" charset="0"/>
              </a:rPr>
              <a:t>trăng trong quá khứ</a:t>
            </a:r>
            <a:endParaRPr lang="zh-CN" altLang="en-US" sz="32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459943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strips(downLeft)">
                                      <p:cBhvr>
                                        <p:cTn id="18" dur="500"/>
                                        <p:tgtEl>
                                          <p:spTgt spid="4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down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strips(downLeft)">
                                      <p:cBhvr>
                                        <p:cTn id="26" dur="500"/>
                                        <p:tgtEl>
                                          <p:spTgt spid="4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strips(downLeft)">
                                      <p:cBhvr>
                                        <p:cTn id="29" dur="500"/>
                                        <p:tgtEl>
                                          <p:spTgt spid="28"/>
                                        </p:tgtEl>
                                      </p:cBhvr>
                                    </p:animEffect>
                                  </p:childTnLst>
                                </p:cTn>
                              </p:par>
                              <p:par>
                                <p:cTn id="30" presetID="18" presetClass="entr" presetSubtype="12"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strips(downLef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trips(down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ppt_w</p:attrName>
                                        </p:attrNameLst>
                                      </p:cBhvr>
                                      <p:tavLst>
                                        <p:tav tm="0">
                                          <p:val>
                                            <p:strVal val="#ppt_w*0.70"/>
                                          </p:val>
                                        </p:tav>
                                        <p:tav tm="100000">
                                          <p:val>
                                            <p:strVal val="#ppt_w"/>
                                          </p:val>
                                        </p:tav>
                                      </p:tavLst>
                                    </p:anim>
                                    <p:anim calcmode="lin" valueType="num">
                                      <p:cBhvr>
                                        <p:cTn id="48" dur="1000" fill="hold"/>
                                        <p:tgtEl>
                                          <p:spTgt spid="31"/>
                                        </p:tgtEl>
                                        <p:attrNameLst>
                                          <p:attrName>ppt_h</p:attrName>
                                        </p:attrNameLst>
                                      </p:cBhvr>
                                      <p:tavLst>
                                        <p:tav tm="0">
                                          <p:val>
                                            <p:strVal val="#ppt_h"/>
                                          </p:val>
                                        </p:tav>
                                        <p:tav tm="100000">
                                          <p:val>
                                            <p:strVal val="#ppt_h"/>
                                          </p:val>
                                        </p:tav>
                                      </p:tavLst>
                                    </p:anim>
                                    <p:animEffect transition="in" filter="fade">
                                      <p:cBhvr>
                                        <p:cTn id="49" dur="10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strips(downLeft)">
                                      <p:cBhvr>
                                        <p:cTn id="60" dur="500"/>
                                        <p:tgtEl>
                                          <p:spTgt spid="51"/>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strips(downLeft)">
                                      <p:cBhvr>
                                        <p:cTn id="63" dur="500"/>
                                        <p:tgtEl>
                                          <p:spTgt spid="34"/>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strips(downLeft)">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Left)">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strips(downLeft)">
                                      <p:cBhvr>
                                        <p:cTn id="76" dur="500"/>
                                        <p:tgtEl>
                                          <p:spTgt spid="53"/>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strips(downLeft)">
                                      <p:cBhvr>
                                        <p:cTn id="7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29" grpId="0"/>
      <p:bldP spid="31" grpId="0"/>
      <p:bldP spid="32" grpId="0"/>
      <p:bldP spid="34" grpId="0"/>
      <p:bldP spid="35" grpId="0"/>
      <p:bldP spid="37" grpId="0"/>
      <p:bldP spid="39" grpId="0"/>
      <p:bldP spid="40" grpId="0" animBg="1"/>
      <p:bldP spid="53"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02419" y="555581"/>
            <a:ext cx="833916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Rectangle 37"/>
          <p:cNvSpPr>
            <a:spLocks noChangeArrowheads="1"/>
          </p:cNvSpPr>
          <p:nvPr/>
        </p:nvSpPr>
        <p:spPr bwMode="auto">
          <a:xfrm>
            <a:off x="2267744" y="188640"/>
            <a:ext cx="4608512"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altLang="en-US" sz="2800" b="1" i="1" dirty="0">
                <a:solidFill>
                  <a:srgbClr val="000000"/>
                </a:solidFill>
                <a:latin typeface="Times New Roman" pitchFamily="18" charset="0"/>
                <a:cs typeface="Times New Roman" pitchFamily="18" charset="0"/>
              </a:rPr>
              <a:t>“</a:t>
            </a:r>
            <a:r>
              <a:rPr lang="en-US" altLang="en-US" sz="2800" b="1" i="1" dirty="0" err="1">
                <a:solidFill>
                  <a:srgbClr val="000000"/>
                </a:solidFill>
                <a:latin typeface="Times New Roman" pitchFamily="18" charset="0"/>
                <a:cs typeface="Times New Roman" pitchFamily="18" charset="0"/>
              </a:rPr>
              <a:t>Trần</a:t>
            </a:r>
            <a:r>
              <a:rPr lang="en-US" altLang="en-US" sz="2800" b="1" i="1" dirty="0">
                <a:solidFill>
                  <a:srgbClr val="000000"/>
                </a:solidFill>
                <a:latin typeface="Times New Roman" pitchFamily="18" charset="0"/>
                <a:cs typeface="Times New Roman" pitchFamily="18" charset="0"/>
              </a:rPr>
              <a:t> </a:t>
            </a:r>
            <a:r>
              <a:rPr lang="en-US" altLang="en-US" sz="2800" b="1" i="1" dirty="0" err="1">
                <a:solidFill>
                  <a:srgbClr val="000000"/>
                </a:solidFill>
                <a:latin typeface="Times New Roman" pitchFamily="18" charset="0"/>
                <a:cs typeface="Times New Roman" pitchFamily="18" charset="0"/>
              </a:rPr>
              <a:t>trụi</a:t>
            </a:r>
            <a:r>
              <a:rPr lang="en-US" altLang="en-US" sz="2800" b="1" i="1" dirty="0">
                <a:solidFill>
                  <a:srgbClr val="000000"/>
                </a:solidFill>
                <a:latin typeface="Times New Roman" pitchFamily="18" charset="0"/>
                <a:cs typeface="Times New Roman" pitchFamily="18" charset="0"/>
              </a:rPr>
              <a:t> </a:t>
            </a:r>
            <a:r>
              <a:rPr lang="en-US" altLang="en-US" sz="2800" b="1" i="1" dirty="0" err="1">
                <a:solidFill>
                  <a:srgbClr val="000000"/>
                </a:solidFill>
                <a:latin typeface="Times New Roman" pitchFamily="18" charset="0"/>
                <a:cs typeface="Times New Roman" pitchFamily="18" charset="0"/>
              </a:rPr>
              <a:t>với</a:t>
            </a:r>
            <a:r>
              <a:rPr lang="en-US" altLang="en-US" sz="2800" b="1" i="1" dirty="0">
                <a:solidFill>
                  <a:srgbClr val="000000"/>
                </a:solidFill>
                <a:latin typeface="Times New Roman" pitchFamily="18" charset="0"/>
                <a:cs typeface="Times New Roman" pitchFamily="18" charset="0"/>
              </a:rPr>
              <a:t> </a:t>
            </a:r>
            <a:r>
              <a:rPr lang="en-US" altLang="en-US" sz="2800" b="1" i="1" dirty="0" err="1">
                <a:solidFill>
                  <a:srgbClr val="CC00CC"/>
                </a:solidFill>
                <a:latin typeface="Times New Roman" pitchFamily="18" charset="0"/>
                <a:cs typeface="Times New Roman" pitchFamily="18" charset="0"/>
              </a:rPr>
              <a:t>thiên</a:t>
            </a:r>
            <a:r>
              <a:rPr lang="en-US" altLang="en-US" sz="2800" b="1" i="1" dirty="0">
                <a:solidFill>
                  <a:srgbClr val="CC00CC"/>
                </a:solidFill>
                <a:latin typeface="Times New Roman" pitchFamily="18" charset="0"/>
                <a:cs typeface="Times New Roman" pitchFamily="18" charset="0"/>
              </a:rPr>
              <a:t> </a:t>
            </a:r>
            <a:r>
              <a:rPr lang="en-US" altLang="en-US" sz="2800" b="1" i="1" dirty="0" err="1">
                <a:solidFill>
                  <a:srgbClr val="CC00CC"/>
                </a:solidFill>
                <a:latin typeface="Times New Roman" pitchFamily="18" charset="0"/>
                <a:cs typeface="Times New Roman" pitchFamily="18" charset="0"/>
              </a:rPr>
              <a:t>nhiên</a:t>
            </a:r>
            <a:endParaRPr lang="en-US" altLang="en-US" sz="2800" b="1" i="1" dirty="0">
              <a:solidFill>
                <a:srgbClr val="CC00CC"/>
              </a:solidFill>
              <a:latin typeface="Times New Roman" pitchFamily="18" charset="0"/>
              <a:cs typeface="Times New Roman" pitchFamily="18" charset="0"/>
            </a:endParaRPr>
          </a:p>
        </p:txBody>
      </p:sp>
      <p:sp>
        <p:nvSpPr>
          <p:cNvPr id="9" name="Rectangle 38"/>
          <p:cNvSpPr>
            <a:spLocks noChangeArrowheads="1"/>
          </p:cNvSpPr>
          <p:nvPr/>
        </p:nvSpPr>
        <p:spPr bwMode="auto">
          <a:xfrm>
            <a:off x="2411760" y="764704"/>
            <a:ext cx="4012887"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altLang="en-US" sz="2800" b="1" i="1" dirty="0" err="1">
                <a:solidFill>
                  <a:srgbClr val="000000"/>
                </a:solidFill>
                <a:latin typeface="Times New Roman" pitchFamily="18" charset="0"/>
                <a:cs typeface="Times New Roman" pitchFamily="18" charset="0"/>
              </a:rPr>
              <a:t>hồn</a:t>
            </a:r>
            <a:r>
              <a:rPr lang="en-US" altLang="en-US" sz="2800" b="1" i="1" dirty="0">
                <a:solidFill>
                  <a:srgbClr val="000000"/>
                </a:solidFill>
                <a:latin typeface="Times New Roman" pitchFamily="18" charset="0"/>
                <a:cs typeface="Times New Roman" pitchFamily="18" charset="0"/>
              </a:rPr>
              <a:t> </a:t>
            </a:r>
            <a:r>
              <a:rPr lang="en-US" altLang="en-US" sz="2800" b="1" i="1" dirty="0" err="1">
                <a:solidFill>
                  <a:srgbClr val="000000"/>
                </a:solidFill>
                <a:latin typeface="Times New Roman" pitchFamily="18" charset="0"/>
                <a:cs typeface="Times New Roman" pitchFamily="18" charset="0"/>
              </a:rPr>
              <a:t>nhiên</a:t>
            </a:r>
            <a:r>
              <a:rPr lang="en-US" altLang="en-US" sz="2800" b="1" i="1" dirty="0">
                <a:solidFill>
                  <a:srgbClr val="000000"/>
                </a:solidFill>
                <a:latin typeface="Times New Roman" pitchFamily="18" charset="0"/>
                <a:cs typeface="Times New Roman" pitchFamily="18" charset="0"/>
              </a:rPr>
              <a:t> </a:t>
            </a:r>
            <a:r>
              <a:rPr lang="en-US" altLang="en-US" sz="2800" b="1" i="1" u="sng" dirty="0" err="1">
                <a:solidFill>
                  <a:srgbClr val="0033CC"/>
                </a:solidFill>
                <a:latin typeface="Times New Roman" pitchFamily="18" charset="0"/>
                <a:cs typeface="Times New Roman" pitchFamily="18" charset="0"/>
              </a:rPr>
              <a:t>như</a:t>
            </a:r>
            <a:r>
              <a:rPr lang="en-US" altLang="en-US" sz="2800" b="1" i="1" u="sng" dirty="0">
                <a:solidFill>
                  <a:srgbClr val="0033CC"/>
                </a:solidFill>
                <a:latin typeface="Times New Roman" pitchFamily="18" charset="0"/>
                <a:cs typeface="Times New Roman" pitchFamily="18" charset="0"/>
              </a:rPr>
              <a:t> </a:t>
            </a:r>
            <a:r>
              <a:rPr lang="en-US" altLang="en-US" sz="2800" b="1" i="1" dirty="0" err="1">
                <a:solidFill>
                  <a:srgbClr val="CC00CC"/>
                </a:solidFill>
                <a:latin typeface="Times New Roman" pitchFamily="18" charset="0"/>
                <a:cs typeface="Times New Roman" pitchFamily="18" charset="0"/>
              </a:rPr>
              <a:t>cây</a:t>
            </a:r>
            <a:r>
              <a:rPr lang="en-US" altLang="en-US" sz="2800" b="1" i="1" dirty="0">
                <a:solidFill>
                  <a:srgbClr val="CC00CC"/>
                </a:solidFill>
                <a:latin typeface="Times New Roman" pitchFamily="18" charset="0"/>
                <a:cs typeface="Times New Roman" pitchFamily="18" charset="0"/>
              </a:rPr>
              <a:t> </a:t>
            </a:r>
            <a:r>
              <a:rPr lang="en-US" altLang="en-US" sz="2800" b="1" i="1" dirty="0" err="1">
                <a:solidFill>
                  <a:srgbClr val="CC00CC"/>
                </a:solidFill>
                <a:latin typeface="Times New Roman" pitchFamily="18" charset="0"/>
                <a:cs typeface="Times New Roman" pitchFamily="18" charset="0"/>
              </a:rPr>
              <a:t>cỏ</a:t>
            </a:r>
            <a:endParaRPr lang="en-US" altLang="en-US" sz="2800" b="1" i="1" dirty="0">
              <a:solidFill>
                <a:srgbClr val="000000"/>
              </a:solidFill>
              <a:latin typeface="Times New Roman" pitchFamily="18" charset="0"/>
              <a:cs typeface="Times New Roman" pitchFamily="18" charset="0"/>
            </a:endParaRPr>
          </a:p>
        </p:txBody>
      </p:sp>
      <p:sp>
        <p:nvSpPr>
          <p:cNvPr id="10" name="Rectangle 39"/>
          <p:cNvSpPr>
            <a:spLocks noChangeArrowheads="1"/>
          </p:cNvSpPr>
          <p:nvPr/>
        </p:nvSpPr>
        <p:spPr bwMode="auto">
          <a:xfrm>
            <a:off x="1835696" y="2492896"/>
            <a:ext cx="5499745"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altLang="en-US" sz="2800" b="1" i="1" dirty="0">
                <a:solidFill>
                  <a:srgbClr val="000000"/>
                </a:solidFill>
                <a:latin typeface="Times New Roman" pitchFamily="18" charset="0"/>
                <a:cs typeface="Times New Roman" pitchFamily="18" charset="0"/>
              </a:rPr>
              <a:t>  </a:t>
            </a:r>
            <a:r>
              <a:rPr lang="en-US" altLang="en-US" sz="2800" b="1" i="1" u="sng" dirty="0" err="1">
                <a:solidFill>
                  <a:srgbClr val="000000"/>
                </a:solidFill>
                <a:latin typeface="Times New Roman" pitchFamily="18" charset="0"/>
                <a:cs typeface="Times New Roman" pitchFamily="18" charset="0"/>
              </a:rPr>
              <a:t>ngỡ</a:t>
            </a:r>
            <a:r>
              <a:rPr lang="en-US" altLang="en-US" sz="2800" b="1" i="1" dirty="0">
                <a:solidFill>
                  <a:srgbClr val="000000"/>
                </a:solidFill>
                <a:latin typeface="Times New Roman" pitchFamily="18" charset="0"/>
                <a:cs typeface="Times New Roman" pitchFamily="18" charset="0"/>
              </a:rPr>
              <a:t> </a:t>
            </a:r>
            <a:r>
              <a:rPr lang="en-US" altLang="en-US" sz="2800" b="1" i="1" dirty="0" err="1">
                <a:solidFill>
                  <a:srgbClr val="CC00CC"/>
                </a:solidFill>
                <a:latin typeface="Times New Roman" pitchFamily="18" charset="0"/>
                <a:cs typeface="Times New Roman" pitchFamily="18" charset="0"/>
              </a:rPr>
              <a:t>không</a:t>
            </a:r>
            <a:r>
              <a:rPr lang="en-US" altLang="en-US" sz="2800" b="1" i="1" dirty="0">
                <a:solidFill>
                  <a:srgbClr val="CC00CC"/>
                </a:solidFill>
                <a:latin typeface="Times New Roman" pitchFamily="18" charset="0"/>
                <a:cs typeface="Times New Roman" pitchFamily="18" charset="0"/>
              </a:rPr>
              <a:t> </a:t>
            </a:r>
            <a:r>
              <a:rPr lang="en-US" altLang="en-US" sz="2800" b="1" i="1" dirty="0" err="1">
                <a:solidFill>
                  <a:srgbClr val="CC00CC"/>
                </a:solidFill>
                <a:latin typeface="Times New Roman" pitchFamily="18" charset="0"/>
                <a:cs typeface="Times New Roman" pitchFamily="18" charset="0"/>
              </a:rPr>
              <a:t>bao</a:t>
            </a:r>
            <a:r>
              <a:rPr lang="en-US" altLang="en-US" sz="2800" b="1" i="1" dirty="0">
                <a:solidFill>
                  <a:srgbClr val="CC00CC"/>
                </a:solidFill>
                <a:latin typeface="Times New Roman" pitchFamily="18" charset="0"/>
                <a:cs typeface="Times New Roman" pitchFamily="18" charset="0"/>
              </a:rPr>
              <a:t> </a:t>
            </a:r>
            <a:r>
              <a:rPr lang="en-US" altLang="en-US" sz="2800" b="1" i="1" dirty="0" err="1">
                <a:solidFill>
                  <a:srgbClr val="CC00CC"/>
                </a:solidFill>
                <a:latin typeface="Times New Roman" pitchFamily="18" charset="0"/>
                <a:cs typeface="Times New Roman" pitchFamily="18" charset="0"/>
              </a:rPr>
              <a:t>giờ</a:t>
            </a:r>
            <a:r>
              <a:rPr lang="en-US" altLang="en-US" sz="2800" b="1" i="1" dirty="0">
                <a:solidFill>
                  <a:srgbClr val="CC00CC"/>
                </a:solidFill>
                <a:latin typeface="Times New Roman" pitchFamily="18" charset="0"/>
                <a:cs typeface="Times New Roman" pitchFamily="18" charset="0"/>
              </a:rPr>
              <a:t> </a:t>
            </a:r>
            <a:r>
              <a:rPr lang="en-US" altLang="en-US" sz="2800" b="1" i="1" dirty="0" err="1">
                <a:solidFill>
                  <a:srgbClr val="CC00CC"/>
                </a:solidFill>
                <a:latin typeface="Times New Roman" pitchFamily="18" charset="0"/>
                <a:cs typeface="Times New Roman" pitchFamily="18" charset="0"/>
              </a:rPr>
              <a:t>quên</a:t>
            </a:r>
            <a:endParaRPr lang="en-US" altLang="en-US" sz="2800" b="1" i="1" dirty="0">
              <a:solidFill>
                <a:srgbClr val="CC00CC"/>
              </a:solidFill>
              <a:latin typeface="Times New Roman" pitchFamily="18" charset="0"/>
              <a:cs typeface="Times New Roman" pitchFamily="18" charset="0"/>
            </a:endParaRPr>
          </a:p>
        </p:txBody>
      </p:sp>
      <p:sp>
        <p:nvSpPr>
          <p:cNvPr id="11" name="Rectangle 40"/>
          <p:cNvSpPr>
            <a:spLocks noChangeArrowheads="1"/>
          </p:cNvSpPr>
          <p:nvPr/>
        </p:nvSpPr>
        <p:spPr bwMode="auto">
          <a:xfrm>
            <a:off x="1907704" y="3049796"/>
            <a:ext cx="4464496"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altLang="en-US" sz="2800" b="1" i="1" dirty="0" err="1">
                <a:solidFill>
                  <a:srgbClr val="FF3399"/>
                </a:solidFill>
                <a:latin typeface="Times New Roman" pitchFamily="18" charset="0"/>
                <a:cs typeface="Times New Roman" pitchFamily="18" charset="0"/>
              </a:rPr>
              <a:t>cái</a:t>
            </a:r>
            <a:r>
              <a:rPr lang="en-US" altLang="en-US" sz="2800" b="1" i="1" dirty="0">
                <a:solidFill>
                  <a:srgbClr val="FF3399"/>
                </a:solidFill>
                <a:latin typeface="Times New Roman" pitchFamily="18" charset="0"/>
                <a:cs typeface="Times New Roman" pitchFamily="18" charset="0"/>
              </a:rPr>
              <a:t> </a:t>
            </a:r>
            <a:r>
              <a:rPr lang="en-US" altLang="en-US" sz="2800" b="1" i="1" u="sng" dirty="0" err="1">
                <a:solidFill>
                  <a:srgbClr val="000000"/>
                </a:solidFill>
                <a:latin typeface="Times New Roman" pitchFamily="18" charset="0"/>
                <a:cs typeface="Times New Roman" pitchFamily="18" charset="0"/>
              </a:rPr>
              <a:t>vầng</a:t>
            </a:r>
            <a:r>
              <a:rPr lang="en-US" altLang="en-US" sz="2800" b="1" i="1" u="sng" dirty="0">
                <a:solidFill>
                  <a:srgbClr val="000000"/>
                </a:solidFill>
                <a:latin typeface="Times New Roman" pitchFamily="18" charset="0"/>
                <a:cs typeface="Times New Roman" pitchFamily="18" charset="0"/>
              </a:rPr>
              <a:t> </a:t>
            </a:r>
            <a:r>
              <a:rPr lang="en-US" altLang="en-US" sz="2800" b="1" i="1" u="sng" dirty="0" err="1">
                <a:solidFill>
                  <a:srgbClr val="000000"/>
                </a:solidFill>
                <a:latin typeface="Times New Roman" pitchFamily="18" charset="0"/>
                <a:cs typeface="Times New Roman" pitchFamily="18" charset="0"/>
              </a:rPr>
              <a:t>trăng</a:t>
            </a:r>
            <a:r>
              <a:rPr lang="en-US" altLang="en-US" sz="2800" b="1" i="1" u="sng" dirty="0">
                <a:solidFill>
                  <a:srgbClr val="000000"/>
                </a:solidFill>
                <a:latin typeface="Times New Roman" pitchFamily="18" charset="0"/>
                <a:cs typeface="Times New Roman" pitchFamily="18" charset="0"/>
              </a:rPr>
              <a:t> </a:t>
            </a:r>
            <a:r>
              <a:rPr lang="en-US" altLang="en-US" sz="2800" b="1" i="1" u="sng" dirty="0" err="1">
                <a:solidFill>
                  <a:srgbClr val="000000"/>
                </a:solidFill>
                <a:latin typeface="Times New Roman" pitchFamily="18" charset="0"/>
                <a:cs typeface="Times New Roman" pitchFamily="18" charset="0"/>
              </a:rPr>
              <a:t>tình</a:t>
            </a:r>
            <a:r>
              <a:rPr lang="en-US" altLang="en-US" sz="2800" b="1" i="1" u="sng" dirty="0">
                <a:solidFill>
                  <a:srgbClr val="000000"/>
                </a:solidFill>
                <a:latin typeface="Times New Roman" pitchFamily="18" charset="0"/>
                <a:cs typeface="Times New Roman" pitchFamily="18" charset="0"/>
              </a:rPr>
              <a:t> </a:t>
            </a:r>
            <a:r>
              <a:rPr lang="en-US" altLang="en-US" sz="2800" b="1" i="1" u="sng" dirty="0" err="1">
                <a:solidFill>
                  <a:srgbClr val="000000"/>
                </a:solidFill>
                <a:latin typeface="Times New Roman" pitchFamily="18" charset="0"/>
                <a:cs typeface="Times New Roman" pitchFamily="18" charset="0"/>
              </a:rPr>
              <a:t>nghĩa</a:t>
            </a:r>
            <a:endParaRPr lang="en-US" altLang="en-US" sz="2800" b="1" i="1" u="sng" dirty="0">
              <a:solidFill>
                <a:srgbClr val="000000"/>
              </a:solidFill>
              <a:latin typeface="Times New Roman" pitchFamily="18" charset="0"/>
              <a:cs typeface="Times New Roman" pitchFamily="18" charset="0"/>
            </a:endParaRPr>
          </a:p>
        </p:txBody>
      </p:sp>
      <p:sp>
        <p:nvSpPr>
          <p:cNvPr id="12" name="Text Box 41"/>
          <p:cNvSpPr txBox="1">
            <a:spLocks noChangeArrowheads="1"/>
          </p:cNvSpPr>
          <p:nvPr/>
        </p:nvSpPr>
        <p:spPr bwMode="auto">
          <a:xfrm>
            <a:off x="5853236" y="764704"/>
            <a:ext cx="3543300"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US" sz="2800" b="1" i="1" dirty="0">
                <a:solidFill>
                  <a:srgbClr val="FF0000"/>
                </a:solidFill>
                <a:latin typeface="Times New Roman" panose="02020603050405020304" pitchFamily="18" charset="0"/>
              </a:rPr>
              <a:t>(</a:t>
            </a:r>
            <a:r>
              <a:rPr lang="en-US" altLang="en-US" sz="2800" b="1" i="1" dirty="0" smtClean="0">
                <a:solidFill>
                  <a:srgbClr val="FF0000"/>
                </a:solidFill>
                <a:latin typeface="Times New Roman" panose="02020603050405020304" pitchFamily="18" charset="0"/>
              </a:rPr>
              <a:t> </a:t>
            </a:r>
            <a:r>
              <a:rPr lang="en-US" altLang="en-US" sz="2800" i="1" dirty="0">
                <a:solidFill>
                  <a:srgbClr val="FF0000"/>
                </a:solidFill>
                <a:latin typeface="Times New Roman" panose="02020603050405020304" pitchFamily="18" charset="0"/>
              </a:rPr>
              <a:t>So </a:t>
            </a:r>
            <a:r>
              <a:rPr lang="en-US" altLang="en-US" sz="2800" i="1" dirty="0" smtClean="0">
                <a:solidFill>
                  <a:srgbClr val="FF0000"/>
                </a:solidFill>
                <a:latin typeface="Times New Roman" panose="02020603050405020304" pitchFamily="18" charset="0"/>
              </a:rPr>
              <a:t>sánh)</a:t>
            </a:r>
            <a:endParaRPr lang="en-US" altLang="en-US" sz="2800" i="1" dirty="0">
              <a:solidFill>
                <a:srgbClr val="FF0000"/>
              </a:solidFill>
              <a:latin typeface="Times New Roman" panose="02020603050405020304" pitchFamily="18" charset="0"/>
            </a:endParaRPr>
          </a:p>
        </p:txBody>
      </p:sp>
      <p:sp>
        <p:nvSpPr>
          <p:cNvPr id="13" name="Text Box 42"/>
          <p:cNvSpPr txBox="1">
            <a:spLocks noChangeArrowheads="1"/>
          </p:cNvSpPr>
          <p:nvPr/>
        </p:nvSpPr>
        <p:spPr bwMode="auto">
          <a:xfrm>
            <a:off x="899593" y="4293096"/>
            <a:ext cx="7841988" cy="138499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defTabSz="914400" fontAlgn="base">
              <a:spcBef>
                <a:spcPct val="50000"/>
              </a:spcBef>
              <a:spcAft>
                <a:spcPct val="0"/>
              </a:spcAft>
            </a:pPr>
            <a:r>
              <a:rPr lang="en-US" altLang="en-US" sz="2800" b="1" i="1" dirty="0" smtClean="0">
                <a:solidFill>
                  <a:srgbClr val="FF0000"/>
                </a:solidFill>
                <a:latin typeface="Times New Roman" panose="02020603050405020304" pitchFamily="18" charset="0"/>
              </a:rPr>
              <a:t>*Vầng </a:t>
            </a:r>
            <a:r>
              <a:rPr lang="en-US" altLang="en-US" sz="2800" b="1" i="1" dirty="0">
                <a:solidFill>
                  <a:srgbClr val="FF0000"/>
                </a:solidFill>
                <a:latin typeface="Times New Roman" panose="02020603050405020304" pitchFamily="18" charset="0"/>
              </a:rPr>
              <a:t>trăng không những trở thành bạn tri kỉ, mà đã trở thành “vầng trăng tình nghĩa” biểu tượng cho quá khứ nghĩa tình.</a:t>
            </a:r>
          </a:p>
        </p:txBody>
      </p:sp>
      <p:sp>
        <p:nvSpPr>
          <p:cNvPr id="15" name="Text Box 41"/>
          <p:cNvSpPr txBox="1">
            <a:spLocks noChangeArrowheads="1"/>
          </p:cNvSpPr>
          <p:nvPr/>
        </p:nvSpPr>
        <p:spPr bwMode="auto">
          <a:xfrm>
            <a:off x="1177120" y="1484784"/>
            <a:ext cx="6059176" cy="954107"/>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defTabSz="914400" fontAlgn="base">
              <a:spcBef>
                <a:spcPct val="50000"/>
              </a:spcBef>
              <a:spcAft>
                <a:spcPct val="0"/>
              </a:spcAft>
            </a:pPr>
            <a:r>
              <a:rPr lang="en-US" altLang="en-US" sz="2800" b="1" i="1" dirty="0">
                <a:solidFill>
                  <a:srgbClr val="0070C0"/>
                </a:solidFill>
                <a:latin typeface="Times New Roman" panose="02020603050405020304" pitchFamily="18" charset="0"/>
                <a:sym typeface="Wingdings" pitchFamily="2" charset="2"/>
              </a:rPr>
              <a:t></a:t>
            </a:r>
            <a:r>
              <a:rPr lang="en-US" altLang="en-US" sz="2800" b="1" i="1" dirty="0">
                <a:solidFill>
                  <a:srgbClr val="0070C0"/>
                </a:solidFill>
                <a:latin typeface="Times New Roman" panose="02020603050405020304" pitchFamily="18" charset="0"/>
              </a:rPr>
              <a:t> Sống gần gũi chan hoà với thiên nhiên, với vầng </a:t>
            </a:r>
            <a:r>
              <a:rPr lang="en-US" altLang="en-US" sz="2800" b="1" i="1" dirty="0" smtClean="0">
                <a:solidFill>
                  <a:srgbClr val="0070C0"/>
                </a:solidFill>
                <a:latin typeface="Times New Roman" panose="02020603050405020304" pitchFamily="18" charset="0"/>
              </a:rPr>
              <a:t>trăng.</a:t>
            </a:r>
            <a:endParaRPr lang="en-US" altLang="en-US" sz="2800" b="1" i="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168841668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02419" y="555581"/>
            <a:ext cx="833916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Text Box 23"/>
          <p:cNvSpPr txBox="1">
            <a:spLocks noChangeArrowheads="1"/>
          </p:cNvSpPr>
          <p:nvPr/>
        </p:nvSpPr>
        <p:spPr bwMode="auto">
          <a:xfrm>
            <a:off x="107504" y="1412776"/>
            <a:ext cx="2143629" cy="954107"/>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err="1">
                <a:latin typeface="Times New Roman" panose="02020603050405020304" pitchFamily="18" charset="0"/>
              </a:rPr>
              <a:t>Hồi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về</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thành</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phố</a:t>
            </a:r>
            <a:endParaRPr lang="en-US" altLang="en-US" sz="2800" b="1" i="1" dirty="0">
              <a:latin typeface="Times New Roman" panose="02020603050405020304" pitchFamily="18" charset="0"/>
            </a:endParaRPr>
          </a:p>
        </p:txBody>
      </p:sp>
      <p:sp>
        <p:nvSpPr>
          <p:cNvPr id="27" name="Text Box 29"/>
          <p:cNvSpPr txBox="1">
            <a:spLocks noChangeArrowheads="1"/>
          </p:cNvSpPr>
          <p:nvPr/>
        </p:nvSpPr>
        <p:spPr bwMode="auto">
          <a:xfrm>
            <a:off x="3433859" y="764704"/>
            <a:ext cx="3874445"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err="1">
                <a:latin typeface="Times New Roman" panose="02020603050405020304" pitchFamily="18" charset="0"/>
              </a:rPr>
              <a:t>Đất</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nước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hòa</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bình</a:t>
            </a:r>
            <a:endParaRPr lang="en-US" altLang="en-US" sz="2800" b="1" i="1" dirty="0">
              <a:latin typeface="Times New Roman" panose="02020603050405020304" pitchFamily="18" charset="0"/>
            </a:endParaRPr>
          </a:p>
        </p:txBody>
      </p:sp>
      <p:sp>
        <p:nvSpPr>
          <p:cNvPr id="28" name="Text Box 30"/>
          <p:cNvSpPr txBox="1">
            <a:spLocks noChangeArrowheads="1"/>
          </p:cNvSpPr>
          <p:nvPr/>
        </p:nvSpPr>
        <p:spPr bwMode="auto">
          <a:xfrm>
            <a:off x="3275856" y="1609636"/>
            <a:ext cx="3888431" cy="52322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err="1">
                <a:latin typeface="Times New Roman" panose="02020603050405020304" pitchFamily="18" charset="0"/>
              </a:rPr>
              <a:t>Xa</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rời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cuộc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sống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giản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dị</a:t>
            </a:r>
            <a:endParaRPr lang="en-US" altLang="en-US" sz="2800" b="1" i="1" dirty="0">
              <a:latin typeface="Times New Roman" panose="02020603050405020304" pitchFamily="18" charset="0"/>
            </a:endParaRPr>
          </a:p>
        </p:txBody>
      </p:sp>
      <p:sp>
        <p:nvSpPr>
          <p:cNvPr id="29" name="Text Box 31"/>
          <p:cNvSpPr txBox="1">
            <a:spLocks noChangeArrowheads="1"/>
          </p:cNvSpPr>
          <p:nvPr/>
        </p:nvSpPr>
        <p:spPr bwMode="auto">
          <a:xfrm>
            <a:off x="3275856" y="2420888"/>
            <a:ext cx="3464381" cy="954107"/>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US" sz="2800" b="1" i="1" dirty="0" err="1">
                <a:latin typeface="Times New Roman" panose="02020603050405020304" pitchFamily="18" charset="0"/>
              </a:rPr>
              <a:t>Sống</a:t>
            </a:r>
            <a:r>
              <a:rPr lang="en-US" altLang="en-US" sz="2800" b="1" i="1" dirty="0">
                <a:latin typeface="Times New Roman" panose="02020603050405020304" pitchFamily="18" charset="0"/>
              </a:rPr>
              <a:t> sung </a:t>
            </a:r>
            <a:r>
              <a:rPr lang="en-US" altLang="en-US" sz="2800" b="1" i="1" dirty="0" err="1">
                <a:latin typeface="Times New Roman" panose="02020603050405020304" pitchFamily="18" charset="0"/>
              </a:rPr>
              <a:t>túc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tiện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nghi</a:t>
            </a:r>
            <a:endParaRPr lang="en-US" altLang="en-US" sz="2800" b="1" i="1" dirty="0">
              <a:latin typeface="Times New Roman" panose="02020603050405020304" pitchFamily="18" charset="0"/>
            </a:endParaRPr>
          </a:p>
        </p:txBody>
      </p:sp>
      <p:sp>
        <p:nvSpPr>
          <p:cNvPr id="31" name="Text Box 33"/>
          <p:cNvSpPr txBox="1">
            <a:spLocks noChangeArrowheads="1"/>
          </p:cNvSpPr>
          <p:nvPr/>
        </p:nvSpPr>
        <p:spPr bwMode="auto">
          <a:xfrm>
            <a:off x="6898944" y="1292305"/>
            <a:ext cx="1617259" cy="138499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US" altLang="en-US" sz="2800" b="1" i="1" dirty="0">
                <a:latin typeface="Times New Roman" panose="02020603050405020304" pitchFamily="18" charset="0"/>
              </a:rPr>
              <a:t>Trăng bị lãng </a:t>
            </a:r>
            <a:r>
              <a:rPr lang="en-US" altLang="en-US" sz="2800" b="1" i="1" dirty="0" smtClean="0">
                <a:latin typeface="Times New Roman" panose="02020603050405020304" pitchFamily="18" charset="0"/>
              </a:rPr>
              <a:t>quên</a:t>
            </a:r>
            <a:r>
              <a:rPr lang="en-US" altLang="en-US" sz="2800" b="1" i="1" dirty="0">
                <a:latin typeface="Times New Roman" panose="02020603050405020304" pitchFamily="18" charset="0"/>
              </a:rPr>
              <a:t>.</a:t>
            </a:r>
          </a:p>
        </p:txBody>
      </p:sp>
      <p:sp>
        <p:nvSpPr>
          <p:cNvPr id="40" name="Right Brace 39"/>
          <p:cNvSpPr/>
          <p:nvPr/>
        </p:nvSpPr>
        <p:spPr>
          <a:xfrm>
            <a:off x="6470796" y="1340094"/>
            <a:ext cx="276368" cy="17196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Arrow Connector 41"/>
          <p:cNvCxnSpPr>
            <a:stCxn id="21" idx="3"/>
            <a:endCxn id="27" idx="1"/>
          </p:cNvCxnSpPr>
          <p:nvPr/>
        </p:nvCxnSpPr>
        <p:spPr>
          <a:xfrm flipV="1">
            <a:off x="2251133" y="1026314"/>
            <a:ext cx="1182726" cy="863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1" idx="3"/>
            <a:endCxn id="28" idx="1"/>
          </p:cNvCxnSpPr>
          <p:nvPr/>
        </p:nvCxnSpPr>
        <p:spPr>
          <a:xfrm flipV="1">
            <a:off x="2251133" y="1871246"/>
            <a:ext cx="1024723" cy="18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1" idx="3"/>
            <a:endCxn id="29" idx="1"/>
          </p:cNvCxnSpPr>
          <p:nvPr/>
        </p:nvCxnSpPr>
        <p:spPr>
          <a:xfrm>
            <a:off x="2251133" y="1889830"/>
            <a:ext cx="1024723"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9C685223-03DD-4560-A790-AA353CCA5D87}"/>
              </a:ext>
            </a:extLst>
          </p:cNvPr>
          <p:cNvSpPr txBox="1"/>
          <p:nvPr/>
        </p:nvSpPr>
        <p:spPr>
          <a:xfrm>
            <a:off x="865910" y="4103572"/>
            <a:ext cx="7211290" cy="584775"/>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sym typeface="Wingdings" panose="05000000000000000000" pitchFamily="2" charset="2"/>
              </a:rPr>
              <a:t>(</a:t>
            </a:r>
            <a:r>
              <a:rPr lang="en-US" sz="3200" dirty="0" smtClean="0">
                <a:solidFill>
                  <a:srgbClr val="002060"/>
                </a:solidFill>
                <a:latin typeface="Times New Roman" pitchFamily="18" charset="0"/>
                <a:cs typeface="Times New Roman" pitchFamily="18" charset="0"/>
              </a:rPr>
              <a:t>đối </a:t>
            </a:r>
            <a:r>
              <a:rPr lang="en-US" sz="3200" dirty="0">
                <a:solidFill>
                  <a:srgbClr val="002060"/>
                </a:solidFill>
                <a:latin typeface="Times New Roman" pitchFamily="18" charset="0"/>
                <a:cs typeface="Times New Roman" pitchFamily="18" charset="0"/>
              </a:rPr>
              <a:t>lập, nhân hóa, so </a:t>
            </a:r>
            <a:r>
              <a:rPr lang="en-US" sz="3200" dirty="0" smtClean="0">
                <a:solidFill>
                  <a:srgbClr val="002060"/>
                </a:solidFill>
                <a:latin typeface="Times New Roman" pitchFamily="18" charset="0"/>
                <a:cs typeface="Times New Roman" pitchFamily="18" charset="0"/>
              </a:rPr>
              <a:t>sánh).</a:t>
            </a:r>
            <a:endParaRPr lang="en-US" sz="3200" dirty="0">
              <a:solidFill>
                <a:srgbClr val="002060"/>
              </a:solidFill>
              <a:latin typeface="Times New Roman" pitchFamily="18" charset="0"/>
              <a:cs typeface="Times New Roman" pitchFamily="18" charset="0"/>
            </a:endParaRPr>
          </a:p>
        </p:txBody>
      </p:sp>
      <p:sp>
        <p:nvSpPr>
          <p:cNvPr id="56" name="TextBox 55">
            <a:extLst>
              <a:ext uri="{FF2B5EF4-FFF2-40B4-BE49-F238E27FC236}">
                <a16:creationId xmlns:a16="http://schemas.microsoft.com/office/drawing/2014/main" xmlns="" id="{9A5EF8D9-ACD4-4C76-8906-B63E037485B8}"/>
              </a:ext>
            </a:extLst>
          </p:cNvPr>
          <p:cNvSpPr txBox="1"/>
          <p:nvPr/>
        </p:nvSpPr>
        <p:spPr>
          <a:xfrm>
            <a:off x="865910" y="5106921"/>
            <a:ext cx="7650293" cy="1077218"/>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sym typeface="Wingdings" panose="05000000000000000000" pitchFamily="2" charset="2"/>
              </a:rPr>
              <a:t></a:t>
            </a:r>
            <a:r>
              <a:rPr lang="en-US" sz="3200" dirty="0">
                <a:solidFill>
                  <a:srgbClr val="FF0000"/>
                </a:solidFill>
                <a:latin typeface="Times New Roman" pitchFamily="18" charset="0"/>
                <a:cs typeface="Times New Roman" pitchFamily="18" charset="0"/>
              </a:rPr>
              <a:t> Con người đã lãng quên quá khứ, đổi thay tình </a:t>
            </a:r>
            <a:r>
              <a:rPr lang="en-US" sz="3200" dirty="0" smtClean="0">
                <a:solidFill>
                  <a:srgbClr val="FF0000"/>
                </a:solidFill>
                <a:latin typeface="Times New Roman" pitchFamily="18" charset="0"/>
                <a:cs typeface="Times New Roman" pitchFamily="18" charset="0"/>
              </a:rPr>
              <a:t>cảm.</a:t>
            </a:r>
            <a:endParaRPr lang="en-US" sz="3200" dirty="0">
              <a:solidFill>
                <a:srgbClr val="FF0000"/>
              </a:solidFill>
              <a:latin typeface="Times New Roman" pitchFamily="18" charset="0"/>
              <a:cs typeface="Times New Roman" pitchFamily="18" charset="0"/>
            </a:endParaRPr>
          </a:p>
        </p:txBody>
      </p:sp>
      <p:sp>
        <p:nvSpPr>
          <p:cNvPr id="18" name="íşļïḋê">
            <a:extLst>
              <a:ext uri="{FF2B5EF4-FFF2-40B4-BE49-F238E27FC236}">
                <a16:creationId xmlns:a16="http://schemas.microsoft.com/office/drawing/2014/main" xmlns="" id="{CAFB002C-398C-4252-A0C0-F38CF5CD2C5B}"/>
              </a:ext>
            </a:extLst>
          </p:cNvPr>
          <p:cNvSpPr txBox="1"/>
          <p:nvPr/>
        </p:nvSpPr>
        <p:spPr>
          <a:xfrm>
            <a:off x="611560" y="44624"/>
            <a:ext cx="4870308" cy="914106"/>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i="1" u="sng" dirty="0" smtClean="0">
                <a:solidFill>
                  <a:srgbClr val="FF0000"/>
                </a:solidFill>
                <a:latin typeface="Times New Roman" pitchFamily="18" charset="0"/>
                <a:cs typeface="Times New Roman" pitchFamily="18" charset="0"/>
              </a:rPr>
              <a:t>2.Vầng </a:t>
            </a:r>
            <a:r>
              <a:rPr lang="en-US" altLang="zh-CN" sz="3200" b="1" i="1" u="sng" dirty="0">
                <a:solidFill>
                  <a:srgbClr val="FF0000"/>
                </a:solidFill>
                <a:latin typeface="Times New Roman" pitchFamily="18" charset="0"/>
                <a:cs typeface="Times New Roman" pitchFamily="18" charset="0"/>
              </a:rPr>
              <a:t>trăng ở hiện tại</a:t>
            </a:r>
            <a:endParaRPr lang="zh-CN" altLang="en-US" sz="3200" b="1" i="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659613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strips(downLeft)">
                                      <p:cBhvr>
                                        <p:cTn id="18" dur="500"/>
                                        <p:tgtEl>
                                          <p:spTgt spid="4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down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strips(downLeft)">
                                      <p:cBhvr>
                                        <p:cTn id="26" dur="500"/>
                                        <p:tgtEl>
                                          <p:spTgt spid="4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strips(downLeft)">
                                      <p:cBhvr>
                                        <p:cTn id="29" dur="500"/>
                                        <p:tgtEl>
                                          <p:spTgt spid="28"/>
                                        </p:tgtEl>
                                      </p:cBhvr>
                                    </p:animEffect>
                                  </p:childTnLst>
                                </p:cTn>
                              </p:par>
                              <p:par>
                                <p:cTn id="30" presetID="18" presetClass="entr" presetSubtype="12"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strips(downLef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trips(down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ppt_w</p:attrName>
                                        </p:attrNameLst>
                                      </p:cBhvr>
                                      <p:tavLst>
                                        <p:tav tm="0">
                                          <p:val>
                                            <p:strVal val="#ppt_w*0.70"/>
                                          </p:val>
                                        </p:tav>
                                        <p:tav tm="100000">
                                          <p:val>
                                            <p:strVal val="#ppt_w"/>
                                          </p:val>
                                        </p:tav>
                                      </p:tavLst>
                                    </p:anim>
                                    <p:anim calcmode="lin" valueType="num">
                                      <p:cBhvr>
                                        <p:cTn id="48" dur="1000" fill="hold"/>
                                        <p:tgtEl>
                                          <p:spTgt spid="31"/>
                                        </p:tgtEl>
                                        <p:attrNameLst>
                                          <p:attrName>ppt_h</p:attrName>
                                        </p:attrNameLst>
                                      </p:cBhvr>
                                      <p:tavLst>
                                        <p:tav tm="0">
                                          <p:val>
                                            <p:strVal val="#ppt_h"/>
                                          </p:val>
                                        </p:tav>
                                        <p:tav tm="100000">
                                          <p:val>
                                            <p:strVal val="#ppt_h"/>
                                          </p:val>
                                        </p:tav>
                                      </p:tavLst>
                                    </p:anim>
                                    <p:animEffect transition="in" filter="fade">
                                      <p:cBhvr>
                                        <p:cTn id="49" dur="10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arn(inVertic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checkerboard(across)">
                                      <p:cBhvr>
                                        <p:cTn id="5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29" grpId="0"/>
      <p:bldP spid="31" grpId="0"/>
      <p:bldP spid="40" grpId="0" animBg="1"/>
      <p:bldP spid="54" grpId="0"/>
      <p:bldP spid="5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xmlns="" id="{D9223B33-8A29-4C6C-8C64-4F6F04843219}"/>
              </a:ext>
            </a:extLst>
          </p:cNvPr>
          <p:cNvSpPr/>
          <p:nvPr/>
        </p:nvSpPr>
        <p:spPr>
          <a:xfrm>
            <a:off x="604850" y="293640"/>
            <a:ext cx="4921722" cy="219925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800" b="1" i="1" dirty="0" smtClean="0">
                <a:solidFill>
                  <a:schemeClr val="tx1"/>
                </a:solidFill>
                <a:latin typeface="Times New Roman" pitchFamily="18" charset="0"/>
                <a:cs typeface="Times New Roman" pitchFamily="18" charset="0"/>
              </a:rPr>
              <a:t>-</a:t>
            </a:r>
            <a:r>
              <a:rPr lang="vi-VN" sz="2800" b="1" i="1" dirty="0" smtClean="0">
                <a:solidFill>
                  <a:schemeClr val="tx1"/>
                </a:solidFill>
                <a:latin typeface="Times New Roman" pitchFamily="18" charset="0"/>
                <a:cs typeface="Times New Roman" pitchFamily="18" charset="0"/>
              </a:rPr>
              <a:t>Thình </a:t>
            </a:r>
            <a:r>
              <a:rPr lang="vi-VN" sz="2800" b="1" i="1" dirty="0">
                <a:solidFill>
                  <a:schemeClr val="tx1"/>
                </a:solidFill>
                <a:latin typeface="Times New Roman" pitchFamily="18" charset="0"/>
                <a:cs typeface="Times New Roman" pitchFamily="18" charset="0"/>
              </a:rPr>
              <a:t>lình </a:t>
            </a:r>
            <a:r>
              <a:rPr lang="en-US" sz="2800" b="1" i="1" dirty="0" smtClean="0">
                <a:solidFill>
                  <a:schemeClr val="tx1"/>
                </a:solidFill>
                <a:latin typeface="Times New Roman" pitchFamily="18" charset="0"/>
                <a:cs typeface="Times New Roman" pitchFamily="18" charset="0"/>
              </a:rPr>
              <a:t>…</a:t>
            </a:r>
            <a:endParaRPr lang="vi-VN" sz="2800" b="1" i="1" dirty="0">
              <a:solidFill>
                <a:schemeClr val="tx1"/>
              </a:solidFill>
              <a:latin typeface="Times New Roman" pitchFamily="18" charset="0"/>
              <a:cs typeface="Times New Roman" pitchFamily="18" charset="0"/>
            </a:endParaRPr>
          </a:p>
          <a:p>
            <a:r>
              <a:rPr lang="en-US" sz="2800" b="1" i="1" dirty="0">
                <a:solidFill>
                  <a:schemeClr val="tx1"/>
                </a:solidFill>
                <a:latin typeface="Times New Roman" pitchFamily="18" charset="0"/>
                <a:cs typeface="Times New Roman" pitchFamily="18" charset="0"/>
              </a:rPr>
              <a:t>vội </a:t>
            </a:r>
          </a:p>
          <a:p>
            <a:r>
              <a:rPr lang="en-US" sz="2800" b="1" i="1" dirty="0" smtClean="0">
                <a:solidFill>
                  <a:schemeClr val="tx1"/>
                </a:solidFill>
                <a:latin typeface="Times New Roman" pitchFamily="18" charset="0"/>
                <a:cs typeface="Times New Roman" pitchFamily="18" charset="0"/>
              </a:rPr>
              <a:t>-</a:t>
            </a:r>
            <a:r>
              <a:rPr lang="vi-VN" sz="2800" b="1" i="1" dirty="0" smtClean="0">
                <a:solidFill>
                  <a:schemeClr val="tx1"/>
                </a:solidFill>
                <a:latin typeface="Times New Roman" pitchFamily="18" charset="0"/>
                <a:cs typeface="Times New Roman" pitchFamily="18" charset="0"/>
              </a:rPr>
              <a:t>đột </a:t>
            </a:r>
            <a:r>
              <a:rPr lang="vi-VN" sz="2800" b="1" i="1" dirty="0">
                <a:solidFill>
                  <a:schemeClr val="tx1"/>
                </a:solidFill>
                <a:latin typeface="Times New Roman" pitchFamily="18" charset="0"/>
                <a:cs typeface="Times New Roman" pitchFamily="18" charset="0"/>
              </a:rPr>
              <a:t>ngột vầng trăng tròn </a:t>
            </a:r>
          </a:p>
        </p:txBody>
      </p:sp>
      <p:sp>
        <p:nvSpPr>
          <p:cNvPr id="34" name="TextBox 33">
            <a:extLst>
              <a:ext uri="{FF2B5EF4-FFF2-40B4-BE49-F238E27FC236}">
                <a16:creationId xmlns:a16="http://schemas.microsoft.com/office/drawing/2014/main" xmlns="" id="{54DD1D73-5E68-4FC9-A454-28FF4101599A}"/>
              </a:ext>
            </a:extLst>
          </p:cNvPr>
          <p:cNvSpPr txBox="1"/>
          <p:nvPr/>
        </p:nvSpPr>
        <p:spPr>
          <a:xfrm>
            <a:off x="1843844" y="1177588"/>
            <a:ext cx="7192652" cy="523220"/>
          </a:xfrm>
          <a:prstGeom prst="rect">
            <a:avLst/>
          </a:prstGeom>
          <a:noFill/>
        </p:spPr>
        <p:txBody>
          <a:bodyPr wrap="square" rtlCol="0">
            <a:spAutoFit/>
          </a:bodyPr>
          <a:lstStyle/>
          <a:p>
            <a:r>
              <a:rPr lang="en-US" sz="2800" b="1" dirty="0">
                <a:latin typeface="Times New Roman" pitchFamily="18" charset="0"/>
                <a:cs typeface="Times New Roman" pitchFamily="18" charset="0"/>
                <a:sym typeface="Wingdings" panose="05000000000000000000" pitchFamily="2" charset="2"/>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nguồn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endParaRPr lang="en-US" sz="2800" b="1" dirty="0">
              <a:latin typeface="Times New Roman" pitchFamily="18" charset="0"/>
              <a:cs typeface="Times New Roman" pitchFamily="18" charset="0"/>
            </a:endParaRPr>
          </a:p>
        </p:txBody>
      </p:sp>
      <p:sp>
        <p:nvSpPr>
          <p:cNvPr id="35" name="TextBox 34">
            <a:extLst>
              <a:ext uri="{FF2B5EF4-FFF2-40B4-BE49-F238E27FC236}">
                <a16:creationId xmlns:a16="http://schemas.microsoft.com/office/drawing/2014/main" xmlns="" id="{D6051E0C-D5FB-4741-B250-DD5EE173DC37}"/>
              </a:ext>
            </a:extLst>
          </p:cNvPr>
          <p:cNvSpPr txBox="1"/>
          <p:nvPr/>
        </p:nvSpPr>
        <p:spPr>
          <a:xfrm>
            <a:off x="687616" y="3484165"/>
            <a:ext cx="7196752" cy="1384995"/>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*Tâm </a:t>
            </a:r>
            <a:r>
              <a:rPr lang="en-US" sz="2800" b="1" dirty="0">
                <a:solidFill>
                  <a:srgbClr val="FF0000"/>
                </a:solidFill>
                <a:latin typeface="Times New Roman" pitchFamily="18" charset="0"/>
                <a:cs typeface="Times New Roman" pitchFamily="18" charset="0"/>
              </a:rPr>
              <a:t>trạng ngỡ ngàng, bối rối, suy ngẫm: con người thay đổi nhưng trăng vẫn vẹn nguyên, thủy chung.</a:t>
            </a:r>
          </a:p>
        </p:txBody>
      </p:sp>
      <p:sp>
        <p:nvSpPr>
          <p:cNvPr id="15" name="TextBox 14">
            <a:extLst>
              <a:ext uri="{FF2B5EF4-FFF2-40B4-BE49-F238E27FC236}">
                <a16:creationId xmlns:a16="http://schemas.microsoft.com/office/drawing/2014/main" xmlns="" id="{9AC51463-3097-48AF-8672-65495F4DF311}"/>
              </a:ext>
            </a:extLst>
          </p:cNvPr>
          <p:cNvSpPr txBox="1"/>
          <p:nvPr/>
        </p:nvSpPr>
        <p:spPr>
          <a:xfrm>
            <a:off x="755576" y="2329716"/>
            <a:ext cx="5018837" cy="523220"/>
          </a:xfrm>
          <a:prstGeom prst="rect">
            <a:avLst/>
          </a:prstGeom>
          <a:noFill/>
        </p:spPr>
        <p:txBody>
          <a:bodyPr wrap="square" rtlCol="0">
            <a:spAutoFit/>
          </a:bodyPr>
          <a:lstStyle/>
          <a:p>
            <a:r>
              <a:rPr lang="en-US" sz="2800" b="1" dirty="0">
                <a:latin typeface="Times New Roman" pitchFamily="18" charset="0"/>
                <a:cs typeface="Times New Roman" pitchFamily="18" charset="0"/>
                <a:sym typeface="Wingdings" panose="05000000000000000000" pitchFamily="2" charset="2"/>
              </a:rPr>
              <a:t> </a:t>
            </a:r>
            <a:r>
              <a:rPr lang="en-US" sz="2800" b="1" dirty="0" err="1">
                <a:latin typeface="Times New Roman" pitchFamily="18" charset="0"/>
                <a:cs typeface="Times New Roman" pitchFamily="18" charset="0"/>
              </a:rPr>
              <a:t>Ngạc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1442265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amond(in)">
                                      <p:cBhvr>
                                        <p:cTn id="2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p:bldP spid="3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3">
            <a:extLst>
              <a:ext uri="{FF2B5EF4-FFF2-40B4-BE49-F238E27FC236}">
                <a16:creationId xmlns:a16="http://schemas.microsoft.com/office/drawing/2014/main" xmlns="" id="{61FBCDE2-AFB9-4315-991D-858060BFB909}"/>
              </a:ext>
            </a:extLst>
          </p:cNvPr>
          <p:cNvGraphicFramePr>
            <a:graphicFrameLocks noGrp="1"/>
          </p:cNvGraphicFramePr>
          <p:nvPr>
            <p:extLst>
              <p:ext uri="{D42A27DB-BD31-4B8C-83A1-F6EECF244321}">
                <p14:modId xmlns:p14="http://schemas.microsoft.com/office/powerpoint/2010/main" val="199178744"/>
              </p:ext>
            </p:extLst>
          </p:nvPr>
        </p:nvGraphicFramePr>
        <p:xfrm>
          <a:off x="169664" y="251323"/>
          <a:ext cx="8804673" cy="6266221"/>
        </p:xfrm>
        <a:graphic>
          <a:graphicData uri="http://schemas.openxmlformats.org/drawingml/2006/table">
            <a:tbl>
              <a:tblPr firstRow="1" bandRow="1">
                <a:tableStyleId>{5C22544A-7EE6-4342-B048-85BDC9FD1C3A}</a:tableStyleId>
              </a:tblPr>
              <a:tblGrid>
                <a:gridCol w="1113884">
                  <a:extLst>
                    <a:ext uri="{9D8B030D-6E8A-4147-A177-3AD203B41FA5}">
                      <a16:colId xmlns:a16="http://schemas.microsoft.com/office/drawing/2014/main" xmlns="" val="132857707"/>
                    </a:ext>
                  </a:extLst>
                </a:gridCol>
                <a:gridCol w="1809696">
                  <a:extLst>
                    <a:ext uri="{9D8B030D-6E8A-4147-A177-3AD203B41FA5}">
                      <a16:colId xmlns:a16="http://schemas.microsoft.com/office/drawing/2014/main" xmlns="" val="1641785534"/>
                    </a:ext>
                  </a:extLst>
                </a:gridCol>
                <a:gridCol w="1802011">
                  <a:extLst>
                    <a:ext uri="{9D8B030D-6E8A-4147-A177-3AD203B41FA5}">
                      <a16:colId xmlns:a16="http://schemas.microsoft.com/office/drawing/2014/main" xmlns="" val="973949973"/>
                    </a:ext>
                  </a:extLst>
                </a:gridCol>
                <a:gridCol w="1757363">
                  <a:extLst>
                    <a:ext uri="{9D8B030D-6E8A-4147-A177-3AD203B41FA5}">
                      <a16:colId xmlns:a16="http://schemas.microsoft.com/office/drawing/2014/main" xmlns="" val="763509259"/>
                    </a:ext>
                  </a:extLst>
                </a:gridCol>
                <a:gridCol w="2321719">
                  <a:extLst>
                    <a:ext uri="{9D8B030D-6E8A-4147-A177-3AD203B41FA5}">
                      <a16:colId xmlns:a16="http://schemas.microsoft.com/office/drawing/2014/main" xmlns="" val="2814431546"/>
                    </a:ext>
                  </a:extLst>
                </a:gridCol>
              </a:tblGrid>
              <a:tr h="730254">
                <a:tc>
                  <a:txBody>
                    <a:bodyPr/>
                    <a:lstStyle/>
                    <a:p>
                      <a:pPr algn="ct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solidFill>
                            <a:srgbClr val="FF0000"/>
                          </a:solidFill>
                          <a:latin typeface="Times New Roman" panose="02020603050405020304" pitchFamily="18" charset="0"/>
                          <a:cs typeface="Times New Roman" panose="02020603050405020304" pitchFamily="18" charset="0"/>
                        </a:rPr>
                        <a:t>Thời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gian</a:t>
                      </a:r>
                      <a:endParaRPr lang="en-SG" sz="2400" dirty="0">
                        <a:solidFill>
                          <a:srgbClr val="FF0000"/>
                        </a:solidFill>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gian</a:t>
                      </a:r>
                      <a:endParaRPr lang="en-SG" sz="2400" dirty="0">
                        <a:solidFill>
                          <a:srgbClr val="FF0000"/>
                        </a:solidFill>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solidFill>
                            <a:srgbClr val="FF0000"/>
                          </a:solidFill>
                          <a:latin typeface="Times New Roman" panose="02020603050405020304" pitchFamily="18" charset="0"/>
                          <a:cs typeface="Times New Roman" panose="02020603050405020304" pitchFamily="18" charset="0"/>
                        </a:rPr>
                        <a:t>Trăng</a:t>
                      </a:r>
                      <a:endParaRPr lang="en-SG" sz="2400" dirty="0">
                        <a:solidFill>
                          <a:srgbClr val="FF0000"/>
                        </a:solidFill>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Con ng</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err="1">
                          <a:solidFill>
                            <a:srgbClr val="FF0000"/>
                          </a:solidFill>
                          <a:latin typeface="Times New Roman" panose="02020603050405020304" pitchFamily="18" charset="0"/>
                          <a:cs typeface="Times New Roman" panose="02020603050405020304" pitchFamily="18" charset="0"/>
                        </a:rPr>
                        <a:t>ời</a:t>
                      </a:r>
                      <a:endParaRPr lang="en-SG" sz="2400" dirty="0">
                        <a:solidFill>
                          <a:srgbClr val="FF0000"/>
                        </a:solidFill>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69922010"/>
                  </a:ext>
                </a:extLst>
              </a:tr>
              <a:tr h="663937">
                <a:tc rowSpan="2">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khứ</a:t>
                      </a:r>
                      <a:endParaRPr lang="en-SG" sz="2400" b="1" dirty="0">
                        <a:solidFill>
                          <a:srgbClr val="FF0000"/>
                        </a:solidFill>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2400" dirty="0">
                          <a:latin typeface="Times New Roman" panose="02020603050405020304" pitchFamily="18" charset="0"/>
                          <a:cs typeface="Times New Roman" panose="02020603050405020304" pitchFamily="18" charset="0"/>
                        </a:rPr>
                        <a:t>Tri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quên</a:t>
                      </a: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91530050"/>
                  </a:ext>
                </a:extLst>
              </a:tr>
              <a:tr h="954811">
                <a:tc vMerge="1">
                  <a:txBody>
                    <a:bodyPr/>
                    <a:lstStyle/>
                    <a:p>
                      <a:pPr algn="ctr"/>
                      <a:endParaRPr lang="en-SG" sz="32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latin typeface="Times New Roman" panose="02020603050405020304" pitchFamily="18" charset="0"/>
                          <a:cs typeface="Times New Roman" panose="02020603050405020304" pitchFamily="18" charset="0"/>
                        </a:rPr>
                        <a:t>Rừng</a:t>
                      </a: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SG"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SG"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25356330"/>
                  </a:ext>
                </a:extLst>
              </a:tr>
              <a:tr h="2203716">
                <a:tc>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tại</a:t>
                      </a:r>
                      <a:endParaRPr lang="en-SG" sz="2400" b="1" dirty="0">
                        <a:solidFill>
                          <a:srgbClr val="FF0000"/>
                        </a:solidFill>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a:t>
                      </a: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buyn-đinh</a:t>
                      </a: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ngõ</a:t>
                      </a: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eaLnBrk="1" hangingPunct="1">
                        <a:lnSpc>
                          <a:spcPct val="115000"/>
                        </a:lnSpc>
                        <a:spcAft>
                          <a:spcPts val="1000"/>
                        </a:spcAft>
                        <a:defRPr/>
                      </a:pPr>
                      <a:r>
                        <a:rPr lang="en-US" sz="2400" b="1" dirty="0">
                          <a:solidFill>
                            <a:srgbClr val="000000"/>
                          </a:solidFill>
                          <a:latin typeface="Times New Roman" pitchFamily="18" charset="0"/>
                          <a:cs typeface="Calibri" pitchFamily="34" charset="0"/>
                        </a:rPr>
                        <a:t>- </a:t>
                      </a:r>
                      <a:r>
                        <a:rPr lang="en-US" sz="2400" b="1" dirty="0" err="1">
                          <a:solidFill>
                            <a:srgbClr val="000000"/>
                          </a:solidFill>
                          <a:latin typeface="Times New Roman" pitchFamily="18" charset="0"/>
                          <a:cs typeface="Calibri" pitchFamily="34" charset="0"/>
                        </a:rPr>
                        <a:t>Quen</a:t>
                      </a:r>
                      <a:r>
                        <a:rPr lang="en-US" sz="2400" dirty="0">
                          <a:solidFill>
                            <a:srgbClr val="000000"/>
                          </a:solidFill>
                          <a:latin typeface="Times New Roman" pitchFamily="18" charset="0"/>
                          <a:cs typeface="Calibri" pitchFamily="34" charset="0"/>
                        </a:rPr>
                        <a:t> </a:t>
                      </a:r>
                      <a:r>
                        <a:rPr lang="en-US" sz="2400" dirty="0" err="1">
                          <a:solidFill>
                            <a:srgbClr val="000000"/>
                          </a:solidFill>
                          <a:latin typeface="Times New Roman" pitchFamily="18" charset="0"/>
                          <a:cs typeface="Calibri" pitchFamily="34" charset="0"/>
                        </a:rPr>
                        <a:t>ánh</a:t>
                      </a:r>
                      <a:r>
                        <a:rPr lang="en-US" sz="2400" dirty="0">
                          <a:solidFill>
                            <a:srgbClr val="000000"/>
                          </a:solidFill>
                          <a:latin typeface="Times New Roman" pitchFamily="18" charset="0"/>
                          <a:cs typeface="Calibri" pitchFamily="34" charset="0"/>
                        </a:rPr>
                        <a:t> </a:t>
                      </a:r>
                      <a:r>
                        <a:rPr lang="en-US" sz="2400" dirty="0" err="1">
                          <a:solidFill>
                            <a:srgbClr val="000000"/>
                          </a:solidFill>
                          <a:latin typeface="Times New Roman" pitchFamily="18" charset="0"/>
                          <a:cs typeface="Calibri" pitchFamily="34" charset="0"/>
                        </a:rPr>
                        <a:t>điện</a:t>
                      </a:r>
                      <a:r>
                        <a:rPr lang="en-US" sz="2400" dirty="0">
                          <a:solidFill>
                            <a:srgbClr val="000000"/>
                          </a:solidFill>
                          <a:latin typeface="Times New Roman" pitchFamily="18" charset="0"/>
                          <a:cs typeface="Calibri" pitchFamily="34" charset="0"/>
                        </a:rPr>
                        <a:t>, </a:t>
                      </a:r>
                      <a:r>
                        <a:rPr lang="en-US" sz="2400" dirty="0" err="1">
                          <a:solidFill>
                            <a:srgbClr val="000000"/>
                          </a:solidFill>
                          <a:latin typeface="Times New Roman" pitchFamily="18" charset="0"/>
                          <a:cs typeface="Calibri" pitchFamily="34" charset="0"/>
                        </a:rPr>
                        <a:t>cửa</a:t>
                      </a:r>
                      <a:r>
                        <a:rPr lang="en-US" sz="2400" dirty="0">
                          <a:solidFill>
                            <a:srgbClr val="000000"/>
                          </a:solidFill>
                          <a:latin typeface="Times New Roman" pitchFamily="18" charset="0"/>
                          <a:cs typeface="Calibri" pitchFamily="34" charset="0"/>
                        </a:rPr>
                        <a:t> </a:t>
                      </a:r>
                      <a:r>
                        <a:rPr lang="en-US" sz="2400" dirty="0" err="1">
                          <a:solidFill>
                            <a:srgbClr val="000000"/>
                          </a:solidFill>
                          <a:latin typeface="Times New Roman" pitchFamily="18" charset="0"/>
                          <a:cs typeface="Calibri" pitchFamily="34" charset="0"/>
                        </a:rPr>
                        <a:t>gương</a:t>
                      </a:r>
                      <a:endParaRPr lang="en-US" sz="2400" dirty="0">
                        <a:solidFill>
                          <a:srgbClr val="000000"/>
                        </a:solidFill>
                        <a:latin typeface="Times New Roman" pitchFamily="18" charset="0"/>
                        <a:cs typeface="Calibri" pitchFamily="34" charset="0"/>
                      </a:endParaRPr>
                    </a:p>
                    <a:p>
                      <a:pPr eaLnBrk="1" hangingPunct="1">
                        <a:lnSpc>
                          <a:spcPct val="115000"/>
                        </a:lnSpc>
                        <a:spcAft>
                          <a:spcPts val="1000"/>
                        </a:spcAft>
                        <a:defRPr/>
                      </a:pPr>
                      <a:r>
                        <a:rPr lang="en-US" sz="2400" dirty="0">
                          <a:solidFill>
                            <a:srgbClr val="000000"/>
                          </a:solidFill>
                          <a:latin typeface="Times New Roman" pitchFamily="18" charset="0"/>
                          <a:cs typeface="Calibri" pitchFamily="34" charset="0"/>
                        </a:rPr>
                        <a:t>- </a:t>
                      </a:r>
                      <a:r>
                        <a:rPr lang="en-US" sz="2400" dirty="0" err="1">
                          <a:solidFill>
                            <a:srgbClr val="000000"/>
                          </a:solidFill>
                          <a:latin typeface="Times New Roman" pitchFamily="18" charset="0"/>
                          <a:cs typeface="Calibri" pitchFamily="34" charset="0"/>
                        </a:rPr>
                        <a:t>Trăng</a:t>
                      </a:r>
                      <a:r>
                        <a:rPr lang="en-US" sz="2400" dirty="0">
                          <a:solidFill>
                            <a:srgbClr val="000000"/>
                          </a:solidFill>
                          <a:latin typeface="Times New Roman" pitchFamily="18" charset="0"/>
                          <a:cs typeface="Calibri" pitchFamily="34" charset="0"/>
                        </a:rPr>
                        <a:t> : </a:t>
                      </a:r>
                      <a:r>
                        <a:rPr lang="en-US" sz="2400" b="1" dirty="0" err="1">
                          <a:solidFill>
                            <a:srgbClr val="000000"/>
                          </a:solidFill>
                          <a:latin typeface="Times New Roman" pitchFamily="18" charset="0"/>
                          <a:cs typeface="Calibri" pitchFamily="34" charset="0"/>
                        </a:rPr>
                        <a:t>người</a:t>
                      </a:r>
                      <a:r>
                        <a:rPr lang="en-US" sz="2400" b="1" dirty="0">
                          <a:solidFill>
                            <a:srgbClr val="000000"/>
                          </a:solidFill>
                          <a:latin typeface="Times New Roman" pitchFamily="18" charset="0"/>
                          <a:cs typeface="Calibri" pitchFamily="34" charset="0"/>
                        </a:rPr>
                        <a:t> </a:t>
                      </a:r>
                      <a:r>
                        <a:rPr lang="en-US" sz="2400" b="1" dirty="0" err="1">
                          <a:solidFill>
                            <a:srgbClr val="000000"/>
                          </a:solidFill>
                          <a:latin typeface="Times New Roman" pitchFamily="18" charset="0"/>
                          <a:cs typeface="Calibri" pitchFamily="34" charset="0"/>
                        </a:rPr>
                        <a:t>dưng</a:t>
                      </a:r>
                      <a:r>
                        <a:rPr lang="en-US" sz="2400" b="1" dirty="0">
                          <a:solidFill>
                            <a:srgbClr val="000000"/>
                          </a:solidFill>
                          <a:latin typeface="Times New Roman" pitchFamily="18" charset="0"/>
                          <a:cs typeface="Calibri" pitchFamily="34" charset="0"/>
                        </a:rPr>
                        <a:t> </a:t>
                      </a:r>
                      <a:r>
                        <a:rPr lang="en-US" sz="2400" dirty="0">
                          <a:solidFill>
                            <a:srgbClr val="000000"/>
                          </a:solidFill>
                          <a:latin typeface="Times New Roman" pitchFamily="18" charset="0"/>
                          <a:cs typeface="Calibri" pitchFamily="34" charset="0"/>
                        </a:rPr>
                        <a:t>qua </a:t>
                      </a:r>
                      <a:r>
                        <a:rPr lang="en-US" sz="2400" dirty="0" err="1">
                          <a:solidFill>
                            <a:srgbClr val="000000"/>
                          </a:solidFill>
                          <a:latin typeface="Times New Roman" pitchFamily="18" charset="0"/>
                          <a:cs typeface="Calibri" pitchFamily="34" charset="0"/>
                        </a:rPr>
                        <a:t>đường</a:t>
                      </a:r>
                      <a:endParaRPr lang="en-US" sz="2400" dirty="0">
                        <a:solidFill>
                          <a:srgbClr val="000000"/>
                        </a:solidFill>
                        <a:latin typeface="Times New Roman" pitchFamily="18" charset="0"/>
                        <a:cs typeface="Calibri"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89567768"/>
                  </a:ext>
                </a:extLst>
              </a:tr>
              <a:tr h="1063400">
                <a:tc>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xét</a:t>
                      </a:r>
                      <a:endParaRPr lang="en-SG" sz="2400" b="1" dirty="0">
                        <a:solidFill>
                          <a:srgbClr val="FF0000"/>
                        </a:solidFill>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SG" sz="2400" dirty="0">
                        <a:latin typeface="Times New Roman" panose="02020603050405020304" pitchFamily="18" charset="0"/>
                        <a:cs typeface="Times New Roman" panose="02020603050405020304" pitchFamily="18" charset="0"/>
                      </a:endParaRPr>
                    </a:p>
                    <a:p>
                      <a:pPr algn="ctr"/>
                      <a:endParaRPr lang="en-SG" sz="2400" dirty="0">
                        <a:latin typeface="Times New Roman" panose="02020603050405020304" pitchFamily="18" charset="0"/>
                        <a:cs typeface="Times New Roman" panose="02020603050405020304" pitchFamily="18" charset="0"/>
                      </a:endParaRPr>
                    </a:p>
                    <a:p>
                      <a:pPr algn="ctr"/>
                      <a:endParaRPr lang="en-SG" sz="2400" dirty="0">
                        <a:latin typeface="Times New Roman" panose="02020603050405020304" pitchFamily="18" charset="0"/>
                        <a:cs typeface="Times New Roman" panose="02020603050405020304" pitchFamily="18" charset="0"/>
                      </a:endParaRPr>
                    </a:p>
                    <a:p>
                      <a:pPr algn="ctr"/>
                      <a:endParaRPr lang="en-SG" sz="2400" dirty="0">
                        <a:latin typeface="Times New Roman" panose="02020603050405020304" pitchFamily="18" charset="0"/>
                        <a:cs typeface="Times New Roman" panose="020206030504050203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87593003"/>
                  </a:ext>
                </a:extLst>
              </a:tr>
            </a:tbl>
          </a:graphicData>
        </a:graphic>
      </p:graphicFrame>
      <p:sp>
        <p:nvSpPr>
          <p:cNvPr id="6" name="Rectangle 5">
            <a:extLst>
              <a:ext uri="{FF2B5EF4-FFF2-40B4-BE49-F238E27FC236}">
                <a16:creationId xmlns:a16="http://schemas.microsoft.com/office/drawing/2014/main" xmlns="" id="{DC575D2B-458B-4F33-8EDB-0BE89DDE1882}"/>
              </a:ext>
            </a:extLst>
          </p:cNvPr>
          <p:cNvSpPr/>
          <p:nvPr/>
        </p:nvSpPr>
        <p:spPr>
          <a:xfrm>
            <a:off x="1334419" y="5229200"/>
            <a:ext cx="3490535" cy="1477328"/>
          </a:xfrm>
          <a:prstGeom prst="rect">
            <a:avLst/>
          </a:prstGeom>
        </p:spPr>
        <p:txBody>
          <a:bodyPr wrap="square">
            <a:spAutoFit/>
          </a:bodyPr>
          <a:lstStyle/>
          <a:p>
            <a:pPr algn="ctr"/>
            <a:r>
              <a:rPr lang="en-US" altLang="en-US" sz="3000" b="1" dirty="0" err="1">
                <a:solidFill>
                  <a:srgbClr val="0070C0"/>
                </a:solidFill>
                <a:latin typeface="Times New Roman" panose="02020603050405020304" pitchFamily="18" charset="0"/>
                <a:cs typeface="Times New Roman" panose="02020603050405020304" pitchFamily="18" charset="0"/>
              </a:rPr>
              <a:t>Sự</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thay</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đổi</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khách</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quan</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tất</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yếu</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và</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cũng</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bình</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err="1">
                <a:solidFill>
                  <a:srgbClr val="0070C0"/>
                </a:solidFill>
                <a:latin typeface="Times New Roman" panose="02020603050405020304" pitchFamily="18" charset="0"/>
                <a:cs typeface="Times New Roman" panose="02020603050405020304" pitchFamily="18" charset="0"/>
              </a:rPr>
              <a:t>thường</a:t>
            </a:r>
            <a:endParaRPr lang="en-US" altLang="en-US" sz="3000" b="1"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BA9E2922-A8A1-4155-9CCB-546034AA542E}"/>
              </a:ext>
            </a:extLst>
          </p:cNvPr>
          <p:cNvSpPr/>
          <p:nvPr/>
        </p:nvSpPr>
        <p:spPr>
          <a:xfrm>
            <a:off x="4994617" y="5085184"/>
            <a:ext cx="3877866" cy="1477328"/>
          </a:xfrm>
          <a:prstGeom prst="rect">
            <a:avLst/>
          </a:prstGeom>
        </p:spPr>
        <p:txBody>
          <a:bodyPr wrap="square">
            <a:spAutoFit/>
          </a:bodyPr>
          <a:lstStyle/>
          <a:p>
            <a:pPr algn="ctr"/>
            <a:r>
              <a:rPr lang="en-US" altLang="en-US" sz="3000" b="1" dirty="0">
                <a:solidFill>
                  <a:srgbClr val="0070C0"/>
                </a:solidFill>
                <a:latin typeface="Times New Roman" panose="02020603050405020304" pitchFamily="18" charset="0"/>
                <a:cs typeface="Times New Roman" panose="02020603050405020304" pitchFamily="18" charset="0"/>
              </a:rPr>
              <a:t>Sự thay đổi do ý thức chủ quan, không </a:t>
            </a:r>
            <a:r>
              <a:rPr lang="en-US" altLang="en-US" sz="3000" b="1" dirty="0" smtClean="0">
                <a:solidFill>
                  <a:srgbClr val="0070C0"/>
                </a:solidFill>
                <a:latin typeface="Times New Roman" panose="02020603050405020304" pitchFamily="18" charset="0"/>
                <a:cs typeface="Times New Roman" panose="02020603050405020304" pitchFamily="18" charset="0"/>
              </a:rPr>
              <a:t>nên</a:t>
            </a:r>
            <a:r>
              <a:rPr lang="en-US" altLang="en-US" sz="3000" b="1" dirty="0">
                <a:solidFill>
                  <a:srgbClr val="0070C0"/>
                </a:solidFill>
                <a:latin typeface="Times New Roman" panose="02020603050405020304" pitchFamily="18" charset="0"/>
                <a:cs typeface="Times New Roman" panose="02020603050405020304" pitchFamily="18" charset="0"/>
              </a:rPr>
              <a:t> </a:t>
            </a:r>
            <a:r>
              <a:rPr lang="en-US" altLang="en-US" sz="3000" b="1" dirty="0" smtClean="0">
                <a:solidFill>
                  <a:srgbClr val="0070C0"/>
                </a:solidFill>
                <a:latin typeface="Times New Roman" panose="02020603050405020304" pitchFamily="18" charset="0"/>
                <a:cs typeface="Times New Roman" panose="02020603050405020304" pitchFamily="18" charset="0"/>
              </a:rPr>
              <a:t>có </a:t>
            </a:r>
            <a:r>
              <a:rPr lang="en-US" altLang="en-US" sz="3000" b="1" dirty="0">
                <a:solidFill>
                  <a:srgbClr val="0070C0"/>
                </a:solidFill>
                <a:latin typeface="Times New Roman" panose="02020603050405020304" pitchFamily="18" charset="0"/>
                <a:cs typeface="Times New Roman" panose="02020603050405020304" pitchFamily="18" charset="0"/>
              </a:rPr>
              <a:t>và </a:t>
            </a:r>
            <a:r>
              <a:rPr lang="en-US" altLang="en-US" sz="3000" b="1" dirty="0" smtClean="0">
                <a:solidFill>
                  <a:srgbClr val="0070C0"/>
                </a:solidFill>
                <a:latin typeface="Times New Roman" panose="02020603050405020304" pitchFamily="18" charset="0"/>
                <a:cs typeface="Times New Roman" panose="02020603050405020304" pitchFamily="18" charset="0"/>
              </a:rPr>
              <a:t>đáng </a:t>
            </a:r>
            <a:r>
              <a:rPr lang="en-US" altLang="en-US" sz="3000" b="1" dirty="0">
                <a:solidFill>
                  <a:srgbClr val="0070C0"/>
                </a:solidFill>
                <a:latin typeface="Times New Roman" panose="02020603050405020304" pitchFamily="18" charset="0"/>
                <a:cs typeface="Times New Roman" panose="02020603050405020304" pitchFamily="18" charset="0"/>
              </a:rPr>
              <a:t>trách</a:t>
            </a:r>
          </a:p>
        </p:txBody>
      </p:sp>
    </p:spTree>
    <p:extLst>
      <p:ext uri="{BB962C8B-B14F-4D97-AF65-F5344CB8AC3E}">
        <p14:creationId xmlns:p14="http://schemas.microsoft.com/office/powerpoint/2010/main" val="9237439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02419" y="447829"/>
            <a:ext cx="8339162" cy="594757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Rectangle 7">
            <a:extLst>
              <a:ext uri="{FF2B5EF4-FFF2-40B4-BE49-F238E27FC236}">
                <a16:creationId xmlns:a16="http://schemas.microsoft.com/office/drawing/2014/main" xmlns="" id="{40FF6CBF-9951-4418-8B02-6D9A594C9F81}"/>
              </a:ext>
            </a:extLst>
          </p:cNvPr>
          <p:cNvSpPr>
            <a:spLocks noChangeArrowheads="1"/>
          </p:cNvSpPr>
          <p:nvPr/>
        </p:nvSpPr>
        <p:spPr bwMode="auto">
          <a:xfrm>
            <a:off x="107504" y="1105580"/>
            <a:ext cx="27720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en-US" sz="2800" b="1" dirty="0"/>
              <a:t>  - Mặt nhìn </a:t>
            </a:r>
            <a:r>
              <a:rPr lang="pt-BR" altLang="en-US" sz="2800" b="1" dirty="0" smtClean="0"/>
              <a:t>mặt</a:t>
            </a:r>
            <a:endParaRPr lang="en-US" altLang="en-US" sz="2800" b="1" dirty="0"/>
          </a:p>
        </p:txBody>
      </p:sp>
      <p:sp>
        <p:nvSpPr>
          <p:cNvPr id="9" name="Rectangle 8">
            <a:extLst>
              <a:ext uri="{FF2B5EF4-FFF2-40B4-BE49-F238E27FC236}">
                <a16:creationId xmlns:a16="http://schemas.microsoft.com/office/drawing/2014/main" xmlns="" id="{97495BF3-E286-4AE5-940B-C16C30A704FF}"/>
              </a:ext>
            </a:extLst>
          </p:cNvPr>
          <p:cNvSpPr>
            <a:spLocks noChangeArrowheads="1"/>
          </p:cNvSpPr>
          <p:nvPr/>
        </p:nvSpPr>
        <p:spPr bwMode="auto">
          <a:xfrm>
            <a:off x="395536" y="2329716"/>
            <a:ext cx="2236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en-US" sz="2800" b="1" dirty="0"/>
              <a:t>- Rưng rưng </a:t>
            </a:r>
            <a:endParaRPr lang="en-US" altLang="en-US" sz="2800" b="1" dirty="0"/>
          </a:p>
        </p:txBody>
      </p:sp>
      <p:sp>
        <p:nvSpPr>
          <p:cNvPr id="10" name="Rectangle 7">
            <a:extLst>
              <a:ext uri="{FF2B5EF4-FFF2-40B4-BE49-F238E27FC236}">
                <a16:creationId xmlns:a16="http://schemas.microsoft.com/office/drawing/2014/main" xmlns="" id="{7ACDEDA9-00A3-4B37-9E29-9E59766B42F5}"/>
              </a:ext>
            </a:extLst>
          </p:cNvPr>
          <p:cNvSpPr>
            <a:spLocks noChangeArrowheads="1"/>
          </p:cNvSpPr>
          <p:nvPr/>
        </p:nvSpPr>
        <p:spPr bwMode="auto">
          <a:xfrm>
            <a:off x="2879557" y="1124744"/>
            <a:ext cx="55088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en-US" sz="2800" b="1" dirty="0" smtClean="0">
                <a:solidFill>
                  <a:srgbClr val="0070C0"/>
                </a:solidFill>
                <a:cs typeface="Times New Roman" panose="02020603050405020304" pitchFamily="18" charset="0"/>
              </a:rPr>
              <a:t>-&gt;người </a:t>
            </a:r>
            <a:r>
              <a:rPr lang="pt-BR" altLang="en-US" sz="2800" b="1" dirty="0">
                <a:solidFill>
                  <a:srgbClr val="0070C0"/>
                </a:solidFill>
                <a:cs typeface="Times New Roman" panose="02020603050405020304" pitchFamily="18" charset="0"/>
              </a:rPr>
              <a:t>trăng, đối diện, đàm tâm</a:t>
            </a:r>
            <a:endParaRPr lang="pt-BR" altLang="en-US" sz="2800" b="1" dirty="0">
              <a:solidFill>
                <a:srgbClr val="0070C0"/>
              </a:solidFill>
            </a:endParaRPr>
          </a:p>
        </p:txBody>
      </p:sp>
      <p:sp>
        <p:nvSpPr>
          <p:cNvPr id="11" name="Rectangle 10">
            <a:extLst>
              <a:ext uri="{FF2B5EF4-FFF2-40B4-BE49-F238E27FC236}">
                <a16:creationId xmlns:a16="http://schemas.microsoft.com/office/drawing/2014/main" xmlns="" id="{0B752802-561E-4229-AF96-DAAAB75A0897}"/>
              </a:ext>
            </a:extLst>
          </p:cNvPr>
          <p:cNvSpPr>
            <a:spLocks noChangeArrowheads="1"/>
          </p:cNvSpPr>
          <p:nvPr/>
        </p:nvSpPr>
        <p:spPr bwMode="auto">
          <a:xfrm>
            <a:off x="2525795" y="2258869"/>
            <a:ext cx="58626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en-US" sz="2800" b="1" dirty="0" smtClean="0">
                <a:solidFill>
                  <a:srgbClr val="0070C0"/>
                </a:solidFill>
              </a:rPr>
              <a:t>-&gt;từ </a:t>
            </a:r>
            <a:r>
              <a:rPr lang="pt-BR" altLang="en-US" sz="2800" b="1" dirty="0">
                <a:solidFill>
                  <a:srgbClr val="0070C0"/>
                </a:solidFill>
              </a:rPr>
              <a:t>láy gợi tả, diễn tả nỗi xúc động nghẹn ngào </a:t>
            </a:r>
            <a:r>
              <a:rPr lang="pt-BR" altLang="en-US" sz="2800" b="1" dirty="0" smtClean="0">
                <a:solidFill>
                  <a:srgbClr val="0070C0"/>
                </a:solidFill>
              </a:rPr>
              <a:t>.</a:t>
            </a:r>
            <a:endParaRPr lang="en-US" altLang="en-US" sz="2800" b="1" dirty="0">
              <a:solidFill>
                <a:srgbClr val="0070C0"/>
              </a:solidFill>
            </a:endParaRPr>
          </a:p>
        </p:txBody>
      </p:sp>
      <p:sp>
        <p:nvSpPr>
          <p:cNvPr id="13" name="Rectangle 12">
            <a:extLst>
              <a:ext uri="{FF2B5EF4-FFF2-40B4-BE49-F238E27FC236}">
                <a16:creationId xmlns:a16="http://schemas.microsoft.com/office/drawing/2014/main" xmlns="" id="{1864772D-875C-4744-B864-652879F62A37}"/>
              </a:ext>
            </a:extLst>
          </p:cNvPr>
          <p:cNvSpPr>
            <a:spLocks noChangeArrowheads="1"/>
          </p:cNvSpPr>
          <p:nvPr/>
        </p:nvSpPr>
        <p:spPr bwMode="auto">
          <a:xfrm>
            <a:off x="467544" y="3193812"/>
            <a:ext cx="7172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t-BR" altLang="en-US" sz="2800" b="1" dirty="0"/>
              <a:t>- </a:t>
            </a:r>
            <a:r>
              <a:rPr lang="pt-BR" altLang="en-US" sz="2800" b="1" dirty="0" smtClean="0"/>
              <a:t>đồng</a:t>
            </a:r>
            <a:r>
              <a:rPr lang="pt-BR" altLang="en-US" sz="2800" b="1" dirty="0"/>
              <a:t>, bể, sông, rừng </a:t>
            </a:r>
            <a:endParaRPr lang="en-US" altLang="en-US" sz="2800" b="1" dirty="0"/>
          </a:p>
        </p:txBody>
      </p:sp>
      <p:sp>
        <p:nvSpPr>
          <p:cNvPr id="14" name="Rectangle 8">
            <a:extLst>
              <a:ext uri="{FF2B5EF4-FFF2-40B4-BE49-F238E27FC236}">
                <a16:creationId xmlns:a16="http://schemas.microsoft.com/office/drawing/2014/main" xmlns="" id="{52B379FE-7EE7-4B0D-BD8D-84C96990AA9D}"/>
              </a:ext>
            </a:extLst>
          </p:cNvPr>
          <p:cNvSpPr>
            <a:spLocks noChangeArrowheads="1"/>
          </p:cNvSpPr>
          <p:nvPr/>
        </p:nvSpPr>
        <p:spPr bwMode="auto">
          <a:xfrm>
            <a:off x="611560" y="3844205"/>
            <a:ext cx="76459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en-US" sz="2800" b="1" dirty="0">
                <a:cs typeface="Times New Roman" panose="02020603050405020304" pitchFamily="18" charset="0"/>
              </a:rPr>
              <a:t>(</a:t>
            </a:r>
            <a:r>
              <a:rPr lang="pt-BR" altLang="en-US" sz="2800" b="1" dirty="0" smtClean="0">
                <a:cs typeface="Times New Roman" panose="02020603050405020304" pitchFamily="18" charset="0"/>
              </a:rPr>
              <a:t>Cấu </a:t>
            </a:r>
            <a:r>
              <a:rPr lang="pt-BR" altLang="en-US" sz="2800" b="1" dirty="0">
                <a:cs typeface="Times New Roman" panose="02020603050405020304" pitchFamily="18" charset="0"/>
              </a:rPr>
              <a:t>trúc thơ song hành (như là, là) cùng với phép so sánh, liệt kê + giọng thơ xúc động, nhịp thơ hối </a:t>
            </a:r>
            <a:r>
              <a:rPr lang="pt-BR" altLang="en-US" sz="2800" b="1" dirty="0" smtClean="0">
                <a:cs typeface="Times New Roman" panose="02020603050405020304" pitchFamily="18" charset="0"/>
              </a:rPr>
              <a:t>hả)</a:t>
            </a:r>
            <a:endParaRPr lang="pt-BR" altLang="en-US" sz="2800" b="1" dirty="0">
              <a:cs typeface="Times New Roman" panose="02020603050405020304" pitchFamily="18" charset="0"/>
            </a:endParaRPr>
          </a:p>
        </p:txBody>
      </p:sp>
      <p:sp>
        <p:nvSpPr>
          <p:cNvPr id="16" name="Rectangle 15">
            <a:extLst>
              <a:ext uri="{FF2B5EF4-FFF2-40B4-BE49-F238E27FC236}">
                <a16:creationId xmlns:a16="http://schemas.microsoft.com/office/drawing/2014/main" xmlns="" id="{8E5B5B05-A453-486B-8DAF-19A4C404F5EB}"/>
              </a:ext>
            </a:extLst>
          </p:cNvPr>
          <p:cNvSpPr>
            <a:spLocks noChangeArrowheads="1"/>
          </p:cNvSpPr>
          <p:nvPr/>
        </p:nvSpPr>
        <p:spPr bwMode="auto">
          <a:xfrm>
            <a:off x="742486" y="5379808"/>
            <a:ext cx="8077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pt-BR" altLang="en-US" sz="2800" b="1" dirty="0">
                <a:solidFill>
                  <a:srgbClr val="FF0000"/>
                </a:solidFill>
                <a:cs typeface="Times New Roman" panose="02020603050405020304" pitchFamily="18" charset="0"/>
              </a:rPr>
              <a:t>*</a:t>
            </a:r>
            <a:r>
              <a:rPr lang="en-US" altLang="en-US" sz="2800" b="1" dirty="0" smtClean="0">
                <a:solidFill>
                  <a:srgbClr val="FF0000"/>
                </a:solidFill>
                <a:cs typeface="Times New Roman" pitchFamily="18" charset="0"/>
              </a:rPr>
              <a:t>X</a:t>
            </a:r>
            <a:r>
              <a:rPr lang="en-US" sz="2800" b="1" dirty="0" smtClean="0">
                <a:solidFill>
                  <a:srgbClr val="FF0000"/>
                </a:solidFill>
                <a:cs typeface="Times New Roman" pitchFamily="18" charset="0"/>
              </a:rPr>
              <a:t>úc </a:t>
            </a:r>
            <a:r>
              <a:rPr lang="en-US" sz="2800" b="1" dirty="0">
                <a:solidFill>
                  <a:srgbClr val="FF0000"/>
                </a:solidFill>
                <a:cs typeface="Times New Roman" pitchFamily="18" charset="0"/>
              </a:rPr>
              <a:t>động, xao xuyến, kỉ niệm được đánh </a:t>
            </a:r>
            <a:r>
              <a:rPr lang="en-US" sz="2800" b="1" dirty="0" smtClean="0">
                <a:solidFill>
                  <a:srgbClr val="FF0000"/>
                </a:solidFill>
                <a:cs typeface="Times New Roman" pitchFamily="18" charset="0"/>
              </a:rPr>
              <a:t>thức.</a:t>
            </a:r>
            <a:endParaRPr lang="pt-BR" altLang="en-US" sz="2800" b="1" dirty="0">
              <a:solidFill>
                <a:srgbClr val="FF0000"/>
              </a:solidFill>
            </a:endParaRPr>
          </a:p>
        </p:txBody>
      </p:sp>
      <p:sp>
        <p:nvSpPr>
          <p:cNvPr id="28" name="íşļïḋê">
            <a:extLst>
              <a:ext uri="{FF2B5EF4-FFF2-40B4-BE49-F238E27FC236}">
                <a16:creationId xmlns:a16="http://schemas.microsoft.com/office/drawing/2014/main" xmlns="" id="{CAFB002C-398C-4252-A0C0-F38CF5CD2C5B}"/>
              </a:ext>
            </a:extLst>
          </p:cNvPr>
          <p:cNvSpPr txBox="1"/>
          <p:nvPr/>
        </p:nvSpPr>
        <p:spPr>
          <a:xfrm>
            <a:off x="467544" y="332656"/>
            <a:ext cx="4394376" cy="511642"/>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u="sng" dirty="0" smtClean="0">
                <a:solidFill>
                  <a:srgbClr val="FF0000"/>
                </a:solidFill>
                <a:latin typeface="Times New Roman" pitchFamily="18" charset="0"/>
                <a:cs typeface="Times New Roman" pitchFamily="18" charset="0"/>
              </a:rPr>
              <a:t>3.Suy </a:t>
            </a:r>
            <a:r>
              <a:rPr lang="en-US" altLang="zh-CN" sz="3200" b="1" u="sng" dirty="0">
                <a:solidFill>
                  <a:srgbClr val="FF0000"/>
                </a:solidFill>
                <a:latin typeface="Times New Roman" pitchFamily="18" charset="0"/>
                <a:cs typeface="Times New Roman" pitchFamily="18" charset="0"/>
              </a:rPr>
              <a:t>ngẫm của tác </a:t>
            </a:r>
            <a:r>
              <a:rPr lang="en-US" altLang="zh-CN" sz="3200" b="1" u="sng" dirty="0" smtClean="0">
                <a:solidFill>
                  <a:srgbClr val="FF0000"/>
                </a:solidFill>
                <a:latin typeface="Times New Roman" pitchFamily="18" charset="0"/>
                <a:cs typeface="Times New Roman" pitchFamily="18" charset="0"/>
              </a:rPr>
              <a:t>giả:</a:t>
            </a:r>
            <a:endParaRPr lang="zh-CN" altLang="en-US" sz="32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7890278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amond(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76" name="Group 28"/>
          <p:cNvGraphicFramePr>
            <a:graphicFrameLocks noGrp="1"/>
          </p:cNvGraphicFramePr>
          <p:nvPr>
            <p:extLst>
              <p:ext uri="{D42A27DB-BD31-4B8C-83A1-F6EECF244321}">
                <p14:modId xmlns:p14="http://schemas.microsoft.com/office/powerpoint/2010/main" val="3642376694"/>
              </p:ext>
            </p:extLst>
          </p:nvPr>
        </p:nvGraphicFramePr>
        <p:xfrm>
          <a:off x="333808" y="188640"/>
          <a:ext cx="8810192" cy="6552728"/>
        </p:xfrm>
        <a:graphic>
          <a:graphicData uri="http://schemas.openxmlformats.org/drawingml/2006/table">
            <a:tbl>
              <a:tblPr/>
              <a:tblGrid>
                <a:gridCol w="2974082">
                  <a:extLst>
                    <a:ext uri="{9D8B030D-6E8A-4147-A177-3AD203B41FA5}">
                      <a16:colId xmlns:a16="http://schemas.microsoft.com/office/drawing/2014/main" xmlns="" val="20000"/>
                    </a:ext>
                  </a:extLst>
                </a:gridCol>
                <a:gridCol w="5836110">
                  <a:extLst>
                    <a:ext uri="{9D8B030D-6E8A-4147-A177-3AD203B41FA5}">
                      <a16:colId xmlns:a16="http://schemas.microsoft.com/office/drawing/2014/main" xmlns="" val="20001"/>
                    </a:ext>
                  </a:extLst>
                </a:gridCol>
              </a:tblGrid>
              <a:tr h="6201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Hình</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ảnh</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thơ</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Ý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biểu</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tượng</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a:t>
                      </a: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3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Trăng</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cứ</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tròn</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vành</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vạnh</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571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ánh</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trăng</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im</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phăng</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phắc</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86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ta</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giật</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mình</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868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Vầng</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trăng</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trong</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bài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thơ</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 name="Text Box 158">
            <a:extLst>
              <a:ext uri="{FF2B5EF4-FFF2-40B4-BE49-F238E27FC236}">
                <a16:creationId xmlns:a16="http://schemas.microsoft.com/office/drawing/2014/main" xmlns="" id="{26A1C766-BDF5-4D52-9C47-31BD8333708C}"/>
              </a:ext>
            </a:extLst>
          </p:cNvPr>
          <p:cNvSpPr txBox="1">
            <a:spLocks noChangeArrowheads="1"/>
          </p:cNvSpPr>
          <p:nvPr/>
        </p:nvSpPr>
        <p:spPr bwMode="auto">
          <a:xfrm>
            <a:off x="3304309" y="836712"/>
            <a:ext cx="5377296" cy="954107"/>
          </a:xfrm>
          <a:prstGeom prst="rect">
            <a:avLst/>
          </a:prstGeom>
          <a:noFill/>
          <a:ln w="9525">
            <a:noFill/>
            <a:miter lim="800000"/>
            <a:headEnd/>
            <a:tailEnd/>
          </a:ln>
        </p:spPr>
        <p:txBody>
          <a:bodyPr wrap="square">
            <a:spAutoFit/>
          </a:bodyPr>
          <a:lstStyle/>
          <a:p>
            <a:pPr algn="just">
              <a:spcBef>
                <a:spcPct val="20000"/>
              </a:spcBef>
            </a:pP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đẹp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vẹn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thuỷ</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mờ</a:t>
            </a:r>
            <a:r>
              <a:rPr lang="en-US" sz="2800" b="1" dirty="0">
                <a:latin typeface="Times New Roman" pitchFamily="18" charset="0"/>
                <a:cs typeface="Times New Roman" pitchFamily="18" charset="0"/>
              </a:rPr>
              <a:t>.</a:t>
            </a:r>
          </a:p>
        </p:txBody>
      </p:sp>
      <p:sp>
        <p:nvSpPr>
          <p:cNvPr id="6" name="Text Box 160">
            <a:extLst>
              <a:ext uri="{FF2B5EF4-FFF2-40B4-BE49-F238E27FC236}">
                <a16:creationId xmlns:a16="http://schemas.microsoft.com/office/drawing/2014/main" xmlns="" id="{E410FA6E-7BEE-4BE7-8496-838A5C9E94D3}"/>
              </a:ext>
            </a:extLst>
          </p:cNvPr>
          <p:cNvSpPr txBox="1">
            <a:spLocks noChangeArrowheads="1"/>
          </p:cNvSpPr>
          <p:nvPr/>
        </p:nvSpPr>
        <p:spPr bwMode="auto">
          <a:xfrm>
            <a:off x="3265342" y="1844824"/>
            <a:ext cx="6055301" cy="954107"/>
          </a:xfrm>
          <a:prstGeom prst="rect">
            <a:avLst/>
          </a:prstGeom>
          <a:noFill/>
          <a:ln w="9525">
            <a:noFill/>
            <a:miter lim="800000"/>
            <a:headEnd/>
            <a:tailEnd/>
          </a:ln>
        </p:spPr>
        <p:txBody>
          <a:bodyPr wrap="square">
            <a:spAutoFit/>
          </a:bodyPr>
          <a:lstStyle/>
          <a:p>
            <a:pPr>
              <a:spcBef>
                <a:spcPct val="20000"/>
              </a:spcBef>
            </a:pPr>
            <a:r>
              <a:rPr lang="en-US" sz="2800" b="1" dirty="0">
                <a:latin typeface="Times New Roman" pitchFamily="18" charset="0"/>
                <a:cs typeface="Times New Roman" pitchFamily="18" charset="0"/>
              </a:rPr>
              <a:t>Bao dung,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nghiêm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khắc</a:t>
            </a:r>
            <a:r>
              <a:rPr lang="en-US" sz="2800" b="1" dirty="0">
                <a:latin typeface="Times New Roman" pitchFamily="18" charset="0"/>
                <a:cs typeface="Times New Roman" pitchFamily="18" charset="0"/>
              </a:rPr>
              <a:t>.</a:t>
            </a:r>
          </a:p>
        </p:txBody>
      </p:sp>
      <p:sp>
        <p:nvSpPr>
          <p:cNvPr id="7" name="Text Box 163">
            <a:extLst>
              <a:ext uri="{FF2B5EF4-FFF2-40B4-BE49-F238E27FC236}">
                <a16:creationId xmlns:a16="http://schemas.microsoft.com/office/drawing/2014/main" xmlns="" id="{2CA430BC-3F79-4A92-8BD0-A72BCB12EE61}"/>
              </a:ext>
            </a:extLst>
          </p:cNvPr>
          <p:cNvSpPr txBox="1">
            <a:spLocks noChangeArrowheads="1"/>
          </p:cNvSpPr>
          <p:nvPr/>
        </p:nvSpPr>
        <p:spPr bwMode="auto">
          <a:xfrm>
            <a:off x="3249755" y="2780928"/>
            <a:ext cx="5431850" cy="954107"/>
          </a:xfrm>
          <a:prstGeom prst="rect">
            <a:avLst/>
          </a:prstGeom>
          <a:noFill/>
          <a:ln w="9525">
            <a:noFill/>
            <a:miter lim="800000"/>
            <a:headEnd/>
            <a:tailEnd/>
          </a:ln>
        </p:spPr>
        <p:txBody>
          <a:bodyPr wrap="square">
            <a:spAutoFit/>
          </a:bodyPr>
          <a:lstStyle/>
          <a:p>
            <a:pPr algn="just"/>
            <a:r>
              <a:rPr lang="en-US" sz="2800" b="1" dirty="0" smtClean="0">
                <a:latin typeface="Times New Roman" pitchFamily="18" charset="0"/>
                <a:cs typeface="Times New Roman" pitchFamily="18" charset="0"/>
              </a:rPr>
              <a:t>tự </a:t>
            </a:r>
            <a:r>
              <a:rPr lang="en-US" sz="2800" b="1" dirty="0">
                <a:latin typeface="Times New Roman" pitchFamily="18" charset="0"/>
                <a:cs typeface="Times New Roman" pitchFamily="18" charset="0"/>
              </a:rPr>
              <a:t>vấn lương tâm, â</a:t>
            </a:r>
            <a:r>
              <a:rPr lang="en-US" sz="2800" b="1" dirty="0" smtClean="0">
                <a:latin typeface="Times New Roman" pitchFamily="18" charset="0"/>
                <a:cs typeface="Times New Roman" pitchFamily="18" charset="0"/>
              </a:rPr>
              <a:t>n </a:t>
            </a:r>
            <a:r>
              <a:rPr lang="en-US" sz="2800" b="1" dirty="0">
                <a:latin typeface="Times New Roman" pitchFamily="18" charset="0"/>
                <a:cs typeface="Times New Roman" pitchFamily="18" charset="0"/>
              </a:rPr>
              <a:t>hận xót xa, tự </a:t>
            </a:r>
            <a:r>
              <a:rPr lang="en-US" sz="2800" b="1" dirty="0" smtClean="0">
                <a:latin typeface="Times New Roman" pitchFamily="18" charset="0"/>
                <a:cs typeface="Times New Roman" pitchFamily="18" charset="0"/>
              </a:rPr>
              <a:t>thức tỉnh; </a:t>
            </a:r>
            <a:r>
              <a:rPr lang="en-US" sz="2800" b="1" dirty="0">
                <a:latin typeface="Times New Roman" pitchFamily="18" charset="0"/>
                <a:cs typeface="Times New Roman" pitchFamily="18" charset="0"/>
              </a:rPr>
              <a:t>t</a:t>
            </a:r>
            <a:r>
              <a:rPr lang="en-US" sz="2800" b="1" dirty="0" smtClean="0">
                <a:latin typeface="Times New Roman" pitchFamily="18" charset="0"/>
                <a:cs typeface="Times New Roman" pitchFamily="18" charset="0"/>
              </a:rPr>
              <a:t>ự </a:t>
            </a:r>
            <a:r>
              <a:rPr lang="en-US" sz="2800" b="1" dirty="0">
                <a:latin typeface="Times New Roman" pitchFamily="18" charset="0"/>
                <a:cs typeface="Times New Roman" pitchFamily="18" charset="0"/>
              </a:rPr>
              <a:t>hoàn thiện </a:t>
            </a:r>
            <a:r>
              <a:rPr lang="en-US" sz="2800" b="1" dirty="0" smtClean="0">
                <a:latin typeface="Times New Roman" pitchFamily="18" charset="0"/>
                <a:cs typeface="Times New Roman" pitchFamily="18" charset="0"/>
              </a:rPr>
              <a:t>mình.</a:t>
            </a:r>
            <a:endParaRPr lang="en-US" sz="2800" b="1" dirty="0">
              <a:latin typeface="Times New Roman" pitchFamily="18" charset="0"/>
              <a:cs typeface="Times New Roman" pitchFamily="18" charset="0"/>
            </a:endParaRPr>
          </a:p>
        </p:txBody>
      </p:sp>
      <p:sp>
        <p:nvSpPr>
          <p:cNvPr id="8" name="Text Box 164">
            <a:extLst>
              <a:ext uri="{FF2B5EF4-FFF2-40B4-BE49-F238E27FC236}">
                <a16:creationId xmlns:a16="http://schemas.microsoft.com/office/drawing/2014/main" xmlns="" id="{E613E2AC-37CE-4E3C-AEB9-F7D602A90795}"/>
              </a:ext>
            </a:extLst>
          </p:cNvPr>
          <p:cNvSpPr txBox="1">
            <a:spLocks noChangeArrowheads="1"/>
          </p:cNvSpPr>
          <p:nvPr/>
        </p:nvSpPr>
        <p:spPr bwMode="auto">
          <a:xfrm>
            <a:off x="3257550" y="3861048"/>
            <a:ext cx="5486402" cy="2677656"/>
          </a:xfrm>
          <a:prstGeom prst="rect">
            <a:avLst/>
          </a:prstGeom>
          <a:noFill/>
          <a:ln w="9525">
            <a:noFill/>
            <a:miter lim="800000"/>
            <a:headEnd/>
            <a:tailEnd/>
          </a:ln>
        </p:spPr>
        <p:txBody>
          <a:bodyPr wrap="square">
            <a:spAutoFit/>
          </a:bodyPr>
          <a:lstStyle/>
          <a:p>
            <a:pPr algn="just"/>
            <a:r>
              <a:rPr lang="en-US" sz="2800" b="1" dirty="0"/>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hồn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đẹp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vĩnh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a:t>
            </a:r>
          </a:p>
        </p:txBody>
      </p:sp>
      <p:pic>
        <p:nvPicPr>
          <p:cNvPr id="9" name="Picture 8">
            <a:extLst>
              <a:ext uri="{FF2B5EF4-FFF2-40B4-BE49-F238E27FC236}">
                <a16:creationId xmlns:a16="http://schemas.microsoft.com/office/drawing/2014/main" xmlns="" id="{9C872B28-5876-4DD9-845F-0EF429B34F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794"/>
          <a:stretch/>
        </p:blipFill>
        <p:spPr>
          <a:xfrm>
            <a:off x="9482131" y="2549285"/>
            <a:ext cx="2770046" cy="2471057"/>
          </a:xfrm>
          <a:prstGeom prst="rect">
            <a:avLst/>
          </a:prstGeom>
        </p:spPr>
      </p:pic>
    </p:spTree>
    <p:extLst>
      <p:ext uri="{BB962C8B-B14F-4D97-AF65-F5344CB8AC3E}">
        <p14:creationId xmlns:p14="http://schemas.microsoft.com/office/powerpoint/2010/main" val="207395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3"/>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02419" y="555581"/>
            <a:ext cx="833916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Content Placeholder 2">
            <a:extLst>
              <a:ext uri="{FF2B5EF4-FFF2-40B4-BE49-F238E27FC236}">
                <a16:creationId xmlns:a16="http://schemas.microsoft.com/office/drawing/2014/main" xmlns="" id="{24D4AD97-73D8-43C1-A3EB-175C30FDC272}"/>
              </a:ext>
            </a:extLst>
          </p:cNvPr>
          <p:cNvSpPr txBox="1">
            <a:spLocks/>
          </p:cNvSpPr>
          <p:nvPr/>
        </p:nvSpPr>
        <p:spPr>
          <a:xfrm>
            <a:off x="107504" y="1268760"/>
            <a:ext cx="8784976" cy="40358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3200" b="1" dirty="0">
                <a:solidFill>
                  <a:srgbClr val="FF0000"/>
                </a:solidFill>
                <a:latin typeface="Times New Roman" panose="02020603050405020304" pitchFamily="18" charset="0"/>
                <a:cs typeface="Times New Roman" panose="02020603050405020304" pitchFamily="18" charset="0"/>
              </a:rPr>
              <a:t>Có ý kiến cho rằng “Bài thơ chỉ hợp với thế hệ ông bà mình thôi, bây giờ ở thế kỉ </a:t>
            </a:r>
            <a:r>
              <a:rPr lang="en-US" sz="3200" b="1" dirty="0" smtClean="0">
                <a:solidFill>
                  <a:srgbClr val="FF0000"/>
                </a:solidFill>
                <a:latin typeface="Times New Roman" panose="02020603050405020304" pitchFamily="18" charset="0"/>
                <a:cs typeface="Times New Roman" panose="02020603050405020304" pitchFamily="18" charset="0"/>
              </a:rPr>
              <a:t>XXI </a:t>
            </a:r>
            <a:r>
              <a:rPr lang="en-US" sz="3200" b="1" dirty="0">
                <a:solidFill>
                  <a:srgbClr val="FF0000"/>
                </a:solidFill>
                <a:latin typeface="Times New Roman" panose="02020603050405020304" pitchFamily="18" charset="0"/>
                <a:cs typeface="Times New Roman" panose="02020603050405020304" pitchFamily="18" charset="0"/>
              </a:rPr>
              <a:t>rồi, gần như cuộc sống nhiều người đã no đủ, chiến tranh cũng không còn thì bài thơ chả có mấy ý nghĩa nữa.” Em hãy nêu ý kiến của mình.</a:t>
            </a:r>
          </a:p>
        </p:txBody>
      </p:sp>
    </p:spTree>
    <p:extLst>
      <p:ext uri="{BB962C8B-B14F-4D97-AF65-F5344CB8AC3E}">
        <p14:creationId xmlns:p14="http://schemas.microsoft.com/office/powerpoint/2010/main" val="3624306216"/>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8" name="Group 4"/>
          <p:cNvGraphicFramePr>
            <a:graphicFrameLocks noGrp="1"/>
          </p:cNvGraphicFramePr>
          <p:nvPr>
            <p:extLst>
              <p:ext uri="{D42A27DB-BD31-4B8C-83A1-F6EECF244321}">
                <p14:modId xmlns:p14="http://schemas.microsoft.com/office/powerpoint/2010/main" val="3062947460"/>
              </p:ext>
            </p:extLst>
          </p:nvPr>
        </p:nvGraphicFramePr>
        <p:xfrm>
          <a:off x="537730" y="908720"/>
          <a:ext cx="4872471" cy="5590541"/>
        </p:xfrm>
        <a:graphic>
          <a:graphicData uri="http://schemas.openxmlformats.org/drawingml/2006/table">
            <a:tbl>
              <a:tblPr/>
              <a:tblGrid>
                <a:gridCol w="2221057">
                  <a:extLst>
                    <a:ext uri="{9D8B030D-6E8A-4147-A177-3AD203B41FA5}">
                      <a16:colId xmlns:a16="http://schemas.microsoft.com/office/drawing/2014/main" xmlns="" val="20000"/>
                    </a:ext>
                  </a:extLst>
                </a:gridCol>
                <a:gridCol w="2651414">
                  <a:extLst>
                    <a:ext uri="{9D8B030D-6E8A-4147-A177-3AD203B41FA5}">
                      <a16:colId xmlns:a16="http://schemas.microsoft.com/office/drawing/2014/main" xmlns="" val="20001"/>
                    </a:ext>
                  </a:extLst>
                </a:gridCol>
              </a:tblGrid>
              <a:tr h="9525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Times New Roman" pitchFamily="18" charset="0"/>
                          <a:cs typeface="Times New Roman" pitchFamily="18" charset="0"/>
                        </a:rPr>
                        <a:t>HÌNH THỨC NGHỆ THUẬT TIÊU BIỂU</a:t>
                      </a:r>
                    </a:p>
                  </a:txBody>
                  <a:tcPr marL="68580" marR="6858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0"/>
                  </a:ext>
                </a:extLst>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Times New Roman" pitchFamily="18" charset="0"/>
                          <a:cs typeface="Times New Roman" pitchFamily="18" charset="0"/>
                        </a:rPr>
                        <a:t>HÌNH ẢNH XUYÊN SUỐT</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85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Times New Roman" pitchFamily="18" charset="0"/>
                          <a:cs typeface="Times New Roman" pitchFamily="18" charset="0"/>
                        </a:rPr>
                        <a:t>THỂ THƠ</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88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Times New Roman" pitchFamily="18" charset="0"/>
                          <a:cs typeface="Times New Roman" pitchFamily="18" charset="0"/>
                        </a:rPr>
                        <a:t>BIỆN PHÁP TU TỪ</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90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Times New Roman" pitchFamily="18" charset="0"/>
                          <a:cs typeface="Times New Roman" pitchFamily="18" charset="0"/>
                        </a:rPr>
                        <a:t>GIỌNG ĐIỆU</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CC"/>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Times New Roman" pitchFamily="18" charset="0"/>
                          <a:cs typeface="Times New Roman" pitchFamily="18" charset="0"/>
                        </a:rPr>
                        <a:t>KẾT CẤU</a:t>
                      </a: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CC"/>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70010" name="Text Box 26"/>
          <p:cNvSpPr txBox="1">
            <a:spLocks noChangeArrowheads="1"/>
          </p:cNvSpPr>
          <p:nvPr/>
        </p:nvSpPr>
        <p:spPr bwMode="auto">
          <a:xfrm>
            <a:off x="6000750" y="2636912"/>
            <a:ext cx="2232891" cy="523220"/>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FF0000"/>
                </a:solidFill>
                <a:latin typeface="Times New Roman" pitchFamily="18" charset="0"/>
                <a:cs typeface="Times New Roman" pitchFamily="18" charset="0"/>
              </a:rPr>
              <a:t>Ánh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trăng</a:t>
            </a:r>
            <a:endParaRPr lang="en-US" sz="2800" b="1" dirty="0">
              <a:solidFill>
                <a:srgbClr val="FF0000"/>
              </a:solidFill>
              <a:latin typeface="Times New Roman" pitchFamily="18" charset="0"/>
              <a:cs typeface="Times New Roman" pitchFamily="18" charset="0"/>
            </a:endParaRPr>
          </a:p>
        </p:txBody>
      </p:sp>
      <p:sp>
        <p:nvSpPr>
          <p:cNvPr id="170011" name="Text Box 27"/>
          <p:cNvSpPr txBox="1">
            <a:spLocks noChangeArrowheads="1"/>
          </p:cNvSpPr>
          <p:nvPr/>
        </p:nvSpPr>
        <p:spPr bwMode="auto">
          <a:xfrm>
            <a:off x="5843587" y="3212976"/>
            <a:ext cx="2581780" cy="954107"/>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FF0000"/>
                </a:solidFill>
                <a:latin typeface="Times New Roman" pitchFamily="18" charset="0"/>
                <a:cs typeface="Times New Roman" pitchFamily="18" charset="0"/>
              </a:rPr>
              <a:t>Chặt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theo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xúc</a:t>
            </a:r>
            <a:r>
              <a:rPr lang="en-US" sz="2800" b="1" dirty="0">
                <a:solidFill>
                  <a:srgbClr val="FF0000"/>
                </a:solidFill>
                <a:latin typeface="Times New Roman" pitchFamily="18" charset="0"/>
                <a:cs typeface="Times New Roman" pitchFamily="18" charset="0"/>
              </a:rPr>
              <a:t>.</a:t>
            </a:r>
          </a:p>
        </p:txBody>
      </p:sp>
      <p:sp>
        <p:nvSpPr>
          <p:cNvPr id="31772" name="Text Box 28"/>
          <p:cNvSpPr txBox="1">
            <a:spLocks noChangeArrowheads="1"/>
          </p:cNvSpPr>
          <p:nvPr/>
        </p:nvSpPr>
        <p:spPr bwMode="auto">
          <a:xfrm>
            <a:off x="5364088" y="1465620"/>
            <a:ext cx="3528392" cy="523220"/>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FF0000"/>
                </a:solidFill>
                <a:latin typeface="Times New Roman" pitchFamily="18" charset="0"/>
                <a:cs typeface="Times New Roman" pitchFamily="18" charset="0"/>
              </a:rPr>
              <a:t>Đằm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thắm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ngọt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ngào</a:t>
            </a:r>
            <a:endParaRPr lang="en-US" sz="2800" b="1" dirty="0">
              <a:solidFill>
                <a:srgbClr val="FF0000"/>
              </a:solidFill>
              <a:latin typeface="Times New Roman" pitchFamily="18" charset="0"/>
              <a:cs typeface="Times New Roman" pitchFamily="18" charset="0"/>
            </a:endParaRPr>
          </a:p>
        </p:txBody>
      </p:sp>
      <p:sp>
        <p:nvSpPr>
          <p:cNvPr id="170013" name="Text Box 29"/>
          <p:cNvSpPr txBox="1">
            <a:spLocks noChangeArrowheads="1"/>
          </p:cNvSpPr>
          <p:nvPr/>
        </p:nvSpPr>
        <p:spPr bwMode="auto">
          <a:xfrm>
            <a:off x="5829300" y="4365104"/>
            <a:ext cx="2651558" cy="1384995"/>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FF0000"/>
                </a:solidFill>
                <a:latin typeface="Times New Roman" pitchFamily="18" charset="0"/>
                <a:cs typeface="Times New Roman" pitchFamily="18" charset="0"/>
              </a:rPr>
              <a:t>Điệp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ẩn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a:t>
            </a:r>
            <a:r>
              <a:rPr lang="en-US" sz="2800" b="1" dirty="0">
                <a:solidFill>
                  <a:srgbClr val="FF0000"/>
                </a:solidFill>
                <a:latin typeface="Times New Roman" pitchFamily="18" charset="0"/>
                <a:cs typeface="Times New Roman" pitchFamily="18" charset="0"/>
              </a:rPr>
              <a:t>, so </a:t>
            </a:r>
            <a:r>
              <a:rPr lang="en-US" sz="2800" b="1" dirty="0" err="1">
                <a:solidFill>
                  <a:srgbClr val="FF0000"/>
                </a:solidFill>
                <a:latin typeface="Times New Roman" pitchFamily="18" charset="0"/>
                <a:cs typeface="Times New Roman" pitchFamily="18" charset="0"/>
              </a:rPr>
              <a:t>sánh</a:t>
            </a:r>
            <a:endParaRPr lang="en-US" sz="2800" b="1" dirty="0">
              <a:solidFill>
                <a:srgbClr val="FF0000"/>
              </a:solidFill>
              <a:latin typeface="Times New Roman" pitchFamily="18" charset="0"/>
              <a:cs typeface="Times New Roman" pitchFamily="18" charset="0"/>
            </a:endParaRPr>
          </a:p>
        </p:txBody>
      </p:sp>
      <p:sp>
        <p:nvSpPr>
          <p:cNvPr id="31774" name="Text Box 30"/>
          <p:cNvSpPr txBox="1">
            <a:spLocks noChangeArrowheads="1"/>
          </p:cNvSpPr>
          <p:nvPr/>
        </p:nvSpPr>
        <p:spPr bwMode="auto">
          <a:xfrm>
            <a:off x="5715000" y="6074132"/>
            <a:ext cx="3033464"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Times New Roman" pitchFamily="18" charset="0"/>
                <a:cs typeface="Times New Roman" pitchFamily="18" charset="0"/>
              </a:rPr>
              <a:t>Theo </a:t>
            </a:r>
            <a:r>
              <a:rPr lang="en-US" sz="2800" b="1" dirty="0" err="1">
                <a:solidFill>
                  <a:srgbClr val="FF0000"/>
                </a:solidFill>
                <a:latin typeface="Times New Roman" pitchFamily="18" charset="0"/>
                <a:cs typeface="Times New Roman" pitchFamily="18" charset="0"/>
              </a:rPr>
              <a:t>từng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ru</a:t>
            </a:r>
            <a:endParaRPr lang="en-US" sz="2800" b="1" dirty="0">
              <a:solidFill>
                <a:srgbClr val="FF0000"/>
              </a:solidFill>
              <a:latin typeface="Times New Roman" pitchFamily="18" charset="0"/>
              <a:cs typeface="Times New Roman" pitchFamily="18" charset="0"/>
            </a:endParaRPr>
          </a:p>
        </p:txBody>
      </p:sp>
      <p:sp>
        <p:nvSpPr>
          <p:cNvPr id="170015" name="Text Box 31"/>
          <p:cNvSpPr txBox="1">
            <a:spLocks noChangeArrowheads="1"/>
          </p:cNvSpPr>
          <p:nvPr/>
        </p:nvSpPr>
        <p:spPr bwMode="auto">
          <a:xfrm>
            <a:off x="5715000" y="980728"/>
            <a:ext cx="3033464" cy="523220"/>
          </a:xfrm>
          <a:prstGeom prst="rect">
            <a:avLst/>
          </a:prstGeom>
          <a:noFill/>
          <a:ln w="9525">
            <a:noFill/>
            <a:miter lim="800000"/>
            <a:headEnd/>
            <a:tailEnd/>
          </a:ln>
        </p:spPr>
        <p:txBody>
          <a:bodyPr wrap="square">
            <a:spAutoFit/>
          </a:bodyPr>
          <a:lstStyle/>
          <a:p>
            <a:pPr>
              <a:spcBef>
                <a:spcPct val="50000"/>
              </a:spcBef>
            </a:pPr>
            <a:r>
              <a:rPr lang="en-US" sz="2800" b="1" dirty="0" err="1">
                <a:solidFill>
                  <a:srgbClr val="FF0000"/>
                </a:solidFill>
                <a:latin typeface="Times New Roman" pitchFamily="18" charset="0"/>
                <a:cs typeface="Times New Roman" pitchFamily="18" charset="0"/>
              </a:rPr>
              <a:t>Tâm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lắng</a:t>
            </a:r>
            <a:endParaRPr lang="en-US" sz="2800" b="1" dirty="0">
              <a:solidFill>
                <a:srgbClr val="FF0000"/>
              </a:solidFill>
              <a:latin typeface="Times New Roman" pitchFamily="18" charset="0"/>
              <a:cs typeface="Times New Roman" pitchFamily="18" charset="0"/>
            </a:endParaRPr>
          </a:p>
        </p:txBody>
      </p:sp>
      <p:sp>
        <p:nvSpPr>
          <p:cNvPr id="170017" name="Text Box 33"/>
          <p:cNvSpPr txBox="1">
            <a:spLocks noChangeArrowheads="1"/>
          </p:cNvSpPr>
          <p:nvPr/>
        </p:nvSpPr>
        <p:spPr bwMode="auto">
          <a:xfrm>
            <a:off x="5886450" y="1988840"/>
            <a:ext cx="2163113" cy="523220"/>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FF0000"/>
                </a:solidFill>
                <a:latin typeface="Times New Roman" pitchFamily="18" charset="0"/>
                <a:cs typeface="Times New Roman" pitchFamily="18" charset="0"/>
              </a:rPr>
              <a:t>Năm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chữ</a:t>
            </a:r>
            <a:endParaRPr lang="en-US" sz="2800" b="1" dirty="0">
              <a:solidFill>
                <a:srgbClr val="FF0000"/>
              </a:solidFill>
              <a:latin typeface="Times New Roman" pitchFamily="18" charset="0"/>
              <a:cs typeface="Times New Roman" pitchFamily="18" charset="0"/>
            </a:endParaRPr>
          </a:p>
        </p:txBody>
      </p:sp>
      <p:sp>
        <p:nvSpPr>
          <p:cNvPr id="13" name="Text Box 10"/>
          <p:cNvSpPr txBox="1">
            <a:spLocks noChangeArrowheads="1"/>
          </p:cNvSpPr>
          <p:nvPr/>
        </p:nvSpPr>
        <p:spPr bwMode="auto">
          <a:xfrm>
            <a:off x="2699792" y="-27384"/>
            <a:ext cx="4266767" cy="769441"/>
          </a:xfrm>
          <a:prstGeom prst="rect">
            <a:avLst/>
          </a:prstGeom>
          <a:noFill/>
          <a:ln w="9525">
            <a:noFill/>
            <a:miter lim="800000"/>
            <a:headEnd/>
            <a:tailEnd/>
          </a:ln>
        </p:spPr>
        <p:txBody>
          <a:bodyPr wrap="square">
            <a:spAutoFit/>
          </a:bodyPr>
          <a:lstStyle/>
          <a:p>
            <a:pPr>
              <a:spcBef>
                <a:spcPct val="50000"/>
              </a:spcBef>
            </a:pPr>
            <a:r>
              <a:rPr lang="en-US" sz="4400" dirty="0">
                <a:solidFill>
                  <a:srgbClr val="FF0066"/>
                </a:solidFill>
                <a:latin typeface=".VnAristote" pitchFamily="34" charset="0"/>
              </a:rPr>
              <a:t>Ai </a:t>
            </a:r>
            <a:r>
              <a:rPr lang="en-US" sz="4400" dirty="0" err="1">
                <a:solidFill>
                  <a:srgbClr val="FF0066"/>
                </a:solidFill>
                <a:latin typeface=".VnAristote" pitchFamily="34" charset="0"/>
              </a:rPr>
              <a:t>nhanh</a:t>
            </a:r>
            <a:r>
              <a:rPr lang="en-US" sz="4400" dirty="0">
                <a:solidFill>
                  <a:srgbClr val="FF0066"/>
                </a:solidFill>
                <a:latin typeface=".VnAristote" pitchFamily="34" charset="0"/>
              </a:rPr>
              <a:t> </a:t>
            </a:r>
            <a:r>
              <a:rPr lang="en-US" sz="4400" dirty="0" err="1">
                <a:solidFill>
                  <a:srgbClr val="FF0066"/>
                </a:solidFill>
                <a:latin typeface=".VnAristote" pitchFamily="34" charset="0"/>
              </a:rPr>
              <a:t>h¬n</a:t>
            </a:r>
            <a:endParaRPr lang="en-US" sz="4400" dirty="0">
              <a:solidFill>
                <a:srgbClr val="FF0066"/>
              </a:solidFill>
              <a:latin typeface=".VnAristote" pitchFamily="34" charset="0"/>
            </a:endParaRPr>
          </a:p>
        </p:txBody>
      </p:sp>
    </p:spTree>
    <p:extLst>
      <p:ext uri="{BB962C8B-B14F-4D97-AF65-F5344CB8AC3E}">
        <p14:creationId xmlns:p14="http://schemas.microsoft.com/office/powerpoint/2010/main" val="148227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withEffect">
                                  <p:stCondLst>
                                    <p:cond delay="0"/>
                                  </p:stCondLst>
                                  <p:childTnLst>
                                    <p:set>
                                      <p:cBhvr>
                                        <p:cTn id="6" dur="1" fill="hold">
                                          <p:stCondLst>
                                            <p:cond delay="0"/>
                                          </p:stCondLst>
                                        </p:cTn>
                                        <p:tgtEl>
                                          <p:spTgt spid="170015"/>
                                        </p:tgtEl>
                                        <p:attrNameLst>
                                          <p:attrName>style.visibility</p:attrName>
                                        </p:attrNameLst>
                                      </p:cBhvr>
                                      <p:to>
                                        <p:strVal val="visible"/>
                                      </p:to>
                                    </p:set>
                                    <p:animEffect transition="in" filter="checkerboard(across)">
                                      <p:cBhvr>
                                        <p:cTn id="7" dur="500"/>
                                        <p:tgtEl>
                                          <p:spTgt spid="1700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72"/>
                                        </p:tgtEl>
                                        <p:attrNameLst>
                                          <p:attrName>style.visibility</p:attrName>
                                        </p:attrNameLst>
                                      </p:cBhvr>
                                      <p:to>
                                        <p:strVal val="visible"/>
                                      </p:to>
                                    </p:set>
                                    <p:animEffect transition="in" filter="checkerboard(across)">
                                      <p:cBhvr>
                                        <p:cTn id="10" dur="500"/>
                                        <p:tgtEl>
                                          <p:spTgt spid="31772"/>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170017"/>
                                        </p:tgtEl>
                                        <p:attrNameLst>
                                          <p:attrName>style.visibility</p:attrName>
                                        </p:attrNameLst>
                                      </p:cBhvr>
                                      <p:to>
                                        <p:strVal val="visible"/>
                                      </p:to>
                                    </p:set>
                                    <p:animEffect transition="in" filter="checkerboard(across)">
                                      <p:cBhvr>
                                        <p:cTn id="13" dur="500"/>
                                        <p:tgtEl>
                                          <p:spTgt spid="170017"/>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170010"/>
                                        </p:tgtEl>
                                        <p:attrNameLst>
                                          <p:attrName>style.visibility</p:attrName>
                                        </p:attrNameLst>
                                      </p:cBhvr>
                                      <p:to>
                                        <p:strVal val="visible"/>
                                      </p:to>
                                    </p:set>
                                    <p:animEffect transition="in" filter="checkerboard(across)">
                                      <p:cBhvr>
                                        <p:cTn id="16" dur="500"/>
                                        <p:tgtEl>
                                          <p:spTgt spid="170010"/>
                                        </p:tgtEl>
                                      </p:cBhvr>
                                    </p:animEffect>
                                  </p:childTnLst>
                                </p:cTn>
                              </p:par>
                              <p:par>
                                <p:cTn id="17" presetID="5" presetClass="entr" presetSubtype="10" fill="hold" grpId="1" nodeType="withEffect">
                                  <p:stCondLst>
                                    <p:cond delay="0"/>
                                  </p:stCondLst>
                                  <p:childTnLst>
                                    <p:set>
                                      <p:cBhvr>
                                        <p:cTn id="18" dur="1" fill="hold">
                                          <p:stCondLst>
                                            <p:cond delay="0"/>
                                          </p:stCondLst>
                                        </p:cTn>
                                        <p:tgtEl>
                                          <p:spTgt spid="170011"/>
                                        </p:tgtEl>
                                        <p:attrNameLst>
                                          <p:attrName>style.visibility</p:attrName>
                                        </p:attrNameLst>
                                      </p:cBhvr>
                                      <p:to>
                                        <p:strVal val="visible"/>
                                      </p:to>
                                    </p:set>
                                    <p:animEffect transition="in" filter="checkerboard(across)">
                                      <p:cBhvr>
                                        <p:cTn id="19" dur="500"/>
                                        <p:tgtEl>
                                          <p:spTgt spid="170011"/>
                                        </p:tgtEl>
                                      </p:cBhvr>
                                    </p:animEffect>
                                  </p:childTnLst>
                                </p:cTn>
                              </p:par>
                              <p:par>
                                <p:cTn id="20" presetID="5" presetClass="entr" presetSubtype="10" fill="hold" grpId="1" nodeType="withEffect">
                                  <p:stCondLst>
                                    <p:cond delay="0"/>
                                  </p:stCondLst>
                                  <p:childTnLst>
                                    <p:set>
                                      <p:cBhvr>
                                        <p:cTn id="21" dur="1" fill="hold">
                                          <p:stCondLst>
                                            <p:cond delay="0"/>
                                          </p:stCondLst>
                                        </p:cTn>
                                        <p:tgtEl>
                                          <p:spTgt spid="170013"/>
                                        </p:tgtEl>
                                        <p:attrNameLst>
                                          <p:attrName>style.visibility</p:attrName>
                                        </p:attrNameLst>
                                      </p:cBhvr>
                                      <p:to>
                                        <p:strVal val="visible"/>
                                      </p:to>
                                    </p:set>
                                    <p:animEffect transition="in" filter="checkerboard(across)">
                                      <p:cBhvr>
                                        <p:cTn id="22" dur="500"/>
                                        <p:tgtEl>
                                          <p:spTgt spid="17001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1774"/>
                                        </p:tgtEl>
                                        <p:attrNameLst>
                                          <p:attrName>style.visibility</p:attrName>
                                        </p:attrNameLst>
                                      </p:cBhvr>
                                      <p:to>
                                        <p:strVal val="visible"/>
                                      </p:to>
                                    </p:set>
                                    <p:animEffect transition="in" filter="checkerboard(across)">
                                      <p:cBhvr>
                                        <p:cTn id="25" dur="500"/>
                                        <p:tgtEl>
                                          <p:spTgt spid="3177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69988"/>
                                        </p:tgtEl>
                                        <p:attrNameLst>
                                          <p:attrName>style.visibility</p:attrName>
                                        </p:attrNameLst>
                                      </p:cBhvr>
                                      <p:to>
                                        <p:strVal val="visible"/>
                                      </p:to>
                                    </p:set>
                                    <p:animEffect transition="in" filter="checkerboard(across)">
                                      <p:cBhvr>
                                        <p:cTn id="30" dur="500"/>
                                        <p:tgtEl>
                                          <p:spTgt spid="169988"/>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3437 -2.22222E-6 C 0.0332 -0.1 0.04257 -0.26018 -0.00521 -0.35555 C -0.00782 -0.36921 -0.0142 -0.38055 -0.01771 -0.39444 C -0.02331 -0.4169 -0.0306 -0.43773 -0.03855 -0.45833 C -0.04362 -0.47083 -0.04792 -0.4831 -0.0573 -0.4919 C -0.06524 -0.50717 -0.05691 -0.49375 -0.07396 -0.50833 C -0.07774 -0.5118 -0.08073 -0.51574 -0.08438 -0.51898 C -0.08698 -0.52176 -0.08998 -0.52245 -0.09271 -0.52523 C -0.10899 -0.5375 -0.12279 -0.55231 -0.14063 -0.56088 C -0.18816 -0.58356 -0.2392 -0.58611 -0.28855 -0.5993 C -0.30691 -0.59838 -0.34753 -0.60972 -0.36563 -0.58333 C -0.37826 -0.56435 -0.38282 -0.5419 -0.38855 -0.51898 C -0.39024 -0.51203 -0.39271 -0.49699 -0.39271 -0.49676 C -0.39805 -0.39375 -0.39883 -0.41736 -0.3948 -0.29375 C -0.39441 -0.28588 -0.39167 -0.28588 -0.38646 -0.28055 C -0.38503 -0.27824 -0.38399 -0.2743 -0.3823 -0.27222 C -0.3806 -0.2706 -0.37761 -0.26898 -0.37605 -0.2669 C -0.37409 -0.26342 -0.37357 -0.25903 -0.37188 -0.25578 C -0.36615 -0.24421 -0.36446 -0.24861 -0.3573 -0.23889 C -0.3556 -0.2368 -0.35482 -0.23241 -0.35313 -0.23032 C -0.34896 -0.225 -0.3431 -0.22176 -0.33855 -0.21713 C -0.3323 -0.20972 -0.32722 -0.20555 -0.3198 -0.2 C -0.31784 -0.19815 -0.31355 -0.19791 -0.31355 -0.19676 " pathEditMode="relative" rAng="0" ptsTypes="AAAAAAAAAAAAAAAAAAAAAAA">
                                      <p:cBhvr>
                                        <p:cTn id="34" dur="2000" fill="hold"/>
                                        <p:tgtEl>
                                          <p:spTgt spid="170010"/>
                                        </p:tgtEl>
                                        <p:attrNameLst>
                                          <p:attrName>ppt_x</p:attrName>
                                          <p:attrName>ppt_y</p:attrName>
                                        </p:attrNameLst>
                                      </p:cBhvr>
                                      <p:rCtr x="-21589" y="-30069"/>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8112 0.33936 C 0.07851 0.36019 0.0763 0.37825 0.0707 0.39769 C 0.06862 0.40487 0.06914 0.41042 0.06654 0.41713 C 0.0625 0.42801 0.05651 0.4345 0.04987 0.44213 C 0.03802 0.45556 0.025 0.47084 0.01029 0.47825 C 0.00703 0.47987 0.00338 0.47987 -0.00013 0.48102 C -0.02149 0.48889 -0.01979 0.48936 -0.04596 0.49213 C -0.0987 0.50973 -0.16927 0.49954 -0.22513 0.48102 C -0.24557 0.47408 -0.26471 0.46158 -0.28555 0.45602 C -0.29792 0.44514 -0.31276 0.43866 -0.32721 0.4338 C -0.34128 0.42269 -0.35899 0.4132 -0.37513 0.4088 C -0.37721 0.4051 -0.37865 0.40047 -0.38138 0.39769 C -0.38359 0.39537 -0.38711 0.39653 -0.38971 0.39491 C -0.39701 0.39005 -0.40365 0.3838 -0.41055 0.37825 C -0.42617 0.36575 -0.4388 0.34746 -0.4543 0.3338 C -0.4599 0.31899 -0.46849 0.30926 -0.47721 0.29769 C -0.48086 0.29283 -0.48451 0.28403 -0.48763 0.27825 C -0.49323 0.26806 -0.50013 0.25903 -0.5043 0.24769 C -0.51458 0.22037 -0.52005 0.19144 -0.52513 0.16158 C -0.52448 0.12176 -0.52422 0.08195 -0.52305 0.04213 C -0.52266 0.03264 -0.51771 0.01274 -0.51263 0.00602 C -0.50443 -0.00486 -0.49596 -0.00717 -0.48555 -0.01064 C -0.44115 -0.00972 -0.39662 -0.00949 -0.35221 -0.00787 C -0.33698 -0.00717 -0.32201 -0.00231 -0.30638 -0.00231 " pathEditMode="relative" rAng="0" ptsTypes="AAAAAAAAAAAAAAAAAAAAAAAA">
                                      <p:cBhvr>
                                        <p:cTn id="38" dur="2000" fill="hold"/>
                                        <p:tgtEl>
                                          <p:spTgt spid="170017"/>
                                        </p:tgtEl>
                                        <p:attrNameLst>
                                          <p:attrName>ppt_x</p:attrName>
                                          <p:attrName>ppt_y</p:attrName>
                                        </p:attrNameLst>
                                      </p:cBhvr>
                                      <p:rCtr x="-30312" y="-9421"/>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2331 0.00556 C -0.03112 -0.01018 -0.03073 -0.02546 -0.03372 -0.04444 C -0.03489 -0.05185 -0.03685 -0.05926 -0.03789 -0.06666 C -0.04101 -0.08981 -0.04349 -0.11296 -0.04622 -0.13611 C -0.04765 -0.14722 -0.05039 -0.16944 -0.05039 -0.16921 C -0.05911 -0.35231 -0.04323 -0.28981 -0.06497 -0.36666 C -0.07331 -0.45625 -0.09088 -0.54328 -0.09831 -0.63333 C -0.10208 -0.67893 -0.10664 -0.71991 -0.11497 -0.76389 C -0.11719 -0.77546 -0.12057 -0.79352 -0.12747 -0.80278 C -0.13854 -0.81759 -0.15911 -0.82037 -0.17331 -0.825 C -0.18997 -0.82407 -0.20716 -0.82778 -0.22331 -0.82176 C -0.22995 -0.81991 -0.23307 -0.80903 -0.23789 -0.80278 C -0.24101 -0.79861 -0.24518 -0.79583 -0.24831 -0.79143 C -0.25833 -0.77824 -0.2651 -0.76088 -0.27539 -0.74722 C -0.28255 -0.72361 -0.29193 -0.70046 -0.30039 -0.67778 C -0.30807 -0.65741 -0.30143 -0.68449 -0.30872 -0.65555 C -0.31081 -0.64745 -0.31068 -0.63866 -0.31289 -0.63055 C -0.31588 -0.62037 -0.31979 -0.61435 -0.32122 -0.60278 C -0.32344 -0.58426 -0.32526 -0.56574 -0.32747 -0.54722 C -0.32578 -0.47176 -0.32552 -0.39791 -0.32956 -0.32222 C -0.33021 -0.28333 -0.32995 -0.24444 -0.33164 -0.20555 C -0.33229 -0.19028 -0.33789 -0.18217 -0.33789 -0.16666 " pathEditMode="relative" rAng="0" ptsTypes="AAAAAAAAAAAAAAAAAAAAAA">
                                      <p:cBhvr>
                                        <p:cTn id="42" dur="2000" fill="hold"/>
                                        <p:tgtEl>
                                          <p:spTgt spid="170013"/>
                                        </p:tgtEl>
                                        <p:attrNameLst>
                                          <p:attrName>ppt_x</p:attrName>
                                          <p:attrName>ppt_y</p:attrName>
                                        </p:attrNameLst>
                                      </p:cBhvr>
                                      <p:rCtr x="-15729" y="-41551"/>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3451 0.01783 C 0.02878 0.00834 0.02031 0.00417 0.01458 -0.00509 C 0.00846 -0.01504 0.01328 -0.01921 0.00273 -0.02314 C -0.0013 -0.03703 -0.01224 -0.04375 -0.02122 -0.05277 C -0.03164 -0.06296 -0.0401 -0.07199 -0.05286 -0.07801 C -0.0681 -0.09444 -0.08776 -0.09722 -0.10651 -0.10486 C -0.12695 -0.10416 -0.14766 -0.10393 -0.1681 -0.10254 C -0.18568 -0.10139 -0.19609 -0.07685 -0.20977 -0.06875 C -0.21172 -0.06574 -0.21289 -0.06227 -0.21549 -0.05972 C -0.23099 -0.04514 -0.21289 -0.0699 -0.22578 -0.05277 C -0.23177 -0.04398 -0.23893 -0.03889 -0.24531 -0.03009 C -0.25234 -0.0206 -0.25924 -0.01134 -0.26745 -0.00254 C -0.27279 0.01574 -0.26445 -0.00625 -0.27526 0.00625 C -0.27852 0.01042 -0.27799 0.01783 -0.28112 0.02223 C -0.28385 0.02662 -0.2888 0.02917 -0.29102 0.0338 C -0.2957 0.04468 -0.29922 0.05718 -0.30703 0.06551 C -0.3125 0.08542 -0.30977 0.07454 -0.31484 0.09746 C -0.31549 0.10047 -0.31758 0.10209 -0.31875 0.10463 C -0.31966 0.10648 -0.32227 0.11574 -0.32279 0.11783 C -0.32682 0.18241 -0.34049 0.25 -0.32279 0.31343 C -0.32083 0.33056 -0.32552 0.3294 -0.31875 0.3294 " pathEditMode="relative" rAng="0" ptsTypes="AAAAAAAAAAAAAAAAAAAAA">
                                      <p:cBhvr>
                                        <p:cTn id="46" dur="2000" fill="hold"/>
                                        <p:tgtEl>
                                          <p:spTgt spid="170015"/>
                                        </p:tgtEl>
                                        <p:attrNameLst>
                                          <p:attrName>ppt_x</p:attrName>
                                          <p:attrName>ppt_y</p:attrName>
                                        </p:attrNameLst>
                                      </p:cBhvr>
                                      <p:rCtr x="-18307" y="9444"/>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0.02799 0.01574 C 0.03203 0.00347 0.03737 -0.00787 0.04049 -0.02037 C 0.03906 -0.05 0.03984 -0.07986 0.03633 -0.10926 C 0.03151 -0.15023 0.01927 -0.18194 0.00299 -0.21481 C -0.00638 -0.2338 -0.00794 -0.25 -0.02617 -0.26204 C -0.03255 -0.2662 -0.03828 -0.27245 -0.04492 -0.27592 C -0.05677 -0.28194 -0.07031 -0.28449 -0.08242 -0.28981 C -0.09401 -0.28819 -0.10104 -0.28773 -0.11159 -0.28426 C -0.11901 -0.28171 -0.12513 -0.27592 -0.13242 -0.27315 C -0.14297 -0.26921 -0.15755 -0.26782 -0.16784 -0.26204 C -0.18138 -0.2544 -0.19297 -0.24467 -0.20742 -0.23981 C -0.22044 -0.22685 -0.2375 -0.21898 -0.25326 -0.21481 C -0.26784 -0.20509 -0.28099 -0.19259 -0.29492 -0.18148 C -0.30482 -0.17361 -0.31211 -0.17245 -0.31992 -0.16204 C -0.32578 -0.15417 -0.33099 -0.14282 -0.33659 -0.13426 C -0.34479 -0.12153 -0.35026 -0.10602 -0.35326 -0.08981 C -0.35469 -0.08241 -0.35742 -0.06759 -0.35742 -0.06736 C -0.35599 -0.0463 -0.35547 -0.02477 -0.35326 -0.0037 C -0.35235 0.00509 -0.33659 0.03426 -0.33242 0.04352 C -0.32813 0.07778 -0.32735 0.10741 -0.32617 0.14352 C -0.32917 0.19051 -0.31992 0.17083 -0.33659 0.17963 C -0.3375 0.18009 -0.33802 0.18148 -0.33867 0.18241 " pathEditMode="relative" rAng="0" ptsTypes="AAAAAAAAAAAAAAAAAAAAAA">
                                      <p:cBhvr>
                                        <p:cTn id="50" dur="2000" fill="hold"/>
                                        <p:tgtEl>
                                          <p:spTgt spid="170011"/>
                                        </p:tgtEl>
                                        <p:attrNameLst>
                                          <p:attrName>ppt_x</p:attrName>
                                          <p:attrName>ppt_y</p:attrName>
                                        </p:attrNameLst>
                                      </p:cBhvr>
                                      <p:rCtr x="-18646" y="-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0" grpId="0"/>
      <p:bldP spid="170010" grpId="1"/>
      <p:bldP spid="170011" grpId="0"/>
      <p:bldP spid="170011" grpId="1"/>
      <p:bldP spid="31772" grpId="0"/>
      <p:bldP spid="170013" grpId="0"/>
      <p:bldP spid="170013" grpId="1"/>
      <p:bldP spid="31774" grpId="0"/>
      <p:bldP spid="170015" grpId="0"/>
      <p:bldP spid="170015" grpId="1"/>
      <p:bldP spid="170017" grpId="0"/>
      <p:bldP spid="1700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2">
            <a:extLst>
              <a:ext uri="{FF2B5EF4-FFF2-40B4-BE49-F238E27FC236}">
                <a16:creationId xmlns:a16="http://schemas.microsoft.com/office/drawing/2014/main" xmlns="" id="{948828C3-6F07-45A0-8B69-40B682B1B31C}"/>
              </a:ext>
            </a:extLst>
          </p:cNvPr>
          <p:cNvSpPr>
            <a:spLocks noChangeArrowheads="1"/>
          </p:cNvSpPr>
          <p:nvPr/>
        </p:nvSpPr>
        <p:spPr bwMode="auto">
          <a:xfrm>
            <a:off x="683568" y="230909"/>
            <a:ext cx="84604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dirty="0" err="1">
                <a:solidFill>
                  <a:srgbClr val="FF0000"/>
                </a:solidFill>
              </a:rPr>
              <a:t>Phát</a:t>
            </a:r>
            <a:r>
              <a:rPr lang="en-US" altLang="en-US" b="1" dirty="0">
                <a:solidFill>
                  <a:srgbClr val="FF0000"/>
                </a:solidFill>
              </a:rPr>
              <a:t> </a:t>
            </a:r>
            <a:r>
              <a:rPr lang="en-US" altLang="en-US" b="1" dirty="0" err="1">
                <a:solidFill>
                  <a:srgbClr val="FF0000"/>
                </a:solidFill>
              </a:rPr>
              <a:t>huy</a:t>
            </a:r>
            <a:r>
              <a:rPr lang="en-US" altLang="en-US" b="1" dirty="0">
                <a:solidFill>
                  <a:srgbClr val="FF0000"/>
                </a:solidFill>
              </a:rPr>
              <a:t> </a:t>
            </a:r>
            <a:r>
              <a:rPr lang="en-US" altLang="en-US" b="1" dirty="0" err="1">
                <a:solidFill>
                  <a:srgbClr val="FF0000"/>
                </a:solidFill>
              </a:rPr>
              <a:t>truyền</a:t>
            </a:r>
            <a:r>
              <a:rPr lang="en-US" altLang="en-US" b="1" dirty="0">
                <a:solidFill>
                  <a:srgbClr val="FF0000"/>
                </a:solidFill>
              </a:rPr>
              <a:t> </a:t>
            </a:r>
            <a:r>
              <a:rPr lang="en-US" altLang="en-US" b="1" dirty="0" err="1">
                <a:solidFill>
                  <a:srgbClr val="FF0000"/>
                </a:solidFill>
              </a:rPr>
              <a:t>thống</a:t>
            </a:r>
            <a:r>
              <a:rPr lang="en-US" altLang="en-US" b="1" dirty="0">
                <a:solidFill>
                  <a:srgbClr val="FF0000"/>
                </a:solidFill>
              </a:rPr>
              <a:t> </a:t>
            </a:r>
            <a:r>
              <a:rPr lang="en-US" altLang="en-US" b="1" dirty="0" err="1">
                <a:solidFill>
                  <a:srgbClr val="FF0000"/>
                </a:solidFill>
              </a:rPr>
              <a:t>uống</a:t>
            </a:r>
            <a:r>
              <a:rPr lang="en-US" altLang="en-US" b="1" dirty="0">
                <a:solidFill>
                  <a:srgbClr val="FF0000"/>
                </a:solidFill>
              </a:rPr>
              <a:t> </a:t>
            </a:r>
            <a:r>
              <a:rPr lang="en-US" altLang="en-US" b="1" dirty="0" err="1">
                <a:solidFill>
                  <a:srgbClr val="FF0000"/>
                </a:solidFill>
              </a:rPr>
              <a:t>nước</a:t>
            </a:r>
            <a:r>
              <a:rPr lang="en-US" altLang="en-US" b="1" dirty="0">
                <a:solidFill>
                  <a:srgbClr val="FF0000"/>
                </a:solidFill>
              </a:rPr>
              <a:t> </a:t>
            </a:r>
            <a:r>
              <a:rPr lang="en-US" altLang="en-US" b="1" dirty="0" err="1">
                <a:solidFill>
                  <a:srgbClr val="FF0000"/>
                </a:solidFill>
              </a:rPr>
              <a:t>nhớ</a:t>
            </a:r>
            <a:r>
              <a:rPr lang="en-US" altLang="en-US" b="1" dirty="0">
                <a:solidFill>
                  <a:srgbClr val="FF0000"/>
                </a:solidFill>
              </a:rPr>
              <a:t> </a:t>
            </a:r>
            <a:r>
              <a:rPr lang="en-US" altLang="en-US" b="1" dirty="0" err="1">
                <a:solidFill>
                  <a:srgbClr val="FF0000"/>
                </a:solidFill>
              </a:rPr>
              <a:t>nguồn</a:t>
            </a:r>
            <a:endParaRPr lang="en-US" altLang="en-US" b="1" dirty="0">
              <a:solidFill>
                <a:srgbClr val="FF0000"/>
              </a:solidFill>
            </a:endParaRPr>
          </a:p>
        </p:txBody>
      </p:sp>
      <p:pic>
        <p:nvPicPr>
          <p:cNvPr id="43012" name="Picture 4" descr="images (3)">
            <a:extLst>
              <a:ext uri="{FF2B5EF4-FFF2-40B4-BE49-F238E27FC236}">
                <a16:creationId xmlns:a16="http://schemas.microsoft.com/office/drawing/2014/main" xmlns="" id="{80107C04-767D-4679-ABC4-9A39B9593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37" y="1076180"/>
            <a:ext cx="28575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tải xuống (5)">
            <a:extLst>
              <a:ext uri="{FF2B5EF4-FFF2-40B4-BE49-F238E27FC236}">
                <a16:creationId xmlns:a16="http://schemas.microsoft.com/office/drawing/2014/main" xmlns="" id="{D80E0FF2-9B37-4144-81C3-DF39E7185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941" y="1076179"/>
            <a:ext cx="2857202" cy="285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tải xuống (4)">
            <a:extLst>
              <a:ext uri="{FF2B5EF4-FFF2-40B4-BE49-F238E27FC236}">
                <a16:creationId xmlns:a16="http://schemas.microsoft.com/office/drawing/2014/main" xmlns="" id="{7FE041E8-34F4-44D2-881F-F4E15BE42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448" y="1076179"/>
            <a:ext cx="2608416" cy="285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tải xuống (2)">
            <a:extLst>
              <a:ext uri="{FF2B5EF4-FFF2-40B4-BE49-F238E27FC236}">
                <a16:creationId xmlns:a16="http://schemas.microsoft.com/office/drawing/2014/main" xmlns="" id="{01770610-BF42-43BA-A152-D4BC42BE1A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137" y="4151458"/>
            <a:ext cx="2857500" cy="252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ải xuống">
            <a:extLst>
              <a:ext uri="{FF2B5EF4-FFF2-40B4-BE49-F238E27FC236}">
                <a16:creationId xmlns:a16="http://schemas.microsoft.com/office/drawing/2014/main" xmlns="" id="{D8248A13-F1B0-44BE-A740-3C9504B9D8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7941" y="4190998"/>
            <a:ext cx="2857202" cy="248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images">
            <a:extLst>
              <a:ext uri="{FF2B5EF4-FFF2-40B4-BE49-F238E27FC236}">
                <a16:creationId xmlns:a16="http://schemas.microsoft.com/office/drawing/2014/main" xmlns="" id="{B6EB4339-76E5-41ED-97E6-3D53F3403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448" y="4172396"/>
            <a:ext cx="2608416" cy="250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472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par>
                                <p:cTn id="8" presetID="5" presetClass="entr" presetSubtype="10" fill="hold" nodeType="withEffect">
                                  <p:stCondLst>
                                    <p:cond delay="0"/>
                                  </p:stCondLst>
                                  <p:childTnLst>
                                    <p:set>
                                      <p:cBhvr>
                                        <p:cTn id="9" dur="1" fill="hold">
                                          <p:stCondLst>
                                            <p:cond delay="0"/>
                                          </p:stCondLst>
                                        </p:cTn>
                                        <p:tgtEl>
                                          <p:spTgt spid="43013"/>
                                        </p:tgtEl>
                                        <p:attrNameLst>
                                          <p:attrName>style.visibility</p:attrName>
                                        </p:attrNameLst>
                                      </p:cBhvr>
                                      <p:to>
                                        <p:strVal val="visible"/>
                                      </p:to>
                                    </p:set>
                                    <p:animEffect transition="in" filter="checkerboard(across)">
                                      <p:cBhvr>
                                        <p:cTn id="10" dur="500"/>
                                        <p:tgtEl>
                                          <p:spTgt spid="43013"/>
                                        </p:tgtEl>
                                      </p:cBhvr>
                                    </p:animEffect>
                                  </p:childTnLst>
                                </p:cTn>
                              </p:par>
                              <p:par>
                                <p:cTn id="11" presetID="5" presetClass="entr" presetSubtype="10" fill="hold" nodeType="withEffect">
                                  <p:stCondLst>
                                    <p:cond delay="0"/>
                                  </p:stCondLst>
                                  <p:childTnLst>
                                    <p:set>
                                      <p:cBhvr>
                                        <p:cTn id="12" dur="1" fill="hold">
                                          <p:stCondLst>
                                            <p:cond delay="0"/>
                                          </p:stCondLst>
                                        </p:cTn>
                                        <p:tgtEl>
                                          <p:spTgt spid="43014"/>
                                        </p:tgtEl>
                                        <p:attrNameLst>
                                          <p:attrName>style.visibility</p:attrName>
                                        </p:attrNameLst>
                                      </p:cBhvr>
                                      <p:to>
                                        <p:strVal val="visible"/>
                                      </p:to>
                                    </p:set>
                                    <p:animEffect transition="in" filter="checkerboard(across)">
                                      <p:cBhvr>
                                        <p:cTn id="13" dur="500"/>
                                        <p:tgtEl>
                                          <p:spTgt spid="43014"/>
                                        </p:tgtEl>
                                      </p:cBhvr>
                                    </p:animEffect>
                                  </p:childTnLst>
                                </p:cTn>
                              </p:par>
                            </p:childTnLst>
                          </p:cTn>
                        </p:par>
                        <p:par>
                          <p:cTn id="14" fill="hold">
                            <p:stCondLst>
                              <p:cond delay="500"/>
                            </p:stCondLst>
                            <p:childTnLst>
                              <p:par>
                                <p:cTn id="15" presetID="5"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par>
                                <p:cTn id="18" presetID="5"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par>
                                <p:cTn id="21" presetID="5"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8662E7F-92D6-4871-8AF2-EC98B5D59109}"/>
              </a:ext>
            </a:extLst>
          </p:cNvPr>
          <p:cNvSpPr/>
          <p:nvPr/>
        </p:nvSpPr>
        <p:spPr>
          <a:xfrm>
            <a:off x="302793" y="470277"/>
            <a:ext cx="8589687" cy="5262979"/>
          </a:xfrm>
          <a:prstGeom prst="rect">
            <a:avLst/>
          </a:prstGeom>
        </p:spPr>
        <p:txBody>
          <a:bodyPr wrap="square">
            <a:spAutoFit/>
          </a:bodyPr>
          <a:lstStyle/>
          <a:p>
            <a:r>
              <a:rPr lang="en-US" sz="2800" b="1" i="0" dirty="0">
                <a:solidFill>
                  <a:srgbClr val="FF0000"/>
                </a:solidFill>
                <a:effectLst/>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a:t>
            </a:r>
            <a:r>
              <a:rPr lang="en-US" sz="2800" b="1" i="0" dirty="0" err="1">
                <a:solidFill>
                  <a:srgbClr val="FF0000"/>
                </a:solidFill>
                <a:effectLst/>
                <a:latin typeface="Times New Roman" pitchFamily="18" charset="0"/>
                <a:cs typeface="Times New Roman" pitchFamily="18" charset="0"/>
              </a:rPr>
              <a:t>iới</a:t>
            </a:r>
            <a:r>
              <a:rPr lang="en-US" sz="2800" b="1" i="0" dirty="0">
                <a:solidFill>
                  <a:srgbClr val="FF0000"/>
                </a:solidFill>
                <a:effectLst/>
                <a:latin typeface="Times New Roman" pitchFamily="18" charset="0"/>
                <a:cs typeface="Times New Roman" pitchFamily="18" charset="0"/>
              </a:rPr>
              <a:t> </a:t>
            </a:r>
            <a:r>
              <a:rPr lang="en-US" sz="2800" b="1" i="0" dirty="0" err="1">
                <a:solidFill>
                  <a:srgbClr val="FF0000"/>
                </a:solidFill>
                <a:effectLst/>
                <a:latin typeface="Times New Roman" pitchFamily="18" charset="0"/>
                <a:cs typeface="Times New Roman" pitchFamily="18" charset="0"/>
              </a:rPr>
              <a:t>thiệu</a:t>
            </a:r>
            <a:r>
              <a:rPr lang="en-US" sz="2800" b="1" i="0" dirty="0">
                <a:solidFill>
                  <a:srgbClr val="FF0000"/>
                </a:solidFill>
                <a:effectLst/>
                <a:latin typeface="Times New Roman" pitchFamily="18" charset="0"/>
                <a:cs typeface="Times New Roman" pitchFamily="18" charset="0"/>
              </a:rPr>
              <a:t> </a:t>
            </a:r>
            <a:r>
              <a:rPr lang="en-US" sz="2800" b="1" i="0" dirty="0" err="1">
                <a:solidFill>
                  <a:srgbClr val="FF0000"/>
                </a:solidFill>
                <a:effectLst/>
                <a:latin typeface="Times New Roman" pitchFamily="18" charset="0"/>
                <a:cs typeface="Times New Roman" pitchFamily="18" charset="0"/>
              </a:rPr>
              <a:t>bài</a:t>
            </a:r>
            <a:r>
              <a:rPr lang="en-US" sz="2800" b="1" i="0" dirty="0">
                <a:solidFill>
                  <a:srgbClr val="FF0000"/>
                </a:solidFill>
                <a:effectLst/>
                <a:latin typeface="Times New Roman" pitchFamily="18" charset="0"/>
                <a:cs typeface="Times New Roman" pitchFamily="18" charset="0"/>
              </a:rPr>
              <a:t> </a:t>
            </a:r>
            <a:r>
              <a:rPr lang="en-US" sz="2800" b="1" i="0" dirty="0" err="1">
                <a:solidFill>
                  <a:srgbClr val="FF0000"/>
                </a:solidFill>
                <a:effectLst/>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a:t>
            </a:r>
            <a:endParaRPr lang="en-US" sz="2800" b="1" i="0" dirty="0">
              <a:solidFill>
                <a:srgbClr val="FF0000"/>
              </a:solidFill>
              <a:effectLst/>
              <a:latin typeface="Times New Roman" pitchFamily="18" charset="0"/>
              <a:cs typeface="Times New Roman" pitchFamily="18" charset="0"/>
            </a:endParaRPr>
          </a:p>
          <a:p>
            <a:r>
              <a:rPr lang="vi-VN" sz="2800" b="1" i="0" dirty="0">
                <a:effectLst/>
                <a:latin typeface="Times New Roman" pitchFamily="18" charset="0"/>
                <a:cs typeface="Times New Roman" pitchFamily="18" charset="0"/>
              </a:rPr>
              <a:t>Trăng - hình ảnh giản dị mà quen thuộc, trong sáng và trữ tình. Trăng đã trở thành đề tài thường xuyên xuất hiện trên những trang thơ của các thi sĩ qua bao thời đại. Nếu như “ Tĩnh dạ tứ” của Lí Bạch tả cảnh đêm trăng sáng tuyệt đẹp gợi lên nỗi niềm nhớ quê hương, “ Vọng nguyệt” của Hồ Chí Minh thể hiện tâm hồn lạc quan, phong thái ung dung và lòng yêu thiên nhiên tha thiết của Bác thì đến với bài thơ “Ánh trăng” của Nguyễn Duy, chúng ta bắt gặp hình ảnh vầng trăng mang ý nghĩa triết lí sâu sắc. Đó chính là đạo lí “uống nước nhớ nguồn”.</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37578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02419" y="555581"/>
            <a:ext cx="833916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3">
            <a:extLst>
              <a:ext uri="{FF2B5EF4-FFF2-40B4-BE49-F238E27FC236}">
                <a16:creationId xmlns:a16="http://schemas.microsoft.com/office/drawing/2014/main" xmlns="" id="{8AE56E07-5A9A-40F3-A72A-9B1ED3FEC10F}"/>
              </a:ext>
            </a:extLst>
          </p:cNvPr>
          <p:cNvSpPr txBox="1"/>
          <p:nvPr/>
        </p:nvSpPr>
        <p:spPr>
          <a:xfrm>
            <a:off x="1100342" y="116632"/>
            <a:ext cx="7010400" cy="646331"/>
          </a:xfrm>
          <a:prstGeom prst="rect">
            <a:avLst/>
          </a:prstGeom>
          <a:noFill/>
        </p:spPr>
        <p:txBody>
          <a:bodyPr wrap="square" rtlCol="0">
            <a:spAutoFit/>
          </a:bodyPr>
          <a:lstStyle/>
          <a:p>
            <a:pPr algn="ctr"/>
            <a:r>
              <a:rPr lang="en-SG" sz="3600" b="1" dirty="0" err="1">
                <a:solidFill>
                  <a:srgbClr val="FF0000"/>
                </a:solidFill>
                <a:latin typeface="Times New Roman" panose="02020603050405020304" pitchFamily="18" charset="0"/>
                <a:cs typeface="Times New Roman" panose="02020603050405020304" pitchFamily="18" charset="0"/>
              </a:rPr>
              <a:t>Thảo</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luận</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nhóm</a:t>
            </a:r>
            <a:r>
              <a:rPr lang="en-SG" sz="3600" b="1" dirty="0">
                <a:solidFill>
                  <a:srgbClr val="FF0000"/>
                </a:solidFill>
                <a:latin typeface="Times New Roman" panose="02020603050405020304" pitchFamily="18" charset="0"/>
                <a:cs typeface="Times New Roman" panose="02020603050405020304" pitchFamily="18" charset="0"/>
              </a:rPr>
              <a:t> (5’)</a:t>
            </a:r>
          </a:p>
        </p:txBody>
      </p:sp>
      <p:cxnSp>
        <p:nvCxnSpPr>
          <p:cNvPr id="11" name="Straight Connector 10">
            <a:extLst>
              <a:ext uri="{FF2B5EF4-FFF2-40B4-BE49-F238E27FC236}">
                <a16:creationId xmlns:a16="http://schemas.microsoft.com/office/drawing/2014/main" xmlns="" id="{28D1D6FB-4053-4941-981D-572DFC59305D}"/>
              </a:ext>
            </a:extLst>
          </p:cNvPr>
          <p:cNvCxnSpPr>
            <a:cxnSpLocks/>
          </p:cNvCxnSpPr>
          <p:nvPr/>
        </p:nvCxnSpPr>
        <p:spPr>
          <a:xfrm>
            <a:off x="4597522" y="1340768"/>
            <a:ext cx="29897" cy="36971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 Box 43">
            <a:extLst>
              <a:ext uri="{FF2B5EF4-FFF2-40B4-BE49-F238E27FC236}">
                <a16:creationId xmlns:a16="http://schemas.microsoft.com/office/drawing/2014/main" xmlns="" id="{6195466C-D2DA-45AB-8A23-BB71B58CAB29}"/>
              </a:ext>
            </a:extLst>
          </p:cNvPr>
          <p:cNvSpPr txBox="1">
            <a:spLocks noChangeArrowheads="1"/>
          </p:cNvSpPr>
          <p:nvPr/>
        </p:nvSpPr>
        <p:spPr bwMode="auto">
          <a:xfrm>
            <a:off x="762272" y="1340768"/>
            <a:ext cx="345953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5000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Nhóm</a:t>
            </a:r>
            <a:r>
              <a:rPr lang="en-US" altLang="en-US" b="1" dirty="0">
                <a:solidFill>
                  <a:srgbClr val="0000FF"/>
                </a:solidFill>
                <a:latin typeface="Times New Roman" panose="02020603050405020304" pitchFamily="18" charset="0"/>
                <a:cs typeface="Times New Roman" panose="02020603050405020304" pitchFamily="18" charset="0"/>
              </a:rPr>
              <a:t> 1 + 2: </a:t>
            </a:r>
            <a:r>
              <a:rPr lang="en-US" altLang="en-US" b="1" i="1" dirty="0">
                <a:latin typeface="Times New Roman" panose="02020603050405020304" pitchFamily="18" charset="0"/>
                <a:cs typeface="Times New Roman" panose="02020603050405020304" pitchFamily="18" charset="0"/>
              </a:rPr>
              <a:t>So </a:t>
            </a:r>
            <a:r>
              <a:rPr lang="en-US" altLang="en-US" b="1" i="1" dirty="0" err="1">
                <a:latin typeface="Times New Roman" panose="02020603050405020304" pitchFamily="18" charset="0"/>
                <a:cs typeface="Times New Roman" panose="02020603050405020304" pitchFamily="18" charset="0"/>
              </a:rPr>
              <a:t>sánh</a:t>
            </a:r>
            <a:r>
              <a:rPr lang="en-US" altLang="en-US" b="1" i="1" dirty="0">
                <a:latin typeface="Times New Roman" panose="02020603050405020304" pitchFamily="18" charset="0"/>
                <a:cs typeface="Times New Roman" panose="02020603050405020304" pitchFamily="18" charset="0"/>
              </a:rPr>
              <a:t> ý </a:t>
            </a:r>
            <a:r>
              <a:rPr lang="en-US" altLang="en-US" b="1" i="1" dirty="0" err="1">
                <a:latin typeface="Times New Roman" panose="02020603050405020304" pitchFamily="18" charset="0"/>
                <a:cs typeface="Times New Roman" panose="02020603050405020304" pitchFamily="18" charset="0"/>
              </a:rPr>
              <a:t>nghĩa</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hình</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ảnh</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vầng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trăng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trong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hai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bài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thơ</a:t>
            </a:r>
            <a:r>
              <a:rPr lang="en-US" altLang="en-US" b="1" i="1" dirty="0">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Đồng</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chí</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và</a:t>
            </a:r>
            <a:r>
              <a:rPr lang="en-US" altLang="en-US" b="1" i="1" dirty="0">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Ánh</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trăng</a:t>
            </a:r>
            <a:r>
              <a:rPr lang="en-US" altLang="en-US" b="1" i="1" dirty="0">
                <a:solidFill>
                  <a:srgbClr val="FF0000"/>
                </a:solidFill>
                <a:latin typeface="Times New Roman" panose="02020603050405020304" pitchFamily="18" charset="0"/>
                <a:cs typeface="Times New Roman" panose="02020603050405020304" pitchFamily="18" charset="0"/>
              </a:rPr>
              <a:t>.</a:t>
            </a:r>
          </a:p>
        </p:txBody>
      </p:sp>
      <p:sp>
        <p:nvSpPr>
          <p:cNvPr id="16" name="Text Box 43">
            <a:extLst>
              <a:ext uri="{FF2B5EF4-FFF2-40B4-BE49-F238E27FC236}">
                <a16:creationId xmlns:a16="http://schemas.microsoft.com/office/drawing/2014/main" xmlns="" id="{2ADCE17F-BF49-40EF-BB69-088FD08BFBAA}"/>
              </a:ext>
            </a:extLst>
          </p:cNvPr>
          <p:cNvSpPr txBox="1">
            <a:spLocks noChangeArrowheads="1"/>
          </p:cNvSpPr>
          <p:nvPr/>
        </p:nvSpPr>
        <p:spPr bwMode="auto">
          <a:xfrm>
            <a:off x="4954732" y="1268760"/>
            <a:ext cx="345953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Bef>
                <a:spcPct val="50000"/>
              </a:spcBef>
              <a:buNone/>
            </a:pPr>
            <a:r>
              <a:rPr lang="en-US" altLang="en-US" b="1" dirty="0" err="1">
                <a:solidFill>
                  <a:srgbClr val="0000FF"/>
                </a:solidFill>
                <a:latin typeface="Times New Roman" panose="02020603050405020304" pitchFamily="18" charset="0"/>
                <a:cs typeface="Times New Roman" panose="02020603050405020304" pitchFamily="18" charset="0"/>
              </a:rPr>
              <a:t>Nhóm</a:t>
            </a:r>
            <a:r>
              <a:rPr lang="en-US" altLang="en-US" b="1" dirty="0">
                <a:solidFill>
                  <a:srgbClr val="0000FF"/>
                </a:solidFill>
                <a:latin typeface="Times New Roman" panose="02020603050405020304" pitchFamily="18" charset="0"/>
                <a:cs typeface="Times New Roman" panose="02020603050405020304" pitchFamily="18" charset="0"/>
              </a:rPr>
              <a:t> 3 + 4: </a:t>
            </a:r>
            <a:r>
              <a:rPr lang="en-US" b="1" i="1" dirty="0" err="1">
                <a:latin typeface="Times New Roman" pitchFamily="18" charset="0"/>
              </a:rPr>
              <a:t>Bài</a:t>
            </a:r>
            <a:r>
              <a:rPr lang="en-US" b="1" i="1" dirty="0">
                <a:latin typeface="Times New Roman" pitchFamily="18" charset="0"/>
              </a:rPr>
              <a:t> </a:t>
            </a:r>
            <a:r>
              <a:rPr lang="en-US" b="1" i="1" dirty="0" err="1">
                <a:latin typeface="Times New Roman" pitchFamily="18" charset="0"/>
              </a:rPr>
              <a:t>thơ</a:t>
            </a:r>
            <a:r>
              <a:rPr lang="en-US" b="1" i="1" dirty="0">
                <a:latin typeface="Times New Roman" pitchFamily="18" charset="0"/>
              </a:rPr>
              <a:t> </a:t>
            </a:r>
            <a:r>
              <a:rPr lang="en-US" b="1" i="1" dirty="0" err="1">
                <a:latin typeface="Times New Roman" pitchFamily="18" charset="0"/>
              </a:rPr>
              <a:t>có</a:t>
            </a:r>
            <a:r>
              <a:rPr lang="en-US" b="1" i="1" dirty="0">
                <a:latin typeface="Times New Roman" pitchFamily="18" charset="0"/>
              </a:rPr>
              <a:t> </a:t>
            </a:r>
            <a:r>
              <a:rPr lang="en-US" b="1" i="1" dirty="0" err="1">
                <a:latin typeface="Times New Roman" pitchFamily="18" charset="0"/>
              </a:rPr>
              <a:t>nhan</a:t>
            </a:r>
            <a:r>
              <a:rPr lang="en-US" b="1" i="1" dirty="0">
                <a:latin typeface="Times New Roman" pitchFamily="18" charset="0"/>
              </a:rPr>
              <a:t> </a:t>
            </a:r>
            <a:r>
              <a:rPr lang="en-US" b="1" i="1" dirty="0" err="1">
                <a:latin typeface="Times New Roman" pitchFamily="18" charset="0"/>
              </a:rPr>
              <a:t>đề</a:t>
            </a:r>
            <a:r>
              <a:rPr lang="en-US" b="1" i="1" dirty="0">
                <a:latin typeface="Times New Roman" pitchFamily="18" charset="0"/>
              </a:rPr>
              <a:t> </a:t>
            </a:r>
            <a:r>
              <a:rPr lang="en-US" b="1" i="1" dirty="0" err="1">
                <a:latin typeface="Times New Roman" pitchFamily="18" charset="0"/>
              </a:rPr>
              <a:t>là</a:t>
            </a:r>
            <a:r>
              <a:rPr lang="en-US" b="1" i="1" dirty="0">
                <a:latin typeface="Times New Roman" pitchFamily="18" charset="0"/>
              </a:rPr>
              <a:t> </a:t>
            </a:r>
            <a:r>
              <a:rPr lang="en-US" b="1" i="1" dirty="0">
                <a:solidFill>
                  <a:srgbClr val="0000FF"/>
                </a:solidFill>
                <a:latin typeface="Times New Roman" pitchFamily="18" charset="0"/>
              </a:rPr>
              <a:t>“</a:t>
            </a:r>
            <a:r>
              <a:rPr lang="en-US" b="1" i="1" dirty="0" err="1">
                <a:solidFill>
                  <a:srgbClr val="FF0000"/>
                </a:solidFill>
                <a:latin typeface="Times New Roman" pitchFamily="18" charset="0"/>
              </a:rPr>
              <a:t>Ánh</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trăng</a:t>
            </a:r>
            <a:r>
              <a:rPr lang="en-US" b="1" i="1" dirty="0">
                <a:solidFill>
                  <a:srgbClr val="0000FF"/>
                </a:solidFill>
                <a:latin typeface="Times New Roman" pitchFamily="18" charset="0"/>
              </a:rPr>
              <a:t>” </a:t>
            </a:r>
            <a:r>
              <a:rPr lang="en-US" b="1" i="1" dirty="0" err="1">
                <a:latin typeface="Times New Roman" pitchFamily="18" charset="0"/>
              </a:rPr>
              <a:t>trong</a:t>
            </a:r>
            <a:r>
              <a:rPr lang="en-US" b="1" i="1" dirty="0">
                <a:latin typeface="Times New Roman" pitchFamily="18" charset="0"/>
              </a:rPr>
              <a:t> </a:t>
            </a:r>
            <a:r>
              <a:rPr lang="en-US" b="1" i="1" dirty="0" err="1">
                <a:latin typeface="Times New Roman" pitchFamily="18" charset="0"/>
              </a:rPr>
              <a:t>khi</a:t>
            </a:r>
            <a:r>
              <a:rPr lang="en-US" b="1" i="1" dirty="0">
                <a:latin typeface="Times New Roman" pitchFamily="18" charset="0"/>
              </a:rPr>
              <a:t> </a:t>
            </a:r>
            <a:r>
              <a:rPr lang="en-US" b="1" i="1" dirty="0" err="1">
                <a:latin typeface="Times New Roman" pitchFamily="18" charset="0"/>
              </a:rPr>
              <a:t>đó</a:t>
            </a:r>
            <a:r>
              <a:rPr lang="en-US" b="1" i="1" dirty="0">
                <a:latin typeface="Times New Roman" pitchFamily="18" charset="0"/>
              </a:rPr>
              <a:t> </a:t>
            </a:r>
            <a:r>
              <a:rPr lang="en-US" b="1" i="1" dirty="0" err="1">
                <a:latin typeface="Times New Roman" pitchFamily="18" charset="0"/>
              </a:rPr>
              <a:t>xuyên</a:t>
            </a:r>
            <a:r>
              <a:rPr lang="en-US" b="1" i="1" dirty="0">
                <a:latin typeface="Times New Roman" pitchFamily="18" charset="0"/>
              </a:rPr>
              <a:t> </a:t>
            </a:r>
            <a:r>
              <a:rPr lang="en-US" b="1" i="1" dirty="0" err="1">
                <a:latin typeface="Times New Roman" pitchFamily="18" charset="0"/>
              </a:rPr>
              <a:t>suốt</a:t>
            </a:r>
            <a:r>
              <a:rPr lang="en-US" b="1" i="1" dirty="0">
                <a:latin typeface="Times New Roman" pitchFamily="18" charset="0"/>
              </a:rPr>
              <a:t> </a:t>
            </a:r>
            <a:r>
              <a:rPr lang="en-US" b="1" i="1" dirty="0" err="1">
                <a:latin typeface="Times New Roman" pitchFamily="18" charset="0"/>
              </a:rPr>
              <a:t>các</a:t>
            </a:r>
            <a:r>
              <a:rPr lang="en-US" b="1" i="1" dirty="0">
                <a:latin typeface="Times New Roman" pitchFamily="18" charset="0"/>
              </a:rPr>
              <a:t> </a:t>
            </a:r>
            <a:r>
              <a:rPr lang="en-US" b="1" i="1" dirty="0" err="1">
                <a:latin typeface="Times New Roman" pitchFamily="18" charset="0"/>
              </a:rPr>
              <a:t>khổ</a:t>
            </a:r>
            <a:r>
              <a:rPr lang="en-US" b="1" i="1" dirty="0">
                <a:latin typeface="Times New Roman" pitchFamily="18" charset="0"/>
              </a:rPr>
              <a:t> </a:t>
            </a:r>
            <a:r>
              <a:rPr lang="en-US" b="1" i="1" dirty="0" err="1">
                <a:latin typeface="Times New Roman" pitchFamily="18" charset="0"/>
              </a:rPr>
              <a:t>thơ</a:t>
            </a:r>
            <a:r>
              <a:rPr lang="en-US" b="1" i="1" dirty="0">
                <a:latin typeface="Times New Roman" pitchFamily="18" charset="0"/>
              </a:rPr>
              <a:t> </a:t>
            </a:r>
            <a:r>
              <a:rPr lang="en-US" b="1" i="1" dirty="0" err="1">
                <a:latin typeface="Times New Roman" pitchFamily="18" charset="0"/>
              </a:rPr>
              <a:t>tác</a:t>
            </a:r>
            <a:r>
              <a:rPr lang="en-US" b="1" i="1" dirty="0">
                <a:latin typeface="Times New Roman" pitchFamily="18" charset="0"/>
              </a:rPr>
              <a:t> </a:t>
            </a:r>
            <a:r>
              <a:rPr lang="en-US" b="1" i="1" dirty="0" err="1">
                <a:latin typeface="Times New Roman" pitchFamily="18" charset="0"/>
              </a:rPr>
              <a:t>giả</a:t>
            </a:r>
            <a:r>
              <a:rPr lang="en-US" b="1" i="1" dirty="0">
                <a:latin typeface="Times New Roman" pitchFamily="18" charset="0"/>
              </a:rPr>
              <a:t> </a:t>
            </a:r>
            <a:r>
              <a:rPr lang="en-US" b="1" i="1" dirty="0" err="1">
                <a:latin typeface="Times New Roman" pitchFamily="18" charset="0"/>
              </a:rPr>
              <a:t>đều</a:t>
            </a:r>
            <a:r>
              <a:rPr lang="en-US" b="1" i="1" dirty="0">
                <a:latin typeface="Times New Roman" pitchFamily="18" charset="0"/>
              </a:rPr>
              <a:t> </a:t>
            </a:r>
            <a:r>
              <a:rPr lang="en-US" b="1" i="1" dirty="0" err="1">
                <a:latin typeface="Times New Roman" pitchFamily="18" charset="0"/>
              </a:rPr>
              <a:t>dùng</a:t>
            </a:r>
            <a:r>
              <a:rPr lang="en-US" b="1" i="1" dirty="0">
                <a:latin typeface="Times New Roman" pitchFamily="18" charset="0"/>
              </a:rPr>
              <a:t> </a:t>
            </a:r>
            <a:r>
              <a:rPr lang="en-US" b="1" i="1" dirty="0" err="1">
                <a:latin typeface="Times New Roman" pitchFamily="18" charset="0"/>
              </a:rPr>
              <a:t>từ</a:t>
            </a:r>
            <a:r>
              <a:rPr lang="en-US" b="1" i="1" dirty="0">
                <a:latin typeface="Times New Roman" pitchFamily="18" charset="0"/>
              </a:rPr>
              <a:t> </a:t>
            </a:r>
            <a:r>
              <a:rPr lang="en-US" b="1" i="1" dirty="0">
                <a:solidFill>
                  <a:srgbClr val="0000FF"/>
                </a:solidFill>
                <a:latin typeface="Times New Roman" pitchFamily="18" charset="0"/>
              </a:rPr>
              <a:t>“</a:t>
            </a:r>
            <a:r>
              <a:rPr lang="en-US" b="1" i="1" dirty="0" err="1">
                <a:solidFill>
                  <a:srgbClr val="FF0000"/>
                </a:solidFill>
                <a:latin typeface="Times New Roman" pitchFamily="18" charset="0"/>
              </a:rPr>
              <a:t>vầng</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trăng</a:t>
            </a:r>
            <a:r>
              <a:rPr lang="en-US" b="1" i="1" dirty="0">
                <a:solidFill>
                  <a:srgbClr val="0000FF"/>
                </a:solidFill>
                <a:latin typeface="Times New Roman" pitchFamily="18" charset="0"/>
              </a:rPr>
              <a:t>”, </a:t>
            </a:r>
            <a:r>
              <a:rPr lang="en-US" b="1" i="1" dirty="0" err="1">
                <a:latin typeface="Times New Roman" pitchFamily="18" charset="0"/>
              </a:rPr>
              <a:t>em</a:t>
            </a:r>
            <a:r>
              <a:rPr lang="en-US" b="1" i="1" dirty="0">
                <a:latin typeface="Times New Roman" pitchFamily="18" charset="0"/>
              </a:rPr>
              <a:t> </a:t>
            </a:r>
            <a:r>
              <a:rPr lang="en-US" b="1" i="1" dirty="0" err="1">
                <a:latin typeface="Times New Roman" pitchFamily="18" charset="0"/>
              </a:rPr>
              <a:t>hãy</a:t>
            </a:r>
            <a:r>
              <a:rPr lang="en-US" b="1" i="1" dirty="0">
                <a:latin typeface="Times New Roman" pitchFamily="18" charset="0"/>
              </a:rPr>
              <a:t> </a:t>
            </a:r>
            <a:r>
              <a:rPr lang="en-US" b="1" i="1" dirty="0" err="1">
                <a:latin typeface="Times New Roman" pitchFamily="18" charset="0"/>
              </a:rPr>
              <a:t>lí</a:t>
            </a:r>
            <a:r>
              <a:rPr lang="en-US" b="1" i="1" dirty="0">
                <a:latin typeface="Times New Roman" pitchFamily="18" charset="0"/>
              </a:rPr>
              <a:t> </a:t>
            </a:r>
            <a:r>
              <a:rPr lang="en-US" b="1" i="1" dirty="0" err="1">
                <a:latin typeface="Times New Roman" pitchFamily="18" charset="0"/>
              </a:rPr>
              <a:t>giải</a:t>
            </a:r>
            <a:r>
              <a:rPr lang="en-US" b="1" i="1" dirty="0">
                <a:latin typeface="Times New Roman" pitchFamily="18" charset="0"/>
              </a:rPr>
              <a:t> ?</a:t>
            </a:r>
            <a:endParaRPr lang="en-US" alt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7398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checkerboard(across)">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checkerboard(across)">
                                      <p:cBhvr>
                                        <p:cTn id="2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hlinkClick r:id="" action="ppaction://media"/>
            <a:extLst>
              <a:ext uri="{FF2B5EF4-FFF2-40B4-BE49-F238E27FC236}">
                <a16:creationId xmlns:a16="http://schemas.microsoft.com/office/drawing/2014/main" xmlns="" id="{3E5EED5D-B294-4768-B843-15F34B02359E}"/>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3431369" y="6578261"/>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Group 78">
            <a:extLst>
              <a:ext uri="{FF2B5EF4-FFF2-40B4-BE49-F238E27FC236}">
                <a16:creationId xmlns:a16="http://schemas.microsoft.com/office/drawing/2014/main" xmlns="" id="{F8696C60-5A13-4C50-95DD-5FA8FA569A6F}"/>
              </a:ext>
            </a:extLst>
          </p:cNvPr>
          <p:cNvGraphicFramePr>
            <a:graphicFrameLocks noGrp="1"/>
          </p:cNvGraphicFramePr>
          <p:nvPr>
            <p:extLst>
              <p:ext uri="{D42A27DB-BD31-4B8C-83A1-F6EECF244321}">
                <p14:modId xmlns:p14="http://schemas.microsoft.com/office/powerpoint/2010/main" val="2262655473"/>
              </p:ext>
            </p:extLst>
          </p:nvPr>
        </p:nvGraphicFramePr>
        <p:xfrm>
          <a:off x="122639" y="0"/>
          <a:ext cx="9021360" cy="6741368"/>
        </p:xfrm>
        <a:graphic>
          <a:graphicData uri="http://schemas.openxmlformats.org/drawingml/2006/table">
            <a:tbl>
              <a:tblPr/>
              <a:tblGrid>
                <a:gridCol w="936647">
                  <a:extLst>
                    <a:ext uri="{9D8B030D-6E8A-4147-A177-3AD203B41FA5}">
                      <a16:colId xmlns:a16="http://schemas.microsoft.com/office/drawing/2014/main" xmlns="" val="20000"/>
                    </a:ext>
                  </a:extLst>
                </a:gridCol>
                <a:gridCol w="3912374">
                  <a:extLst>
                    <a:ext uri="{9D8B030D-6E8A-4147-A177-3AD203B41FA5}">
                      <a16:colId xmlns:a16="http://schemas.microsoft.com/office/drawing/2014/main" xmlns="" val="20001"/>
                    </a:ext>
                  </a:extLst>
                </a:gridCol>
                <a:gridCol w="4172339">
                  <a:extLst>
                    <a:ext uri="{9D8B030D-6E8A-4147-A177-3AD203B41FA5}">
                      <a16:colId xmlns:a16="http://schemas.microsoft.com/office/drawing/2014/main" xmlns="" val="4048132276"/>
                    </a:ext>
                  </a:extLst>
                </a:gridCol>
              </a:tblGrid>
              <a:tr h="23985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3300"/>
                        </a:solidFill>
                        <a:effectLst/>
                        <a:latin typeface="Times New Roman" pitchFamily="18" charset="0"/>
                        <a:cs typeface="Arial" charset="0"/>
                      </a:endParaRPr>
                    </a:p>
                  </a:txBody>
                  <a:tcPr marL="68580" marR="68580" horzOverflow="overflow">
                    <a:lnL w="28575"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Times New Roman" pitchFamily="18" charset="0"/>
                        <a:cs typeface="Arial" charset="0"/>
                      </a:endParaRPr>
                    </a:p>
                  </a:txBody>
                  <a:tcPr marL="68580" marR="6858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3300"/>
                        </a:solidFill>
                        <a:effectLst/>
                        <a:latin typeface="Times New Roman" pitchFamily="18" charset="0"/>
                        <a:cs typeface="Arial" charset="0"/>
                      </a:endParaRPr>
                    </a:p>
                  </a:txBody>
                  <a:tcPr marL="68580" marR="68580" horzOverflow="overflow">
                    <a:lnL w="127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986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2800" b="1" dirty="0" err="1">
                          <a:solidFill>
                            <a:srgbClr val="3333FF"/>
                          </a:solidFill>
                          <a:latin typeface="Times New Roman" panose="02020603050405020304" pitchFamily="18" charset="0"/>
                          <a:cs typeface="Times New Roman" panose="02020603050405020304" pitchFamily="18" charset="0"/>
                        </a:rPr>
                        <a:t>Giống</a:t>
                      </a:r>
                      <a:endParaRPr lang="en-US" altLang="en-US" sz="2800" b="1" dirty="0">
                        <a:solidFill>
                          <a:srgbClr val="3333FF"/>
                        </a:solidFill>
                        <a:latin typeface="Times New Roman" panose="02020603050405020304" pitchFamily="18" charset="0"/>
                        <a:cs typeface="Times New Roman" panose="02020603050405020304" pitchFamily="18" charset="0"/>
                      </a:endParaRPr>
                    </a:p>
                  </a:txBody>
                  <a:tcPr marL="68580" marR="68580" anchor="ctr" horzOverflow="overflow">
                    <a:lnL w="28575"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Times New Roman" pitchFamily="18" charset="0"/>
                        <a:cs typeface="Arial" charset="0"/>
                      </a:endParaRPr>
                    </a:p>
                  </a:txBody>
                  <a:tcPr marL="68580" marR="68580" horzOverflow="overflow">
                    <a:lnL w="127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tc hMerge="1">
                  <a:txBody>
                    <a:bodyPr/>
                    <a:lstStyle/>
                    <a:p>
                      <a:endParaRPr lang="en-SG"/>
                    </a:p>
                  </a:txBody>
                  <a:tcPr/>
                </a:tc>
                <a:extLst>
                  <a:ext uri="{0D108BD9-81ED-4DB2-BD59-A6C34878D82A}">
                    <a16:rowId xmlns:a16="http://schemas.microsoft.com/office/drawing/2014/main" xmlns="" val="10001"/>
                  </a:ext>
                </a:extLst>
              </a:tr>
              <a:tr h="3355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3300"/>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FF3300"/>
                        </a:solidFill>
                        <a:effectLst/>
                        <a:latin typeface="Times New Roman"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3300"/>
                          </a:solidFill>
                          <a:effectLst/>
                          <a:latin typeface="Times New Roman" pitchFamily="18" charset="0"/>
                          <a:cs typeface="Arial" charset="0"/>
                        </a:rPr>
                        <a:t>Khác</a:t>
                      </a:r>
                      <a:endParaRPr kumimoji="0" lang="en-US" sz="2800" b="1" i="0" u="none" strike="noStrike" cap="none" normalizeH="0" baseline="0" dirty="0">
                        <a:ln>
                          <a:noFill/>
                        </a:ln>
                        <a:solidFill>
                          <a:srgbClr val="FF3300"/>
                        </a:solidFill>
                        <a:effectLst/>
                        <a:latin typeface="Times New Roman" pitchFamily="18" charset="0"/>
                        <a:cs typeface="Arial" charset="0"/>
                      </a:endParaRPr>
                    </a:p>
                  </a:txBody>
                  <a:tcPr marL="68580" marR="68580" anchor="ctr" horzOverflow="overflow">
                    <a:lnL w="28575"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a:ln>
                          <a:noFill/>
                        </a:ln>
                        <a:solidFill>
                          <a:srgbClr val="0000FF"/>
                        </a:solidFill>
                        <a:effectLst/>
                        <a:latin typeface="Times New Roman" pitchFamily="18" charset="0"/>
                        <a:cs typeface="Arial" charset="0"/>
                      </a:endParaRPr>
                    </a:p>
                  </a:txBody>
                  <a:tcPr marL="68580" marR="6858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a:ln>
                          <a:noFill/>
                        </a:ln>
                        <a:solidFill>
                          <a:srgbClr val="0000FF"/>
                        </a:solidFill>
                        <a:effectLst/>
                        <a:latin typeface="Times New Roman" pitchFamily="18" charset="0"/>
                        <a:cs typeface="Arial" charset="0"/>
                      </a:endParaRPr>
                    </a:p>
                  </a:txBody>
                  <a:tcPr marL="68580" marR="68580" horzOverflow="overflow">
                    <a:lnL w="127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pic>
        <p:nvPicPr>
          <p:cNvPr id="17" name="Picture 57" descr="Dong%2520chi">
            <a:hlinkClick r:id="rId6"/>
            <a:extLst>
              <a:ext uri="{FF2B5EF4-FFF2-40B4-BE49-F238E27FC236}">
                <a16:creationId xmlns:a16="http://schemas.microsoft.com/office/drawing/2014/main" xmlns="" id="{E71B23DA-7B9B-45D9-BA1E-17408802CA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9128"/>
            <a:ext cx="3816424" cy="22860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43">
            <a:extLst>
              <a:ext uri="{FF2B5EF4-FFF2-40B4-BE49-F238E27FC236}">
                <a16:creationId xmlns:a16="http://schemas.microsoft.com/office/drawing/2014/main" xmlns="" id="{9952320D-7478-4954-A10C-D815963E27EF}"/>
              </a:ext>
            </a:extLst>
          </p:cNvPr>
          <p:cNvSpPr txBox="1">
            <a:spLocks noChangeArrowheads="1"/>
          </p:cNvSpPr>
          <p:nvPr/>
        </p:nvSpPr>
        <p:spPr bwMode="auto">
          <a:xfrm>
            <a:off x="1835696" y="1772816"/>
            <a:ext cx="2453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a:solidFill>
                  <a:srgbClr val="FFFF00"/>
                </a:solidFill>
                <a:latin typeface="Times New Roman" panose="02020603050405020304" pitchFamily="18" charset="0"/>
                <a:cs typeface="Times New Roman" panose="02020603050405020304" pitchFamily="18" charset="0"/>
              </a:rPr>
              <a:t>ĐỒNG CHÍ</a:t>
            </a:r>
          </a:p>
        </p:txBody>
      </p:sp>
      <p:pic>
        <p:nvPicPr>
          <p:cNvPr id="19" name="Picture 60" descr="Ghi Dia">
            <a:extLst>
              <a:ext uri="{FF2B5EF4-FFF2-40B4-BE49-F238E27FC236}">
                <a16:creationId xmlns:a16="http://schemas.microsoft.com/office/drawing/2014/main" xmlns="" id="{377E06A2-7FEB-4ECF-85E6-BC83BF296E40}"/>
              </a:ext>
            </a:extLst>
          </p:cNvPr>
          <p:cNvPicPr>
            <a:picLocks noChangeAspect="1"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5142201" y="0"/>
            <a:ext cx="3776615" cy="24578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Text Box 61">
            <a:extLst>
              <a:ext uri="{FF2B5EF4-FFF2-40B4-BE49-F238E27FC236}">
                <a16:creationId xmlns:a16="http://schemas.microsoft.com/office/drawing/2014/main" xmlns="" id="{910394A6-6F4B-4F71-8593-4AA48A17D96D}"/>
              </a:ext>
            </a:extLst>
          </p:cNvPr>
          <p:cNvSpPr txBox="1">
            <a:spLocks noChangeArrowheads="1"/>
          </p:cNvSpPr>
          <p:nvPr/>
        </p:nvSpPr>
        <p:spPr bwMode="auto">
          <a:xfrm>
            <a:off x="5746948" y="1844824"/>
            <a:ext cx="2857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a:solidFill>
                  <a:srgbClr val="FFFF00"/>
                </a:solidFill>
                <a:latin typeface="Times New Roman" panose="02020603050405020304" pitchFamily="18" charset="0"/>
                <a:cs typeface="Times New Roman" panose="02020603050405020304" pitchFamily="18" charset="0"/>
              </a:rPr>
              <a:t>ÁNH TRĂNG</a:t>
            </a:r>
          </a:p>
        </p:txBody>
      </p:sp>
      <p:sp>
        <p:nvSpPr>
          <p:cNvPr id="21" name="Text Box 88">
            <a:extLst>
              <a:ext uri="{FF2B5EF4-FFF2-40B4-BE49-F238E27FC236}">
                <a16:creationId xmlns:a16="http://schemas.microsoft.com/office/drawing/2014/main" xmlns="" id="{7B14C86A-0CD6-4B84-B6F2-9B8C362C4554}"/>
              </a:ext>
            </a:extLst>
          </p:cNvPr>
          <p:cNvSpPr txBox="1">
            <a:spLocks noChangeArrowheads="1"/>
          </p:cNvSpPr>
          <p:nvPr/>
        </p:nvSpPr>
        <p:spPr bwMode="auto">
          <a:xfrm>
            <a:off x="1657350" y="2348880"/>
            <a:ext cx="69697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Đều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vẻ</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đẹp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nhiên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trăng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dựng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ảnh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thơ</a:t>
            </a:r>
            <a:r>
              <a:rPr lang="en-US" altLang="en-US" sz="2800" b="1" dirty="0">
                <a:latin typeface="Times New Roman" panose="02020603050405020304" pitchFamily="18" charset="0"/>
                <a:cs typeface="Times New Roman" panose="02020603050405020304" pitchFamily="18" charset="0"/>
              </a:rPr>
              <a:t>.</a:t>
            </a:r>
          </a:p>
        </p:txBody>
      </p:sp>
      <p:sp>
        <p:nvSpPr>
          <p:cNvPr id="22" name="Text Box 89">
            <a:extLst>
              <a:ext uri="{FF2B5EF4-FFF2-40B4-BE49-F238E27FC236}">
                <a16:creationId xmlns:a16="http://schemas.microsoft.com/office/drawing/2014/main" xmlns="" id="{842AE96A-9118-424A-A264-0463DC7B0989}"/>
              </a:ext>
            </a:extLst>
          </p:cNvPr>
          <p:cNvSpPr txBox="1">
            <a:spLocks noChangeArrowheads="1"/>
          </p:cNvSpPr>
          <p:nvPr/>
        </p:nvSpPr>
        <p:spPr bwMode="auto">
          <a:xfrm>
            <a:off x="810264" y="3356992"/>
            <a:ext cx="404976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Trăng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tượng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vẻ</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đẹp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đồng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chiến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Pháp</a:t>
            </a:r>
            <a:r>
              <a:rPr lang="en-US" altLang="en-US" sz="2800" b="1" dirty="0">
                <a:latin typeface="Times New Roman" panose="02020603050405020304" pitchFamily="18" charset="0"/>
                <a:cs typeface="Times New Roman" panose="02020603050405020304" pitchFamily="18" charset="0"/>
              </a:rPr>
              <a:t>.</a:t>
            </a:r>
          </a:p>
        </p:txBody>
      </p:sp>
      <p:sp>
        <p:nvSpPr>
          <p:cNvPr id="25" name="Text Box 90">
            <a:extLst>
              <a:ext uri="{FF2B5EF4-FFF2-40B4-BE49-F238E27FC236}">
                <a16:creationId xmlns:a16="http://schemas.microsoft.com/office/drawing/2014/main" xmlns="" id="{8593FEA0-DD1B-451A-88BE-F594A1BD8BE5}"/>
              </a:ext>
            </a:extLst>
          </p:cNvPr>
          <p:cNvSpPr txBox="1">
            <a:spLocks noChangeArrowheads="1"/>
          </p:cNvSpPr>
          <p:nvPr/>
        </p:nvSpPr>
        <p:spPr bwMode="auto">
          <a:xfrm>
            <a:off x="4589956" y="3356992"/>
            <a:ext cx="45540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Trăng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nguồn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tỏ</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cảm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khứ</a:t>
            </a:r>
            <a:r>
              <a:rPr lang="en-US" altLang="en-US" sz="2800" b="1" dirty="0">
                <a:latin typeface="Times New Roman" panose="02020603050405020304" pitchFamily="18" charset="0"/>
                <a:cs typeface="Times New Roman" panose="02020603050405020304" pitchFamily="18" charset="0"/>
              </a:rPr>
              <a:t>.</a:t>
            </a:r>
          </a:p>
        </p:txBody>
      </p:sp>
      <p:sp>
        <p:nvSpPr>
          <p:cNvPr id="26" name="Text Box 100">
            <a:extLst>
              <a:ext uri="{FF2B5EF4-FFF2-40B4-BE49-F238E27FC236}">
                <a16:creationId xmlns:a16="http://schemas.microsoft.com/office/drawing/2014/main" xmlns="" id="{07AEEBBF-D2DE-495B-822F-112C0E7D04B5}"/>
              </a:ext>
            </a:extLst>
          </p:cNvPr>
          <p:cNvSpPr txBox="1">
            <a:spLocks noChangeArrowheads="1"/>
          </p:cNvSpPr>
          <p:nvPr/>
        </p:nvSpPr>
        <p:spPr bwMode="auto">
          <a:xfrm>
            <a:off x="857022" y="5571237"/>
            <a:ext cx="39199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tượng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đậm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lãng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mạn</a:t>
            </a:r>
            <a:r>
              <a:rPr lang="en-US" altLang="en-US" sz="2800" b="1" dirty="0">
                <a:latin typeface="Times New Roman" panose="02020603050405020304" pitchFamily="18" charset="0"/>
                <a:cs typeface="Times New Roman" panose="02020603050405020304" pitchFamily="18" charset="0"/>
              </a:rPr>
              <a:t>.</a:t>
            </a:r>
          </a:p>
        </p:txBody>
      </p:sp>
      <p:sp>
        <p:nvSpPr>
          <p:cNvPr id="27" name="Text Box 101">
            <a:extLst>
              <a:ext uri="{FF2B5EF4-FFF2-40B4-BE49-F238E27FC236}">
                <a16:creationId xmlns:a16="http://schemas.microsoft.com/office/drawing/2014/main" xmlns="" id="{A4A7313B-1DD8-4D1C-B73D-4AB4A9AB7648}"/>
              </a:ext>
            </a:extLst>
          </p:cNvPr>
          <p:cNvSpPr txBox="1">
            <a:spLocks noChangeArrowheads="1"/>
          </p:cNvSpPr>
          <p:nvPr/>
        </p:nvSpPr>
        <p:spPr bwMode="auto">
          <a:xfrm>
            <a:off x="4606206" y="5427221"/>
            <a:ext cx="45377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ảnh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xuyên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suốt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chủ</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thơ</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650537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77"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21"/>
                                        </p:tgtEl>
                                        <p:attrNameLst>
                                          <p:attrName>style.visibility</p:attrName>
                                        </p:attrNameLst>
                                      </p:cBhvr>
                                      <p:to>
                                        <p:strVal val="visible"/>
                                      </p:to>
                                    </p:set>
                                    <p:anim calcmode="discrete" valueType="clr">
                                      <p:cBhvr override="childStyle">
                                        <p:cTn id="1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1"/>
                                        </p:tgtEl>
                                        <p:attrNameLst>
                                          <p:attrName>fillcolor</p:attrName>
                                        </p:attrNameLst>
                                      </p:cBhvr>
                                      <p:tavLst>
                                        <p:tav tm="0">
                                          <p:val>
                                            <p:clrVal>
                                              <a:schemeClr val="accent2"/>
                                            </p:clrVal>
                                          </p:val>
                                        </p:tav>
                                        <p:tav tm="50000">
                                          <p:val>
                                            <p:clrVal>
                                              <a:schemeClr val="hlink"/>
                                            </p:clrVal>
                                          </p:val>
                                        </p:tav>
                                      </p:tavLst>
                                    </p:anim>
                                    <p:set>
                                      <p:cBhvr>
                                        <p:cTn id="13" dur="80"/>
                                        <p:tgtEl>
                                          <p:spTgt spid="21"/>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2"/>
                                        </p:tgtEl>
                                        <p:attrNameLst>
                                          <p:attrName>style.visibility</p:attrName>
                                        </p:attrNameLst>
                                      </p:cBhvr>
                                      <p:to>
                                        <p:strVal val="visible"/>
                                      </p:to>
                                    </p:set>
                                    <p:anim calcmode="discrete" valueType="clr">
                                      <p:cBhvr override="childStyle">
                                        <p:cTn id="18"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
                                        </p:tgtEl>
                                        <p:attrNameLst>
                                          <p:attrName>fillcolor</p:attrName>
                                        </p:attrNameLst>
                                      </p:cBhvr>
                                      <p:tavLst>
                                        <p:tav tm="0">
                                          <p:val>
                                            <p:clrVal>
                                              <a:schemeClr val="accent2"/>
                                            </p:clrVal>
                                          </p:val>
                                        </p:tav>
                                        <p:tav tm="50000">
                                          <p:val>
                                            <p:clrVal>
                                              <a:schemeClr val="hlink"/>
                                            </p:clrVal>
                                          </p:val>
                                        </p:tav>
                                      </p:tavLst>
                                    </p:anim>
                                    <p:set>
                                      <p:cBhvr>
                                        <p:cTn id="20" dur="80"/>
                                        <p:tgtEl>
                                          <p:spTgt spid="22"/>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5"/>
                                        </p:tgtEl>
                                        <p:attrNameLst>
                                          <p:attrName>style.visibility</p:attrName>
                                        </p:attrNameLst>
                                      </p:cBhvr>
                                      <p:to>
                                        <p:strVal val="visible"/>
                                      </p:to>
                                    </p:set>
                                    <p:anim calcmode="discrete" valueType="clr">
                                      <p:cBhvr override="childStyle">
                                        <p:cTn id="25"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5"/>
                                        </p:tgtEl>
                                        <p:attrNameLst>
                                          <p:attrName>fillcolor</p:attrName>
                                        </p:attrNameLst>
                                      </p:cBhvr>
                                      <p:tavLst>
                                        <p:tav tm="0">
                                          <p:val>
                                            <p:clrVal>
                                              <a:schemeClr val="accent2"/>
                                            </p:clrVal>
                                          </p:val>
                                        </p:tav>
                                        <p:tav tm="50000">
                                          <p:val>
                                            <p:clrVal>
                                              <a:schemeClr val="hlink"/>
                                            </p:clrVal>
                                          </p:val>
                                        </p:tav>
                                      </p:tavLst>
                                    </p:anim>
                                    <p:set>
                                      <p:cBhvr>
                                        <p:cTn id="27" dur="80"/>
                                        <p:tgtEl>
                                          <p:spTgt spid="25"/>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6"/>
                                        </p:tgtEl>
                                        <p:attrNameLst>
                                          <p:attrName>style.visibility</p:attrName>
                                        </p:attrNameLst>
                                      </p:cBhvr>
                                      <p:to>
                                        <p:strVal val="visible"/>
                                      </p:to>
                                    </p:set>
                                    <p:anim calcmode="discrete" valueType="clr">
                                      <p:cBhvr override="childStyle">
                                        <p:cTn id="32"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6"/>
                                        </p:tgtEl>
                                        <p:attrNameLst>
                                          <p:attrName>fillcolor</p:attrName>
                                        </p:attrNameLst>
                                      </p:cBhvr>
                                      <p:tavLst>
                                        <p:tav tm="0">
                                          <p:val>
                                            <p:clrVal>
                                              <a:schemeClr val="accent2"/>
                                            </p:clrVal>
                                          </p:val>
                                        </p:tav>
                                        <p:tav tm="50000">
                                          <p:val>
                                            <p:clrVal>
                                              <a:schemeClr val="hlink"/>
                                            </p:clrVal>
                                          </p:val>
                                        </p:tav>
                                      </p:tavLst>
                                    </p:anim>
                                    <p:set>
                                      <p:cBhvr>
                                        <p:cTn id="34" dur="80"/>
                                        <p:tgtEl>
                                          <p:spTgt spid="26"/>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7"/>
                                        </p:tgtEl>
                                        <p:attrNameLst>
                                          <p:attrName>style.visibility</p:attrName>
                                        </p:attrNameLst>
                                      </p:cBhvr>
                                      <p:to>
                                        <p:strVal val="visible"/>
                                      </p:to>
                                    </p:set>
                                    <p:anim calcmode="discrete" valueType="clr">
                                      <p:cBhvr override="childStyle">
                                        <p:cTn id="39"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7"/>
                                        </p:tgtEl>
                                        <p:attrNameLst>
                                          <p:attrName>fillcolor</p:attrName>
                                        </p:attrNameLst>
                                      </p:cBhvr>
                                      <p:tavLst>
                                        <p:tav tm="0">
                                          <p:val>
                                            <p:clrVal>
                                              <a:schemeClr val="accent2"/>
                                            </p:clrVal>
                                          </p:val>
                                        </p:tav>
                                        <p:tav tm="50000">
                                          <p:val>
                                            <p:clrVal>
                                              <a:schemeClr val="hlink"/>
                                            </p:clrVal>
                                          </p:val>
                                        </p:tav>
                                      </p:tavLst>
                                    </p:anim>
                                    <p:set>
                                      <p:cBhvr>
                                        <p:cTn id="41"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42" repeatCount="3000"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21" grpId="0"/>
      <p:bldP spid="22"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81310" y="555581"/>
            <a:ext cx="833916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2" name="Table 11">
            <a:extLst>
              <a:ext uri="{FF2B5EF4-FFF2-40B4-BE49-F238E27FC236}">
                <a16:creationId xmlns:a16="http://schemas.microsoft.com/office/drawing/2014/main" xmlns="" id="{FA2030B3-7851-49E7-8042-DF0079658C33}"/>
              </a:ext>
            </a:extLst>
          </p:cNvPr>
          <p:cNvGraphicFramePr>
            <a:graphicFrameLocks noGrp="1"/>
          </p:cNvGraphicFramePr>
          <p:nvPr>
            <p:extLst>
              <p:ext uri="{D42A27DB-BD31-4B8C-83A1-F6EECF244321}">
                <p14:modId xmlns:p14="http://schemas.microsoft.com/office/powerpoint/2010/main" val="1286385505"/>
              </p:ext>
            </p:extLst>
          </p:nvPr>
        </p:nvGraphicFramePr>
        <p:xfrm>
          <a:off x="0" y="116632"/>
          <a:ext cx="9108504" cy="6120680"/>
        </p:xfrm>
        <a:graphic>
          <a:graphicData uri="http://schemas.openxmlformats.org/drawingml/2006/table">
            <a:tbl>
              <a:tblPr firstRow="1" bandRow="1">
                <a:tableStyleId>{5940675A-B579-460E-94D1-54222C63F5DA}</a:tableStyleId>
              </a:tblPr>
              <a:tblGrid>
                <a:gridCol w="2889099">
                  <a:extLst>
                    <a:ext uri="{9D8B030D-6E8A-4147-A177-3AD203B41FA5}">
                      <a16:colId xmlns:a16="http://schemas.microsoft.com/office/drawing/2014/main" xmlns="" val="20000"/>
                    </a:ext>
                  </a:extLst>
                </a:gridCol>
                <a:gridCol w="6219405">
                  <a:extLst>
                    <a:ext uri="{9D8B030D-6E8A-4147-A177-3AD203B41FA5}">
                      <a16:colId xmlns:a16="http://schemas.microsoft.com/office/drawing/2014/main" xmlns="" val="20001"/>
                    </a:ext>
                  </a:extLst>
                </a:gridCol>
              </a:tblGrid>
              <a:tr h="723563">
                <a:tc>
                  <a:txBody>
                    <a:bodyPr/>
                    <a:lstStyle/>
                    <a:p>
                      <a:pPr algn="ctr"/>
                      <a:r>
                        <a:rPr lang="en-US" sz="3200" b="1" dirty="0" err="1">
                          <a:ln>
                            <a:solidFill>
                              <a:srgbClr val="0070C0"/>
                            </a:solidFill>
                          </a:ln>
                          <a:solidFill>
                            <a:srgbClr val="002060"/>
                          </a:solidFill>
                          <a:latin typeface="Times New Roman" pitchFamily="18" charset="0"/>
                          <a:cs typeface="Times New Roman" pitchFamily="18" charset="0"/>
                        </a:rPr>
                        <a:t>Vầng</a:t>
                      </a:r>
                      <a:r>
                        <a:rPr lang="en-US" sz="3200" b="1" baseline="0" dirty="0">
                          <a:ln>
                            <a:solidFill>
                              <a:srgbClr val="0070C0"/>
                            </a:solidFill>
                          </a:ln>
                          <a:solidFill>
                            <a:srgbClr val="002060"/>
                          </a:solidFill>
                          <a:latin typeface="Times New Roman" pitchFamily="18" charset="0"/>
                          <a:cs typeface="Times New Roman" pitchFamily="18" charset="0"/>
                        </a:rPr>
                        <a:t> </a:t>
                      </a:r>
                      <a:r>
                        <a:rPr lang="en-US" sz="3200" b="1" baseline="0" dirty="0" err="1">
                          <a:ln>
                            <a:solidFill>
                              <a:srgbClr val="0070C0"/>
                            </a:solidFill>
                          </a:ln>
                          <a:solidFill>
                            <a:srgbClr val="002060"/>
                          </a:solidFill>
                          <a:latin typeface="Times New Roman" pitchFamily="18" charset="0"/>
                          <a:cs typeface="Times New Roman" pitchFamily="18" charset="0"/>
                        </a:rPr>
                        <a:t>trăng</a:t>
                      </a:r>
                      <a:endParaRPr lang="en-US" sz="3200" b="1" dirty="0">
                        <a:ln>
                          <a:solidFill>
                            <a:srgbClr val="0070C0"/>
                          </a:solidFill>
                        </a:ln>
                        <a:solidFill>
                          <a:srgbClr val="002060"/>
                        </a:solidFill>
                        <a:latin typeface="Times New Roman" pitchFamily="18" charset="0"/>
                        <a:cs typeface="Times New Roman" pitchFamily="18" charset="0"/>
                      </a:endParaRPr>
                    </a:p>
                  </a:txBody>
                  <a:tcPr marL="68580" marR="68580">
                    <a:solidFill>
                      <a:schemeClr val="bg1"/>
                    </a:solidFill>
                  </a:tcPr>
                </a:tc>
                <a:tc>
                  <a:txBody>
                    <a:bodyPr/>
                    <a:lstStyle/>
                    <a:p>
                      <a:pPr algn="ctr"/>
                      <a:r>
                        <a:rPr lang="en-US" sz="3200" b="1" dirty="0" err="1">
                          <a:ln>
                            <a:solidFill>
                              <a:srgbClr val="0070C0"/>
                            </a:solidFill>
                          </a:ln>
                          <a:solidFill>
                            <a:srgbClr val="002060"/>
                          </a:solidFill>
                          <a:latin typeface="Times New Roman" pitchFamily="18" charset="0"/>
                          <a:cs typeface="Times New Roman" pitchFamily="18" charset="0"/>
                        </a:rPr>
                        <a:t>Ánh</a:t>
                      </a:r>
                      <a:r>
                        <a:rPr lang="en-US" sz="3200" b="1" baseline="0" dirty="0">
                          <a:ln>
                            <a:solidFill>
                              <a:srgbClr val="0070C0"/>
                            </a:solidFill>
                          </a:ln>
                          <a:solidFill>
                            <a:srgbClr val="002060"/>
                          </a:solidFill>
                          <a:latin typeface="Times New Roman" pitchFamily="18" charset="0"/>
                          <a:cs typeface="Times New Roman" pitchFamily="18" charset="0"/>
                        </a:rPr>
                        <a:t> </a:t>
                      </a:r>
                      <a:r>
                        <a:rPr lang="en-US" sz="3200" b="1" baseline="0" dirty="0" err="1">
                          <a:ln>
                            <a:solidFill>
                              <a:srgbClr val="0070C0"/>
                            </a:solidFill>
                          </a:ln>
                          <a:solidFill>
                            <a:srgbClr val="002060"/>
                          </a:solidFill>
                          <a:latin typeface="Times New Roman" pitchFamily="18" charset="0"/>
                          <a:cs typeface="Times New Roman" pitchFamily="18" charset="0"/>
                        </a:rPr>
                        <a:t>trăng</a:t>
                      </a:r>
                      <a:endParaRPr lang="en-US" sz="3200" b="1" dirty="0">
                        <a:ln>
                          <a:solidFill>
                            <a:srgbClr val="0070C0"/>
                          </a:solidFill>
                        </a:ln>
                        <a:solidFill>
                          <a:srgbClr val="002060"/>
                        </a:solidFill>
                        <a:latin typeface="Times New Roman" pitchFamily="18" charset="0"/>
                        <a:cs typeface="Times New Roman" pitchFamily="18" charset="0"/>
                      </a:endParaRPr>
                    </a:p>
                  </a:txBody>
                  <a:tcPr marL="68580" marR="68580">
                    <a:solidFill>
                      <a:schemeClr val="bg1"/>
                    </a:solidFill>
                  </a:tcPr>
                </a:tc>
                <a:extLst>
                  <a:ext uri="{0D108BD9-81ED-4DB2-BD59-A6C34878D82A}">
                    <a16:rowId xmlns:a16="http://schemas.microsoft.com/office/drawing/2014/main" xmlns="" val="10000"/>
                  </a:ext>
                </a:extLst>
              </a:tr>
              <a:tr h="5397117">
                <a:tc>
                  <a:txBody>
                    <a:bodyPr/>
                    <a:lstStyle/>
                    <a:p>
                      <a:endParaRPr lang="en-US" dirty="0">
                        <a:ln>
                          <a:solidFill>
                            <a:srgbClr val="0070C0"/>
                          </a:solidFill>
                        </a:ln>
                        <a:solidFill>
                          <a:srgbClr val="FF0000"/>
                        </a:solidFill>
                      </a:endParaRPr>
                    </a:p>
                  </a:txBody>
                  <a:tcPr marL="68580" marR="68580">
                    <a:solidFill>
                      <a:schemeClr val="bg1"/>
                    </a:solidFill>
                  </a:tcPr>
                </a:tc>
                <a:tc>
                  <a:txBody>
                    <a:bodyPr/>
                    <a:lstStyle/>
                    <a:p>
                      <a:endParaRPr lang="en-US" dirty="0">
                        <a:ln>
                          <a:solidFill>
                            <a:srgbClr val="0070C0"/>
                          </a:solidFill>
                        </a:ln>
                        <a:solidFill>
                          <a:srgbClr val="FF0000"/>
                        </a:solidFill>
                      </a:endParaRPr>
                    </a:p>
                    <a:p>
                      <a:endParaRPr lang="en-US" dirty="0">
                        <a:ln>
                          <a:solidFill>
                            <a:srgbClr val="0070C0"/>
                          </a:solidFill>
                        </a:ln>
                        <a:solidFill>
                          <a:srgbClr val="FF0000"/>
                        </a:solidFill>
                      </a:endParaRPr>
                    </a:p>
                    <a:p>
                      <a:endParaRPr lang="en-US" dirty="0">
                        <a:ln>
                          <a:solidFill>
                            <a:srgbClr val="0070C0"/>
                          </a:solidFill>
                        </a:ln>
                        <a:solidFill>
                          <a:srgbClr val="FF0000"/>
                        </a:solidFill>
                      </a:endParaRPr>
                    </a:p>
                    <a:p>
                      <a:endParaRPr lang="en-US" dirty="0">
                        <a:ln>
                          <a:solidFill>
                            <a:srgbClr val="0070C0"/>
                          </a:solidFill>
                        </a:ln>
                        <a:solidFill>
                          <a:srgbClr val="FF0000"/>
                        </a:solidFill>
                      </a:endParaRPr>
                    </a:p>
                    <a:p>
                      <a:endParaRPr lang="en-US" dirty="0">
                        <a:ln>
                          <a:solidFill>
                            <a:srgbClr val="0070C0"/>
                          </a:solidFill>
                        </a:ln>
                        <a:solidFill>
                          <a:srgbClr val="FF0000"/>
                        </a:solidFill>
                      </a:endParaRPr>
                    </a:p>
                    <a:p>
                      <a:endParaRPr lang="en-US" dirty="0">
                        <a:ln>
                          <a:solidFill>
                            <a:srgbClr val="0070C0"/>
                          </a:solidFill>
                        </a:ln>
                        <a:solidFill>
                          <a:srgbClr val="FF0000"/>
                        </a:solidFill>
                      </a:endParaRPr>
                    </a:p>
                    <a:p>
                      <a:endParaRPr lang="en-US" dirty="0">
                        <a:ln>
                          <a:solidFill>
                            <a:srgbClr val="0070C0"/>
                          </a:solidFill>
                        </a:ln>
                        <a:solidFill>
                          <a:srgbClr val="FF0000"/>
                        </a:solidFill>
                      </a:endParaRPr>
                    </a:p>
                  </a:txBody>
                  <a:tcPr marL="68580" marR="68580">
                    <a:solidFill>
                      <a:schemeClr val="bg1"/>
                    </a:solidFill>
                  </a:tcPr>
                </a:tc>
                <a:extLst>
                  <a:ext uri="{0D108BD9-81ED-4DB2-BD59-A6C34878D82A}">
                    <a16:rowId xmlns:a16="http://schemas.microsoft.com/office/drawing/2014/main" xmlns="" val="10001"/>
                  </a:ext>
                </a:extLst>
              </a:tr>
            </a:tbl>
          </a:graphicData>
        </a:graphic>
      </p:graphicFrame>
      <p:sp>
        <p:nvSpPr>
          <p:cNvPr id="13" name="TextBox 12">
            <a:extLst>
              <a:ext uri="{FF2B5EF4-FFF2-40B4-BE49-F238E27FC236}">
                <a16:creationId xmlns:a16="http://schemas.microsoft.com/office/drawing/2014/main" xmlns="" id="{946E7824-860C-4892-8584-50BC918D4F75}"/>
              </a:ext>
            </a:extLst>
          </p:cNvPr>
          <p:cNvSpPr txBox="1"/>
          <p:nvPr/>
        </p:nvSpPr>
        <p:spPr>
          <a:xfrm>
            <a:off x="323528" y="908720"/>
            <a:ext cx="2476819" cy="4832092"/>
          </a:xfrm>
          <a:prstGeom prst="rect">
            <a:avLst/>
          </a:prstGeom>
          <a:noFill/>
        </p:spPr>
        <p:txBody>
          <a:bodyPr wrap="square" rtlCol="0">
            <a:spAutoFit/>
          </a:bodyPr>
          <a:lstStyle/>
          <a:p>
            <a:r>
              <a:rPr lang="en-US" sz="2800" b="1" dirty="0">
                <a:latin typeface="Times New Roman" pitchFamily="18" charset="0"/>
                <a:cs typeface="Times New Roman" pitchFamily="18" charset="0"/>
              </a:rPr>
              <a:t>Vầng trăng là biểu tượng  của cuộc sống, </a:t>
            </a:r>
            <a:r>
              <a:rPr lang="en-US" sz="2800" b="1" dirty="0" smtClean="0">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thiên </a:t>
            </a:r>
            <a:r>
              <a:rPr lang="en-US" sz="2800" b="1" dirty="0">
                <a:latin typeface="Times New Roman" pitchFamily="18" charset="0"/>
                <a:cs typeface="Times New Roman" pitchFamily="18" charset="0"/>
              </a:rPr>
              <a:t>nhiên, quá khứ </a:t>
            </a:r>
            <a:r>
              <a:rPr lang="en-US" sz="2800" b="1" dirty="0" smtClean="0">
                <a:latin typeface="Times New Roman" pitchFamily="18" charset="0"/>
                <a:cs typeface="Times New Roman" pitchFamily="18" charset="0"/>
              </a:rPr>
              <a:t> nghĩa tình</a:t>
            </a:r>
          </a:p>
          <a:p>
            <a:r>
              <a:rPr lang="en-US" sz="2800" b="1" dirty="0" smtClean="0">
                <a:solidFill>
                  <a:srgbClr val="FF0000"/>
                </a:solidFill>
                <a:latin typeface="Times New Roman" pitchFamily="18" charset="0"/>
                <a:cs typeface="Times New Roman" pitchFamily="18" charset="0"/>
              </a:rPr>
              <a:t>=&gt;</a:t>
            </a:r>
            <a:r>
              <a:rPr lang="en-US" sz="2800" b="1" dirty="0" smtClean="0">
                <a:solidFill>
                  <a:srgbClr val="FF0000"/>
                </a:solidFill>
                <a:latin typeface="Times New Roman" pitchFamily="18" charset="0"/>
                <a:cs typeface="Calibri" pitchFamily="34" charset="0"/>
              </a:rPr>
              <a:t>Mang ý nghĩa biểu  tượng sâu sắc.</a:t>
            </a:r>
          </a:p>
          <a:p>
            <a:endParaRPr lang="en-US" sz="2800" b="1"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A5A4F799-79E5-4801-A7F2-71D79FB547A2}"/>
              </a:ext>
            </a:extLst>
          </p:cNvPr>
          <p:cNvSpPr txBox="1"/>
          <p:nvPr/>
        </p:nvSpPr>
        <p:spPr>
          <a:xfrm>
            <a:off x="3371622" y="908720"/>
            <a:ext cx="5021635" cy="3108543"/>
          </a:xfrm>
          <a:prstGeom prst="rect">
            <a:avLst/>
          </a:prstGeom>
          <a:noFill/>
        </p:spPr>
        <p:txBody>
          <a:bodyPr wrap="square" rtlCol="0">
            <a:spAutoFit/>
          </a:bodyPr>
          <a:lstStyle/>
          <a:p>
            <a:pPr algn="just"/>
            <a:r>
              <a:rPr lang="en-US" sz="2800" b="1" dirty="0" err="1">
                <a:latin typeface="Times New Roman" pitchFamily="18" charset="0"/>
                <a:cs typeface="Times New Roman" pitchFamily="18" charset="0"/>
              </a:rPr>
              <a:t>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Ánh sáng ấy có thể len lỏi vào những nơi khuất tối trong tâm hồn con người để lay thức họ, giúp họ nhận ra những điều sai trái, hướng con người đến </a:t>
            </a:r>
            <a:r>
              <a:rPr lang="en-US" sz="2800" b="1" dirty="0" smtClean="0">
                <a:latin typeface="Times New Roman" pitchFamily="18" charset="0"/>
                <a:cs typeface="Times New Roman" pitchFamily="18" charset="0"/>
              </a:rPr>
              <a:t>với </a:t>
            </a:r>
            <a:r>
              <a:rPr lang="en-US" sz="2800" b="1" dirty="0">
                <a:latin typeface="Times New Roman" pitchFamily="18" charset="0"/>
                <a:cs typeface="Times New Roman" pitchFamily="18" charset="0"/>
              </a:rPr>
              <a:t>những giá trị tốt đẹp</a:t>
            </a:r>
          </a:p>
        </p:txBody>
      </p:sp>
      <p:sp>
        <p:nvSpPr>
          <p:cNvPr id="20" name="Rectangle 19">
            <a:extLst>
              <a:ext uri="{FF2B5EF4-FFF2-40B4-BE49-F238E27FC236}">
                <a16:creationId xmlns:a16="http://schemas.microsoft.com/office/drawing/2014/main" xmlns="" id="{1504143F-3C36-484E-9432-2CF3E901E350}"/>
              </a:ext>
            </a:extLst>
          </p:cNvPr>
          <p:cNvSpPr/>
          <p:nvPr/>
        </p:nvSpPr>
        <p:spPr>
          <a:xfrm>
            <a:off x="3522517" y="4005064"/>
            <a:ext cx="4746050" cy="1578894"/>
          </a:xfrm>
          <a:prstGeom prst="rect">
            <a:avLst/>
          </a:prstGeom>
        </p:spPr>
        <p:txBody>
          <a:bodyPr wrap="square">
            <a:spAutoFit/>
          </a:bodyPr>
          <a:lstStyle/>
          <a:p>
            <a:pPr algn="ctr">
              <a:lnSpc>
                <a:spcPct val="115000"/>
              </a:lnSpc>
              <a:spcAft>
                <a:spcPts val="1000"/>
              </a:spcAft>
              <a:defRPr/>
            </a:pPr>
            <a:r>
              <a:rPr lang="en-US" sz="2800" b="1" dirty="0" smtClean="0">
                <a:solidFill>
                  <a:srgbClr val="FF0000"/>
                </a:solidFill>
                <a:latin typeface="Times New Roman" pitchFamily="18" charset="0"/>
                <a:cs typeface="Calibri" pitchFamily="34" charset="0"/>
              </a:rPr>
              <a:t>=&gt;Thể </a:t>
            </a:r>
            <a:r>
              <a:rPr lang="en-US" sz="2800" b="1" dirty="0">
                <a:solidFill>
                  <a:srgbClr val="FF0000"/>
                </a:solidFill>
                <a:latin typeface="Times New Roman" pitchFamily="18" charset="0"/>
                <a:cs typeface="Calibri" pitchFamily="34" charset="0"/>
              </a:rPr>
              <a:t>hiện được tư tưởng chủ đề cũng như tính chất triết lí của bài thơ rõ </a:t>
            </a:r>
            <a:r>
              <a:rPr lang="en-US" sz="2800" b="1" dirty="0" smtClean="0">
                <a:solidFill>
                  <a:srgbClr val="FF0000"/>
                </a:solidFill>
                <a:latin typeface="Times New Roman" pitchFamily="18" charset="0"/>
                <a:cs typeface="Calibri" pitchFamily="34" charset="0"/>
              </a:rPr>
              <a:t>nhất.</a:t>
            </a:r>
            <a:endParaRPr lang="en-US" sz="2800" dirty="0">
              <a:solidFill>
                <a:srgbClr val="FF0000"/>
              </a:solidFill>
              <a:latin typeface="Times New Roman" pitchFamily="18" charset="0"/>
              <a:cs typeface="Calibri" pitchFamily="34" charset="0"/>
            </a:endParaRPr>
          </a:p>
        </p:txBody>
      </p:sp>
    </p:spTree>
    <p:extLst>
      <p:ext uri="{BB962C8B-B14F-4D97-AF65-F5344CB8AC3E}">
        <p14:creationId xmlns:p14="http://schemas.microsoft.com/office/powerpoint/2010/main" val="30230151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diamond(in)">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diamond(in)">
                                      <p:cBhvr>
                                        <p:cTn id="17" dur="20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3239" y="-38415"/>
            <a:ext cx="829447" cy="109137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7997" y="4661858"/>
            <a:ext cx="2756055" cy="1495180"/>
          </a:xfrm>
          <a:prstGeom prst="rect">
            <a:avLst/>
          </a:prstGeom>
        </p:spPr>
      </p:pic>
      <p:pic>
        <p:nvPicPr>
          <p:cNvPr id="17" name="Picture 16">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3924" y="3959623"/>
            <a:ext cx="984298" cy="1312397"/>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17050" y="4187021"/>
            <a:ext cx="813749" cy="1084999"/>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83949" y="3934976"/>
            <a:ext cx="1550194" cy="1314450"/>
          </a:xfrm>
          <a:prstGeom prst="rect">
            <a:avLst/>
          </a:prstGeom>
        </p:spPr>
      </p:pic>
      <p:sp>
        <p:nvSpPr>
          <p:cNvPr id="28" name="Cloud 27"/>
          <p:cNvSpPr/>
          <p:nvPr/>
        </p:nvSpPr>
        <p:spPr>
          <a:xfrm>
            <a:off x="-1028700" y="663273"/>
            <a:ext cx="779318"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36620" y="970663"/>
            <a:ext cx="2717511" cy="1224247"/>
          </a:xfrm>
          <a:prstGeom prst="rect">
            <a:avLst/>
          </a:prstGeom>
        </p:spPr>
      </p:pic>
      <p:pic>
        <p:nvPicPr>
          <p:cNvPr id="51" name="Picture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05158" y="-8078"/>
            <a:ext cx="1485900" cy="1733550"/>
          </a:xfrm>
          <a:prstGeom prst="rect">
            <a:avLst/>
          </a:prstGeom>
        </p:spPr>
      </p:pic>
      <p:sp>
        <p:nvSpPr>
          <p:cNvPr id="29" name="Cloud 28"/>
          <p:cNvSpPr/>
          <p:nvPr/>
        </p:nvSpPr>
        <p:spPr>
          <a:xfrm>
            <a:off x="9263092" y="1641093"/>
            <a:ext cx="779318"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473023" y="4796685"/>
            <a:ext cx="1438134"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56441" y="2271895"/>
            <a:ext cx="1183344" cy="541885"/>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52319" y="3178493"/>
            <a:ext cx="1285544" cy="597296"/>
          </a:xfrm>
          <a:prstGeom prst="rect">
            <a:avLst/>
          </a:prstGeom>
        </p:spPr>
      </p:pic>
      <p:pic>
        <p:nvPicPr>
          <p:cNvPr id="60" name="Picture 5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71821" y="4050146"/>
            <a:ext cx="1512818" cy="710052"/>
          </a:xfrm>
          <a:prstGeom prst="rect">
            <a:avLst/>
          </a:prstGeom>
        </p:spPr>
      </p:pic>
      <p:pic>
        <p:nvPicPr>
          <p:cNvPr id="59" name="Picture 5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28231" y="4855448"/>
            <a:ext cx="1737425" cy="845982"/>
          </a:xfrm>
          <a:prstGeom prst="rect">
            <a:avLst/>
          </a:prstGeom>
        </p:spPr>
      </p:pic>
      <p:pic>
        <p:nvPicPr>
          <p:cNvPr id="58" name="Picture 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18582" y="5756156"/>
            <a:ext cx="1849220" cy="1101844"/>
          </a:xfrm>
          <a:prstGeom prst="rect">
            <a:avLst/>
          </a:prstGeom>
        </p:spPr>
      </p:pic>
      <p:pic>
        <p:nvPicPr>
          <p:cNvPr id="53" name="Picture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85050" y="4929243"/>
            <a:ext cx="1518770" cy="978021"/>
          </a:xfrm>
          <a:prstGeom prst="rect">
            <a:avLst/>
          </a:prstGeom>
        </p:spPr>
      </p:pic>
      <p:pic>
        <p:nvPicPr>
          <p:cNvPr id="57" name="Picture 5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905381" y="2317616"/>
            <a:ext cx="1011908" cy="596675"/>
          </a:xfrm>
          <a:prstGeom prst="rect">
            <a:avLst/>
          </a:prstGeom>
        </p:spPr>
      </p:pic>
      <p:pic>
        <p:nvPicPr>
          <p:cNvPr id="56" name="Picture 5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19531" y="3205765"/>
            <a:ext cx="1117550" cy="613761"/>
          </a:xfrm>
          <a:prstGeom prst="rect">
            <a:avLst/>
          </a:prstGeom>
        </p:spPr>
      </p:pic>
      <p:pic>
        <p:nvPicPr>
          <p:cNvPr id="55" name="Picture 5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744435" y="4050147"/>
            <a:ext cx="1392186" cy="755271"/>
          </a:xfrm>
          <a:prstGeom prst="rect">
            <a:avLst/>
          </a:prstGeom>
        </p:spPr>
      </p:pic>
      <p:pic>
        <p:nvPicPr>
          <p:cNvPr id="54" name="Picture 5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21497" y="5885984"/>
            <a:ext cx="1664270" cy="972016"/>
          </a:xfrm>
          <a:prstGeom prst="rect">
            <a:avLst/>
          </a:prstGeom>
        </p:spPr>
      </p:pic>
      <p:pic>
        <p:nvPicPr>
          <p:cNvPr id="25" name="Picture 2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718875" y="4277348"/>
            <a:ext cx="1293560" cy="1830736"/>
          </a:xfrm>
          <a:prstGeom prst="rect">
            <a:avLst/>
          </a:prstGeom>
        </p:spPr>
      </p:pic>
      <p:sp>
        <p:nvSpPr>
          <p:cNvPr id="42" name="Oval 41">
            <a:hlinkClick r:id="rId27" action="ppaction://hlinksldjump"/>
          </p:cNvPr>
          <p:cNvSpPr/>
          <p:nvPr/>
        </p:nvSpPr>
        <p:spPr>
          <a:xfrm>
            <a:off x="83229" y="3240184"/>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77923" y="4921562"/>
            <a:ext cx="980675" cy="1533985"/>
          </a:xfrm>
          <a:prstGeom prst="rect">
            <a:avLst/>
          </a:prstGeom>
        </p:spPr>
      </p:pic>
      <p:sp>
        <p:nvSpPr>
          <p:cNvPr id="66" name="Oval 65">
            <a:hlinkClick r:id="rId29" action="ppaction://hlinksldjump"/>
          </p:cNvPr>
          <p:cNvSpPr/>
          <p:nvPr/>
        </p:nvSpPr>
        <p:spPr>
          <a:xfrm>
            <a:off x="83229" y="2538358"/>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 action="ppaction://noaction"/>
          </p:cNvPr>
          <p:cNvSpPr/>
          <p:nvPr/>
        </p:nvSpPr>
        <p:spPr>
          <a:xfrm>
            <a:off x="83229" y="1825563"/>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 action="ppaction://noaction"/>
          </p:cNvPr>
          <p:cNvSpPr/>
          <p:nvPr/>
        </p:nvSpPr>
        <p:spPr>
          <a:xfrm>
            <a:off x="83229" y="1112768"/>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Oval 68">
            <a:hlinkClick r:id="" action="ppaction://noaction"/>
          </p:cNvPr>
          <p:cNvSpPr/>
          <p:nvPr/>
        </p:nvSpPr>
        <p:spPr>
          <a:xfrm>
            <a:off x="83229" y="399973"/>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4" name="Oval 73">
            <a:hlinkClick r:id="rId30" action="ppaction://hlinksldjump"/>
          </p:cNvPr>
          <p:cNvSpPr/>
          <p:nvPr/>
        </p:nvSpPr>
        <p:spPr>
          <a:xfrm>
            <a:off x="8571374" y="3240184"/>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 name="Oval 74">
            <a:hlinkClick r:id="rId31" action="ppaction://hlinksldjump"/>
          </p:cNvPr>
          <p:cNvSpPr/>
          <p:nvPr/>
        </p:nvSpPr>
        <p:spPr>
          <a:xfrm>
            <a:off x="8571374" y="2538358"/>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 name="Oval 75">
            <a:hlinkClick r:id="rId32" action="ppaction://hlinksldjump"/>
          </p:cNvPr>
          <p:cNvSpPr/>
          <p:nvPr/>
        </p:nvSpPr>
        <p:spPr>
          <a:xfrm>
            <a:off x="8571374" y="1825563"/>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7" name="Oval 76">
            <a:hlinkClick r:id="" action="ppaction://noaction"/>
          </p:cNvPr>
          <p:cNvSpPr/>
          <p:nvPr/>
        </p:nvSpPr>
        <p:spPr>
          <a:xfrm>
            <a:off x="8571374" y="1112768"/>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8" name="Oval 77">
            <a:hlinkClick r:id="" action="ppaction://noaction"/>
          </p:cNvPr>
          <p:cNvSpPr/>
          <p:nvPr/>
        </p:nvSpPr>
        <p:spPr>
          <a:xfrm>
            <a:off x="8571374" y="399973"/>
            <a:ext cx="481551"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61758" y="103257"/>
            <a:ext cx="4275209" cy="523220"/>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a:t>
            </a:r>
            <a:r>
              <a:rPr lang="en-US" sz="2800" b="1">
                <a:ln w="6600">
                  <a:solidFill>
                    <a:schemeClr val="accent2"/>
                  </a:solidFill>
                  <a:prstDash val="solid"/>
                </a:ln>
                <a:solidFill>
                  <a:srgbClr val="FFFFFF"/>
                </a:solidFill>
                <a:effectLst>
                  <a:outerShdw dist="38100" dir="2700000" algn="tl" rotWithShape="0">
                    <a:schemeClr val="accent2"/>
                  </a:outerShdw>
                </a:effectLst>
              </a:rPr>
              <a:t>BẠN </a:t>
            </a:r>
            <a:r>
              <a:rPr lang="en-US" sz="2800" b="1" smtClean="0">
                <a:ln w="6600">
                  <a:solidFill>
                    <a:schemeClr val="accent2"/>
                  </a:solidFill>
                  <a:prstDash val="solid"/>
                </a:ln>
                <a:solidFill>
                  <a:srgbClr val="FFFFFF"/>
                </a:solidFill>
                <a:effectLst>
                  <a:outerShdw dist="38100" dir="2700000" algn="tl" rotWithShape="0">
                    <a:schemeClr val="accent2"/>
                  </a:outerShdw>
                </a:effectLst>
              </a:rPr>
              <a:t>THỎ</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4823265" y="103258"/>
            <a:ext cx="4250138" cy="120032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p>
          <a:p>
            <a:pPr algn="ct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1676912" y="1085758"/>
            <a:ext cx="695528"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6937863" y="1054962"/>
            <a:ext cx="688275"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3" cstate="print"/>
          <a:stretch>
            <a:fillRect/>
          </a:stretch>
        </p:blipFill>
        <p:spPr>
          <a:xfrm>
            <a:off x="9263091" y="186613"/>
            <a:ext cx="457200" cy="609600"/>
          </a:xfrm>
          <a:prstGeom prst="rect">
            <a:avLst/>
          </a:prstGeom>
        </p:spPr>
      </p:pic>
      <p:sp>
        <p:nvSpPr>
          <p:cNvPr id="7" name="Rectangle 6"/>
          <p:cNvSpPr/>
          <p:nvPr/>
        </p:nvSpPr>
        <p:spPr>
          <a:xfrm>
            <a:off x="651454" y="2302672"/>
            <a:ext cx="7841093" cy="328159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755741" y="2416858"/>
            <a:ext cx="10655482" cy="1569660"/>
          </a:xfrm>
          <a:prstGeom prst="rect">
            <a:avLst/>
          </a:prstGeom>
          <a:noFill/>
        </p:spPr>
        <p:txBody>
          <a:bodyPr wrap="none" lIns="91440" tIns="45720" rIns="91440" bIns="4572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AI LÊN CAO HƠN</a:t>
            </a:r>
          </a:p>
        </p:txBody>
      </p:sp>
    </p:spTree>
    <p:extLst>
      <p:ext uri="{BB962C8B-B14F-4D97-AF65-F5344CB8AC3E}">
        <p14:creationId xmlns:p14="http://schemas.microsoft.com/office/powerpoint/2010/main" val="1729846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44" presetClass="path" presetSubtype="0" accel="50000" decel="50000" fill="hold" nodeType="clickEffect">
                                  <p:stCondLst>
                                    <p:cond delay="0"/>
                                  </p:stCondLst>
                                  <p:childTnLst>
                                    <p:animMotion origin="layout" path="M -0.00026 0.00139 C 0.0013 -0.04375 -0.02187 -0.18148 0.01406 -0.21621 C 0.04792 -0.22685 0.05352 -0.18982 0.06979 -0.15857 " pathEditMode="relative" rAng="0" ptsTypes="AAA">
                                      <p:cBhvr>
                                        <p:cTn id="40" dur="500" fill="hold"/>
                                        <p:tgtEl>
                                          <p:spTgt spid="26"/>
                                        </p:tgtEl>
                                        <p:attrNameLst>
                                          <p:attrName>ppt_x</p:attrName>
                                          <p:attrName>ppt_y</p:attrName>
                                        </p:attrNameLst>
                                      </p:cBhvr>
                                      <p:rCtr x="3203" y="-10995"/>
                                    </p:animMotion>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par>
                                <p:cTn id="41" presetID="6" presetClass="emph" presetSubtype="0" fill="hold" nodeType="withEffect">
                                  <p:stCondLst>
                                    <p:cond delay="0"/>
                                  </p:stCondLst>
                                  <p:childTnLst>
                                    <p:animScale>
                                      <p:cBhvr>
                                        <p:cTn id="42" dur="500" fill="hold"/>
                                        <p:tgtEl>
                                          <p:spTgt spid="26"/>
                                        </p:tgtEl>
                                      </p:cBhvr>
                                      <p:by x="97000" y="97000"/>
                                    </p:animScale>
                                  </p:childTnLst>
                                </p:cTn>
                              </p:par>
                            </p:childTnLst>
                          </p:cTn>
                        </p:par>
                      </p:childTnLst>
                    </p:cTn>
                  </p:par>
                  <p:par>
                    <p:cTn id="43" fill="hold">
                      <p:stCondLst>
                        <p:cond delay="indefinite"/>
                      </p:stCondLst>
                      <p:childTnLst>
                        <p:par>
                          <p:cTn id="44" fill="hold">
                            <p:stCondLst>
                              <p:cond delay="0"/>
                            </p:stCondLst>
                            <p:childTnLst>
                              <p:par>
                                <p:cTn id="45"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46" dur="500" fill="hold"/>
                                        <p:tgtEl>
                                          <p:spTgt spid="26"/>
                                        </p:tgtEl>
                                        <p:attrNameLst>
                                          <p:attrName>ppt_x</p:attrName>
                                          <p:attrName>ppt_y</p:attrName>
                                        </p:attrNameLst>
                                      </p:cBhvr>
                                      <p:rCtr x="4792" y="-9491"/>
                                    </p:animMotion>
                                  </p:childTnLst>
                                  <p:subTnLst>
                                    <p:audio>
                                      <p:cMediaNode>
                                        <p:cTn display="0" masterRel="sameClick">
                                          <p:stCondLst>
                                            <p:cond evt="begin" delay="0">
                                              <p:tn val="45"/>
                                            </p:cond>
                                          </p:stCondLst>
                                          <p:endCondLst>
                                            <p:cond evt="onStopAudio" delay="0">
                                              <p:tgtEl>
                                                <p:sldTgt/>
                                              </p:tgtEl>
                                            </p:cond>
                                          </p:endCondLst>
                                        </p:cTn>
                                        <p:tgtEl>
                                          <p:sndTgt r:embed="rId5" name="whoosh.wav"/>
                                        </p:tgtEl>
                                      </p:cMediaNode>
                                    </p:audio>
                                  </p:subTnLst>
                                </p:cTn>
                              </p:par>
                              <p:par>
                                <p:cTn id="47" presetID="6" presetClass="emph" presetSubtype="0" fill="hold" nodeType="withEffect">
                                  <p:stCondLst>
                                    <p:cond delay="0"/>
                                  </p:stCondLst>
                                  <p:childTnLst>
                                    <p:animScale>
                                      <p:cBhvr>
                                        <p:cTn id="48" dur="500" fill="hold"/>
                                        <p:tgtEl>
                                          <p:spTgt spid="26"/>
                                        </p:tgtEl>
                                      </p:cBhvr>
                                      <p:by x="94000" y="94000"/>
                                    </p:animScale>
                                  </p:childTnLst>
                                </p:cTn>
                              </p:par>
                            </p:childTnLst>
                          </p:cTn>
                        </p:par>
                      </p:childTnLst>
                    </p:cTn>
                  </p:par>
                  <p:par>
                    <p:cTn id="49" fill="hold">
                      <p:stCondLst>
                        <p:cond delay="indefinite"/>
                      </p:stCondLst>
                      <p:childTnLst>
                        <p:par>
                          <p:cTn id="50" fill="hold">
                            <p:stCondLst>
                              <p:cond delay="0"/>
                            </p:stCondLst>
                            <p:childTnLst>
                              <p:par>
                                <p:cTn id="51"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52" dur="500" fill="hold"/>
                                        <p:tgtEl>
                                          <p:spTgt spid="26"/>
                                        </p:tgtEl>
                                        <p:attrNameLst>
                                          <p:attrName>ppt_x</p:attrName>
                                          <p:attrName>ppt_y</p:attrName>
                                        </p:attrNameLst>
                                      </p:cBhvr>
                                      <p:rCtr x="2943" y="-7940"/>
                                    </p:animMotion>
                                  </p:childTnLst>
                                  <p:subTnLst>
                                    <p:audio>
                                      <p:cMediaNode>
                                        <p:cTn display="0" masterRel="sameClick">
                                          <p:stCondLst>
                                            <p:cond evt="begin" delay="0">
                                              <p:tn val="51"/>
                                            </p:cond>
                                          </p:stCondLst>
                                          <p:endCondLst>
                                            <p:cond evt="onStopAudio" delay="0">
                                              <p:tgtEl>
                                                <p:sldTgt/>
                                              </p:tgtEl>
                                            </p:cond>
                                          </p:endCondLst>
                                        </p:cTn>
                                        <p:tgtEl>
                                          <p:sndTgt r:embed="rId5" name="whoosh.wav"/>
                                        </p:tgtEl>
                                      </p:cMediaNode>
                                    </p:audio>
                                  </p:subTnLst>
                                </p:cTn>
                              </p:par>
                              <p:par>
                                <p:cTn id="53" presetID="6" presetClass="emph" presetSubtype="0" fill="hold" nodeType="withEffect">
                                  <p:stCondLst>
                                    <p:cond delay="0"/>
                                  </p:stCondLst>
                                  <p:childTnLst>
                                    <p:animScale>
                                      <p:cBhvr>
                                        <p:cTn id="54" dur="500" fill="hold"/>
                                        <p:tgtEl>
                                          <p:spTgt spid="26"/>
                                        </p:tgtEl>
                                      </p:cBhvr>
                                      <p:by x="91000" y="91000"/>
                                    </p:animScale>
                                  </p:childTnLst>
                                </p:cTn>
                              </p:par>
                            </p:childTnLst>
                          </p:cTn>
                        </p:par>
                      </p:childTnLst>
                    </p:cTn>
                  </p:par>
                  <p:par>
                    <p:cTn id="55" fill="hold">
                      <p:stCondLst>
                        <p:cond delay="indefinite"/>
                      </p:stCondLst>
                      <p:childTnLst>
                        <p:par>
                          <p:cTn id="56" fill="hold">
                            <p:stCondLst>
                              <p:cond delay="0"/>
                            </p:stCondLst>
                            <p:childTnLst>
                              <p:par>
                                <p:cTn id="57"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58" dur="500" fill="hold"/>
                                        <p:tgtEl>
                                          <p:spTgt spid="26"/>
                                        </p:tgtEl>
                                        <p:attrNameLst>
                                          <p:attrName>ppt_x</p:attrName>
                                          <p:attrName>ppt_y</p:attrName>
                                        </p:attrNameLst>
                                      </p:cBhvr>
                                      <p:rCtr x="1523" y="-8773"/>
                                    </p:animMotion>
                                  </p:childTnLst>
                                  <p:subTnLst>
                                    <p:audio>
                                      <p:cMediaNode>
                                        <p:cTn display="0" masterRel="sameClick">
                                          <p:stCondLst>
                                            <p:cond evt="begin" delay="0">
                                              <p:tn val="57"/>
                                            </p:cond>
                                          </p:stCondLst>
                                          <p:endCondLst>
                                            <p:cond evt="onStopAudio" delay="0">
                                              <p:tgtEl>
                                                <p:sldTgt/>
                                              </p:tgtEl>
                                            </p:cond>
                                          </p:endCondLst>
                                        </p:cTn>
                                        <p:tgtEl>
                                          <p:sndTgt r:embed="rId5" name="whoosh.wav"/>
                                        </p:tgtEl>
                                      </p:cMediaNode>
                                    </p:audio>
                                  </p:subTnLst>
                                </p:cTn>
                              </p:par>
                              <p:par>
                                <p:cTn id="59" presetID="6" presetClass="emph" presetSubtype="0" fill="hold" nodeType="withEffect">
                                  <p:stCondLst>
                                    <p:cond delay="0"/>
                                  </p:stCondLst>
                                  <p:childTnLst>
                                    <p:animScale>
                                      <p:cBhvr>
                                        <p:cTn id="60" dur="500" fill="hold"/>
                                        <p:tgtEl>
                                          <p:spTgt spid="26"/>
                                        </p:tgtEl>
                                      </p:cBhvr>
                                      <p:by x="88000" y="88000"/>
                                    </p:animScale>
                                  </p:childTnLst>
                                </p:cTn>
                              </p:par>
                            </p:childTnLst>
                          </p:cTn>
                        </p:par>
                      </p:childTnLst>
                    </p:cTn>
                  </p:par>
                  <p:par>
                    <p:cTn id="61" fill="hold">
                      <p:stCondLst>
                        <p:cond delay="indefinite"/>
                      </p:stCondLst>
                      <p:childTnLst>
                        <p:par>
                          <p:cTn id="62" fill="hold">
                            <p:stCondLst>
                              <p:cond delay="0"/>
                            </p:stCondLst>
                            <p:childTnLst>
                              <p:par>
                                <p:cTn id="63"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64" dur="500" fill="hold"/>
                                        <p:tgtEl>
                                          <p:spTgt spid="26"/>
                                        </p:tgtEl>
                                        <p:attrNameLst>
                                          <p:attrName>ppt_x</p:attrName>
                                          <p:attrName>ppt_y</p:attrName>
                                        </p:attrNameLst>
                                      </p:cBhvr>
                                      <p:rCtr x="2617" y="-8843"/>
                                    </p:animMotion>
                                  </p:childTnLst>
                                  <p:subTnLst>
                                    <p:audio>
                                      <p:cMediaNode>
                                        <p:cTn display="0" masterRel="sameClick">
                                          <p:stCondLst>
                                            <p:cond evt="begin" delay="0">
                                              <p:tn val="63"/>
                                            </p:cond>
                                          </p:stCondLst>
                                          <p:endCondLst>
                                            <p:cond evt="onStopAudio" delay="0">
                                              <p:tgtEl>
                                                <p:sldTgt/>
                                              </p:tgtEl>
                                            </p:cond>
                                          </p:endCondLst>
                                        </p:cTn>
                                        <p:tgtEl>
                                          <p:sndTgt r:embed="rId5" name="whoosh.wav"/>
                                        </p:tgtEl>
                                      </p:cMediaNode>
                                    </p:audio>
                                  </p:subTnLst>
                                </p:cTn>
                              </p:par>
                              <p:par>
                                <p:cTn id="65" presetID="6" presetClass="emph" presetSubtype="0" fill="hold" nodeType="withEffect">
                                  <p:stCondLst>
                                    <p:cond delay="0"/>
                                  </p:stCondLst>
                                  <p:childTnLst>
                                    <p:animScale>
                                      <p:cBhvr>
                                        <p:cTn id="66" dur="500" fill="hold"/>
                                        <p:tgtEl>
                                          <p:spTgt spid="26"/>
                                        </p:tgtEl>
                                      </p:cBhvr>
                                      <p:by x="85000" y="85000"/>
                                    </p:animScale>
                                  </p:childTnLst>
                                </p:cTn>
                              </p:par>
                            </p:childTnLst>
                          </p:cTn>
                        </p:par>
                        <p:par>
                          <p:cTn id="67" fill="hold">
                            <p:stCondLst>
                              <p:cond delay="500"/>
                            </p:stCondLst>
                            <p:childTnLst>
                              <p:par>
                                <p:cTn id="68" presetID="2" presetClass="entr" presetSubtype="4" fill="hold" grpId="1"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additive="base">
                                        <p:cTn id="70" dur="500" fill="hold"/>
                                        <p:tgtEl>
                                          <p:spTgt spid="81"/>
                                        </p:tgtEl>
                                        <p:attrNameLst>
                                          <p:attrName>ppt_x</p:attrName>
                                        </p:attrNameLst>
                                      </p:cBhvr>
                                      <p:tavLst>
                                        <p:tav tm="0">
                                          <p:val>
                                            <p:strVal val="#ppt_x"/>
                                          </p:val>
                                        </p:tav>
                                        <p:tav tm="100000">
                                          <p:val>
                                            <p:strVal val="#ppt_x"/>
                                          </p:val>
                                        </p:tav>
                                      </p:tavLst>
                                    </p:anim>
                                    <p:anim calcmode="lin" valueType="num">
                                      <p:cBhvr additive="base">
                                        <p:cTn id="71"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6"/>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76" dur="500" fill="hold"/>
                                        <p:tgtEl>
                                          <p:spTgt spid="25"/>
                                        </p:tgtEl>
                                        <p:attrNameLst>
                                          <p:attrName>ppt_x</p:attrName>
                                          <p:attrName>ppt_y</p:attrName>
                                        </p:attrNameLst>
                                      </p:cBhvr>
                                      <p:rCtr x="-4023" y="-13148"/>
                                    </p:animMotion>
                                  </p:childTnLst>
                                  <p:subTnLst>
                                    <p:audio>
                                      <p:cMediaNode>
                                        <p:cTn display="0" masterRel="sameClick">
                                          <p:stCondLst>
                                            <p:cond evt="begin" delay="0">
                                              <p:tn val="75"/>
                                            </p:cond>
                                          </p:stCondLst>
                                          <p:endCondLst>
                                            <p:cond evt="onStopAudio" delay="0">
                                              <p:tgtEl>
                                                <p:sldTgt/>
                                              </p:tgtEl>
                                            </p:cond>
                                          </p:endCondLst>
                                        </p:cTn>
                                        <p:tgtEl>
                                          <p:sndTgt r:embed="rId5" name="whoosh.wav"/>
                                        </p:tgtEl>
                                      </p:cMediaNode>
                                    </p:audio>
                                  </p:subTnLst>
                                </p:cTn>
                              </p:par>
                              <p:par>
                                <p:cTn id="77" presetID="6" presetClass="emph" presetSubtype="0" fill="hold" nodeType="withEffect">
                                  <p:stCondLst>
                                    <p:cond delay="0"/>
                                  </p:stCondLst>
                                  <p:childTnLst>
                                    <p:animScale>
                                      <p:cBhvr>
                                        <p:cTn id="78" dur="500" fill="hold"/>
                                        <p:tgtEl>
                                          <p:spTgt spid="25"/>
                                        </p:tgtEl>
                                      </p:cBhvr>
                                      <p:by x="97000" y="97000"/>
                                    </p:animScale>
                                  </p:childTnLst>
                                </p:cTn>
                              </p:par>
                            </p:childTnLst>
                          </p:cTn>
                        </p:par>
                      </p:childTnLst>
                    </p:cTn>
                  </p:par>
                  <p:par>
                    <p:cTn id="79" fill="hold">
                      <p:stCondLst>
                        <p:cond delay="indefinite"/>
                      </p:stCondLst>
                      <p:childTnLst>
                        <p:par>
                          <p:cTn id="80" fill="hold">
                            <p:stCondLst>
                              <p:cond delay="0"/>
                            </p:stCondLst>
                            <p:childTnLst>
                              <p:par>
                                <p:cTn id="81"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82" dur="500" fill="hold"/>
                                        <p:tgtEl>
                                          <p:spTgt spid="25"/>
                                        </p:tgtEl>
                                        <p:attrNameLst>
                                          <p:attrName>ppt_x</p:attrName>
                                          <p:attrName>ppt_y</p:attrName>
                                        </p:attrNameLst>
                                      </p:cBhvr>
                                      <p:rCtr x="-4609" y="-13981"/>
                                    </p:animMotion>
                                  </p:childTnLst>
                                  <p:subTnLst>
                                    <p:audio>
                                      <p:cMediaNode>
                                        <p:cTn display="0" masterRel="sameClick">
                                          <p:stCondLst>
                                            <p:cond evt="begin" delay="0">
                                              <p:tn val="81"/>
                                            </p:cond>
                                          </p:stCondLst>
                                          <p:endCondLst>
                                            <p:cond evt="onStopAudio" delay="0">
                                              <p:tgtEl>
                                                <p:sldTgt/>
                                              </p:tgtEl>
                                            </p:cond>
                                          </p:endCondLst>
                                        </p:cTn>
                                        <p:tgtEl>
                                          <p:sndTgt r:embed="rId5" name="whoosh.wav"/>
                                        </p:tgtEl>
                                      </p:cMediaNode>
                                    </p:audio>
                                  </p:subTnLst>
                                </p:cTn>
                              </p:par>
                              <p:par>
                                <p:cTn id="83" presetID="6" presetClass="emph" presetSubtype="0" fill="hold" nodeType="withEffect">
                                  <p:stCondLst>
                                    <p:cond delay="0"/>
                                  </p:stCondLst>
                                  <p:childTnLst>
                                    <p:animScale>
                                      <p:cBhvr>
                                        <p:cTn id="84" dur="500" fill="hold"/>
                                        <p:tgtEl>
                                          <p:spTgt spid="25"/>
                                        </p:tgtEl>
                                      </p:cBhvr>
                                      <p:by x="94000" y="94000"/>
                                    </p:animScale>
                                  </p:childTnLst>
                                </p:cTn>
                              </p:par>
                            </p:childTnLst>
                          </p:cTn>
                        </p:par>
                      </p:childTnLst>
                    </p:cTn>
                  </p:par>
                  <p:par>
                    <p:cTn id="85" fill="hold">
                      <p:stCondLst>
                        <p:cond delay="indefinite"/>
                      </p:stCondLst>
                      <p:childTnLst>
                        <p:par>
                          <p:cTn id="86" fill="hold">
                            <p:stCondLst>
                              <p:cond delay="0"/>
                            </p:stCondLst>
                            <p:childTnLst>
                              <p:par>
                                <p:cTn id="87"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88" dur="500" fill="hold"/>
                                        <p:tgtEl>
                                          <p:spTgt spid="25"/>
                                        </p:tgtEl>
                                        <p:attrNameLst>
                                          <p:attrName>ppt_x</p:attrName>
                                          <p:attrName>ppt_y</p:attrName>
                                        </p:attrNameLst>
                                      </p:cBhvr>
                                      <p:rCtr x="-716" y="-10324"/>
                                    </p:animMotion>
                                  </p:childTnLst>
                                  <p:subTnLst>
                                    <p:audio>
                                      <p:cMediaNode>
                                        <p:cTn display="0" masterRel="sameClick">
                                          <p:stCondLst>
                                            <p:cond evt="begin" delay="0">
                                              <p:tn val="87"/>
                                            </p:cond>
                                          </p:stCondLst>
                                          <p:endCondLst>
                                            <p:cond evt="onStopAudio" delay="0">
                                              <p:tgtEl>
                                                <p:sldTgt/>
                                              </p:tgtEl>
                                            </p:cond>
                                          </p:endCondLst>
                                        </p:cTn>
                                        <p:tgtEl>
                                          <p:sndTgt r:embed="rId5" name="whoosh.wav"/>
                                        </p:tgtEl>
                                      </p:cMediaNode>
                                    </p:audio>
                                  </p:subTnLst>
                                </p:cTn>
                              </p:par>
                              <p:par>
                                <p:cTn id="89" presetID="6" presetClass="emph" presetSubtype="0" fill="hold" nodeType="withEffect">
                                  <p:stCondLst>
                                    <p:cond delay="0"/>
                                  </p:stCondLst>
                                  <p:childTnLst>
                                    <p:animScale>
                                      <p:cBhvr>
                                        <p:cTn id="90" dur="500" fill="hold"/>
                                        <p:tgtEl>
                                          <p:spTgt spid="25"/>
                                        </p:tgtEl>
                                      </p:cBhvr>
                                      <p:by x="91000" y="91000"/>
                                    </p:animScale>
                                  </p:childTnLst>
                                </p:cTn>
                              </p:par>
                            </p:childTnLst>
                          </p:cTn>
                        </p:par>
                      </p:childTnLst>
                    </p:cTn>
                  </p:par>
                  <p:par>
                    <p:cTn id="91" fill="hold">
                      <p:stCondLst>
                        <p:cond delay="indefinite"/>
                      </p:stCondLst>
                      <p:childTnLst>
                        <p:par>
                          <p:cTn id="92" fill="hold">
                            <p:stCondLst>
                              <p:cond delay="0"/>
                            </p:stCondLst>
                            <p:childTnLst>
                              <p:par>
                                <p:cTn id="93"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94" dur="500" fill="hold"/>
                                        <p:tgtEl>
                                          <p:spTgt spid="25"/>
                                        </p:tgtEl>
                                        <p:attrNameLst>
                                          <p:attrName>ppt_x</p:attrName>
                                          <p:attrName>ppt_y</p:attrName>
                                        </p:attrNameLst>
                                      </p:cBhvr>
                                      <p:rCtr x="-3346" y="-11690"/>
                                    </p:animMotion>
                                  </p:childTnLst>
                                  <p:subTnLst>
                                    <p:audio>
                                      <p:cMediaNode>
                                        <p:cTn display="0" masterRel="sameClick">
                                          <p:stCondLst>
                                            <p:cond evt="begin" delay="0">
                                              <p:tn val="93"/>
                                            </p:cond>
                                          </p:stCondLst>
                                          <p:endCondLst>
                                            <p:cond evt="onStopAudio" delay="0">
                                              <p:tgtEl>
                                                <p:sldTgt/>
                                              </p:tgtEl>
                                            </p:cond>
                                          </p:endCondLst>
                                        </p:cTn>
                                        <p:tgtEl>
                                          <p:sndTgt r:embed="rId5" name="whoosh.wav"/>
                                        </p:tgtEl>
                                      </p:cMediaNode>
                                    </p:audio>
                                  </p:subTnLst>
                                </p:cTn>
                              </p:par>
                              <p:par>
                                <p:cTn id="95" presetID="6" presetClass="emph" presetSubtype="0" fill="hold" nodeType="withEffect">
                                  <p:stCondLst>
                                    <p:cond delay="0"/>
                                  </p:stCondLst>
                                  <p:childTnLst>
                                    <p:animScale>
                                      <p:cBhvr>
                                        <p:cTn id="96" dur="500" fill="hold"/>
                                        <p:tgtEl>
                                          <p:spTgt spid="25"/>
                                        </p:tgtEl>
                                      </p:cBhvr>
                                      <p:by x="88000" y="88000"/>
                                    </p:animScale>
                                  </p:childTnLst>
                                </p:cTn>
                              </p:par>
                            </p:childTnLst>
                          </p:cTn>
                        </p:par>
                      </p:childTnLst>
                    </p:cTn>
                  </p:par>
                  <p:par>
                    <p:cTn id="97" fill="hold">
                      <p:stCondLst>
                        <p:cond delay="indefinite"/>
                      </p:stCondLst>
                      <p:childTnLst>
                        <p:par>
                          <p:cTn id="98" fill="hold">
                            <p:stCondLst>
                              <p:cond delay="0"/>
                            </p:stCondLst>
                            <p:childTnLst>
                              <p:par>
                                <p:cTn id="99"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0" dur="500" fill="hold"/>
                                        <p:tgtEl>
                                          <p:spTgt spid="25"/>
                                        </p:tgtEl>
                                        <p:attrNameLst>
                                          <p:attrName>ppt_x</p:attrName>
                                          <p:attrName>ppt_y</p:attrName>
                                        </p:attrNameLst>
                                      </p:cBhvr>
                                      <p:rCtr x="-1159" y="-12407"/>
                                    </p:animMotion>
                                  </p:childTnLst>
                                  <p:subTnLst>
                                    <p:audio>
                                      <p:cMediaNode>
                                        <p:cTn display="0" masterRel="sameClick">
                                          <p:stCondLst>
                                            <p:cond evt="begin" delay="0">
                                              <p:tn val="99"/>
                                            </p:cond>
                                          </p:stCondLst>
                                          <p:endCondLst>
                                            <p:cond evt="onStopAudio" delay="0">
                                              <p:tgtEl>
                                                <p:sldTgt/>
                                              </p:tgtEl>
                                            </p:cond>
                                          </p:endCondLst>
                                        </p:cTn>
                                        <p:tgtEl>
                                          <p:sndTgt r:embed="rId5" name="whoosh.wav"/>
                                        </p:tgtEl>
                                      </p:cMediaNode>
                                    </p:audio>
                                  </p:subTnLst>
                                </p:cTn>
                              </p:par>
                              <p:par>
                                <p:cTn id="101" presetID="6" presetClass="emph" presetSubtype="0" fill="hold" nodeType="withEffect">
                                  <p:stCondLst>
                                    <p:cond delay="0"/>
                                  </p:stCondLst>
                                  <p:childTnLst>
                                    <p:animScale>
                                      <p:cBhvr>
                                        <p:cTn id="102" dur="500" fill="hold"/>
                                        <p:tgtEl>
                                          <p:spTgt spid="25"/>
                                        </p:tgtEl>
                                      </p:cBhvr>
                                      <p:by x="85000" y="85000"/>
                                    </p:animScale>
                                  </p:childTnLst>
                                </p:cTn>
                              </p:par>
                            </p:childTnLst>
                          </p:cTn>
                        </p:par>
                        <p:par>
                          <p:cTn id="103" fill="hold">
                            <p:stCondLst>
                              <p:cond delay="500"/>
                            </p:stCondLst>
                            <p:childTnLst>
                              <p:par>
                                <p:cTn id="104" presetID="2" presetClass="entr" presetSubtype="4" fill="hold" grpId="1" nodeType="afterEffect">
                                  <p:stCondLst>
                                    <p:cond delay="0"/>
                                  </p:stCondLst>
                                  <p:childTnLst>
                                    <p:set>
                                      <p:cBhvr>
                                        <p:cTn id="105" dur="1" fill="hold">
                                          <p:stCondLst>
                                            <p:cond delay="0"/>
                                          </p:stCondLst>
                                        </p:cTn>
                                        <p:tgtEl>
                                          <p:spTgt spid="83"/>
                                        </p:tgtEl>
                                        <p:attrNameLst>
                                          <p:attrName>style.visibility</p:attrName>
                                        </p:attrNameLst>
                                      </p:cBhvr>
                                      <p:to>
                                        <p:strVal val="visible"/>
                                      </p:to>
                                    </p:set>
                                    <p:anim calcmode="lin" valueType="num">
                                      <p:cBhvr additive="base">
                                        <p:cTn id="106" dur="500" fill="hold"/>
                                        <p:tgtEl>
                                          <p:spTgt spid="83"/>
                                        </p:tgtEl>
                                        <p:attrNameLst>
                                          <p:attrName>ppt_x</p:attrName>
                                        </p:attrNameLst>
                                      </p:cBhvr>
                                      <p:tavLst>
                                        <p:tav tm="0">
                                          <p:val>
                                            <p:strVal val="#ppt_x"/>
                                          </p:val>
                                        </p:tav>
                                        <p:tav tm="100000">
                                          <p:val>
                                            <p:strVal val="#ppt_x"/>
                                          </p:val>
                                        </p:tav>
                                      </p:tavLst>
                                    </p:anim>
                                    <p:anim calcmode="lin" valueType="num">
                                      <p:cBhvr additive="base">
                                        <p:cTn id="107"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5"/>
                  </p:tgtEl>
                </p:cond>
              </p:nextCondLst>
            </p:seq>
            <p:seq concurrent="1" nextAc="seek">
              <p:cTn id="108" restart="whenNotActive" fill="hold" evtFilter="cancelBubble" nodeType="interactiveSeq">
                <p:stCondLst>
                  <p:cond evt="onClick" delay="0">
                    <p:tgtEl>
                      <p:spTgt spid="42"/>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repeatCount="5000" fill="hold" nodeType="clickEffect">
                                  <p:stCondLst>
                                    <p:cond delay="0"/>
                                  </p:stCondLst>
                                  <p:childTnLst>
                                    <p:animClr clrSpc="rgb" dir="cw">
                                      <p:cBhvr>
                                        <p:cTn id="112" dur="500" fill="hold"/>
                                        <p:tgtEl>
                                          <p:spTgt spid="42"/>
                                        </p:tgtEl>
                                        <p:attrNameLst>
                                          <p:attrName>fillcolor</p:attrName>
                                        </p:attrNameLst>
                                      </p:cBhvr>
                                      <p:to>
                                        <a:srgbClr val="FF0000"/>
                                      </p:to>
                                    </p:animClr>
                                    <p:set>
                                      <p:cBhvr>
                                        <p:cTn id="113" dur="500" fill="hold"/>
                                        <p:tgtEl>
                                          <p:spTgt spid="42"/>
                                        </p:tgtEl>
                                        <p:attrNameLst>
                                          <p:attrName>fill.type</p:attrName>
                                        </p:attrNameLst>
                                      </p:cBhvr>
                                      <p:to>
                                        <p:strVal val="solid"/>
                                      </p:to>
                                    </p:set>
                                    <p:set>
                                      <p:cBhvr>
                                        <p:cTn id="114" dur="500" fill="hold"/>
                                        <p:tgtEl>
                                          <p:spTgt spid="42"/>
                                        </p:tgtEl>
                                        <p:attrNameLst>
                                          <p:attrName>fill.on</p:attrName>
                                        </p:attrNameLst>
                                      </p:cBhvr>
                                      <p:to>
                                        <p:strVal val="true"/>
                                      </p:to>
                                    </p:set>
                                  </p:childTnLst>
                                  <p:subTnLst>
                                    <p:audio>
                                      <p:cMediaNode>
                                        <p:cTn display="0" masterRel="sameClick">
                                          <p:stCondLst>
                                            <p:cond evt="begin" delay="0">
                                              <p:tn val="111"/>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42"/>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repeatCount="5000" fill="hold" nodeType="clickEffect">
                                  <p:stCondLst>
                                    <p:cond delay="0"/>
                                  </p:stCondLst>
                                  <p:childTnLst>
                                    <p:animClr clrSpc="rgb" dir="cw">
                                      <p:cBhvr>
                                        <p:cTn id="119" dur="500" fill="hold"/>
                                        <p:tgtEl>
                                          <p:spTgt spid="66"/>
                                        </p:tgtEl>
                                        <p:attrNameLst>
                                          <p:attrName>fillcolor</p:attrName>
                                        </p:attrNameLst>
                                      </p:cBhvr>
                                      <p:to>
                                        <a:srgbClr val="FF0000"/>
                                      </p:to>
                                    </p:animClr>
                                    <p:set>
                                      <p:cBhvr>
                                        <p:cTn id="120" dur="500" fill="hold"/>
                                        <p:tgtEl>
                                          <p:spTgt spid="66"/>
                                        </p:tgtEl>
                                        <p:attrNameLst>
                                          <p:attrName>fill.type</p:attrName>
                                        </p:attrNameLst>
                                      </p:cBhvr>
                                      <p:to>
                                        <p:strVal val="solid"/>
                                      </p:to>
                                    </p:set>
                                    <p:set>
                                      <p:cBhvr>
                                        <p:cTn id="121" dur="500" fill="hold"/>
                                        <p:tgtEl>
                                          <p:spTgt spid="66"/>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6"/>
                  </p:tgtEl>
                </p:cond>
              </p:nextCondLst>
            </p:seq>
            <p:seq concurrent="1" nextAc="seek">
              <p:cTn id="122" restart="whenNotActive" fill="hold" evtFilter="cancelBubble" nodeType="interactiveSeq">
                <p:stCondLst>
                  <p:cond evt="onClick" delay="0">
                    <p:tgtEl>
                      <p:spTgt spid="67"/>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2" repeatCount="5000" fill="hold" nodeType="clickEffect">
                                  <p:stCondLst>
                                    <p:cond delay="0"/>
                                  </p:stCondLst>
                                  <p:childTnLst>
                                    <p:animClr clrSpc="rgb" dir="cw">
                                      <p:cBhvr>
                                        <p:cTn id="126" dur="500" fill="hold"/>
                                        <p:tgtEl>
                                          <p:spTgt spid="67"/>
                                        </p:tgtEl>
                                        <p:attrNameLst>
                                          <p:attrName>fillcolor</p:attrName>
                                        </p:attrNameLst>
                                      </p:cBhvr>
                                      <p:to>
                                        <a:srgbClr val="FF0000"/>
                                      </p:to>
                                    </p:animClr>
                                    <p:set>
                                      <p:cBhvr>
                                        <p:cTn id="127" dur="500" fill="hold"/>
                                        <p:tgtEl>
                                          <p:spTgt spid="67"/>
                                        </p:tgtEl>
                                        <p:attrNameLst>
                                          <p:attrName>fill.type</p:attrName>
                                        </p:attrNameLst>
                                      </p:cBhvr>
                                      <p:to>
                                        <p:strVal val="solid"/>
                                      </p:to>
                                    </p:set>
                                    <p:set>
                                      <p:cBhvr>
                                        <p:cTn id="128" dur="500" fill="hold"/>
                                        <p:tgtEl>
                                          <p:spTgt spid="67"/>
                                        </p:tgtEl>
                                        <p:attrNameLst>
                                          <p:attrName>fill.on</p:attrName>
                                        </p:attrNameLst>
                                      </p:cBhvr>
                                      <p:to>
                                        <p:strVal val="true"/>
                                      </p:to>
                                    </p:set>
                                  </p:childTnLst>
                                  <p:subTnLst>
                                    <p:audio>
                                      <p:cMediaNode>
                                        <p:cTn display="0" masterRel="sameClick">
                                          <p:stCondLst>
                                            <p:cond evt="begin" delay="0">
                                              <p:tn val="125"/>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7"/>
                  </p:tgtEl>
                </p:cond>
              </p:nextCondLst>
            </p:seq>
            <p:seq concurrent="1" nextAc="seek">
              <p:cTn id="129" restart="whenNotActive" fill="hold" evtFilter="cancelBubble" nodeType="interactiveSeq">
                <p:stCondLst>
                  <p:cond evt="onClick" delay="0">
                    <p:tgtEl>
                      <p:spTgt spid="68"/>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2" repeatCount="5000" fill="hold" nodeType="clickEffect">
                                  <p:stCondLst>
                                    <p:cond delay="0"/>
                                  </p:stCondLst>
                                  <p:childTnLst>
                                    <p:animClr clrSpc="rgb" dir="cw">
                                      <p:cBhvr>
                                        <p:cTn id="133" dur="500" fill="hold"/>
                                        <p:tgtEl>
                                          <p:spTgt spid="68"/>
                                        </p:tgtEl>
                                        <p:attrNameLst>
                                          <p:attrName>fillcolor</p:attrName>
                                        </p:attrNameLst>
                                      </p:cBhvr>
                                      <p:to>
                                        <a:srgbClr val="FF0000"/>
                                      </p:to>
                                    </p:animClr>
                                    <p:set>
                                      <p:cBhvr>
                                        <p:cTn id="134" dur="500" fill="hold"/>
                                        <p:tgtEl>
                                          <p:spTgt spid="68"/>
                                        </p:tgtEl>
                                        <p:attrNameLst>
                                          <p:attrName>fill.type</p:attrName>
                                        </p:attrNameLst>
                                      </p:cBhvr>
                                      <p:to>
                                        <p:strVal val="solid"/>
                                      </p:to>
                                    </p:set>
                                    <p:set>
                                      <p:cBhvr>
                                        <p:cTn id="135" dur="500" fill="hold"/>
                                        <p:tgtEl>
                                          <p:spTgt spid="68"/>
                                        </p:tgtEl>
                                        <p:attrNameLst>
                                          <p:attrName>fill.on</p:attrName>
                                        </p:attrNameLst>
                                      </p:cBhvr>
                                      <p:to>
                                        <p:strVal val="true"/>
                                      </p:to>
                                    </p:set>
                                  </p:childTnLst>
                                  <p:subTnLst>
                                    <p:audio>
                                      <p:cMediaNode>
                                        <p:cTn display="0" masterRel="sameClick">
                                          <p:stCondLst>
                                            <p:cond evt="begin" delay="0">
                                              <p:tn val="132"/>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8"/>
                  </p:tgtEl>
                </p:cond>
              </p:nextCondLst>
            </p:seq>
            <p:seq concurrent="1" nextAc="seek">
              <p:cTn id="136" restart="whenNotActive" fill="hold" evtFilter="cancelBubble" nodeType="interactiveSeq">
                <p:stCondLst>
                  <p:cond evt="onClick" delay="0">
                    <p:tgtEl>
                      <p:spTgt spid="69"/>
                    </p:tgtEl>
                  </p:cond>
                </p:stCondLst>
                <p:endSync evt="end" delay="0">
                  <p:rtn val="all"/>
                </p:endSync>
                <p:childTnLst>
                  <p:par>
                    <p:cTn id="137" fill="hold">
                      <p:stCondLst>
                        <p:cond delay="0"/>
                      </p:stCondLst>
                      <p:childTnLst>
                        <p:par>
                          <p:cTn id="138" fill="hold">
                            <p:stCondLst>
                              <p:cond delay="0"/>
                            </p:stCondLst>
                            <p:childTnLst>
                              <p:par>
                                <p:cTn id="139" presetID="1" presetClass="emph" presetSubtype="2" repeatCount="5000" fill="hold" nodeType="clickEffect">
                                  <p:stCondLst>
                                    <p:cond delay="0"/>
                                  </p:stCondLst>
                                  <p:childTnLst>
                                    <p:animClr clrSpc="rgb" dir="cw">
                                      <p:cBhvr>
                                        <p:cTn id="140" dur="500" fill="hold"/>
                                        <p:tgtEl>
                                          <p:spTgt spid="69"/>
                                        </p:tgtEl>
                                        <p:attrNameLst>
                                          <p:attrName>fillcolor</p:attrName>
                                        </p:attrNameLst>
                                      </p:cBhvr>
                                      <p:to>
                                        <a:srgbClr val="FF0000"/>
                                      </p:to>
                                    </p:animClr>
                                    <p:set>
                                      <p:cBhvr>
                                        <p:cTn id="141" dur="500" fill="hold"/>
                                        <p:tgtEl>
                                          <p:spTgt spid="69"/>
                                        </p:tgtEl>
                                        <p:attrNameLst>
                                          <p:attrName>fill.type</p:attrName>
                                        </p:attrNameLst>
                                      </p:cBhvr>
                                      <p:to>
                                        <p:strVal val="solid"/>
                                      </p:to>
                                    </p:set>
                                    <p:set>
                                      <p:cBhvr>
                                        <p:cTn id="142" dur="500" fill="hold"/>
                                        <p:tgtEl>
                                          <p:spTgt spid="69"/>
                                        </p:tgtEl>
                                        <p:attrNameLst>
                                          <p:attrName>fill.on</p:attrName>
                                        </p:attrNameLst>
                                      </p:cBhvr>
                                      <p:to>
                                        <p:strVal val="true"/>
                                      </p:to>
                                    </p:set>
                                  </p:childTnLst>
                                  <p:subTnLst>
                                    <p:audio>
                                      <p:cMediaNode>
                                        <p:cTn display="0" masterRel="sameClick">
                                          <p:stCondLst>
                                            <p:cond evt="begin" delay="0">
                                              <p:tn val="139"/>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9"/>
                  </p:tgtEl>
                </p:cond>
              </p:nextCondLst>
            </p:seq>
            <p:seq concurrent="1" nextAc="seek">
              <p:cTn id="143" restart="whenNotActive" fill="hold" evtFilter="cancelBubble" nodeType="interactiveSeq">
                <p:stCondLst>
                  <p:cond evt="onClick" delay="0">
                    <p:tgtEl>
                      <p:spTgt spid="74"/>
                    </p:tgtEl>
                  </p:cond>
                </p:stCondLst>
                <p:endSync evt="end" delay="0">
                  <p:rtn val="all"/>
                </p:endSync>
                <p:childTnLst>
                  <p:par>
                    <p:cTn id="144" fill="hold">
                      <p:stCondLst>
                        <p:cond delay="0"/>
                      </p:stCondLst>
                      <p:childTnLst>
                        <p:par>
                          <p:cTn id="145" fill="hold">
                            <p:stCondLst>
                              <p:cond delay="0"/>
                            </p:stCondLst>
                            <p:childTnLst>
                              <p:par>
                                <p:cTn id="146" presetID="1" presetClass="emph" presetSubtype="2" repeatCount="5000" fill="hold" nodeType="clickEffect">
                                  <p:stCondLst>
                                    <p:cond delay="0"/>
                                  </p:stCondLst>
                                  <p:childTnLst>
                                    <p:animClr clrSpc="rgb" dir="cw">
                                      <p:cBhvr>
                                        <p:cTn id="147" dur="500" fill="hold"/>
                                        <p:tgtEl>
                                          <p:spTgt spid="74"/>
                                        </p:tgtEl>
                                        <p:attrNameLst>
                                          <p:attrName>fillcolor</p:attrName>
                                        </p:attrNameLst>
                                      </p:cBhvr>
                                      <p:to>
                                        <a:srgbClr val="FF0000"/>
                                      </p:to>
                                    </p:animClr>
                                    <p:set>
                                      <p:cBhvr>
                                        <p:cTn id="148" dur="500" fill="hold"/>
                                        <p:tgtEl>
                                          <p:spTgt spid="74"/>
                                        </p:tgtEl>
                                        <p:attrNameLst>
                                          <p:attrName>fill.type</p:attrName>
                                        </p:attrNameLst>
                                      </p:cBhvr>
                                      <p:to>
                                        <p:strVal val="solid"/>
                                      </p:to>
                                    </p:set>
                                    <p:set>
                                      <p:cBhvr>
                                        <p:cTn id="149" dur="500" fill="hold"/>
                                        <p:tgtEl>
                                          <p:spTgt spid="74"/>
                                        </p:tgtEl>
                                        <p:attrNameLst>
                                          <p:attrName>fill.on</p:attrName>
                                        </p:attrNameLst>
                                      </p:cBhvr>
                                      <p:to>
                                        <p:strVal val="true"/>
                                      </p:to>
                                    </p:set>
                                  </p:childTnLst>
                                  <p:subTnLst>
                                    <p:audio>
                                      <p:cMediaNode>
                                        <p:cTn display="0" masterRel="sameClick">
                                          <p:stCondLst>
                                            <p:cond evt="begin" delay="0">
                                              <p:tn val="146"/>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4"/>
                  </p:tgtEl>
                </p:cond>
              </p:nextCondLst>
            </p:seq>
            <p:seq concurrent="1" nextAc="seek">
              <p:cTn id="150" restart="whenNotActive" fill="hold" evtFilter="cancelBubble" nodeType="interactiveSeq">
                <p:stCondLst>
                  <p:cond evt="onClick" delay="0">
                    <p:tgtEl>
                      <p:spTgt spid="75"/>
                    </p:tgtEl>
                  </p:cond>
                </p:stCondLst>
                <p:endSync evt="end" delay="0">
                  <p:rtn val="all"/>
                </p:endSync>
                <p:childTnLst>
                  <p:par>
                    <p:cTn id="151" fill="hold">
                      <p:stCondLst>
                        <p:cond delay="0"/>
                      </p:stCondLst>
                      <p:childTnLst>
                        <p:par>
                          <p:cTn id="152" fill="hold">
                            <p:stCondLst>
                              <p:cond delay="0"/>
                            </p:stCondLst>
                            <p:childTnLst>
                              <p:par>
                                <p:cTn id="153" presetID="1" presetClass="emph" presetSubtype="2" repeatCount="5000" fill="hold" nodeType="clickEffect">
                                  <p:stCondLst>
                                    <p:cond delay="0"/>
                                  </p:stCondLst>
                                  <p:childTnLst>
                                    <p:animClr clrSpc="rgb" dir="cw">
                                      <p:cBhvr>
                                        <p:cTn id="154" dur="500" fill="hold"/>
                                        <p:tgtEl>
                                          <p:spTgt spid="75"/>
                                        </p:tgtEl>
                                        <p:attrNameLst>
                                          <p:attrName>fillcolor</p:attrName>
                                        </p:attrNameLst>
                                      </p:cBhvr>
                                      <p:to>
                                        <a:srgbClr val="FF0000"/>
                                      </p:to>
                                    </p:animClr>
                                    <p:set>
                                      <p:cBhvr>
                                        <p:cTn id="155" dur="500" fill="hold"/>
                                        <p:tgtEl>
                                          <p:spTgt spid="75"/>
                                        </p:tgtEl>
                                        <p:attrNameLst>
                                          <p:attrName>fill.type</p:attrName>
                                        </p:attrNameLst>
                                      </p:cBhvr>
                                      <p:to>
                                        <p:strVal val="solid"/>
                                      </p:to>
                                    </p:set>
                                    <p:set>
                                      <p:cBhvr>
                                        <p:cTn id="156" dur="500" fill="hold"/>
                                        <p:tgtEl>
                                          <p:spTgt spid="75"/>
                                        </p:tgtEl>
                                        <p:attrNameLst>
                                          <p:attrName>fill.on</p:attrName>
                                        </p:attrNameLst>
                                      </p:cBhvr>
                                      <p:to>
                                        <p:strVal val="true"/>
                                      </p:to>
                                    </p:set>
                                  </p:childTnLst>
                                  <p:subTnLst>
                                    <p:audio>
                                      <p:cMediaNode>
                                        <p:cTn display="0" masterRel="sameClick">
                                          <p:stCondLst>
                                            <p:cond evt="begin" delay="0">
                                              <p:tn val="153"/>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5"/>
                  </p:tgtEl>
                </p:cond>
              </p:nextCondLst>
            </p:seq>
            <p:seq concurrent="1" nextAc="seek">
              <p:cTn id="157" restart="whenNotActive" fill="hold" evtFilter="cancelBubble" nodeType="interactiveSeq">
                <p:stCondLst>
                  <p:cond evt="onClick" delay="0">
                    <p:tgtEl>
                      <p:spTgt spid="76"/>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repeatCount="5000" fill="hold" nodeType="clickEffect">
                                  <p:stCondLst>
                                    <p:cond delay="0"/>
                                  </p:stCondLst>
                                  <p:childTnLst>
                                    <p:animClr clrSpc="rgb" dir="cw">
                                      <p:cBhvr>
                                        <p:cTn id="161" dur="500" fill="hold"/>
                                        <p:tgtEl>
                                          <p:spTgt spid="76"/>
                                        </p:tgtEl>
                                        <p:attrNameLst>
                                          <p:attrName>fillcolor</p:attrName>
                                        </p:attrNameLst>
                                      </p:cBhvr>
                                      <p:to>
                                        <a:srgbClr val="FF0000"/>
                                      </p:to>
                                    </p:animClr>
                                    <p:set>
                                      <p:cBhvr>
                                        <p:cTn id="162" dur="500" fill="hold"/>
                                        <p:tgtEl>
                                          <p:spTgt spid="76"/>
                                        </p:tgtEl>
                                        <p:attrNameLst>
                                          <p:attrName>fill.type</p:attrName>
                                        </p:attrNameLst>
                                      </p:cBhvr>
                                      <p:to>
                                        <p:strVal val="solid"/>
                                      </p:to>
                                    </p:set>
                                    <p:set>
                                      <p:cBhvr>
                                        <p:cTn id="163" dur="500" fill="hold"/>
                                        <p:tgtEl>
                                          <p:spTgt spid="76"/>
                                        </p:tgtEl>
                                        <p:attrNameLst>
                                          <p:attrName>fill.on</p:attrName>
                                        </p:attrNameLst>
                                      </p:cBhvr>
                                      <p:to>
                                        <p:strVal val="true"/>
                                      </p:to>
                                    </p:set>
                                  </p:childTnLst>
                                  <p:subTnLst>
                                    <p:audio>
                                      <p:cMediaNode>
                                        <p:cTn display="0" masterRel="sameClick">
                                          <p:stCondLst>
                                            <p:cond evt="begin" delay="0">
                                              <p:tn val="160"/>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6"/>
                  </p:tgtEl>
                </p:cond>
              </p:nextCondLst>
            </p:seq>
            <p:seq concurrent="1" nextAc="seek">
              <p:cTn id="164" restart="whenNotActive" fill="hold" evtFilter="cancelBubble" nodeType="interactiveSeq">
                <p:stCondLst>
                  <p:cond evt="onClick" delay="0">
                    <p:tgtEl>
                      <p:spTgt spid="77"/>
                    </p:tgtEl>
                  </p:cond>
                </p:stCondLst>
                <p:endSync evt="end" delay="0">
                  <p:rtn val="all"/>
                </p:endSync>
                <p:childTnLst>
                  <p:par>
                    <p:cTn id="165" fill="hold">
                      <p:stCondLst>
                        <p:cond delay="0"/>
                      </p:stCondLst>
                      <p:childTnLst>
                        <p:par>
                          <p:cTn id="166" fill="hold">
                            <p:stCondLst>
                              <p:cond delay="0"/>
                            </p:stCondLst>
                            <p:childTnLst>
                              <p:par>
                                <p:cTn id="167" presetID="1" presetClass="emph" presetSubtype="2" repeatCount="5000" fill="hold" nodeType="clickEffect">
                                  <p:stCondLst>
                                    <p:cond delay="0"/>
                                  </p:stCondLst>
                                  <p:childTnLst>
                                    <p:animClr clrSpc="rgb" dir="cw">
                                      <p:cBhvr>
                                        <p:cTn id="168" dur="500" fill="hold"/>
                                        <p:tgtEl>
                                          <p:spTgt spid="77"/>
                                        </p:tgtEl>
                                        <p:attrNameLst>
                                          <p:attrName>fillcolor</p:attrName>
                                        </p:attrNameLst>
                                      </p:cBhvr>
                                      <p:to>
                                        <a:srgbClr val="FF0000"/>
                                      </p:to>
                                    </p:animClr>
                                    <p:set>
                                      <p:cBhvr>
                                        <p:cTn id="169" dur="500" fill="hold"/>
                                        <p:tgtEl>
                                          <p:spTgt spid="77"/>
                                        </p:tgtEl>
                                        <p:attrNameLst>
                                          <p:attrName>fill.type</p:attrName>
                                        </p:attrNameLst>
                                      </p:cBhvr>
                                      <p:to>
                                        <p:strVal val="solid"/>
                                      </p:to>
                                    </p:set>
                                    <p:set>
                                      <p:cBhvr>
                                        <p:cTn id="170" dur="500" fill="hold"/>
                                        <p:tgtEl>
                                          <p:spTgt spid="77"/>
                                        </p:tgtEl>
                                        <p:attrNameLst>
                                          <p:attrName>fill.on</p:attrName>
                                        </p:attrNameLst>
                                      </p:cBhvr>
                                      <p:to>
                                        <p:strVal val="true"/>
                                      </p:to>
                                    </p:set>
                                  </p:childTnLst>
                                  <p:subTnLst>
                                    <p:audio>
                                      <p:cMediaNode>
                                        <p:cTn display="0" masterRel="sameClick">
                                          <p:stCondLst>
                                            <p:cond evt="begin" delay="0">
                                              <p:tn val="167"/>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7"/>
                  </p:tgtEl>
                </p:cond>
              </p:nextCondLst>
            </p:seq>
            <p:seq concurrent="1" nextAc="seek">
              <p:cTn id="171" restart="whenNotActive" fill="hold" evtFilter="cancelBubble" nodeType="interactiveSeq">
                <p:stCondLst>
                  <p:cond evt="onClick" delay="0">
                    <p:tgtEl>
                      <p:spTgt spid="78"/>
                    </p:tgtEl>
                  </p:cond>
                </p:stCondLst>
                <p:endSync evt="end" delay="0">
                  <p:rtn val="all"/>
                </p:endSync>
                <p:childTnLst>
                  <p:par>
                    <p:cTn id="172" fill="hold">
                      <p:stCondLst>
                        <p:cond delay="0"/>
                      </p:stCondLst>
                      <p:childTnLst>
                        <p:par>
                          <p:cTn id="173" fill="hold">
                            <p:stCondLst>
                              <p:cond delay="0"/>
                            </p:stCondLst>
                            <p:childTnLst>
                              <p:par>
                                <p:cTn id="174" presetID="1" presetClass="emph" presetSubtype="2" repeatCount="5000" fill="hold" nodeType="clickEffect">
                                  <p:stCondLst>
                                    <p:cond delay="0"/>
                                  </p:stCondLst>
                                  <p:childTnLst>
                                    <p:animClr clrSpc="rgb" dir="cw">
                                      <p:cBhvr>
                                        <p:cTn id="175" dur="500" fill="hold"/>
                                        <p:tgtEl>
                                          <p:spTgt spid="78"/>
                                        </p:tgtEl>
                                        <p:attrNameLst>
                                          <p:attrName>fillcolor</p:attrName>
                                        </p:attrNameLst>
                                      </p:cBhvr>
                                      <p:to>
                                        <a:srgbClr val="FF0000"/>
                                      </p:to>
                                    </p:animClr>
                                    <p:set>
                                      <p:cBhvr>
                                        <p:cTn id="176" dur="500" fill="hold"/>
                                        <p:tgtEl>
                                          <p:spTgt spid="78"/>
                                        </p:tgtEl>
                                        <p:attrNameLst>
                                          <p:attrName>fill.type</p:attrName>
                                        </p:attrNameLst>
                                      </p:cBhvr>
                                      <p:to>
                                        <p:strVal val="solid"/>
                                      </p:to>
                                    </p:set>
                                    <p:set>
                                      <p:cBhvr>
                                        <p:cTn id="177" dur="500" fill="hold"/>
                                        <p:tgtEl>
                                          <p:spTgt spid="78"/>
                                        </p:tgtEl>
                                        <p:attrNameLst>
                                          <p:attrName>fill.on</p:attrName>
                                        </p:attrNameLst>
                                      </p:cBhvr>
                                      <p:to>
                                        <p:strVal val="true"/>
                                      </p:to>
                                    </p:set>
                                  </p:childTnLst>
                                  <p:subTnLst>
                                    <p:audio>
                                      <p:cMediaNode>
                                        <p:cTn display="0" masterRel="sameClick">
                                          <p:stCondLst>
                                            <p:cond evt="begin" delay="0">
                                              <p:tn val="174"/>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8"/>
                  </p:tgtEl>
                </p:cond>
              </p:nextCondLst>
            </p:seq>
            <p:seq concurrent="1" nextAc="seek">
              <p:cTn id="178" restart="whenNotActive" fill="hold" evtFilter="cancelBubble" nodeType="interactiveSeq">
                <p:stCondLst>
                  <p:cond evt="onClick" delay="0">
                    <p:tgtEl>
                      <p:spTgt spid="19"/>
                    </p:tgtEl>
                  </p:cond>
                </p:stCondLst>
                <p:endSync evt="end" delay="0">
                  <p:rtn val="all"/>
                </p:endSync>
                <p:childTnLst>
                  <p:par>
                    <p:cTn id="179" fill="hold">
                      <p:stCondLst>
                        <p:cond delay="0"/>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81"/>
                                        </p:tgtEl>
                                        <p:attrNameLst>
                                          <p:attrName>style.visibility</p:attrName>
                                        </p:attrNameLst>
                                      </p:cBhvr>
                                      <p:to>
                                        <p:strVal val="visible"/>
                                      </p:to>
                                    </p:set>
                                    <p:anim calcmode="lin" valueType="num">
                                      <p:cBhvr additive="base">
                                        <p:cTn id="183" dur="500" fill="hold"/>
                                        <p:tgtEl>
                                          <p:spTgt spid="81"/>
                                        </p:tgtEl>
                                        <p:attrNameLst>
                                          <p:attrName>ppt_x</p:attrName>
                                        </p:attrNameLst>
                                      </p:cBhvr>
                                      <p:tavLst>
                                        <p:tav tm="0">
                                          <p:val>
                                            <p:strVal val="#ppt_x"/>
                                          </p:val>
                                        </p:tav>
                                        <p:tav tm="100000">
                                          <p:val>
                                            <p:strVal val="#ppt_x"/>
                                          </p:val>
                                        </p:tav>
                                      </p:tavLst>
                                    </p:anim>
                                    <p:anim calcmode="lin" valueType="num">
                                      <p:cBhvr additive="base">
                                        <p:cTn id="184"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9"/>
                  </p:tgtEl>
                </p:cond>
              </p:nextCondLst>
            </p:seq>
            <p:seq concurrent="1" nextAc="seek">
              <p:cTn id="185" restart="whenNotActive" fill="hold" evtFilter="cancelBubble" nodeType="interactiveSeq">
                <p:stCondLst>
                  <p:cond evt="onClick" delay="0">
                    <p:tgtEl>
                      <p:spTgt spid="20"/>
                    </p:tgtEl>
                  </p:cond>
                </p:stCondLst>
                <p:endSync evt="end" delay="0">
                  <p:rtn val="all"/>
                </p:endSync>
                <p:childTnLst>
                  <p:par>
                    <p:cTn id="186" fill="hold">
                      <p:stCondLst>
                        <p:cond delay="0"/>
                      </p:stCondLst>
                      <p:childTnLst>
                        <p:par>
                          <p:cTn id="187" fill="hold">
                            <p:stCondLst>
                              <p:cond delay="0"/>
                            </p:stCondLst>
                            <p:childTnLst>
                              <p:par>
                                <p:cTn id="188" presetID="2" presetClass="entr" presetSubtype="4" fill="hold" grpId="0" nodeType="clickEffect">
                                  <p:stCondLst>
                                    <p:cond delay="0"/>
                                  </p:stCondLst>
                                  <p:childTnLst>
                                    <p:set>
                                      <p:cBhvr>
                                        <p:cTn id="189" dur="1" fill="hold">
                                          <p:stCondLst>
                                            <p:cond delay="0"/>
                                          </p:stCondLst>
                                        </p:cTn>
                                        <p:tgtEl>
                                          <p:spTgt spid="83"/>
                                        </p:tgtEl>
                                        <p:attrNameLst>
                                          <p:attrName>style.visibility</p:attrName>
                                        </p:attrNameLst>
                                      </p:cBhvr>
                                      <p:to>
                                        <p:strVal val="visible"/>
                                      </p:to>
                                    </p:set>
                                    <p:anim calcmode="lin" valueType="num">
                                      <p:cBhvr additive="base">
                                        <p:cTn id="190" dur="500" fill="hold"/>
                                        <p:tgtEl>
                                          <p:spTgt spid="83"/>
                                        </p:tgtEl>
                                        <p:attrNameLst>
                                          <p:attrName>ppt_x</p:attrName>
                                        </p:attrNameLst>
                                      </p:cBhvr>
                                      <p:tavLst>
                                        <p:tav tm="0">
                                          <p:val>
                                            <p:strVal val="#ppt_x"/>
                                          </p:val>
                                        </p:tav>
                                        <p:tav tm="100000">
                                          <p:val>
                                            <p:strVal val="#ppt_x"/>
                                          </p:val>
                                        </p:tav>
                                      </p:tavLst>
                                    </p:anim>
                                    <p:anim calcmode="lin" valueType="num">
                                      <p:cBhvr additive="base">
                                        <p:cTn id="191"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0"/>
                  </p:tgtEl>
                </p:cond>
              </p:nextCondLst>
            </p:seq>
            <p:audio>
              <p:cMediaNode vol="80000">
                <p:cTn id="192"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7" grpId="0" animBg="1"/>
      <p:bldP spid="7" grpId="1" animBg="1"/>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1283639"/>
            <a:ext cx="7215188"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defRPr/>
            </a:pPr>
            <a:r>
              <a:rPr lang="en-US" sz="4400" dirty="0" err="1">
                <a:solidFill>
                  <a:schemeClr val="bg1"/>
                </a:solidFill>
                <a:latin typeface="Times New Roman" pitchFamily="18" charset="0"/>
                <a:cs typeface="Times New Roman" pitchFamily="18" charset="0"/>
              </a:rPr>
              <a:t>Tư</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tưởng</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của</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nhà</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thơ</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gửi</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gắm</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trong</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bài</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thơ</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này</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là</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gì</a:t>
            </a:r>
            <a:r>
              <a:rPr lang="en-US" sz="4400" dirty="0">
                <a:solidFill>
                  <a:schemeClr val="bg1"/>
                </a:solidFill>
                <a:latin typeface="Times New Roman" pitchFamily="18" charset="0"/>
                <a:cs typeface="Times New Roman" pitchFamily="18" charset="0"/>
              </a:rPr>
              <a:t>?</a:t>
            </a:r>
          </a:p>
        </p:txBody>
      </p:sp>
      <p:sp>
        <p:nvSpPr>
          <p:cNvPr id="10" name="Rectangle 9"/>
          <p:cNvSpPr/>
          <p:nvPr/>
        </p:nvSpPr>
        <p:spPr>
          <a:xfrm>
            <a:off x="1777569" y="4011590"/>
            <a:ext cx="5588864" cy="1693019"/>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diệt</a:t>
            </a:r>
            <a:r>
              <a:rPr lang="en-US" sz="3200" dirty="0">
                <a:latin typeface="Times New Roman" pitchFamily="18" charset="0"/>
                <a:cs typeface="Times New Roman" pitchFamily="18" charset="0"/>
              </a:rPr>
              <a:t>.</a:t>
            </a:r>
          </a:p>
        </p:txBody>
      </p:sp>
      <p:pic>
        <p:nvPicPr>
          <p:cNvPr id="12" name="Picture 11">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594" y="4847324"/>
            <a:ext cx="964406" cy="1285875"/>
          </a:xfrm>
          <a:prstGeom prst="rect">
            <a:avLst/>
          </a:prstGeom>
        </p:spPr>
      </p:pic>
      <p:sp>
        <p:nvSpPr>
          <p:cNvPr id="5" name="TextBox 4"/>
          <p:cNvSpPr txBox="1"/>
          <p:nvPr/>
        </p:nvSpPr>
        <p:spPr>
          <a:xfrm>
            <a:off x="253220" y="240100"/>
            <a:ext cx="3438121" cy="646331"/>
          </a:xfrm>
          <a:prstGeom prst="rect">
            <a:avLst/>
          </a:prstGeom>
          <a:noFill/>
        </p:spPr>
        <p:txBody>
          <a:bodyPr wrap="none" rtlCol="0">
            <a:spAutoFit/>
          </a:bodyPr>
          <a:lstStyle/>
          <a:p>
            <a:r>
              <a:rPr lang="en-US" sz="3600" b="1" dirty="0">
                <a:solidFill>
                  <a:schemeClr val="bg1"/>
                </a:solidFill>
                <a:latin typeface="Times New Roman" pitchFamily="18" charset="0"/>
                <a:ea typeface="Tahoma" panose="020B0604030504040204" pitchFamily="34" charset="0"/>
                <a:cs typeface="Times New Roman" pitchFamily="18" charset="0"/>
              </a:rPr>
              <a:t>RABBIT TEAM</a:t>
            </a:r>
          </a:p>
        </p:txBody>
      </p:sp>
    </p:spTree>
    <p:extLst>
      <p:ext uri="{BB962C8B-B14F-4D97-AF65-F5344CB8AC3E}">
        <p14:creationId xmlns:p14="http://schemas.microsoft.com/office/powerpoint/2010/main" val="198680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1283639"/>
            <a:ext cx="7215188"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mj-lt"/>
              </a:rPr>
              <a:t>Từ “ngỡ” trong câu “ngỡ không bao giờ quên” đồng nghĩa với từ nào?</a:t>
            </a:r>
            <a:endParaRPr lang="vi-VN" sz="4000" dirty="0">
              <a:solidFill>
                <a:schemeClr val="bg1"/>
              </a:solidFill>
              <a:latin typeface="+mj-lt"/>
              <a:ea typeface="Tahoma" panose="020B0604030504040204" pitchFamily="34" charset="0"/>
              <a:cs typeface="Times New Roman" pitchFamily="18" charset="0"/>
            </a:endParaRPr>
          </a:p>
        </p:txBody>
      </p:sp>
      <p:sp>
        <p:nvSpPr>
          <p:cNvPr id="10" name="Rectangle 9"/>
          <p:cNvSpPr/>
          <p:nvPr/>
        </p:nvSpPr>
        <p:spPr>
          <a:xfrm>
            <a:off x="1634269" y="4038886"/>
            <a:ext cx="5588864" cy="1788709"/>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en-US" sz="4400" i="1" dirty="0" err="1" smtClean="0">
                <a:solidFill>
                  <a:schemeClr val="bg1"/>
                </a:solidFill>
                <a:latin typeface="Times New Roman" pitchFamily="18" charset="0"/>
                <a:cs typeface="Times New Roman" pitchFamily="18" charset="0"/>
              </a:rPr>
              <a:t>Tưởng</a:t>
            </a:r>
            <a:endParaRPr lang="en-US" altLang="en-US" sz="4400" i="1" dirty="0">
              <a:solidFill>
                <a:schemeClr val="bg1"/>
              </a:solidFill>
              <a:latin typeface="Times New Roman" pitchFamily="18" charset="0"/>
              <a:cs typeface="Times New Roman" pitchFamily="18" charset="0"/>
            </a:endParaRPr>
          </a:p>
        </p:txBody>
      </p:sp>
      <p:pic>
        <p:nvPicPr>
          <p:cNvPr id="12" name="Picture 11">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594" y="4847324"/>
            <a:ext cx="964406" cy="1285875"/>
          </a:xfrm>
          <a:prstGeom prst="rect">
            <a:avLst/>
          </a:prstGeom>
        </p:spPr>
      </p:pic>
      <p:sp>
        <p:nvSpPr>
          <p:cNvPr id="5" name="TextBox 4"/>
          <p:cNvSpPr txBox="1"/>
          <p:nvPr/>
        </p:nvSpPr>
        <p:spPr>
          <a:xfrm>
            <a:off x="253220" y="240100"/>
            <a:ext cx="3438121" cy="646331"/>
          </a:xfrm>
          <a:prstGeom prst="rect">
            <a:avLst/>
          </a:prstGeom>
          <a:noFill/>
        </p:spPr>
        <p:txBody>
          <a:bodyPr wrap="none" rtlCol="0">
            <a:spAutoFit/>
          </a:bodyPr>
          <a:lstStyle/>
          <a:p>
            <a:r>
              <a:rPr lang="en-US" sz="3600" b="1" dirty="0">
                <a:solidFill>
                  <a:schemeClr val="bg1"/>
                </a:solidFill>
                <a:latin typeface="Times New Roman" pitchFamily="18" charset="0"/>
                <a:ea typeface="Tahoma" panose="020B0604030504040204" pitchFamily="34" charset="0"/>
                <a:cs typeface="Times New Roman" pitchFamily="18" charset="0"/>
              </a:rPr>
              <a:t>RABBIT TEAM</a:t>
            </a:r>
          </a:p>
        </p:txBody>
      </p:sp>
    </p:spTree>
    <p:extLst>
      <p:ext uri="{BB962C8B-B14F-4D97-AF65-F5344CB8AC3E}">
        <p14:creationId xmlns:p14="http://schemas.microsoft.com/office/powerpoint/2010/main" val="1039864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1283639"/>
            <a:ext cx="7215188"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Times New Roman" pitchFamily="18" charset="0"/>
                <a:ea typeface="Tahoma" panose="020B0604030504040204" pitchFamily="34" charset="0"/>
                <a:cs typeface="Times New Roman" pitchFamily="18" charset="0"/>
              </a:rPr>
              <a:t>Mối</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quan</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hệ</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giữa</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vầng</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trăng</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và</a:t>
            </a:r>
            <a:r>
              <a:rPr lang="en-US" sz="4400" dirty="0">
                <a:latin typeface="Times New Roman" pitchFamily="18" charset="0"/>
                <a:ea typeface="Tahoma" panose="020B0604030504040204" pitchFamily="34" charset="0"/>
                <a:cs typeface="Times New Roman" pitchFamily="18" charset="0"/>
              </a:rPr>
              <a:t> con </a:t>
            </a:r>
            <a:r>
              <a:rPr lang="en-US" sz="4400" dirty="0" err="1">
                <a:latin typeface="Times New Roman" pitchFamily="18" charset="0"/>
                <a:ea typeface="Tahoma" panose="020B0604030504040204" pitchFamily="34" charset="0"/>
                <a:cs typeface="Times New Roman" pitchFamily="18" charset="0"/>
              </a:rPr>
              <a:t>người</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trong</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quá</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khứ</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là</a:t>
            </a:r>
            <a:r>
              <a:rPr lang="en-US" sz="4400" dirty="0">
                <a:latin typeface="Times New Roman" pitchFamily="18" charset="0"/>
                <a:ea typeface="Tahoma" panose="020B0604030504040204" pitchFamily="34" charset="0"/>
                <a:cs typeface="Times New Roman" pitchFamily="18" charset="0"/>
              </a:rPr>
              <a:t> </a:t>
            </a:r>
            <a:r>
              <a:rPr lang="en-US" sz="4400" dirty="0" err="1">
                <a:latin typeface="Times New Roman" pitchFamily="18" charset="0"/>
                <a:ea typeface="Tahoma" panose="020B0604030504040204" pitchFamily="34" charset="0"/>
                <a:cs typeface="Times New Roman" pitchFamily="18" charset="0"/>
              </a:rPr>
              <a:t>gì</a:t>
            </a:r>
            <a:r>
              <a:rPr lang="en-US" sz="4400" dirty="0">
                <a:latin typeface="Times New Roman" pitchFamily="18" charset="0"/>
                <a:ea typeface="Tahoma" panose="020B0604030504040204" pitchFamily="34" charset="0"/>
                <a:cs typeface="Times New Roman" pitchFamily="18" charset="0"/>
              </a:rPr>
              <a:t>?</a:t>
            </a:r>
            <a:endParaRPr lang="vi-VN" sz="4400" dirty="0">
              <a:solidFill>
                <a:schemeClr val="bg1"/>
              </a:solidFill>
              <a:latin typeface="Times New Roman" pitchFamily="18" charset="0"/>
              <a:ea typeface="Tahoma" panose="020B0604030504040204" pitchFamily="34" charset="0"/>
              <a:cs typeface="Times New Roman" pitchFamily="18" charset="0"/>
            </a:endParaRPr>
          </a:p>
        </p:txBody>
      </p:sp>
      <p:sp>
        <p:nvSpPr>
          <p:cNvPr id="10" name="Rectangle 9"/>
          <p:cNvSpPr/>
          <p:nvPr/>
        </p:nvSpPr>
        <p:spPr>
          <a:xfrm>
            <a:off x="1777569" y="4011590"/>
            <a:ext cx="5588864"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err="1">
                <a:solidFill>
                  <a:schemeClr val="bg1"/>
                </a:solidFill>
                <a:latin typeface="Times New Roman" pitchFamily="18" charset="0"/>
                <a:ea typeface="Tahoma" panose="020B0604030504040204" pitchFamily="34" charset="0"/>
                <a:cs typeface="Times New Roman" pitchFamily="18" charset="0"/>
              </a:rPr>
              <a:t>Tình</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cảm</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thân</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thiết</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gắn</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bó</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nghĩa</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tình</a:t>
            </a:r>
            <a:endParaRPr kumimoji="0" lang="vi-VN" sz="36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pic>
        <p:nvPicPr>
          <p:cNvPr id="12" name="Picture 11">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594" y="4847324"/>
            <a:ext cx="964406" cy="1285875"/>
          </a:xfrm>
          <a:prstGeom prst="rect">
            <a:avLst/>
          </a:prstGeom>
        </p:spPr>
      </p:pic>
      <p:sp>
        <p:nvSpPr>
          <p:cNvPr id="5" name="TextBox 4"/>
          <p:cNvSpPr txBox="1"/>
          <p:nvPr/>
        </p:nvSpPr>
        <p:spPr>
          <a:xfrm>
            <a:off x="253220" y="240100"/>
            <a:ext cx="3438121" cy="646331"/>
          </a:xfrm>
          <a:prstGeom prst="rect">
            <a:avLst/>
          </a:prstGeom>
          <a:noFill/>
        </p:spPr>
        <p:txBody>
          <a:bodyPr wrap="none" rtlCol="0">
            <a:spAutoFit/>
          </a:bodyPr>
          <a:lstStyle/>
          <a:p>
            <a:r>
              <a:rPr lang="en-US" sz="3600" b="1" dirty="0">
                <a:solidFill>
                  <a:schemeClr val="bg1"/>
                </a:solidFill>
                <a:latin typeface="Times New Roman" pitchFamily="18" charset="0"/>
                <a:ea typeface="Tahoma" panose="020B0604030504040204" pitchFamily="34" charset="0"/>
                <a:cs typeface="Times New Roman" pitchFamily="18" charset="0"/>
              </a:rPr>
              <a:t>RABBIT TEAM</a:t>
            </a:r>
          </a:p>
        </p:txBody>
      </p:sp>
    </p:spTree>
    <p:extLst>
      <p:ext uri="{BB962C8B-B14F-4D97-AF65-F5344CB8AC3E}">
        <p14:creationId xmlns:p14="http://schemas.microsoft.com/office/powerpoint/2010/main" val="480228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1283639"/>
            <a:ext cx="7215188" cy="225113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mj-lt"/>
              </a:rPr>
              <a:t>“</a:t>
            </a:r>
            <a:r>
              <a:rPr lang="vi-VN" sz="4000" dirty="0" smtClean="0">
                <a:latin typeface="+mj-lt"/>
              </a:rPr>
              <a:t>Ánh trăng</a:t>
            </a:r>
            <a:r>
              <a:rPr lang="en-US" sz="4000" dirty="0" smtClean="0">
                <a:latin typeface="+mj-lt"/>
              </a:rPr>
              <a:t>”</a:t>
            </a:r>
            <a:r>
              <a:rPr lang="vi-VN" sz="4000" dirty="0" smtClean="0">
                <a:latin typeface="+mj-lt"/>
              </a:rPr>
              <a:t> </a:t>
            </a:r>
            <a:r>
              <a:rPr lang="vi-VN" sz="4000" dirty="0">
                <a:latin typeface="+mj-lt"/>
              </a:rPr>
              <a:t>là bài thơ được viết cùng thể loại với bài thơ nào sau đây</a:t>
            </a:r>
            <a:r>
              <a:rPr lang="en-US" sz="4000" dirty="0">
                <a:latin typeface="+mj-lt"/>
              </a:rPr>
              <a:t>: </a:t>
            </a:r>
            <a:r>
              <a:rPr lang="vi-VN" sz="4000" i="1" dirty="0">
                <a:latin typeface="+mj-lt"/>
              </a:rPr>
              <a:t>Cảnh khuya</a:t>
            </a:r>
            <a:r>
              <a:rPr lang="en-US" sz="4000" i="1" dirty="0">
                <a:latin typeface="+mj-lt"/>
              </a:rPr>
              <a:t>;</a:t>
            </a:r>
            <a:r>
              <a:rPr lang="vi-VN" sz="4000" i="1" dirty="0">
                <a:latin typeface="+mj-lt"/>
              </a:rPr>
              <a:t> Đập đá ở Côn Lôn</a:t>
            </a:r>
            <a:r>
              <a:rPr lang="en-US" sz="4000" i="1" dirty="0">
                <a:latin typeface="+mj-lt"/>
              </a:rPr>
              <a:t>; </a:t>
            </a:r>
            <a:r>
              <a:rPr lang="vi-VN" sz="4000" i="1" dirty="0">
                <a:latin typeface="+mj-lt"/>
              </a:rPr>
              <a:t>Lượm</a:t>
            </a:r>
            <a:r>
              <a:rPr lang="en-US" sz="4000" i="1" dirty="0">
                <a:latin typeface="+mj-lt"/>
              </a:rPr>
              <a:t>; </a:t>
            </a:r>
            <a:r>
              <a:rPr lang="vi-VN" sz="4000" i="1" dirty="0">
                <a:latin typeface="+mj-lt"/>
              </a:rPr>
              <a:t>Đêm nay Bác k</a:t>
            </a:r>
            <a:r>
              <a:rPr lang="en-US" sz="4000" i="1" dirty="0" err="1">
                <a:latin typeface="+mj-lt"/>
              </a:rPr>
              <a:t>h</a:t>
            </a:r>
            <a:r>
              <a:rPr lang="en-US" sz="4000" i="1" dirty="0" err="1">
                <a:latin typeface="Times New Roman" pitchFamily="18" charset="0"/>
                <a:cs typeface="Times New Roman" pitchFamily="18" charset="0"/>
              </a:rPr>
              <a:t>ô</a:t>
            </a:r>
            <a:r>
              <a:rPr lang="en-US" sz="4000" i="1" dirty="0" err="1">
                <a:latin typeface="+mj-lt"/>
              </a:rPr>
              <a:t>n</a:t>
            </a:r>
            <a:r>
              <a:rPr lang="vi-VN" sz="4000" i="1" dirty="0">
                <a:latin typeface="+mj-lt"/>
              </a:rPr>
              <a:t>g ngủ</a:t>
            </a:r>
            <a:r>
              <a:rPr lang="en-US" sz="4400" dirty="0">
                <a:solidFill>
                  <a:schemeClr val="bg1"/>
                </a:solidFill>
                <a:latin typeface="Times New Roman" pitchFamily="18" charset="0"/>
                <a:ea typeface="Tahoma" panose="020B0604030504040204" pitchFamily="34" charset="0"/>
                <a:cs typeface="Times New Roman" pitchFamily="18" charset="0"/>
              </a:rPr>
              <a:t>?</a:t>
            </a:r>
            <a:endParaRPr lang="vi-VN" sz="4000" dirty="0">
              <a:latin typeface="+mj-lt"/>
            </a:endParaRPr>
          </a:p>
        </p:txBody>
      </p:sp>
      <p:sp>
        <p:nvSpPr>
          <p:cNvPr id="10" name="Rectangle 9"/>
          <p:cNvSpPr/>
          <p:nvPr/>
        </p:nvSpPr>
        <p:spPr>
          <a:xfrm>
            <a:off x="1777569" y="4148070"/>
            <a:ext cx="5588864" cy="1406569"/>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err="1">
                <a:solidFill>
                  <a:schemeClr val="bg1"/>
                </a:solidFill>
                <a:latin typeface="Times New Roman" pitchFamily="18" charset="0"/>
                <a:ea typeface="Tahoma" panose="020B0604030504040204" pitchFamily="34" charset="0"/>
                <a:cs typeface="Times New Roman" pitchFamily="18" charset="0"/>
              </a:rPr>
              <a:t>Đêm</a:t>
            </a:r>
            <a:r>
              <a:rPr lang="en-US" sz="3200" dirty="0">
                <a:solidFill>
                  <a:schemeClr val="bg1"/>
                </a:solidFill>
                <a:latin typeface="Times New Roman" pitchFamily="18" charset="0"/>
                <a:ea typeface="Tahoma" panose="020B0604030504040204" pitchFamily="34" charset="0"/>
                <a:cs typeface="Times New Roman" pitchFamily="18" charset="0"/>
              </a:rPr>
              <a:t> nay </a:t>
            </a:r>
            <a:r>
              <a:rPr lang="en-US" sz="3200" dirty="0" err="1">
                <a:solidFill>
                  <a:schemeClr val="bg1"/>
                </a:solidFill>
                <a:latin typeface="Times New Roman" pitchFamily="18" charset="0"/>
                <a:ea typeface="Tahoma" panose="020B0604030504040204" pitchFamily="34" charset="0"/>
                <a:cs typeface="Times New Roman" pitchFamily="18" charset="0"/>
              </a:rPr>
              <a:t>Bác</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không</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ngủ</a:t>
            </a:r>
            <a:endParaRPr lang="en-US" sz="3200" dirty="0">
              <a:solidFill>
                <a:schemeClr val="bg1"/>
              </a:solidFill>
              <a:latin typeface="Times New Roman" pitchFamily="18" charset="0"/>
              <a:ea typeface="Tahoma" panose="020B0604030504040204" pitchFamily="34" charset="0"/>
              <a:cs typeface="Times New Roman" pitchFamily="18" charset="0"/>
            </a:endParaRPr>
          </a:p>
          <a:p>
            <a:pPr lvl="0" algn="ctr">
              <a:defRPr/>
            </a:pPr>
            <a:r>
              <a:rPr kumimoji="0" lang="en-US" sz="32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a:t>
            </a:r>
            <a:r>
              <a:rPr kumimoji="0" lang="en-US" sz="3200" b="0" i="0" u="none" strike="noStrike" kern="1200" cap="none" spc="0" normalizeH="0" baseline="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Thể</a:t>
            </a:r>
            <a:r>
              <a:rPr kumimoji="0" lang="en-US" sz="32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32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thơ</a:t>
            </a:r>
            <a:r>
              <a:rPr kumimoji="0" lang="en-US" sz="32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32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năm</a:t>
            </a:r>
            <a:r>
              <a:rPr kumimoji="0" lang="en-US" sz="32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32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chữ</a:t>
            </a:r>
            <a:r>
              <a:rPr kumimoji="0" lang="en-US" sz="32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a:t>
            </a:r>
            <a:endParaRPr kumimoji="0" lang="vi-VN" sz="32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pic>
        <p:nvPicPr>
          <p:cNvPr id="12" name="Picture 11">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594" y="4847324"/>
            <a:ext cx="964406" cy="1285875"/>
          </a:xfrm>
          <a:prstGeom prst="rect">
            <a:avLst/>
          </a:prstGeom>
        </p:spPr>
      </p:pic>
      <p:sp>
        <p:nvSpPr>
          <p:cNvPr id="5" name="TextBox 4"/>
          <p:cNvSpPr txBox="1"/>
          <p:nvPr/>
        </p:nvSpPr>
        <p:spPr>
          <a:xfrm>
            <a:off x="253220" y="240100"/>
            <a:ext cx="3438121" cy="646331"/>
          </a:xfrm>
          <a:prstGeom prst="rect">
            <a:avLst/>
          </a:prstGeom>
          <a:noFill/>
        </p:spPr>
        <p:txBody>
          <a:bodyPr wrap="none" rtlCol="0">
            <a:spAutoFit/>
          </a:bodyPr>
          <a:lstStyle/>
          <a:p>
            <a:r>
              <a:rPr lang="en-US" sz="3600" b="1" dirty="0">
                <a:solidFill>
                  <a:schemeClr val="bg1"/>
                </a:solidFill>
                <a:latin typeface="Times New Roman" pitchFamily="18" charset="0"/>
                <a:ea typeface="Tahoma" panose="020B0604030504040204" pitchFamily="34" charset="0"/>
                <a:cs typeface="Times New Roman" pitchFamily="18" charset="0"/>
              </a:rPr>
              <a:t>RABBIT TEAM</a:t>
            </a:r>
          </a:p>
        </p:txBody>
      </p:sp>
    </p:spTree>
    <p:extLst>
      <p:ext uri="{BB962C8B-B14F-4D97-AF65-F5344CB8AC3E}">
        <p14:creationId xmlns:p14="http://schemas.microsoft.com/office/powerpoint/2010/main" val="966434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1283639"/>
            <a:ext cx="7215188"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itchFamily="18" charset="0"/>
                <a:ea typeface="Tahoma" panose="020B0604030504040204" pitchFamily="34" charset="0"/>
                <a:cs typeface="Times New Roman" pitchFamily="18" charset="0"/>
              </a:rPr>
              <a:t>Các</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biện</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pháp</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nghệ</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thuật</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được</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sử</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dụng</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trong</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khổ</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thơ</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thứ</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nhất</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là</a:t>
            </a:r>
            <a:r>
              <a:rPr lang="en-US" sz="4000" dirty="0">
                <a:latin typeface="Times New Roman" pitchFamily="18" charset="0"/>
                <a:ea typeface="Tahoma" panose="020B0604030504040204" pitchFamily="34" charset="0"/>
                <a:cs typeface="Times New Roman" pitchFamily="18" charset="0"/>
              </a:rPr>
              <a:t> </a:t>
            </a:r>
            <a:r>
              <a:rPr lang="en-US" sz="4000" dirty="0" err="1">
                <a:latin typeface="Times New Roman" pitchFamily="18" charset="0"/>
                <a:ea typeface="Tahoma" panose="020B0604030504040204" pitchFamily="34" charset="0"/>
                <a:cs typeface="Times New Roman" pitchFamily="18" charset="0"/>
              </a:rPr>
              <a:t>gì</a:t>
            </a:r>
            <a:r>
              <a:rPr lang="en-US" sz="4000" dirty="0">
                <a:latin typeface="Times New Roman" pitchFamily="18" charset="0"/>
                <a:ea typeface="Tahoma" panose="020B0604030504040204" pitchFamily="34" charset="0"/>
                <a:cs typeface="Times New Roman" pitchFamily="18" charset="0"/>
              </a:rPr>
              <a:t>?</a:t>
            </a:r>
            <a:endParaRPr lang="vi-VN" sz="4000" dirty="0">
              <a:solidFill>
                <a:schemeClr val="bg1"/>
              </a:solidFill>
              <a:latin typeface="Times New Roman" pitchFamily="18" charset="0"/>
              <a:ea typeface="Tahoma" panose="020B0604030504040204" pitchFamily="34" charset="0"/>
              <a:cs typeface="Times New Roman" pitchFamily="18" charset="0"/>
            </a:endParaRPr>
          </a:p>
        </p:txBody>
      </p:sp>
      <p:sp>
        <p:nvSpPr>
          <p:cNvPr id="10" name="Rectangle 9"/>
          <p:cNvSpPr/>
          <p:nvPr/>
        </p:nvSpPr>
        <p:spPr>
          <a:xfrm>
            <a:off x="1777569" y="4011590"/>
            <a:ext cx="5588864"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err="1">
                <a:solidFill>
                  <a:schemeClr val="bg1"/>
                </a:solidFill>
                <a:latin typeface="Times New Roman" pitchFamily="18" charset="0"/>
                <a:ea typeface="Tahoma" panose="020B0604030504040204" pitchFamily="34" charset="0"/>
                <a:cs typeface="Times New Roman" pitchFamily="18" charset="0"/>
              </a:rPr>
              <a:t>Liệt</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kê</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điệp</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ngữ</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nhân</a:t>
            </a:r>
            <a:r>
              <a:rPr lang="en-US" sz="3600" dirty="0">
                <a:solidFill>
                  <a:schemeClr val="bg1"/>
                </a:solidFill>
                <a:latin typeface="Times New Roman" pitchFamily="18" charset="0"/>
                <a:ea typeface="Tahoma" panose="020B0604030504040204" pitchFamily="34" charset="0"/>
                <a:cs typeface="Times New Roman" pitchFamily="18" charset="0"/>
              </a:rPr>
              <a:t> </a:t>
            </a:r>
            <a:r>
              <a:rPr lang="en-US" sz="3600" dirty="0" err="1">
                <a:solidFill>
                  <a:schemeClr val="bg1"/>
                </a:solidFill>
                <a:latin typeface="Times New Roman" pitchFamily="18" charset="0"/>
                <a:ea typeface="Tahoma" panose="020B0604030504040204" pitchFamily="34" charset="0"/>
                <a:cs typeface="Times New Roman" pitchFamily="18" charset="0"/>
              </a:rPr>
              <a:t>hóa</a:t>
            </a:r>
            <a:endParaRPr kumimoji="0" lang="vi-VN" sz="36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pic>
        <p:nvPicPr>
          <p:cNvPr id="12" name="Picture 11">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594" y="4847324"/>
            <a:ext cx="964406" cy="1285875"/>
          </a:xfrm>
          <a:prstGeom prst="rect">
            <a:avLst/>
          </a:prstGeom>
        </p:spPr>
      </p:pic>
      <p:sp>
        <p:nvSpPr>
          <p:cNvPr id="5" name="TextBox 4"/>
          <p:cNvSpPr txBox="1"/>
          <p:nvPr/>
        </p:nvSpPr>
        <p:spPr>
          <a:xfrm>
            <a:off x="253220" y="240100"/>
            <a:ext cx="3438121" cy="646331"/>
          </a:xfrm>
          <a:prstGeom prst="rect">
            <a:avLst/>
          </a:prstGeom>
          <a:noFill/>
        </p:spPr>
        <p:txBody>
          <a:bodyPr wrap="none" rtlCol="0">
            <a:spAutoFit/>
          </a:bodyPr>
          <a:lstStyle/>
          <a:p>
            <a:r>
              <a:rPr lang="en-US" sz="3600" b="1" dirty="0">
                <a:solidFill>
                  <a:schemeClr val="bg1"/>
                </a:solidFill>
                <a:latin typeface="Times New Roman" pitchFamily="18" charset="0"/>
                <a:ea typeface="Tahoma" panose="020B0604030504040204" pitchFamily="34" charset="0"/>
                <a:cs typeface="Times New Roman" pitchFamily="18" charset="0"/>
              </a:rPr>
              <a:t>RABBIT TEAM</a:t>
            </a:r>
          </a:p>
        </p:txBody>
      </p:sp>
    </p:spTree>
    <p:extLst>
      <p:ext uri="{BB962C8B-B14F-4D97-AF65-F5344CB8AC3E}">
        <p14:creationId xmlns:p14="http://schemas.microsoft.com/office/powerpoint/2010/main" val="3662132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1283639"/>
            <a:ext cx="7215188"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0" i="0" u="none" strike="noStrike" kern="1200" cap="none" spc="0" normalizeH="0" baseline="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Nêu</a:t>
            </a:r>
            <a:r>
              <a:rPr kumimoji="0" lang="en-US" sz="32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ý </a:t>
            </a:r>
            <a:r>
              <a:rPr kumimoji="0" lang="en-US" sz="32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nghĩa</a:t>
            </a:r>
            <a:r>
              <a:rPr kumimoji="0" lang="en-US" sz="32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32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của</a:t>
            </a:r>
            <a:r>
              <a:rPr kumimoji="0" lang="en-US" sz="32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32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từ</a:t>
            </a:r>
            <a:r>
              <a:rPr kumimoji="0" lang="en-US" sz="32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32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hồi</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trong</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khổ</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thơ</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đầu</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tiên</a:t>
            </a:r>
            <a:endParaRPr kumimoji="0" lang="vi-VN" sz="32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sp>
        <p:nvSpPr>
          <p:cNvPr id="10" name="Rectangle 9"/>
          <p:cNvSpPr/>
          <p:nvPr/>
        </p:nvSpPr>
        <p:spPr>
          <a:xfrm>
            <a:off x="1777569" y="3997942"/>
            <a:ext cx="5588864" cy="165223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err="1">
                <a:solidFill>
                  <a:schemeClr val="bg1"/>
                </a:solidFill>
                <a:latin typeface="Times New Roman" pitchFamily="18" charset="0"/>
                <a:ea typeface="Tahoma" panose="020B0604030504040204" pitchFamily="34" charset="0"/>
                <a:cs typeface="Times New Roman" pitchFamily="18" charset="0"/>
              </a:rPr>
              <a:t>Mở</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ra</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quãng</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thời</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gian</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dài</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trong</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quá</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khứ</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đồng</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thời</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là</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dấu</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mốc</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thời</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gian</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từ</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ấu</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thơ</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cho</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tới</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lúc</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trưởng</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thành</a:t>
            </a:r>
            <a:endParaRPr kumimoji="0" lang="vi-VN" sz="32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pic>
        <p:nvPicPr>
          <p:cNvPr id="12" name="Picture 11">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594" y="4847324"/>
            <a:ext cx="964406" cy="1285875"/>
          </a:xfrm>
          <a:prstGeom prst="rect">
            <a:avLst/>
          </a:prstGeom>
        </p:spPr>
      </p:pic>
      <p:sp>
        <p:nvSpPr>
          <p:cNvPr id="5" name="TextBox 4"/>
          <p:cNvSpPr txBox="1"/>
          <p:nvPr/>
        </p:nvSpPr>
        <p:spPr>
          <a:xfrm>
            <a:off x="253220" y="240100"/>
            <a:ext cx="3164328" cy="646331"/>
          </a:xfrm>
          <a:prstGeom prst="rect">
            <a:avLst/>
          </a:prstGeom>
          <a:noFill/>
        </p:spPr>
        <p:txBody>
          <a:bodyPr wrap="none" rtlCol="0">
            <a:spAutoFit/>
          </a:bodyPr>
          <a:lstStyle/>
          <a:p>
            <a:r>
              <a:rPr lang="en-US" sz="3600" b="1" dirty="0">
                <a:solidFill>
                  <a:schemeClr val="bg1"/>
                </a:solidFill>
                <a:latin typeface="Times New Roman" pitchFamily="18" charset="0"/>
                <a:ea typeface="Tahoma" panose="020B0604030504040204" pitchFamily="34" charset="0"/>
                <a:cs typeface="Times New Roman" pitchFamily="18" charset="0"/>
              </a:rPr>
              <a:t>TIGER TEAM</a:t>
            </a:r>
          </a:p>
        </p:txBody>
      </p:sp>
    </p:spTree>
    <p:extLst>
      <p:ext uri="{BB962C8B-B14F-4D97-AF65-F5344CB8AC3E}">
        <p14:creationId xmlns:p14="http://schemas.microsoft.com/office/powerpoint/2010/main" val="3043933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02419" y="555581"/>
            <a:ext cx="833916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20">
            <a:extLst>
              <a:ext uri="{FF2B5EF4-FFF2-40B4-BE49-F238E27FC236}">
                <a16:creationId xmlns:a16="http://schemas.microsoft.com/office/drawing/2014/main" xmlns="" id="{C5BA87C0-4E2A-4620-9E9E-C85506364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44" y="324851"/>
            <a:ext cx="2267081" cy="1220219"/>
          </a:xfrm>
          <a:prstGeom prst="rect">
            <a:avLst/>
          </a:prstGeom>
        </p:spPr>
      </p:pic>
      <p:sp>
        <p:nvSpPr>
          <p:cNvPr id="15" name="文本框 39">
            <a:extLst>
              <a:ext uri="{FF2B5EF4-FFF2-40B4-BE49-F238E27FC236}">
                <a16:creationId xmlns:a16="http://schemas.microsoft.com/office/drawing/2014/main" xmlns="" id="{D2C6B2A3-8E91-4E57-B3D9-1FA58D3BC951}"/>
              </a:ext>
            </a:extLst>
          </p:cNvPr>
          <p:cNvSpPr txBox="1"/>
          <p:nvPr/>
        </p:nvSpPr>
        <p:spPr>
          <a:xfrm>
            <a:off x="489960" y="764704"/>
            <a:ext cx="2457956"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1" u="sng"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1. </a:t>
            </a:r>
            <a:r>
              <a:rPr kumimoji="0" lang="en-US" altLang="zh-CN" sz="3200" b="1" i="1" u="sng" strike="noStrike" kern="1200" cap="none" spc="0" normalizeH="0" baseline="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Tác</a:t>
            </a:r>
            <a:r>
              <a:rPr kumimoji="0" lang="en-US" altLang="zh-CN" sz="3200" b="1" i="1" u="sng"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3200" b="1" i="1" u="sng" strike="noStrike" kern="1200" cap="none" spc="0" normalizeH="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giả</a:t>
            </a:r>
            <a:endParaRPr kumimoji="0" lang="zh-CN" altLang="en-US" sz="3200" b="1" i="0" u="sng"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pic>
        <p:nvPicPr>
          <p:cNvPr id="9" name="Picture 14" descr="Picture 046"/>
          <p:cNvPicPr>
            <a:picLocks noChangeAspect="1" noChangeArrowheads="1"/>
          </p:cNvPicPr>
          <p:nvPr/>
        </p:nvPicPr>
        <p:blipFill>
          <a:blip r:embed="rId4" cstate="print">
            <a:lum contrast="18000"/>
          </a:blip>
          <a:srcRect l="2499" t="4062" r="16251" b="10820"/>
          <a:stretch>
            <a:fillRect/>
          </a:stretch>
        </p:blipFill>
        <p:spPr bwMode="auto">
          <a:xfrm>
            <a:off x="6076140" y="771734"/>
            <a:ext cx="2960355" cy="5033529"/>
          </a:xfrm>
          <a:prstGeom prst="ellipse">
            <a:avLst/>
          </a:prstGeom>
          <a:ln>
            <a:noFill/>
          </a:ln>
          <a:effectLst>
            <a:softEdge rad="112500"/>
          </a:effectLst>
        </p:spPr>
      </p:pic>
      <p:sp>
        <p:nvSpPr>
          <p:cNvPr id="12" name="Rectangle 11"/>
          <p:cNvSpPr/>
          <p:nvPr/>
        </p:nvSpPr>
        <p:spPr bwMode="auto">
          <a:xfrm>
            <a:off x="735487" y="1484784"/>
            <a:ext cx="4853272" cy="1601171"/>
          </a:xfrm>
          <a:prstGeom prst="rect">
            <a:avLst/>
          </a:prstGeom>
          <a:noFill/>
          <a:ln w="9525" cap="flat" cmpd="sng" algn="ctr">
            <a:noFill/>
            <a:prstDash val="solid"/>
            <a:miter lim="800000"/>
            <a:headEnd type="none" w="med" len="med"/>
            <a:tailEnd type="none" w="med" len="med"/>
          </a:ln>
          <a:effectLst/>
        </p:spPr>
        <p:txBody>
          <a:bodyPr/>
          <a:lstStyle/>
          <a:p>
            <a:pPr marL="231775" indent="-231775" algn="just" defTabSz="914400" fontAlgn="base">
              <a:spcBef>
                <a:spcPct val="0"/>
              </a:spcBef>
              <a:spcAft>
                <a:spcPct val="0"/>
              </a:spcAft>
              <a:defRPr/>
            </a:pPr>
            <a:r>
              <a:rPr lang="vi-VN" sz="3200" dirty="0">
                <a:solidFill>
                  <a:prstClr val="black"/>
                </a:solidFill>
                <a:latin typeface="Times New Roman" pitchFamily="18" charset="0"/>
                <a:cs typeface="Times New Roman" pitchFamily="18" charset="0"/>
              </a:rPr>
              <a:t>- Nguyễn Duy sinh năm 1948, tên khai sinh là Nguyễn Duy Nhuệ</a:t>
            </a:r>
          </a:p>
        </p:txBody>
      </p:sp>
      <p:sp>
        <p:nvSpPr>
          <p:cNvPr id="13" name="Rectangle 12"/>
          <p:cNvSpPr/>
          <p:nvPr/>
        </p:nvSpPr>
        <p:spPr bwMode="auto">
          <a:xfrm>
            <a:off x="726958" y="3789040"/>
            <a:ext cx="4853272" cy="1694430"/>
          </a:xfrm>
          <a:prstGeom prst="rect">
            <a:avLst/>
          </a:prstGeom>
          <a:noFill/>
          <a:ln w="9525" cap="flat" cmpd="sng" algn="ctr">
            <a:noFill/>
            <a:prstDash val="solid"/>
            <a:miter lim="800000"/>
            <a:headEnd type="none" w="med" len="med"/>
            <a:tailEnd type="none" w="med" len="med"/>
          </a:ln>
          <a:effectLst/>
        </p:spPr>
        <p:txBody>
          <a:bodyPr/>
          <a:lstStyle/>
          <a:p>
            <a:pPr marL="341313" indent="-341313" algn="just" defTabSz="914400" fontAlgn="base">
              <a:spcBef>
                <a:spcPct val="0"/>
              </a:spcBef>
              <a:spcAft>
                <a:spcPct val="0"/>
              </a:spcAft>
              <a:defRPr/>
            </a:pPr>
            <a:r>
              <a:rPr lang="en-US" sz="3200" dirty="0">
                <a:solidFill>
                  <a:prstClr val="black"/>
                </a:solidFill>
                <a:latin typeface="Times New Roman" pitchFamily="18" charset="0"/>
                <a:cs typeface="Times New Roman" pitchFamily="18" charset="0"/>
              </a:rPr>
              <a:t>- L</a:t>
            </a:r>
            <a:r>
              <a:rPr lang="vi-VN" sz="3200" dirty="0">
                <a:solidFill>
                  <a:prstClr val="black"/>
                </a:solidFill>
                <a:latin typeface="Times New Roman" pitchFamily="18" charset="0"/>
                <a:cs typeface="Times New Roman" pitchFamily="18" charset="0"/>
              </a:rPr>
              <a:t>à nhà thơ quân đội trưởng</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thành trong cuộc kháng chiến chống Mỹ cứu nước. </a:t>
            </a:r>
            <a:endParaRPr lang="en-US" sz="3200" b="1" dirty="0">
              <a:solidFill>
                <a:srgbClr val="FF0000"/>
              </a:solidFill>
              <a:latin typeface="Times New Roman" pitchFamily="18" charset="0"/>
              <a:cs typeface="Times New Roman" pitchFamily="18" charset="0"/>
            </a:endParaRPr>
          </a:p>
        </p:txBody>
      </p:sp>
      <p:sp>
        <p:nvSpPr>
          <p:cNvPr id="16" name="Rectangle 15"/>
          <p:cNvSpPr/>
          <p:nvPr/>
        </p:nvSpPr>
        <p:spPr bwMode="auto">
          <a:xfrm>
            <a:off x="726959" y="3109581"/>
            <a:ext cx="4205081" cy="657202"/>
          </a:xfrm>
          <a:prstGeom prst="rect">
            <a:avLst/>
          </a:prstGeom>
          <a:noFill/>
          <a:ln w="9525" cap="flat" cmpd="sng" algn="ctr">
            <a:noFill/>
            <a:prstDash val="solid"/>
            <a:miter lim="800000"/>
            <a:headEnd type="none" w="med" len="med"/>
            <a:tailEnd type="none" w="med" len="med"/>
          </a:ln>
          <a:effectLst/>
        </p:spPr>
        <p:txBody>
          <a:bodyPr/>
          <a:lstStyle/>
          <a:p>
            <a:pPr marL="231775" indent="-231775" algn="just" defTabSz="914400" fontAlgn="base">
              <a:spcBef>
                <a:spcPct val="0"/>
              </a:spcBef>
              <a:spcAft>
                <a:spcPct val="0"/>
              </a:spcAft>
              <a:defRPr/>
            </a:pPr>
            <a:r>
              <a:rPr lang="en-US" sz="3200" dirty="0">
                <a:solidFill>
                  <a:prstClr val="black"/>
                </a:solidFill>
                <a:latin typeface="Times New Roman" pitchFamily="18" charset="0"/>
                <a:cs typeface="Times New Roman" pitchFamily="18" charset="0"/>
              </a:rPr>
              <a:t>-  Q</a:t>
            </a:r>
            <a:r>
              <a:rPr lang="vi-VN" sz="3200" dirty="0">
                <a:solidFill>
                  <a:prstClr val="black"/>
                </a:solidFill>
                <a:latin typeface="Times New Roman" pitchFamily="18" charset="0"/>
                <a:cs typeface="Times New Roman" pitchFamily="18" charset="0"/>
              </a:rPr>
              <a:t>uê</a:t>
            </a:r>
            <a:r>
              <a:rPr lang="en-US" sz="3200" dirty="0">
                <a:solidFill>
                  <a:prstClr val="black"/>
                </a:solidFill>
                <a:latin typeface="Times New Roman" pitchFamily="18" charset="0"/>
                <a:cs typeface="Times New Roman" pitchFamily="18" charset="0"/>
              </a:rPr>
              <a:t>:</a:t>
            </a:r>
            <a:r>
              <a:rPr lang="vi-VN" sz="3200" dirty="0">
                <a:solidFill>
                  <a:prstClr val="black"/>
                </a:solidFill>
                <a:latin typeface="Times New Roman" pitchFamily="18" charset="0"/>
                <a:cs typeface="Times New Roman" pitchFamily="18" charset="0"/>
              </a:rPr>
              <a:t> Thanh Hóa.</a:t>
            </a:r>
          </a:p>
        </p:txBody>
      </p:sp>
      <p:sp>
        <p:nvSpPr>
          <p:cNvPr id="17" name="文本框 39">
            <a:extLst>
              <a:ext uri="{FF2B5EF4-FFF2-40B4-BE49-F238E27FC236}">
                <a16:creationId xmlns:a16="http://schemas.microsoft.com/office/drawing/2014/main" xmlns="" id="{4229B190-02DD-4D79-A9A0-34E75A97A106}"/>
              </a:ext>
            </a:extLst>
          </p:cNvPr>
          <p:cNvSpPr txBox="1"/>
          <p:nvPr/>
        </p:nvSpPr>
        <p:spPr>
          <a:xfrm>
            <a:off x="159565" y="166036"/>
            <a:ext cx="477247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smtClean="0">
                <a:solidFill>
                  <a:srgbClr val="FF0000"/>
                </a:solidFill>
                <a:latin typeface="Times New Roman" pitchFamily="18" charset="0"/>
                <a:ea typeface="微软雅黑" panose="020B0503020204020204" pitchFamily="34" charset="-122"/>
                <a:cs typeface="Times New Roman" pitchFamily="18" charset="0"/>
              </a:rPr>
              <a:t>I.</a:t>
            </a:r>
            <a:r>
              <a:rPr lang="vi-VN" altLang="zh-CN" sz="3200" b="1" u="sng" dirty="0" smtClean="0">
                <a:solidFill>
                  <a:srgbClr val="FF0000"/>
                </a:solidFill>
                <a:latin typeface="Times New Roman" pitchFamily="18" charset="0"/>
                <a:ea typeface="微软雅黑" panose="020B0503020204020204" pitchFamily="34" charset="-122"/>
                <a:cs typeface="Times New Roman" pitchFamily="18" charset="0"/>
              </a:rPr>
              <a:t>Đọc - </a:t>
            </a:r>
            <a:r>
              <a:rPr kumimoji="0" lang="en-US" altLang="zh-CN" sz="3200" b="1" u="sng" strike="noStrike" kern="1200" cap="none" spc="0" normalizeH="0" baseline="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Tì</a:t>
            </a:r>
            <a:r>
              <a:rPr kumimoji="0" lang="en-US" altLang="zh-CN" sz="3200" b="1" u="sng" strike="noStrike" kern="1200" cap="none" spc="0" normalizeH="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m </a:t>
            </a:r>
            <a:r>
              <a:rPr kumimoji="0" lang="en-US" altLang="zh-CN" sz="3200" b="1" u="sng"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hiểu </a:t>
            </a:r>
            <a:r>
              <a:rPr kumimoji="0" lang="en-US" altLang="zh-CN" sz="3200" b="1" u="sng" strike="noStrike" kern="1200" cap="none" spc="0" normalizeH="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chung</a:t>
            </a:r>
            <a:r>
              <a:rPr kumimoji="0" lang="en-US" altLang="zh-CN" sz="3200" b="1" u="none" strike="noStrike" kern="1200" cap="none" spc="0" normalizeH="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a:t>
            </a:r>
            <a:endParaRPr kumimoji="0" lang="zh-CN" altLang="en-US" sz="3200" b="1"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2826013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1000"/>
                                        <p:tgtEl>
                                          <p:spTgt spid="12">
                                            <p:txEl>
                                              <p:pRg st="0" end="0"/>
                                            </p:txEl>
                                          </p:spTgt>
                                        </p:tgtEl>
                                      </p:cBhvr>
                                    </p:animEffect>
                                    <p:anim calcmode="lin" valueType="num">
                                      <p:cBhvr>
                                        <p:cTn id="2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fade">
                                      <p:cBhvr>
                                        <p:cTn id="34" dur="1000"/>
                                        <p:tgtEl>
                                          <p:spTgt spid="16">
                                            <p:txEl>
                                              <p:pRg st="0" end="0"/>
                                            </p:txEl>
                                          </p:spTgt>
                                        </p:tgtEl>
                                      </p:cBhvr>
                                    </p:animEffect>
                                    <p:anim calcmode="lin" valueType="num">
                                      <p:cBhvr>
                                        <p:cTn id="3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1000"/>
                                        <p:tgtEl>
                                          <p:spTgt spid="13">
                                            <p:txEl>
                                              <p:pRg st="0" end="0"/>
                                            </p:txEl>
                                          </p:spTgt>
                                        </p:tgtEl>
                                      </p:cBhvr>
                                    </p:animEffect>
                                    <p:anim calcmode="lin" valueType="num">
                                      <p:cBhvr>
                                        <p:cTn id="4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1283639"/>
            <a:ext cx="7215188"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5400" b="0" i="0" u="none" strike="noStrike" kern="1200" cap="none" spc="0" normalizeH="0" baseline="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Bài</a:t>
            </a:r>
            <a:r>
              <a:rPr kumimoji="0" lang="en-US" sz="5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5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thơ</a:t>
            </a:r>
            <a:r>
              <a:rPr kumimoji="0" lang="en-US" sz="5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5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được</a:t>
            </a:r>
            <a:r>
              <a:rPr kumimoji="0" lang="en-US" sz="5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5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sáng</a:t>
            </a:r>
            <a:r>
              <a:rPr kumimoji="0" lang="en-US" sz="5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5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tác</a:t>
            </a:r>
            <a:r>
              <a:rPr kumimoji="0" lang="en-US" sz="5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5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trong</a:t>
            </a:r>
            <a:r>
              <a:rPr kumimoji="0" lang="en-US" sz="5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5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hoàn</a:t>
            </a:r>
            <a:r>
              <a:rPr kumimoji="0" lang="en-US" sz="5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5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cảnh</a:t>
            </a:r>
            <a:r>
              <a:rPr kumimoji="0" lang="en-US" sz="5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5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nào</a:t>
            </a:r>
            <a:r>
              <a:rPr kumimoji="0" lang="en-US" sz="5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a:t>
            </a:r>
            <a:endParaRPr kumimoji="0" lang="vi-VN" sz="54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sp>
        <p:nvSpPr>
          <p:cNvPr id="10" name="Rectangle 9"/>
          <p:cNvSpPr/>
          <p:nvPr/>
        </p:nvSpPr>
        <p:spPr>
          <a:xfrm>
            <a:off x="1777569" y="4011590"/>
            <a:ext cx="5588864" cy="148845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schemeClr val="bg1"/>
                </a:solidFill>
                <a:latin typeface="Times New Roman" pitchFamily="18" charset="0"/>
                <a:ea typeface="Tahoma" panose="020B0604030504040204" pitchFamily="34" charset="0"/>
                <a:cs typeface="Times New Roman" pitchFamily="18" charset="0"/>
              </a:rPr>
              <a:t>1978 ở </a:t>
            </a:r>
            <a:r>
              <a:rPr lang="en-US" sz="3200" dirty="0" err="1">
                <a:solidFill>
                  <a:schemeClr val="bg1"/>
                </a:solidFill>
                <a:latin typeface="Times New Roman" pitchFamily="18" charset="0"/>
                <a:ea typeface="Tahoma" panose="020B0604030504040204" pitchFamily="34" charset="0"/>
                <a:cs typeface="Times New Roman" pitchFamily="18" charset="0"/>
              </a:rPr>
              <a:t>Hồ</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Chí</a:t>
            </a:r>
            <a:r>
              <a:rPr lang="en-US" sz="3200" dirty="0">
                <a:solidFill>
                  <a:schemeClr val="bg1"/>
                </a:solidFill>
                <a:latin typeface="Times New Roman" pitchFamily="18" charset="0"/>
                <a:ea typeface="Tahoma" panose="020B0604030504040204" pitchFamily="34" charset="0"/>
                <a:cs typeface="Times New Roman" pitchFamily="18" charset="0"/>
              </a:rPr>
              <a:t> Minh, </a:t>
            </a:r>
            <a:r>
              <a:rPr lang="en-US" sz="3200" dirty="0" err="1">
                <a:solidFill>
                  <a:schemeClr val="bg1"/>
                </a:solidFill>
                <a:latin typeface="Times New Roman" pitchFamily="18" charset="0"/>
                <a:ea typeface="Tahoma" panose="020B0604030504040204" pitchFamily="34" charset="0"/>
                <a:cs typeface="Times New Roman" pitchFamily="18" charset="0"/>
              </a:rPr>
              <a:t>sau</a:t>
            </a:r>
            <a:r>
              <a:rPr lang="en-US" sz="3200" dirty="0">
                <a:solidFill>
                  <a:schemeClr val="bg1"/>
                </a:solidFill>
                <a:latin typeface="Times New Roman" pitchFamily="18" charset="0"/>
                <a:ea typeface="Tahoma" panose="020B0604030504040204" pitchFamily="34" charset="0"/>
                <a:cs typeface="Times New Roman" pitchFamily="18" charset="0"/>
              </a:rPr>
              <a:t> 3 </a:t>
            </a:r>
            <a:r>
              <a:rPr lang="en-US" sz="3200" dirty="0" err="1">
                <a:solidFill>
                  <a:schemeClr val="bg1"/>
                </a:solidFill>
                <a:latin typeface="Times New Roman" pitchFamily="18" charset="0"/>
                <a:ea typeface="Tahoma" panose="020B0604030504040204" pitchFamily="34" charset="0"/>
                <a:cs typeface="Times New Roman" pitchFamily="18" charset="0"/>
              </a:rPr>
              <a:t>năm</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giải</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phóng</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miền</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smtClean="0">
                <a:solidFill>
                  <a:schemeClr val="bg1"/>
                </a:solidFill>
                <a:latin typeface="Times New Roman" pitchFamily="18" charset="0"/>
                <a:ea typeface="Tahoma" panose="020B0604030504040204" pitchFamily="34" charset="0"/>
                <a:cs typeface="Times New Roman" pitchFamily="18" charset="0"/>
              </a:rPr>
              <a:t>Nam, </a:t>
            </a:r>
            <a:r>
              <a:rPr lang="en-US" sz="3200" dirty="0" err="1">
                <a:solidFill>
                  <a:schemeClr val="bg1"/>
                </a:solidFill>
                <a:latin typeface="Times New Roman" pitchFamily="18" charset="0"/>
                <a:ea typeface="Tahoma" panose="020B0604030504040204" pitchFamily="34" charset="0"/>
                <a:cs typeface="Times New Roman" pitchFamily="18" charset="0"/>
              </a:rPr>
              <a:t>thống</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nhất</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đất</a:t>
            </a:r>
            <a:r>
              <a:rPr lang="en-US" sz="3200" dirty="0">
                <a:solidFill>
                  <a:schemeClr val="bg1"/>
                </a:solidFill>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ea typeface="Tahoma" panose="020B0604030504040204" pitchFamily="34" charset="0"/>
                <a:cs typeface="Times New Roman" pitchFamily="18" charset="0"/>
              </a:rPr>
              <a:t>nước</a:t>
            </a:r>
            <a:endParaRPr kumimoji="0" lang="vi-VN" sz="32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pic>
        <p:nvPicPr>
          <p:cNvPr id="12" name="Picture 11">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594" y="4847324"/>
            <a:ext cx="964406" cy="1285875"/>
          </a:xfrm>
          <a:prstGeom prst="rect">
            <a:avLst/>
          </a:prstGeom>
        </p:spPr>
      </p:pic>
      <p:sp>
        <p:nvSpPr>
          <p:cNvPr id="5" name="TextBox 4"/>
          <p:cNvSpPr txBox="1"/>
          <p:nvPr/>
        </p:nvSpPr>
        <p:spPr>
          <a:xfrm>
            <a:off x="253220" y="240100"/>
            <a:ext cx="3164328" cy="646331"/>
          </a:xfrm>
          <a:prstGeom prst="rect">
            <a:avLst/>
          </a:prstGeom>
          <a:noFill/>
        </p:spPr>
        <p:txBody>
          <a:bodyPr wrap="none" rtlCol="0">
            <a:spAutoFit/>
          </a:bodyPr>
          <a:lstStyle/>
          <a:p>
            <a:r>
              <a:rPr lang="en-US" sz="3600" b="1" dirty="0">
                <a:solidFill>
                  <a:schemeClr val="bg1"/>
                </a:solidFill>
                <a:latin typeface="Times New Roman" pitchFamily="18" charset="0"/>
                <a:ea typeface="Tahoma" panose="020B0604030504040204" pitchFamily="34" charset="0"/>
                <a:cs typeface="Times New Roman" pitchFamily="18" charset="0"/>
              </a:rPr>
              <a:t>TIGER TEAM</a:t>
            </a:r>
          </a:p>
        </p:txBody>
      </p:sp>
    </p:spTree>
    <p:extLst>
      <p:ext uri="{BB962C8B-B14F-4D97-AF65-F5344CB8AC3E}">
        <p14:creationId xmlns:p14="http://schemas.microsoft.com/office/powerpoint/2010/main" val="3718404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406" y="1283639"/>
            <a:ext cx="7215188"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40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Qua 2 </a:t>
            </a:r>
            <a:r>
              <a:rPr kumimoji="0" lang="en-US" sz="4000" b="0" i="0" u="none" strike="noStrike" kern="1200" cap="none" spc="0" normalizeH="0" baseline="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khổ</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thơ</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đầu</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em</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thấy</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vầng</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trăng</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ngoài</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nghĩa</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thực</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còn</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có</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ý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tượng</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trưng</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40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nào</a:t>
            </a:r>
            <a:r>
              <a:rPr kumimoji="0" lang="en-US" sz="40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a:t>
            </a:r>
            <a:endParaRPr kumimoji="0" lang="vi-VN" sz="40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sp>
        <p:nvSpPr>
          <p:cNvPr id="10" name="Rectangle 9"/>
          <p:cNvSpPr/>
          <p:nvPr/>
        </p:nvSpPr>
        <p:spPr>
          <a:xfrm>
            <a:off x="1777569" y="4011590"/>
            <a:ext cx="5588864"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en-US" sz="3600" i="1" dirty="0" err="1">
                <a:solidFill>
                  <a:schemeClr val="bg1"/>
                </a:solidFill>
                <a:latin typeface="Times New Roman" pitchFamily="18" charset="0"/>
                <a:cs typeface="Times New Roman" pitchFamily="18" charset="0"/>
              </a:rPr>
              <a:t>Biểu</a:t>
            </a:r>
            <a:r>
              <a:rPr lang="en-US" altLang="en-US" sz="3600" i="1" dirty="0">
                <a:solidFill>
                  <a:schemeClr val="bg1"/>
                </a:solidFill>
                <a:latin typeface="Times New Roman" pitchFamily="18" charset="0"/>
                <a:cs typeface="Times New Roman" pitchFamily="18" charset="0"/>
              </a:rPr>
              <a:t> </a:t>
            </a:r>
            <a:r>
              <a:rPr lang="en-US" altLang="en-US" sz="3600" i="1" dirty="0" err="1">
                <a:solidFill>
                  <a:schemeClr val="bg1"/>
                </a:solidFill>
                <a:latin typeface="Times New Roman" pitchFamily="18" charset="0"/>
                <a:cs typeface="Times New Roman" pitchFamily="18" charset="0"/>
              </a:rPr>
              <a:t>tượng</a:t>
            </a:r>
            <a:r>
              <a:rPr lang="en-US" altLang="en-US" sz="3600" i="1" dirty="0">
                <a:solidFill>
                  <a:schemeClr val="bg1"/>
                </a:solidFill>
                <a:latin typeface="Times New Roman" pitchFamily="18" charset="0"/>
                <a:cs typeface="Times New Roman" pitchFamily="18" charset="0"/>
              </a:rPr>
              <a:t> </a:t>
            </a:r>
            <a:r>
              <a:rPr lang="en-US" altLang="en-US" sz="3600" i="1" dirty="0" err="1">
                <a:solidFill>
                  <a:schemeClr val="bg1"/>
                </a:solidFill>
                <a:latin typeface="Times New Roman" pitchFamily="18" charset="0"/>
                <a:cs typeface="Times New Roman" pitchFamily="18" charset="0"/>
              </a:rPr>
              <a:t>cho</a:t>
            </a:r>
            <a:r>
              <a:rPr lang="en-US" altLang="en-US" sz="3600" i="1" dirty="0">
                <a:solidFill>
                  <a:schemeClr val="bg1"/>
                </a:solidFill>
                <a:latin typeface="Times New Roman" pitchFamily="18" charset="0"/>
                <a:cs typeface="Times New Roman" pitchFamily="18" charset="0"/>
              </a:rPr>
              <a:t> </a:t>
            </a:r>
            <a:r>
              <a:rPr lang="en-US" altLang="en-US" sz="3600" i="1" dirty="0" err="1">
                <a:solidFill>
                  <a:schemeClr val="bg1"/>
                </a:solidFill>
                <a:latin typeface="Times New Roman" pitchFamily="18" charset="0"/>
                <a:cs typeface="Times New Roman" pitchFamily="18" charset="0"/>
              </a:rPr>
              <a:t>quá</a:t>
            </a:r>
            <a:r>
              <a:rPr lang="en-US" altLang="en-US" sz="3600" i="1" dirty="0">
                <a:solidFill>
                  <a:schemeClr val="bg1"/>
                </a:solidFill>
                <a:latin typeface="Times New Roman" pitchFamily="18" charset="0"/>
                <a:cs typeface="Times New Roman" pitchFamily="18" charset="0"/>
              </a:rPr>
              <a:t> </a:t>
            </a:r>
            <a:r>
              <a:rPr lang="en-US" altLang="en-US" sz="3600" i="1" dirty="0" err="1">
                <a:solidFill>
                  <a:schemeClr val="bg1"/>
                </a:solidFill>
                <a:latin typeface="Times New Roman" pitchFamily="18" charset="0"/>
                <a:cs typeface="Times New Roman" pitchFamily="18" charset="0"/>
              </a:rPr>
              <a:t>khứ</a:t>
            </a:r>
            <a:r>
              <a:rPr lang="en-US" altLang="en-US" sz="3600" i="1" dirty="0">
                <a:solidFill>
                  <a:schemeClr val="bg1"/>
                </a:solidFill>
                <a:latin typeface="Times New Roman" pitchFamily="18" charset="0"/>
                <a:cs typeface="Times New Roman" pitchFamily="18" charset="0"/>
              </a:rPr>
              <a:t> </a:t>
            </a:r>
            <a:r>
              <a:rPr lang="en-US" altLang="en-US" sz="3600" i="1" dirty="0" err="1">
                <a:solidFill>
                  <a:schemeClr val="bg1"/>
                </a:solidFill>
                <a:latin typeface="Times New Roman" pitchFamily="18" charset="0"/>
                <a:cs typeface="Times New Roman" pitchFamily="18" charset="0"/>
              </a:rPr>
              <a:t>nghĩa</a:t>
            </a:r>
            <a:r>
              <a:rPr lang="en-US" altLang="en-US" sz="3600" i="1" dirty="0">
                <a:solidFill>
                  <a:schemeClr val="bg1"/>
                </a:solidFill>
                <a:latin typeface="Times New Roman" pitchFamily="18" charset="0"/>
                <a:cs typeface="Times New Roman" pitchFamily="18" charset="0"/>
              </a:rPr>
              <a:t> </a:t>
            </a:r>
            <a:r>
              <a:rPr lang="en-US" altLang="en-US" sz="3600" i="1" dirty="0" err="1">
                <a:solidFill>
                  <a:schemeClr val="bg1"/>
                </a:solidFill>
                <a:latin typeface="Times New Roman" pitchFamily="18" charset="0"/>
                <a:cs typeface="Times New Roman" pitchFamily="18" charset="0"/>
              </a:rPr>
              <a:t>tình</a:t>
            </a:r>
            <a:r>
              <a:rPr lang="en-US" altLang="en-US" sz="3600" i="1" dirty="0">
                <a:solidFill>
                  <a:schemeClr val="bg1"/>
                </a:solidFill>
                <a:latin typeface="Times New Roman" pitchFamily="18" charset="0"/>
                <a:cs typeface="Times New Roman" pitchFamily="18" charset="0"/>
              </a:rPr>
              <a:t>.</a:t>
            </a:r>
            <a:endParaRPr kumimoji="0" lang="vi-VN" sz="360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pic>
        <p:nvPicPr>
          <p:cNvPr id="12" name="Picture 11">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594" y="4847324"/>
            <a:ext cx="964406" cy="1285875"/>
          </a:xfrm>
          <a:prstGeom prst="rect">
            <a:avLst/>
          </a:prstGeom>
        </p:spPr>
      </p:pic>
      <p:sp>
        <p:nvSpPr>
          <p:cNvPr id="5" name="TextBox 4"/>
          <p:cNvSpPr txBox="1"/>
          <p:nvPr/>
        </p:nvSpPr>
        <p:spPr>
          <a:xfrm>
            <a:off x="253220" y="240100"/>
            <a:ext cx="3164328" cy="646331"/>
          </a:xfrm>
          <a:prstGeom prst="rect">
            <a:avLst/>
          </a:prstGeom>
          <a:noFill/>
        </p:spPr>
        <p:txBody>
          <a:bodyPr wrap="none" rtlCol="0">
            <a:spAutoFit/>
          </a:bodyPr>
          <a:lstStyle/>
          <a:p>
            <a:r>
              <a:rPr lang="en-US" sz="3600" b="1" dirty="0">
                <a:solidFill>
                  <a:schemeClr val="bg1"/>
                </a:solidFill>
                <a:latin typeface="Times New Roman" pitchFamily="18" charset="0"/>
                <a:ea typeface="Tahoma" panose="020B0604030504040204" pitchFamily="34" charset="0"/>
                <a:cs typeface="Times New Roman" pitchFamily="18" charset="0"/>
              </a:rPr>
              <a:t>TIGER TEAM</a:t>
            </a:r>
          </a:p>
        </p:txBody>
      </p:sp>
    </p:spTree>
    <p:extLst>
      <p:ext uri="{BB962C8B-B14F-4D97-AF65-F5344CB8AC3E}">
        <p14:creationId xmlns:p14="http://schemas.microsoft.com/office/powerpoint/2010/main" val="4011062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300059" y="573210"/>
            <a:ext cx="8472038" cy="5879340"/>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itle 1"/>
          <p:cNvSpPr txBox="1">
            <a:spLocks/>
          </p:cNvSpPr>
          <p:nvPr/>
        </p:nvSpPr>
        <p:spPr>
          <a:xfrm>
            <a:off x="35496" y="44624"/>
            <a:ext cx="6480720" cy="66377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smtClean="0">
                <a:latin typeface="Times New Roman" panose="02020603050405020304" pitchFamily="18" charset="0"/>
                <a:ea typeface="+mj-ea"/>
                <a:cs typeface="Times New Roman" panose="02020603050405020304" pitchFamily="18" charset="0"/>
              </a:rPr>
              <a:t>SÁNG TÁC CỦA </a:t>
            </a:r>
            <a:r>
              <a:rPr kumimoji="0" lang="en-US"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NGUYỄN </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DUY</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89" y="1643063"/>
            <a:ext cx="3571875" cy="3571875"/>
          </a:xfrm>
          <a:prstGeom prst="rect">
            <a:avLst/>
          </a:prstGeom>
        </p:spPr>
      </p:pic>
      <p:sp>
        <p:nvSpPr>
          <p:cNvPr id="20" name="Title 1"/>
          <p:cNvSpPr txBox="1">
            <a:spLocks/>
          </p:cNvSpPr>
          <p:nvPr/>
        </p:nvSpPr>
        <p:spPr>
          <a:xfrm>
            <a:off x="4232493" y="1308297"/>
            <a:ext cx="4246825" cy="663777"/>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00B050"/>
                </a:solidFill>
                <a:latin typeface="Times New Roman" panose="02020603050405020304" pitchFamily="18" charset="0"/>
                <a:cs typeface="Times New Roman" panose="02020603050405020304" pitchFamily="18" charset="0"/>
              </a:rPr>
              <a:t> THƠ NGUYỄN DUY</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208" y="2136855"/>
            <a:ext cx="1355501" cy="26985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5570" y="2841803"/>
            <a:ext cx="1378072" cy="27839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661" y="3687882"/>
            <a:ext cx="1248559" cy="25285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0290072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par>
                                <p:cTn id="19" presetID="9"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B09949D-EEC4-4CCB-8ABA-DA6FB3FE8FE1}"/>
              </a:ext>
            </a:extLst>
          </p:cNvPr>
          <p:cNvSpPr/>
          <p:nvPr/>
        </p:nvSpPr>
        <p:spPr>
          <a:xfrm>
            <a:off x="124695" y="113719"/>
            <a:ext cx="8842664" cy="6555641"/>
          </a:xfrm>
          <a:prstGeom prst="rect">
            <a:avLst/>
          </a:prstGeom>
        </p:spPr>
        <p:txBody>
          <a:bodyPr wrap="square">
            <a:spAutoFit/>
          </a:bodyPr>
          <a:lstStyle/>
          <a:p>
            <a:pPr algn="just"/>
            <a:endParaRPr lang="vi-VN" sz="2800" b="1" i="0" dirty="0">
              <a:solidFill>
                <a:srgbClr val="FF0000"/>
              </a:solidFill>
              <a:effectLst/>
              <a:latin typeface="Times New Roman" pitchFamily="18" charset="0"/>
              <a:cs typeface="Times New Roman" pitchFamily="18" charset="0"/>
            </a:endParaRPr>
          </a:p>
          <a:p>
            <a:pPr algn="just"/>
            <a:r>
              <a:rPr lang="vi-VN" sz="2800" b="1" i="0" dirty="0">
                <a:solidFill>
                  <a:srgbClr val="000000"/>
                </a:solidFill>
                <a:effectLst/>
                <a:latin typeface="Times New Roman" pitchFamily="18" charset="0"/>
                <a:cs typeface="Times New Roman" pitchFamily="18" charset="0"/>
              </a:rPr>
              <a:t>- Nguyễn Duy, tên khai sinh Nguyễn Duy Nhuệ, sinh năm 1948, quê ở Thanh Hóa.</a:t>
            </a:r>
          </a:p>
          <a:p>
            <a:pPr algn="just"/>
            <a:r>
              <a:rPr lang="vi-VN" sz="2800" b="1" i="0" dirty="0">
                <a:solidFill>
                  <a:srgbClr val="000000"/>
                </a:solidFill>
                <a:effectLst/>
                <a:latin typeface="Times New Roman" pitchFamily="18" charset="0"/>
                <a:cs typeface="Times New Roman" pitchFamily="18" charset="0"/>
              </a:rPr>
              <a:t>- Ông thuộc thế hệ những nhà thơ trẻ trưởng thành trong cuộc kháng chiến chống Mĩ cứu nước:</a:t>
            </a:r>
          </a:p>
          <a:p>
            <a:pPr algn="just"/>
            <a:r>
              <a:rPr lang="vi-VN" sz="2800" b="1" i="0" dirty="0">
                <a:solidFill>
                  <a:srgbClr val="000000"/>
                </a:solidFill>
                <a:effectLst/>
                <a:latin typeface="Times New Roman" pitchFamily="18" charset="0"/>
                <a:cs typeface="Times New Roman" pitchFamily="18" charset="0"/>
              </a:rPr>
              <a:t>+ </a:t>
            </a:r>
            <a:r>
              <a:rPr lang="vi-VN" sz="2800" b="1" i="1" dirty="0">
                <a:solidFill>
                  <a:srgbClr val="0070C0"/>
                </a:solidFill>
                <a:effectLst/>
                <a:latin typeface="Times New Roman" pitchFamily="18" charset="0"/>
                <a:cs typeface="Times New Roman" pitchFamily="18" charset="0"/>
              </a:rPr>
              <a:t>Trước đổi mới</a:t>
            </a:r>
            <a:r>
              <a:rPr lang="vi-VN" sz="2800" b="1" i="1" dirty="0">
                <a:solidFill>
                  <a:srgbClr val="000000"/>
                </a:solidFill>
                <a:effectLst/>
                <a:latin typeface="Times New Roman" pitchFamily="18" charset="0"/>
                <a:cs typeface="Times New Roman" pitchFamily="18" charset="0"/>
              </a:rPr>
              <a:t>:</a:t>
            </a:r>
            <a:r>
              <a:rPr lang="vi-VN" sz="2800" b="1" i="0" dirty="0">
                <a:solidFill>
                  <a:srgbClr val="000000"/>
                </a:solidFill>
                <a:effectLst/>
                <a:latin typeface="Times New Roman" pitchFamily="18" charset="0"/>
                <a:cs typeface="Times New Roman" pitchFamily="18" charset="0"/>
              </a:rPr>
              <a:t> Nguyễn Duy tập trung viết về đề tài chiến tranh và quê hương với khuynh hướng phi sử thi, phản ánh những vẻ đẹp đơn sơ, bình dị, những mất mát, hi sinh và cuộc sống lam lũ của người nông dân.</a:t>
            </a:r>
          </a:p>
          <a:p>
            <a:pPr algn="just"/>
            <a:r>
              <a:rPr lang="vi-VN" sz="2800" b="1" i="0" dirty="0">
                <a:solidFill>
                  <a:srgbClr val="000000"/>
                </a:solidFill>
                <a:effectLst/>
                <a:latin typeface="Times New Roman" pitchFamily="18" charset="0"/>
                <a:cs typeface="Times New Roman" pitchFamily="18" charset="0"/>
              </a:rPr>
              <a:t>+ </a:t>
            </a:r>
            <a:r>
              <a:rPr lang="vi-VN" sz="2800" b="1" i="1" dirty="0">
                <a:solidFill>
                  <a:srgbClr val="0070C0"/>
                </a:solidFill>
                <a:effectLst/>
                <a:latin typeface="Times New Roman" pitchFamily="18" charset="0"/>
                <a:cs typeface="Times New Roman" pitchFamily="18" charset="0"/>
              </a:rPr>
              <a:t>Sau đổi mới</a:t>
            </a:r>
            <a:r>
              <a:rPr lang="vi-VN" sz="2800" b="1" i="1" dirty="0">
                <a:solidFill>
                  <a:srgbClr val="000000"/>
                </a:solidFill>
                <a:effectLst/>
                <a:latin typeface="Times New Roman" pitchFamily="18" charset="0"/>
                <a:cs typeface="Times New Roman" pitchFamily="18" charset="0"/>
              </a:rPr>
              <a:t>: </a:t>
            </a:r>
            <a:r>
              <a:rPr lang="vi-VN" sz="2800" b="1" i="0" dirty="0">
                <a:solidFill>
                  <a:srgbClr val="000000"/>
                </a:solidFill>
                <a:effectLst/>
                <a:latin typeface="Times New Roman" pitchFamily="18" charset="0"/>
                <a:cs typeface="Times New Roman" pitchFamily="18" charset="0"/>
              </a:rPr>
              <a:t>Nguyễn Duy mạnh mẽ, táo bạo, dám phơi bày những bất cập của xã hội đương thời.</a:t>
            </a:r>
          </a:p>
          <a:p>
            <a:pPr algn="just"/>
            <a:r>
              <a:rPr lang="vi-VN" sz="2800" b="1" i="0" dirty="0">
                <a:solidFill>
                  <a:srgbClr val="000000"/>
                </a:solidFill>
                <a:effectLst/>
                <a:latin typeface="Times New Roman" pitchFamily="18" charset="0"/>
                <a:cs typeface="Times New Roman" pitchFamily="18" charset="0"/>
              </a:rPr>
              <a:t>- </a:t>
            </a:r>
            <a:r>
              <a:rPr lang="vi-VN" sz="2800" b="1" i="1" dirty="0">
                <a:solidFill>
                  <a:srgbClr val="0070C0"/>
                </a:solidFill>
                <a:effectLst/>
                <a:latin typeface="Times New Roman" pitchFamily="18" charset="0"/>
                <a:cs typeface="Times New Roman" pitchFamily="18" charset="0"/>
              </a:rPr>
              <a:t>Phong cách sáng tác</a:t>
            </a:r>
            <a:r>
              <a:rPr lang="vi-VN" sz="2800" b="1" i="1" dirty="0">
                <a:solidFill>
                  <a:srgbClr val="000000"/>
                </a:solidFill>
                <a:effectLst/>
                <a:latin typeface="Times New Roman" pitchFamily="18" charset="0"/>
                <a:cs typeface="Times New Roman" pitchFamily="18" charset="0"/>
              </a:rPr>
              <a:t>:</a:t>
            </a:r>
            <a:r>
              <a:rPr lang="vi-VN" sz="2800" b="1" i="0" dirty="0">
                <a:solidFill>
                  <a:srgbClr val="000000"/>
                </a:solidFill>
                <a:effectLst/>
                <a:latin typeface="Times New Roman" pitchFamily="18" charset="0"/>
                <a:cs typeface="Times New Roman" pitchFamily="18" charset="0"/>
              </a:rPr>
              <a:t> Có sự thống nhất của nhiều </a:t>
            </a:r>
            <a:r>
              <a:rPr lang="vi-VN" sz="2800" b="1" i="1" dirty="0">
                <a:solidFill>
                  <a:srgbClr val="0070C0"/>
                </a:solidFill>
                <a:effectLst/>
                <a:latin typeface="Times New Roman" pitchFamily="18" charset="0"/>
                <a:cs typeface="Times New Roman" pitchFamily="18" charset="0"/>
              </a:rPr>
              <a:t>yếu tố đối lập</a:t>
            </a:r>
            <a:r>
              <a:rPr lang="vi-VN" sz="2800" b="1" i="1" dirty="0">
                <a:solidFill>
                  <a:srgbClr val="000000"/>
                </a:solidFill>
                <a:effectLst/>
                <a:latin typeface="Times New Roman" pitchFamily="18" charset="0"/>
                <a:cs typeface="Times New Roman" pitchFamily="18" charset="0"/>
              </a:rPr>
              <a:t>:</a:t>
            </a:r>
            <a:r>
              <a:rPr lang="vi-VN" sz="2800" b="1" i="0" dirty="0">
                <a:solidFill>
                  <a:srgbClr val="000000"/>
                </a:solidFill>
                <a:effectLst/>
                <a:latin typeface="Times New Roman" pitchFamily="18" charset="0"/>
                <a:cs typeface="Times New Roman" pitchFamily="18" charset="0"/>
              </a:rPr>
              <a:t> mộc mạc, dần dà mà tinh tế, sâu sắc; ngang tàng, tếu táo mà thiết tha sâu lắng, nhân tình; tự nhiên ngẫu hứng mà trau truốt công phu.</a:t>
            </a:r>
          </a:p>
        </p:txBody>
      </p:sp>
    </p:spTree>
    <p:extLst>
      <p:ext uri="{BB962C8B-B14F-4D97-AF65-F5344CB8AC3E}">
        <p14:creationId xmlns:p14="http://schemas.microsoft.com/office/powerpoint/2010/main" val="18379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8F6486E-4D47-4EEC-946F-7552ACA007F7}"/>
              </a:ext>
            </a:extLst>
          </p:cNvPr>
          <p:cNvSpPr/>
          <p:nvPr/>
        </p:nvSpPr>
        <p:spPr>
          <a:xfrm>
            <a:off x="251520" y="338261"/>
            <a:ext cx="8649929" cy="5899051"/>
          </a:xfrm>
          <a:prstGeom prst="rect">
            <a:avLst/>
          </a:prstGeom>
        </p:spPr>
        <p:txBody>
          <a:bodyPr wrap="square">
            <a:spAutoFit/>
          </a:bodyPr>
          <a:lstStyle/>
          <a:p>
            <a:pPr marL="0" marR="0" lvl="0" indent="95250" algn="just" defTabSz="457200" rtl="0" eaLnBrk="1" fontAlgn="auto" latinLnBrk="0" hangingPunct="1">
              <a:lnSpc>
                <a:spcPct val="100000"/>
              </a:lnSpc>
              <a:spcBef>
                <a:spcPts val="150"/>
              </a:spcBef>
              <a:spcAft>
                <a:spcPts val="150"/>
              </a:spcAft>
              <a:buClrTx/>
              <a:buSzTx/>
              <a:buFontTx/>
              <a:buNone/>
              <a:tabLst/>
              <a:defRPr/>
            </a:pPr>
            <a:r>
              <a:rPr lang="en-US" sz="3400" b="1" dirty="0">
                <a:latin typeface="Times New Roman" pitchFamily="18" charset="0"/>
                <a:ea typeface="Times New Roman" panose="02020603050405020304" pitchFamily="18" charset="0"/>
                <a:cs typeface="Times New Roman" pitchFamily="18" charset="0"/>
              </a:rPr>
              <a:t>“</a:t>
            </a:r>
            <a:r>
              <a:rPr kumimoji="0" lang="vi-VN" sz="3400" b="1" u="none" strike="noStrike" kern="1200" cap="none" spc="0" normalizeH="0" baseline="0" noProof="0" dirty="0">
                <a:ln>
                  <a:noFill/>
                </a:ln>
                <a:effectLst/>
                <a:uLnTx/>
                <a:uFillTx/>
                <a:latin typeface="Times New Roman" pitchFamily="18" charset="0"/>
                <a:ea typeface="Times New Roman" panose="02020603050405020304" pitchFamily="18" charset="0"/>
                <a:cs typeface="Times New Roman" pitchFamily="18" charset="0"/>
              </a:rPr>
              <a:t>Thơ Nguyễn Duy đưa ta về một thế giới quen thuộc. Nguyễn Duy đặc biệt thấm thía cái cao đẹp của những con người, những cuộc đời cần </a:t>
            </a:r>
            <a:r>
              <a:rPr kumimoji="0" lang="vi-VN" sz="3200" b="1" u="none" strike="noStrike" kern="1200" cap="none" spc="0" normalizeH="0" baseline="0" noProof="0" dirty="0">
                <a:ln>
                  <a:noFill/>
                </a:ln>
                <a:effectLst/>
                <a:uLnTx/>
                <a:uFillTx/>
                <a:latin typeface="Times New Roman" pitchFamily="18" charset="0"/>
                <a:ea typeface="Times New Roman" panose="02020603050405020304" pitchFamily="18" charset="0"/>
                <a:cs typeface="Times New Roman" pitchFamily="18" charset="0"/>
              </a:rPr>
              <a:t>cù</a:t>
            </a:r>
            <a:r>
              <a:rPr kumimoji="0" lang="vi-VN" sz="3400" b="1" u="none" strike="noStrike" kern="1200" cap="none" spc="0" normalizeH="0" baseline="0" noProof="0" dirty="0">
                <a:ln>
                  <a:noFill/>
                </a:ln>
                <a:effectLst/>
                <a:uLnTx/>
                <a:uFillTx/>
                <a:latin typeface="Times New Roman" pitchFamily="18" charset="0"/>
                <a:ea typeface="Times New Roman" panose="02020603050405020304" pitchFamily="18" charset="0"/>
                <a:cs typeface="Times New Roman" pitchFamily="18" charset="0"/>
              </a:rPr>
              <a:t> gian khổ, không tuổi không tên. Đọc thơ Nguyễn Duy thấy anh hay cảm xúc, suy nghĩ trước </a:t>
            </a:r>
            <a:r>
              <a:rPr kumimoji="0" lang="vi-VN" sz="3200" b="1" u="none" strike="noStrike" kern="1200" cap="none" spc="0" normalizeH="0" baseline="0" noProof="0" dirty="0">
                <a:ln>
                  <a:noFill/>
                </a:ln>
                <a:effectLst/>
                <a:uLnTx/>
                <a:uFillTx/>
                <a:latin typeface="Times New Roman" pitchFamily="18" charset="0"/>
                <a:ea typeface="Times New Roman" panose="02020603050405020304" pitchFamily="18" charset="0"/>
                <a:cs typeface="Times New Roman" pitchFamily="18" charset="0"/>
              </a:rPr>
              <a:t>những</a:t>
            </a:r>
            <a:r>
              <a:rPr kumimoji="0" lang="vi-VN" sz="3400" b="1" u="none" strike="noStrike" kern="1200" cap="none" spc="0" normalizeH="0" baseline="0" noProof="0" dirty="0">
                <a:ln>
                  <a:noFill/>
                </a:ln>
                <a:effectLst/>
                <a:uLnTx/>
                <a:uFillTx/>
                <a:latin typeface="Times New Roman" pitchFamily="18" charset="0"/>
                <a:ea typeface="Times New Roman" panose="02020603050405020304" pitchFamily="18" charset="0"/>
                <a:cs typeface="Times New Roman" pitchFamily="18" charset="0"/>
              </a:rPr>
              <a:t> chuyện lớn, chuyện nhỏ quanh mình. Cái điều ở người khác có thể chỉ là chuyện thoáng qua thì ở anh, nó lắng sâu và dường như đọng lại.</a:t>
            </a:r>
            <a:r>
              <a:rPr kumimoji="0" lang="en-US" sz="3400" b="1" u="none" strike="noStrike" kern="1200" cap="none" spc="0" normalizeH="0" baseline="0" noProof="0" dirty="0">
                <a:ln>
                  <a:noFill/>
                </a:ln>
                <a:effectLst/>
                <a:uLnTx/>
                <a:uFillTx/>
                <a:latin typeface="Times New Roman" pitchFamily="18" charset="0"/>
                <a:ea typeface="Times New Roman" panose="02020603050405020304" pitchFamily="18" charset="0"/>
                <a:cs typeface="Times New Roman" pitchFamily="18" charset="0"/>
              </a:rPr>
              <a:t>”</a:t>
            </a:r>
            <a:endParaRPr kumimoji="0" lang="en-BZ" sz="3400" b="1" u="none" strike="noStrike" kern="1200" cap="none" spc="0" normalizeH="0" baseline="0" noProof="0" dirty="0">
              <a:ln>
                <a:noFill/>
              </a:ln>
              <a:effectLst/>
              <a:uLnTx/>
              <a:uFillTx/>
              <a:latin typeface="Times New Roman" pitchFamily="18" charset="0"/>
              <a:ea typeface="Times New Roman" panose="02020603050405020304" pitchFamily="18" charset="0"/>
              <a:cs typeface="Times New Roman" pitchFamily="18" charset="0"/>
            </a:endParaRPr>
          </a:p>
          <a:p>
            <a:pPr marL="0" marR="0" lvl="0" indent="95250" algn="just" defTabSz="457200" rtl="0" eaLnBrk="1" fontAlgn="auto" latinLnBrk="0" hangingPunct="1">
              <a:lnSpc>
                <a:spcPct val="100000"/>
              </a:lnSpc>
              <a:spcBef>
                <a:spcPts val="150"/>
              </a:spcBef>
              <a:spcAft>
                <a:spcPts val="150"/>
              </a:spcAft>
              <a:buClrTx/>
              <a:buSzTx/>
              <a:buFontTx/>
              <a:buNone/>
              <a:tabLst/>
              <a:defRPr/>
            </a:pPr>
            <a:r>
              <a:rPr kumimoji="0" lang="en-BZ" sz="3400" b="1" u="none" strike="noStrike" kern="1200" cap="none" spc="0" normalizeH="0" baseline="0" noProof="0" dirty="0">
                <a:ln>
                  <a:noFill/>
                </a:ln>
                <a:effectLst/>
                <a:uLnTx/>
                <a:uFillTx/>
                <a:latin typeface="Times New Roman" pitchFamily="18" charset="0"/>
                <a:ea typeface="Times New Roman" panose="02020603050405020304" pitchFamily="18" charset="0"/>
                <a:cs typeface="Times New Roman" pitchFamily="18" charset="0"/>
              </a:rPr>
              <a:t>     </a:t>
            </a:r>
            <a:r>
              <a:rPr kumimoji="0" lang="vi-VN" sz="3400" b="1" u="none" strike="noStrike" kern="1200" cap="none" spc="0" normalizeH="0" baseline="0" noProof="0" dirty="0">
                <a:ln>
                  <a:noFill/>
                </a:ln>
                <a:effectLst/>
                <a:uLnTx/>
                <a:uFillTx/>
                <a:latin typeface="Times New Roman" pitchFamily="18" charset="0"/>
                <a:ea typeface="Times New Roman" panose="02020603050405020304" pitchFamily="18" charset="0"/>
                <a:cs typeface="Times New Roman" pitchFamily="18" charset="0"/>
              </a:rPr>
              <a:t> ( Hoài Thanh- Báo Văn nghệ ngày 14- 4-1972)</a:t>
            </a:r>
            <a:endParaRPr kumimoji="0" lang="vi-VN" sz="3400" b="1" u="none" strike="noStrike" kern="1200" cap="none" spc="0" normalizeH="0" baseline="0" noProof="0" dirty="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3008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02419" y="555581"/>
            <a:ext cx="833916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2007929" y="561828"/>
            <a:ext cx="5351627" cy="584775"/>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Phiếu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1</a:t>
            </a:r>
          </a:p>
        </p:txBody>
      </p:sp>
      <p:sp>
        <p:nvSpPr>
          <p:cNvPr id="11" name="Rectangle 3"/>
          <p:cNvSpPr>
            <a:spLocks noChangeArrowheads="1"/>
          </p:cNvSpPr>
          <p:nvPr/>
        </p:nvSpPr>
        <p:spPr bwMode="auto">
          <a:xfrm>
            <a:off x="827584" y="1356815"/>
            <a:ext cx="76328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000" b="0" dirty="0" err="1">
                <a:latin typeface="Times New Roman" panose="02020603050405020304" pitchFamily="18" charset="0"/>
                <a:cs typeface="Times New Roman" panose="02020603050405020304" pitchFamily="18" charset="0"/>
              </a:rPr>
              <a:t>Bài</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thơ</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Ánh</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trăng</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được</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viết</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năm</a:t>
            </a:r>
            <a:r>
              <a:rPr lang="en-US" altLang="en-US" sz="3000" b="0" dirty="0">
                <a:latin typeface="Times New Roman" panose="02020603050405020304" pitchFamily="18" charset="0"/>
                <a:cs typeface="Times New Roman" panose="02020603050405020304" pitchFamily="18" charset="0"/>
              </a:rPr>
              <a:t> ……. ở …………… </a:t>
            </a:r>
            <a:r>
              <a:rPr lang="en-US" altLang="en-US" sz="3000" b="0" dirty="0" err="1">
                <a:latin typeface="Times New Roman" panose="02020603050405020304" pitchFamily="18" charset="0"/>
                <a:cs typeface="Times New Roman" panose="02020603050405020304" pitchFamily="18" charset="0"/>
              </a:rPr>
              <a:t>và</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được</a:t>
            </a:r>
            <a:r>
              <a:rPr lang="en-US" altLang="en-US" sz="3000" b="0" dirty="0">
                <a:latin typeface="Times New Roman" panose="02020603050405020304" pitchFamily="18" charset="0"/>
                <a:cs typeface="Times New Roman" panose="02020603050405020304" pitchFamily="18" charset="0"/>
              </a:rPr>
              <a:t> in </a:t>
            </a:r>
            <a:r>
              <a:rPr lang="en-US" altLang="en-US" sz="3000" b="0" dirty="0" err="1">
                <a:latin typeface="Times New Roman" panose="02020603050405020304" pitchFamily="18" charset="0"/>
                <a:cs typeface="Times New Roman" panose="02020603050405020304" pitchFamily="18" charset="0"/>
              </a:rPr>
              <a:t>trong</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tập</a:t>
            </a:r>
            <a:r>
              <a:rPr lang="en-US" altLang="en-US" sz="3000" b="0" dirty="0">
                <a:latin typeface="Times New Roman" panose="02020603050405020304" pitchFamily="18" charset="0"/>
                <a:cs typeface="Times New Roman" panose="02020603050405020304" pitchFamily="18" charset="0"/>
              </a:rPr>
              <a:t> …………</a:t>
            </a:r>
            <a:endParaRPr lang="vi-VN" altLang="en-US" sz="3000" b="0" dirty="0">
              <a:latin typeface="Times New Roman" panose="02020603050405020304" pitchFamily="18" charset="0"/>
              <a:cs typeface="Times New Roman" panose="02020603050405020304" pitchFamily="18" charset="0"/>
            </a:endParaRPr>
          </a:p>
        </p:txBody>
      </p:sp>
      <p:sp>
        <p:nvSpPr>
          <p:cNvPr id="13" name="Rectangle 3"/>
          <p:cNvSpPr>
            <a:spLocks noChangeArrowheads="1"/>
          </p:cNvSpPr>
          <p:nvPr/>
        </p:nvSpPr>
        <p:spPr bwMode="auto">
          <a:xfrm>
            <a:off x="971601" y="2669295"/>
            <a:ext cx="70447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000" b="0" dirty="0">
                <a:latin typeface="Times New Roman" panose="02020603050405020304" pitchFamily="18" charset="0"/>
                <a:cs typeface="Times New Roman" panose="02020603050405020304" pitchFamily="18" charset="0"/>
              </a:rPr>
              <a:t>“</a:t>
            </a:r>
            <a:r>
              <a:rPr lang="en-US" altLang="en-US" sz="3000" b="0" dirty="0" err="1">
                <a:latin typeface="Times New Roman" panose="02020603050405020304" pitchFamily="18" charset="0"/>
                <a:cs typeface="Times New Roman" panose="02020603050405020304" pitchFamily="18" charset="0"/>
              </a:rPr>
              <a:t>Ánh</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trăng</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được</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viết</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theo</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thể</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thơ</a:t>
            </a:r>
            <a:r>
              <a:rPr lang="en-US" altLang="en-US" sz="3000" b="0" dirty="0">
                <a:latin typeface="Times New Roman" panose="02020603050405020304" pitchFamily="18" charset="0"/>
                <a:cs typeface="Times New Roman" panose="02020603050405020304" pitchFamily="18" charset="0"/>
              </a:rPr>
              <a:t> …………</a:t>
            </a:r>
          </a:p>
        </p:txBody>
      </p:sp>
      <p:sp>
        <p:nvSpPr>
          <p:cNvPr id="15" name="Rectangle 3"/>
          <p:cNvSpPr>
            <a:spLocks noChangeArrowheads="1"/>
          </p:cNvSpPr>
          <p:nvPr/>
        </p:nvSpPr>
        <p:spPr bwMode="auto">
          <a:xfrm>
            <a:off x="1187624" y="3654201"/>
            <a:ext cx="69123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000" b="0" dirty="0">
                <a:latin typeface="Times New Roman" panose="02020603050405020304" pitchFamily="18" charset="0"/>
                <a:cs typeface="Times New Roman" panose="02020603050405020304" pitchFamily="18" charset="0"/>
              </a:rPr>
              <a:t>Mạch cảm xúc của </a:t>
            </a:r>
            <a:r>
              <a:rPr lang="en-US" altLang="en-US" sz="3000" b="0" dirty="0" smtClean="0">
                <a:latin typeface="Times New Roman" panose="02020603050405020304" pitchFamily="18" charset="0"/>
                <a:cs typeface="Times New Roman" panose="02020603050405020304" pitchFamily="18" charset="0"/>
              </a:rPr>
              <a:t>bài</a:t>
            </a:r>
            <a:r>
              <a:rPr lang="en-US" altLang="en-US" sz="3000" b="0" dirty="0">
                <a:latin typeface="Times New Roman" panose="02020603050405020304" pitchFamily="18" charset="0"/>
                <a:cs typeface="Times New Roman" panose="02020603050405020304" pitchFamily="18" charset="0"/>
              </a:rPr>
              <a:t> </a:t>
            </a:r>
            <a:r>
              <a:rPr lang="en-US" altLang="en-US" sz="3000" b="0" dirty="0" smtClean="0">
                <a:latin typeface="Times New Roman" panose="02020603050405020304" pitchFamily="18" charset="0"/>
                <a:cs typeface="Times New Roman" panose="02020603050405020304" pitchFamily="18" charset="0"/>
              </a:rPr>
              <a:t>thơ: </a:t>
            </a:r>
            <a:r>
              <a:rPr lang="vi-VN" altLang="en-US" sz="3000" b="0" dirty="0" smtClean="0">
                <a:latin typeface="Times New Roman" panose="02020603050405020304" pitchFamily="18" charset="0"/>
                <a:cs typeface="Times New Roman" panose="02020603050405020304" pitchFamily="18" charset="0"/>
              </a:rPr>
              <a:t>......................................</a:t>
            </a:r>
            <a:endParaRPr lang="en-US" altLang="en-US" sz="3000" b="0" dirty="0">
              <a:latin typeface="Times New Roman" panose="02020603050405020304" pitchFamily="18" charset="0"/>
              <a:cs typeface="Times New Roman" panose="02020603050405020304" pitchFamily="18" charset="0"/>
            </a:endParaRPr>
          </a:p>
        </p:txBody>
      </p:sp>
      <p:sp>
        <p:nvSpPr>
          <p:cNvPr id="17" name="Rectangle 3"/>
          <p:cNvSpPr>
            <a:spLocks noChangeArrowheads="1"/>
          </p:cNvSpPr>
          <p:nvPr/>
        </p:nvSpPr>
        <p:spPr bwMode="auto">
          <a:xfrm>
            <a:off x="1115616" y="4734656"/>
            <a:ext cx="62521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000" b="0" dirty="0">
                <a:latin typeface="Times New Roman" panose="02020603050405020304" pitchFamily="18" charset="0"/>
                <a:cs typeface="Times New Roman" panose="02020603050405020304" pitchFamily="18" charset="0"/>
              </a:rPr>
              <a:t>Phương thức biểu đạt</a:t>
            </a:r>
            <a:r>
              <a:rPr lang="en-US" altLang="en-US" sz="3000" b="0" dirty="0" smtClean="0">
                <a:latin typeface="Times New Roman" panose="02020603050405020304" pitchFamily="18" charset="0"/>
                <a:cs typeface="Times New Roman" panose="02020603050405020304" pitchFamily="18" charset="0"/>
              </a:rPr>
              <a:t>: </a:t>
            </a:r>
            <a:r>
              <a:rPr lang="vi-VN" altLang="en-US" sz="3000" b="0" dirty="0" smtClean="0">
                <a:latin typeface="Times New Roman" panose="02020603050405020304" pitchFamily="18" charset="0"/>
                <a:cs typeface="Times New Roman" panose="02020603050405020304" pitchFamily="18" charset="0"/>
              </a:rPr>
              <a:t>.......................................</a:t>
            </a:r>
            <a:endParaRPr lang="vi-VN" altLang="en-US" sz="3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78500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C182FDA-B441-454F-98DC-0A91881A41FA}"/>
              </a:ext>
            </a:extLst>
          </p:cNvPr>
          <p:cNvSpPr/>
          <p:nvPr/>
        </p:nvSpPr>
        <p:spPr>
          <a:xfrm>
            <a:off x="402419" y="419101"/>
            <a:ext cx="8339162" cy="591345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20">
            <a:extLst>
              <a:ext uri="{FF2B5EF4-FFF2-40B4-BE49-F238E27FC236}">
                <a16:creationId xmlns:a16="http://schemas.microsoft.com/office/drawing/2014/main" xmlns="" id="{C5BA87C0-4E2A-4620-9E9E-C85506364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44" y="324851"/>
            <a:ext cx="2553686" cy="1220219"/>
          </a:xfrm>
          <a:prstGeom prst="rect">
            <a:avLst/>
          </a:prstGeom>
        </p:spPr>
      </p:pic>
      <p:sp>
        <p:nvSpPr>
          <p:cNvPr id="9" name="文本框 39">
            <a:extLst>
              <a:ext uri="{FF2B5EF4-FFF2-40B4-BE49-F238E27FC236}">
                <a16:creationId xmlns:a16="http://schemas.microsoft.com/office/drawing/2014/main" xmlns="" id="{D2C6B2A3-8E91-4E57-B3D9-1FA58D3BC951}"/>
              </a:ext>
            </a:extLst>
          </p:cNvPr>
          <p:cNvSpPr txBox="1"/>
          <p:nvPr/>
        </p:nvSpPr>
        <p:spPr>
          <a:xfrm>
            <a:off x="179512" y="44624"/>
            <a:ext cx="4442080"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1" u="sng"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2. </a:t>
            </a:r>
            <a:r>
              <a:rPr kumimoji="0" lang="en-US" altLang="zh-CN" sz="3200" b="1" i="1" u="sng" strike="noStrike" kern="1200" cap="none" spc="0" normalizeH="0" baseline="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Tác</a:t>
            </a:r>
            <a:r>
              <a:rPr kumimoji="0" lang="en-US" altLang="zh-CN" sz="3200" b="1" i="1" u="sng"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3200" b="1" i="1" u="sng" strike="noStrike" kern="1200" cap="none" spc="0" normalizeH="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phẩm</a:t>
            </a:r>
            <a:endParaRPr kumimoji="0" lang="zh-CN" altLang="en-US" sz="3200" b="1" i="0" u="sng"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sp>
        <p:nvSpPr>
          <p:cNvPr id="13" name="Rectangle 3"/>
          <p:cNvSpPr>
            <a:spLocks noChangeArrowheads="1"/>
          </p:cNvSpPr>
          <p:nvPr/>
        </p:nvSpPr>
        <p:spPr bwMode="auto">
          <a:xfrm>
            <a:off x="653599" y="620688"/>
            <a:ext cx="5068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a:latin typeface="Times New Roman" panose="02020603050405020304" pitchFamily="18" charset="0"/>
                <a:cs typeface="Times New Roman" panose="02020603050405020304" pitchFamily="18" charset="0"/>
              </a:rPr>
              <a:t>a. </a:t>
            </a:r>
            <a:r>
              <a:rPr lang="vi-VN" altLang="en-US" sz="3000" dirty="0">
                <a:latin typeface="Times New Roman" panose="02020603050405020304" pitchFamily="18" charset="0"/>
                <a:cs typeface="Times New Roman" panose="02020603050405020304" pitchFamily="18" charset="0"/>
              </a:rPr>
              <a:t>Hoàn cảnh sáng tác:</a:t>
            </a:r>
          </a:p>
        </p:txBody>
      </p:sp>
      <p:sp>
        <p:nvSpPr>
          <p:cNvPr id="14" name="Rectangle 3"/>
          <p:cNvSpPr>
            <a:spLocks noChangeArrowheads="1"/>
          </p:cNvSpPr>
          <p:nvPr/>
        </p:nvSpPr>
        <p:spPr bwMode="auto">
          <a:xfrm>
            <a:off x="910989" y="1340768"/>
            <a:ext cx="74516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vi-VN" altLang="en-US" sz="3000" b="0" dirty="0">
                <a:latin typeface="Times New Roman" panose="02020603050405020304" pitchFamily="18" charset="0"/>
                <a:cs typeface="Times New Roman" panose="02020603050405020304" pitchFamily="18" charset="0"/>
              </a:rPr>
              <a:t>-</a:t>
            </a:r>
            <a:r>
              <a:rPr lang="en-US" altLang="en-US" sz="3000" b="0" dirty="0">
                <a:latin typeface="Times New Roman" panose="02020603050405020304" pitchFamily="18" charset="0"/>
                <a:cs typeface="Times New Roman" panose="02020603050405020304" pitchFamily="18" charset="0"/>
              </a:rPr>
              <a:t> </a:t>
            </a:r>
            <a:r>
              <a:rPr lang="vi-VN" altLang="en-US" sz="3000" b="0" dirty="0">
                <a:latin typeface="Times New Roman" panose="02020603050405020304" pitchFamily="18" charset="0"/>
                <a:cs typeface="Times New Roman" panose="02020603050405020304" pitchFamily="18" charset="0"/>
              </a:rPr>
              <a:t>Viết năm 1978</a:t>
            </a:r>
            <a:r>
              <a:rPr lang="en-US" altLang="en-US" sz="3000" b="0" dirty="0">
                <a:latin typeface="Times New Roman" panose="02020603050405020304" pitchFamily="18" charset="0"/>
                <a:cs typeface="Times New Roman" panose="02020603050405020304" pitchFamily="18" charset="0"/>
              </a:rPr>
              <a:t> ở </a:t>
            </a:r>
            <a:r>
              <a:rPr lang="en-US" altLang="en-US" sz="3000" b="0" dirty="0" err="1">
                <a:latin typeface="Times New Roman" panose="02020603050405020304" pitchFamily="18" charset="0"/>
                <a:cs typeface="Times New Roman" panose="02020603050405020304" pitchFamily="18" charset="0"/>
              </a:rPr>
              <a:t>thành</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phố</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Hồ</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Chí</a:t>
            </a:r>
            <a:r>
              <a:rPr lang="en-US" altLang="en-US" sz="3000" b="0" dirty="0">
                <a:latin typeface="Times New Roman" panose="02020603050405020304" pitchFamily="18" charset="0"/>
                <a:cs typeface="Times New Roman" panose="02020603050405020304" pitchFamily="18" charset="0"/>
              </a:rPr>
              <a:t> Minh</a:t>
            </a:r>
            <a:endParaRPr lang="vi-VN" altLang="en-US" sz="3000" dirty="0">
              <a:latin typeface="Times New Roman" panose="02020603050405020304" pitchFamily="18" charset="0"/>
              <a:cs typeface="Times New Roman" panose="02020603050405020304" pitchFamily="18" charset="0"/>
            </a:endParaRPr>
          </a:p>
        </p:txBody>
      </p:sp>
      <p:sp>
        <p:nvSpPr>
          <p:cNvPr id="15" name="Rectangle 3"/>
          <p:cNvSpPr>
            <a:spLocks noChangeArrowheads="1"/>
          </p:cNvSpPr>
          <p:nvPr/>
        </p:nvSpPr>
        <p:spPr bwMode="auto">
          <a:xfrm>
            <a:off x="933166" y="1916832"/>
            <a:ext cx="51196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vi-VN" altLang="en-US" sz="3000" b="0" dirty="0">
                <a:latin typeface="Times New Roman" panose="02020603050405020304" pitchFamily="18" charset="0"/>
                <a:cs typeface="Times New Roman" panose="02020603050405020304" pitchFamily="18" charset="0"/>
              </a:rPr>
              <a:t>- In trong tập “Ánh trăng”</a:t>
            </a:r>
            <a:endParaRPr lang="en-US" altLang="en-US" sz="3000" dirty="0">
              <a:latin typeface="Times New Roman" panose="02020603050405020304" pitchFamily="18" charset="0"/>
              <a:cs typeface="Times New Roman" panose="02020603050405020304" pitchFamily="18" charset="0"/>
            </a:endParaRPr>
          </a:p>
        </p:txBody>
      </p:sp>
      <p:sp>
        <p:nvSpPr>
          <p:cNvPr id="16" name="Rectangle 3"/>
          <p:cNvSpPr>
            <a:spLocks noChangeArrowheads="1"/>
          </p:cNvSpPr>
          <p:nvPr/>
        </p:nvSpPr>
        <p:spPr bwMode="auto">
          <a:xfrm>
            <a:off x="699448" y="2492896"/>
            <a:ext cx="3356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a:latin typeface="Times New Roman" panose="02020603050405020304" pitchFamily="18" charset="0"/>
                <a:cs typeface="Times New Roman" panose="02020603050405020304" pitchFamily="18" charset="0"/>
              </a:rPr>
              <a:t>b</a:t>
            </a:r>
            <a:r>
              <a:rPr lang="vi-VN" altLang="en-US" sz="3000" dirty="0">
                <a:latin typeface="Times New Roman" panose="02020603050405020304" pitchFamily="18" charset="0"/>
                <a:cs typeface="Times New Roman" panose="02020603050405020304" pitchFamily="18" charset="0"/>
              </a:rPr>
              <a:t>. Thể </a:t>
            </a:r>
            <a:r>
              <a:rPr lang="en-US" altLang="en-US" sz="3000" dirty="0" err="1">
                <a:latin typeface="Times New Roman" panose="02020603050405020304" pitchFamily="18" charset="0"/>
                <a:cs typeface="Times New Roman" panose="02020603050405020304" pitchFamily="18" charset="0"/>
              </a:rPr>
              <a:t>thơ</a:t>
            </a:r>
            <a:r>
              <a:rPr lang="vi-VN" altLang="en-US" sz="3000" dirty="0">
                <a:latin typeface="Times New Roman" panose="02020603050405020304" pitchFamily="18" charset="0"/>
                <a:cs typeface="Times New Roman" panose="02020603050405020304" pitchFamily="18" charset="0"/>
              </a:rPr>
              <a:t>:</a:t>
            </a:r>
          </a:p>
        </p:txBody>
      </p:sp>
      <p:sp>
        <p:nvSpPr>
          <p:cNvPr id="17" name="Rectangle 3"/>
          <p:cNvSpPr>
            <a:spLocks noChangeArrowheads="1"/>
          </p:cNvSpPr>
          <p:nvPr/>
        </p:nvSpPr>
        <p:spPr bwMode="auto">
          <a:xfrm>
            <a:off x="680683" y="3212976"/>
            <a:ext cx="32601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a:latin typeface="Times New Roman" panose="02020603050405020304" pitchFamily="18" charset="0"/>
                <a:cs typeface="Times New Roman" panose="02020603050405020304" pitchFamily="18" charset="0"/>
              </a:rPr>
              <a:t>c. </a:t>
            </a:r>
            <a:r>
              <a:rPr lang="en-US" altLang="en-US" sz="3000" dirty="0" err="1">
                <a:latin typeface="Times New Roman" panose="02020603050405020304" pitchFamily="18" charset="0"/>
                <a:cs typeface="Times New Roman" panose="02020603050405020304" pitchFamily="18" charset="0"/>
              </a:rPr>
              <a:t>Mạch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cảm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xúc</a:t>
            </a:r>
            <a:r>
              <a:rPr lang="en-US" altLang="en-US" sz="3000" dirty="0">
                <a:latin typeface="Times New Roman" panose="02020603050405020304" pitchFamily="18" charset="0"/>
                <a:cs typeface="Times New Roman" panose="02020603050405020304" pitchFamily="18" charset="0"/>
              </a:rPr>
              <a:t>:</a:t>
            </a:r>
            <a:endParaRPr lang="vi-VN" altLang="en-US" sz="3000" dirty="0">
              <a:latin typeface="Times New Roman" panose="02020603050405020304" pitchFamily="18" charset="0"/>
              <a:cs typeface="Times New Roman" panose="02020603050405020304" pitchFamily="18" charset="0"/>
            </a:endParaRPr>
          </a:p>
        </p:txBody>
      </p:sp>
      <p:sp>
        <p:nvSpPr>
          <p:cNvPr id="18" name="Rectangle 1"/>
          <p:cNvSpPr>
            <a:spLocks noChangeArrowheads="1"/>
          </p:cNvSpPr>
          <p:nvPr/>
        </p:nvSpPr>
        <p:spPr bwMode="auto">
          <a:xfrm>
            <a:off x="3738195" y="2564904"/>
            <a:ext cx="1697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b="0" dirty="0" err="1">
                <a:latin typeface="Times New Roman" panose="02020603050405020304" pitchFamily="18" charset="0"/>
                <a:cs typeface="Times New Roman" panose="02020603050405020304" pitchFamily="18" charset="0"/>
              </a:rPr>
              <a:t>Năm</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chữ</a:t>
            </a:r>
            <a:r>
              <a:rPr lang="en-US" altLang="en-US" sz="3000" b="0" dirty="0">
                <a:latin typeface="Times New Roman" panose="02020603050405020304" pitchFamily="18" charset="0"/>
                <a:cs typeface="Times New Roman" panose="02020603050405020304" pitchFamily="18" charset="0"/>
              </a:rPr>
              <a:t>.</a:t>
            </a:r>
            <a:endParaRPr lang="vi-VN" altLang="en-US" sz="3000" b="0" dirty="0">
              <a:latin typeface="Times New Roman" panose="02020603050405020304" pitchFamily="18" charset="0"/>
              <a:cs typeface="Times New Roman" panose="02020603050405020304" pitchFamily="18" charset="0"/>
            </a:endParaRPr>
          </a:p>
        </p:txBody>
      </p:sp>
      <p:sp>
        <p:nvSpPr>
          <p:cNvPr id="19" name="Rectangle 3"/>
          <p:cNvSpPr>
            <a:spLocks noChangeArrowheads="1"/>
          </p:cNvSpPr>
          <p:nvPr/>
        </p:nvSpPr>
        <p:spPr bwMode="auto">
          <a:xfrm>
            <a:off x="661916" y="4437112"/>
            <a:ext cx="42701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altLang="en-US" sz="3000" dirty="0">
                <a:latin typeface="Times New Roman" panose="02020603050405020304" pitchFamily="18" charset="0"/>
                <a:cs typeface="Times New Roman" panose="02020603050405020304" pitchFamily="18" charset="0"/>
              </a:rPr>
              <a:t>d</a:t>
            </a:r>
            <a:r>
              <a:rPr lang="vi-VN"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Phương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thức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biểu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đạt</a:t>
            </a:r>
            <a:r>
              <a:rPr lang="en-US" altLang="en-US" sz="3000" dirty="0">
                <a:latin typeface="Times New Roman" panose="02020603050405020304" pitchFamily="18" charset="0"/>
                <a:cs typeface="Times New Roman" panose="02020603050405020304" pitchFamily="18" charset="0"/>
              </a:rPr>
              <a:t>:</a:t>
            </a:r>
            <a:endParaRPr lang="vi-VN" altLang="en-US" sz="3000" dirty="0">
              <a:latin typeface="Times New Roman" panose="02020603050405020304" pitchFamily="18" charset="0"/>
              <a:cs typeface="Times New Roman" panose="02020603050405020304" pitchFamily="18" charset="0"/>
            </a:endParaRPr>
          </a:p>
        </p:txBody>
      </p:sp>
      <p:sp>
        <p:nvSpPr>
          <p:cNvPr id="20" name="Rectangle 19"/>
          <p:cNvSpPr>
            <a:spLocks noChangeArrowheads="1"/>
          </p:cNvSpPr>
          <p:nvPr/>
        </p:nvSpPr>
        <p:spPr bwMode="auto">
          <a:xfrm>
            <a:off x="4447691" y="3205425"/>
            <a:ext cx="42938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000" b="0" dirty="0">
                <a:latin typeface="Times New Roman" panose="02020603050405020304" pitchFamily="18" charset="0"/>
                <a:cs typeface="Times New Roman" panose="02020603050405020304" pitchFamily="18" charset="0"/>
              </a:rPr>
              <a:t>Theo </a:t>
            </a:r>
            <a:r>
              <a:rPr lang="en-US" altLang="en-US" sz="3000" b="0" dirty="0" err="1">
                <a:latin typeface="Times New Roman" panose="02020603050405020304" pitchFamily="18" charset="0"/>
                <a:cs typeface="Times New Roman" panose="02020603050405020304" pitchFamily="18" charset="0"/>
              </a:rPr>
              <a:t>trình</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tự</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thời</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gian</a:t>
            </a:r>
            <a:endParaRPr lang="en-US" altLang="en-US" sz="3000" b="0" dirty="0">
              <a:latin typeface="Times New Roman" panose="02020603050405020304" pitchFamily="18" charset="0"/>
              <a:cs typeface="Times New Roman" panose="02020603050405020304" pitchFamily="18" charset="0"/>
            </a:endParaRPr>
          </a:p>
          <a:p>
            <a:pPr eaLnBrk="1" hangingPunct="1"/>
            <a:r>
              <a:rPr lang="en-US" altLang="en-US" sz="3000" b="0" dirty="0">
                <a:latin typeface="Times New Roman" panose="02020603050405020304" pitchFamily="18" charset="0"/>
                <a:cs typeface="Times New Roman" panose="02020603050405020304" pitchFamily="18" charset="0"/>
              </a:rPr>
              <a:t>(</a:t>
            </a:r>
            <a:r>
              <a:rPr lang="en-US" altLang="en-US" sz="3000" b="0" dirty="0" err="1">
                <a:latin typeface="Times New Roman" panose="02020603050405020304" pitchFamily="18" charset="0"/>
                <a:cs typeface="Times New Roman" panose="02020603050405020304" pitchFamily="18" charset="0"/>
              </a:rPr>
              <a:t>Quá</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khứ</a:t>
            </a:r>
            <a:r>
              <a:rPr lang="en-US" altLang="en-US" sz="3000" b="0" dirty="0">
                <a:latin typeface="Times New Roman" panose="02020603050405020304" pitchFamily="18" charset="0"/>
                <a:cs typeface="Times New Roman" panose="02020603050405020304" pitchFamily="18" charset="0"/>
              </a:rPr>
              <a:t> </a:t>
            </a:r>
            <a:r>
              <a:rPr lang="en-US" altLang="en-US" sz="3000" b="0" dirty="0">
                <a:latin typeface="Times New Roman" panose="02020603050405020304" pitchFamily="18" charset="0"/>
                <a:cs typeface="Times New Roman" panose="02020603050405020304" pitchFamily="18" charset="0"/>
                <a:sym typeface="Wingdings" pitchFamily="2" charset="2"/>
              </a:rPr>
              <a:t> </a:t>
            </a:r>
            <a:r>
              <a:rPr lang="en-US" altLang="en-US" sz="3000" b="0" dirty="0" err="1">
                <a:latin typeface="Times New Roman" panose="02020603050405020304" pitchFamily="18" charset="0"/>
                <a:cs typeface="Times New Roman" panose="02020603050405020304" pitchFamily="18" charset="0"/>
                <a:sym typeface="Wingdings" pitchFamily="2" charset="2"/>
              </a:rPr>
              <a:t>H</a:t>
            </a:r>
            <a:r>
              <a:rPr lang="en-US" altLang="en-US" sz="3000" b="0" dirty="0" err="1">
                <a:latin typeface="Times New Roman" panose="02020603050405020304" pitchFamily="18" charset="0"/>
                <a:cs typeface="Times New Roman" panose="02020603050405020304" pitchFamily="18" charset="0"/>
              </a:rPr>
              <a:t>iện</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tại</a:t>
            </a:r>
            <a:r>
              <a:rPr lang="en-US" altLang="en-US" sz="3000" b="0" dirty="0">
                <a:latin typeface="Times New Roman" panose="02020603050405020304" pitchFamily="18" charset="0"/>
                <a:cs typeface="Times New Roman" panose="02020603050405020304" pitchFamily="18" charset="0"/>
              </a:rPr>
              <a:t>)</a:t>
            </a:r>
            <a:endParaRPr lang="en-US" altLang="en-US" sz="3000" dirty="0"/>
          </a:p>
        </p:txBody>
      </p:sp>
      <p:sp>
        <p:nvSpPr>
          <p:cNvPr id="21" name="Rectangle 20"/>
          <p:cNvSpPr>
            <a:spLocks noChangeArrowheads="1"/>
          </p:cNvSpPr>
          <p:nvPr/>
        </p:nvSpPr>
        <p:spPr bwMode="auto">
          <a:xfrm>
            <a:off x="4055944" y="5157192"/>
            <a:ext cx="4908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3000" b="0" dirty="0" err="1" smtClean="0">
                <a:latin typeface="Times New Roman" panose="02020603050405020304" pitchFamily="18" charset="0"/>
                <a:cs typeface="Times New Roman" panose="02020603050405020304" pitchFamily="18" charset="0"/>
              </a:rPr>
              <a:t>Biểu</a:t>
            </a:r>
            <a:r>
              <a:rPr lang="en-US" altLang="en-US" sz="3000" b="0" dirty="0" smtClean="0">
                <a:latin typeface="Times New Roman" panose="02020603050405020304" pitchFamily="18" charset="0"/>
                <a:cs typeface="Times New Roman" panose="02020603050405020304" pitchFamily="18" charset="0"/>
              </a:rPr>
              <a:t> </a:t>
            </a:r>
            <a:r>
              <a:rPr lang="en-US" altLang="en-US" sz="3000" b="0" dirty="0" err="1" smtClean="0">
                <a:latin typeface="Times New Roman" panose="02020603050405020304" pitchFamily="18" charset="0"/>
                <a:cs typeface="Times New Roman" panose="02020603050405020304" pitchFamily="18" charset="0"/>
              </a:rPr>
              <a:t>cảm</a:t>
            </a:r>
            <a:r>
              <a:rPr lang="en-US" altLang="en-US" sz="3000" b="0" dirty="0" smtClean="0">
                <a:latin typeface="Times New Roman" panose="02020603050405020304" pitchFamily="18" charset="0"/>
                <a:cs typeface="Times New Roman" panose="02020603050405020304" pitchFamily="18" charset="0"/>
              </a:rPr>
              <a:t> </a:t>
            </a:r>
            <a:r>
              <a:rPr lang="en-US" altLang="en-US" sz="3000" b="0" dirty="0" err="1" smtClean="0">
                <a:latin typeface="Times New Roman" panose="02020603050405020304" pitchFamily="18" charset="0"/>
                <a:cs typeface="Times New Roman" panose="02020603050405020304" pitchFamily="18" charset="0"/>
              </a:rPr>
              <a:t>kết</a:t>
            </a:r>
            <a:r>
              <a:rPr lang="en-US" altLang="en-US" sz="3000" b="0" dirty="0" smtClean="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hợp</a:t>
            </a:r>
            <a:r>
              <a:rPr lang="en-US" altLang="en-US" sz="3000" b="0" dirty="0">
                <a:latin typeface="Times New Roman" panose="02020603050405020304" pitchFamily="18" charset="0"/>
                <a:cs typeface="Times New Roman" panose="02020603050405020304" pitchFamily="18" charset="0"/>
              </a:rPr>
              <a:t> </a:t>
            </a:r>
            <a:r>
              <a:rPr lang="en-US" altLang="en-US" sz="3000" b="0" dirty="0" err="1">
                <a:latin typeface="Times New Roman" panose="02020603050405020304" pitchFamily="18" charset="0"/>
                <a:cs typeface="Times New Roman" panose="02020603050405020304" pitchFamily="18" charset="0"/>
              </a:rPr>
              <a:t>với</a:t>
            </a:r>
            <a:r>
              <a:rPr lang="en-US" altLang="en-US" sz="3000" b="0" dirty="0">
                <a:latin typeface="Times New Roman" panose="02020603050405020304" pitchFamily="18" charset="0"/>
                <a:cs typeface="Times New Roman" panose="02020603050405020304" pitchFamily="18" charset="0"/>
              </a:rPr>
              <a:t> </a:t>
            </a:r>
            <a:r>
              <a:rPr lang="en-US" altLang="en-US" sz="3000" b="0" dirty="0" err="1" smtClean="0">
                <a:latin typeface="Times New Roman" panose="02020603050405020304" pitchFamily="18" charset="0"/>
                <a:cs typeface="Times New Roman" panose="02020603050405020304" pitchFamily="18" charset="0"/>
              </a:rPr>
              <a:t>tự</a:t>
            </a:r>
            <a:r>
              <a:rPr lang="en-US" altLang="en-US" sz="3000" b="0" dirty="0" smtClean="0">
                <a:latin typeface="Times New Roman" panose="02020603050405020304" pitchFamily="18" charset="0"/>
                <a:cs typeface="Times New Roman" panose="02020603050405020304" pitchFamily="18" charset="0"/>
              </a:rPr>
              <a:t> </a:t>
            </a:r>
            <a:r>
              <a:rPr lang="en-US" altLang="en-US" sz="3000" b="0" dirty="0" err="1" smtClean="0">
                <a:latin typeface="Times New Roman" panose="02020603050405020304" pitchFamily="18" charset="0"/>
                <a:cs typeface="Times New Roman" panose="02020603050405020304" pitchFamily="18" charset="0"/>
              </a:rPr>
              <a:t>sự</a:t>
            </a:r>
            <a:r>
              <a:rPr lang="en-US" altLang="en-US" sz="3000" b="0" dirty="0" smtClean="0">
                <a:latin typeface="Times New Roman" panose="02020603050405020304" pitchFamily="18" charset="0"/>
                <a:cs typeface="Times New Roman" panose="02020603050405020304" pitchFamily="18" charset="0"/>
              </a:rPr>
              <a:t>.</a:t>
            </a:r>
            <a:endParaRPr lang="en-US" altLang="en-US" sz="3000" dirty="0"/>
          </a:p>
        </p:txBody>
      </p:sp>
    </p:spTree>
    <p:extLst>
      <p:ext uri="{BB962C8B-B14F-4D97-AF65-F5344CB8AC3E}">
        <p14:creationId xmlns:p14="http://schemas.microsoft.com/office/powerpoint/2010/main" val="276494180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down)">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p:cTn id="33"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 calcmode="lin" valueType="num">
                                      <p:cBhvr>
                                        <p:cTn id="45"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 calcmode="lin" valueType="num">
                                      <p:cBhvr>
                                        <p:cTn id="5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3"/>
          <a:srcRect r="29408" b="29046"/>
          <a:stretch>
            <a:fillRect/>
          </a:stretch>
        </p:blipFill>
        <p:spPr bwMode="auto">
          <a:xfrm>
            <a:off x="401244" y="484496"/>
            <a:ext cx="8349616" cy="5887915"/>
          </a:xfrm>
          <a:prstGeom prst="rect">
            <a:avLst/>
          </a:prstGeom>
          <a:noFill/>
        </p:spPr>
      </p:pic>
      <p:sp>
        <p:nvSpPr>
          <p:cNvPr id="5" name="Rounded Rectangle 4"/>
          <p:cNvSpPr/>
          <p:nvPr/>
        </p:nvSpPr>
        <p:spPr>
          <a:xfrm>
            <a:off x="3459710" y="191058"/>
            <a:ext cx="2262117"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cục</a:t>
            </a:r>
            <a:endParaRPr lang="en-US" sz="4000" b="1" dirty="0">
              <a:solidFill>
                <a:srgbClr val="FF0000"/>
              </a:solidFill>
              <a:latin typeface="Times New Roman" pitchFamily="18" charset="0"/>
              <a:cs typeface="Times New Roman" pitchFamily="18" charset="0"/>
            </a:endParaRPr>
          </a:p>
        </p:txBody>
      </p:sp>
      <p:sp>
        <p:nvSpPr>
          <p:cNvPr id="6" name="Rounded Rectangle 5"/>
          <p:cNvSpPr/>
          <p:nvPr/>
        </p:nvSpPr>
        <p:spPr>
          <a:xfrm>
            <a:off x="789866" y="1735529"/>
            <a:ext cx="2262117" cy="101677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itchFamily="18" charset="0"/>
                <a:cs typeface="Times New Roman" pitchFamily="18" charset="0"/>
              </a:rPr>
              <a:t>Đoạn</a:t>
            </a:r>
            <a:r>
              <a:rPr lang="en-US" sz="2800" dirty="0">
                <a:solidFill>
                  <a:schemeClr val="tx1"/>
                </a:solidFill>
                <a:latin typeface="Times New Roman" pitchFamily="18" charset="0"/>
                <a:cs typeface="Times New Roman" pitchFamily="18" charset="0"/>
              </a:rPr>
              <a:t> 1: 2 </a:t>
            </a:r>
            <a:r>
              <a:rPr lang="en-US" sz="2800" dirty="0" err="1">
                <a:solidFill>
                  <a:schemeClr val="tx1"/>
                </a:solidFill>
                <a:latin typeface="Times New Roman" pitchFamily="18" charset="0"/>
                <a:cs typeface="Times New Roman" pitchFamily="18" charset="0"/>
              </a:rPr>
              <a:t>khổ</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đầu</a:t>
            </a:r>
            <a:endParaRPr lang="en-US" sz="2800" i="1" dirty="0">
              <a:solidFill>
                <a:schemeClr val="tx1"/>
              </a:solidFill>
              <a:latin typeface="Times New Roman" pitchFamily="18" charset="0"/>
              <a:cs typeface="Times New Roman" pitchFamily="18" charset="0"/>
            </a:endParaRPr>
          </a:p>
        </p:txBody>
      </p:sp>
      <p:cxnSp>
        <p:nvCxnSpPr>
          <p:cNvPr id="8" name="Straight Arrow Connector 7"/>
          <p:cNvCxnSpPr>
            <a:stCxn id="5" idx="2"/>
            <a:endCxn id="6" idx="0"/>
          </p:cNvCxnSpPr>
          <p:nvPr/>
        </p:nvCxnSpPr>
        <p:spPr>
          <a:xfrm rot="5400000">
            <a:off x="2893045" y="37806"/>
            <a:ext cx="725604" cy="2669843"/>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463124" y="1724156"/>
            <a:ext cx="2262117" cy="101677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itchFamily="18" charset="0"/>
                <a:cs typeface="Times New Roman" pitchFamily="18" charset="0"/>
              </a:rPr>
              <a:t>Đoạn</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Tiếp</a:t>
            </a:r>
            <a:r>
              <a:rPr lang="en-US" sz="2800" dirty="0">
                <a:solidFill>
                  <a:schemeClr val="tx1"/>
                </a:solidFill>
                <a:latin typeface="Times New Roman" pitchFamily="18" charset="0"/>
                <a:cs typeface="Times New Roman" pitchFamily="18" charset="0"/>
              </a:rPr>
              <a:t> … </a:t>
            </a:r>
            <a:r>
              <a:rPr lang="en-US" sz="2800" i="1" dirty="0" err="1">
                <a:solidFill>
                  <a:schemeClr val="tx1"/>
                </a:solidFill>
                <a:latin typeface="Times New Roman" pitchFamily="18" charset="0"/>
                <a:cs typeface="Times New Roman" pitchFamily="18" charset="0"/>
              </a:rPr>
              <a:t>nồng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nàn</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yêu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nước</a:t>
            </a:r>
            <a:endParaRPr lang="en-US" sz="2800" i="1" dirty="0">
              <a:solidFill>
                <a:schemeClr val="tx1"/>
              </a:solidFill>
              <a:latin typeface="Times New Roman" pitchFamily="18" charset="0"/>
              <a:cs typeface="Times New Roman" pitchFamily="18" charset="0"/>
            </a:endParaRPr>
          </a:p>
        </p:txBody>
      </p:sp>
      <p:cxnSp>
        <p:nvCxnSpPr>
          <p:cNvPr id="10" name="Straight Arrow Connector 9"/>
          <p:cNvCxnSpPr>
            <a:stCxn id="5" idx="2"/>
            <a:endCxn id="9" idx="0"/>
          </p:cNvCxnSpPr>
          <p:nvPr/>
        </p:nvCxnSpPr>
        <p:spPr>
          <a:xfrm rot="16200000" flipH="1">
            <a:off x="4235360" y="1365332"/>
            <a:ext cx="714231" cy="341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115907" y="1740078"/>
            <a:ext cx="2262117" cy="101677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itchFamily="18" charset="0"/>
                <a:cs typeface="Times New Roman" pitchFamily="18" charset="0"/>
              </a:rPr>
              <a:t>Đoạn</a:t>
            </a:r>
            <a:r>
              <a:rPr lang="en-US" sz="2800" dirty="0">
                <a:solidFill>
                  <a:schemeClr val="tx1"/>
                </a:solidFill>
                <a:latin typeface="Times New Roman" pitchFamily="18" charset="0"/>
                <a:cs typeface="Times New Roman" pitchFamily="18" charset="0"/>
              </a:rPr>
              <a:t> 3: </a:t>
            </a:r>
          </a:p>
          <a:p>
            <a:pPr algn="ctr"/>
            <a:r>
              <a:rPr lang="en-US" sz="2800" dirty="0" err="1">
                <a:solidFill>
                  <a:schemeClr val="tx1"/>
                </a:solidFill>
                <a:latin typeface="Times New Roman" pitchFamily="18" charset="0"/>
                <a:cs typeface="Times New Roman" pitchFamily="18" charset="0"/>
              </a:rPr>
              <a:t>Còn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lại</a:t>
            </a:r>
            <a:endParaRPr lang="en-US" sz="2800" dirty="0">
              <a:solidFill>
                <a:schemeClr val="tx1"/>
              </a:solidFill>
              <a:latin typeface="Times New Roman" pitchFamily="18" charset="0"/>
              <a:cs typeface="Times New Roman" pitchFamily="18" charset="0"/>
            </a:endParaRPr>
          </a:p>
        </p:txBody>
      </p:sp>
      <p:cxnSp>
        <p:nvCxnSpPr>
          <p:cNvPr id="13" name="Straight Arrow Connector 12"/>
          <p:cNvCxnSpPr>
            <a:stCxn id="5" idx="2"/>
            <a:endCxn id="12" idx="0"/>
          </p:cNvCxnSpPr>
          <p:nvPr/>
        </p:nvCxnSpPr>
        <p:spPr>
          <a:xfrm rot="16200000" flipH="1">
            <a:off x="5553791" y="46901"/>
            <a:ext cx="730153" cy="265619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91570" y="3257266"/>
            <a:ext cx="2262117" cy="1562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00FF"/>
                </a:solidFill>
                <a:latin typeface="Times New Roman" pitchFamily="18" charset="0"/>
              </a:rPr>
              <a:t>Vầng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trăng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quá</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khứ</a:t>
            </a:r>
            <a:r>
              <a:rPr lang="en-US" sz="2800" dirty="0">
                <a:solidFill>
                  <a:srgbClr val="0000FF"/>
                </a:solidFill>
                <a:latin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22" name="Rounded Rectangle 21"/>
          <p:cNvSpPr/>
          <p:nvPr/>
        </p:nvSpPr>
        <p:spPr>
          <a:xfrm>
            <a:off x="3357352" y="3245893"/>
            <a:ext cx="2471954" cy="1562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00FF"/>
                </a:solidFill>
                <a:latin typeface="Times New Roman" pitchFamily="18" charset="0"/>
              </a:rPr>
              <a:t>Vầng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trăng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hiện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tại</a:t>
            </a:r>
            <a:endParaRPr lang="en-US" sz="2800" dirty="0">
              <a:solidFill>
                <a:schemeClr val="accent1"/>
              </a:solidFill>
              <a:latin typeface="Times New Roman" pitchFamily="18" charset="0"/>
              <a:cs typeface="Times New Roman" pitchFamily="18" charset="0"/>
            </a:endParaRPr>
          </a:p>
        </p:txBody>
      </p:sp>
      <p:sp>
        <p:nvSpPr>
          <p:cNvPr id="23" name="Rounded Rectangle 22"/>
          <p:cNvSpPr/>
          <p:nvPr/>
        </p:nvSpPr>
        <p:spPr>
          <a:xfrm>
            <a:off x="6117611" y="3261815"/>
            <a:ext cx="2262117" cy="1562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en-US" sz="2800" dirty="0" err="1">
                <a:solidFill>
                  <a:srgbClr val="0000FF"/>
                </a:solidFill>
                <a:latin typeface="Times New Roman" pitchFamily="18" charset="0"/>
              </a:rPr>
              <a:t>Cảm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xúc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suy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ngẫm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tác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giả</a:t>
            </a:r>
            <a:endParaRPr lang="en-US" sz="2400" dirty="0">
              <a:latin typeface="Times New Roman" pitchFamily="18" charset="0"/>
            </a:endParaRPr>
          </a:p>
        </p:txBody>
      </p:sp>
      <p:sp>
        <p:nvSpPr>
          <p:cNvPr id="24" name="Rounded Rectangle 23"/>
          <p:cNvSpPr/>
          <p:nvPr/>
        </p:nvSpPr>
        <p:spPr>
          <a:xfrm>
            <a:off x="3019575" y="5788914"/>
            <a:ext cx="3123634"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dung </a:t>
            </a:r>
            <a:r>
              <a:rPr lang="en-US" sz="4000" b="1" dirty="0" err="1">
                <a:solidFill>
                  <a:srgbClr val="FF0000"/>
                </a:solidFill>
                <a:latin typeface="Times New Roman" pitchFamily="18" charset="0"/>
                <a:cs typeface="Times New Roman" pitchFamily="18" charset="0"/>
              </a:rPr>
              <a:t>chính</a:t>
            </a:r>
            <a:endParaRPr lang="en-US" sz="4000" b="1" dirty="0">
              <a:solidFill>
                <a:srgbClr val="FF0000"/>
              </a:solidFill>
              <a:latin typeface="Times New Roman" pitchFamily="18" charset="0"/>
              <a:cs typeface="Times New Roman" pitchFamily="18" charset="0"/>
            </a:endParaRPr>
          </a:p>
        </p:txBody>
      </p:sp>
      <p:cxnSp>
        <p:nvCxnSpPr>
          <p:cNvPr id="25" name="Straight Arrow Connector 24"/>
          <p:cNvCxnSpPr>
            <a:stCxn id="24" idx="0"/>
            <a:endCxn id="21" idx="2"/>
          </p:cNvCxnSpPr>
          <p:nvPr/>
        </p:nvCxnSpPr>
        <p:spPr>
          <a:xfrm rot="16200000" flipV="1">
            <a:off x="2767532" y="3975054"/>
            <a:ext cx="968958" cy="2658763"/>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a:endCxn id="22" idx="2"/>
          </p:cNvCxnSpPr>
          <p:nvPr/>
        </p:nvCxnSpPr>
        <p:spPr>
          <a:xfrm rot="5400000" flipH="1" flipV="1">
            <a:off x="4097195" y="5292781"/>
            <a:ext cx="980331" cy="11937"/>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4" idx="0"/>
            <a:endCxn id="23" idx="2"/>
          </p:cNvCxnSpPr>
          <p:nvPr/>
        </p:nvCxnSpPr>
        <p:spPr>
          <a:xfrm rot="5400000" flipH="1" flipV="1">
            <a:off x="5432827" y="3973072"/>
            <a:ext cx="964409" cy="266727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2"/>
            <a:endCxn id="21" idx="0"/>
          </p:cNvCxnSpPr>
          <p:nvPr/>
        </p:nvCxnSpPr>
        <p:spPr>
          <a:xfrm rot="16200000" flipH="1">
            <a:off x="1669294" y="3003930"/>
            <a:ext cx="504967" cy="1704"/>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2"/>
            <a:endCxn id="22" idx="0"/>
          </p:cNvCxnSpPr>
          <p:nvPr/>
        </p:nvCxnSpPr>
        <p:spPr>
          <a:xfrm rot="5400000">
            <a:off x="4341273" y="2992983"/>
            <a:ext cx="504967" cy="854"/>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23" idx="0"/>
          </p:cNvCxnSpPr>
          <p:nvPr/>
        </p:nvCxnSpPr>
        <p:spPr>
          <a:xfrm rot="16200000" flipH="1">
            <a:off x="6995335" y="3008479"/>
            <a:ext cx="504967" cy="1704"/>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82092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par>
                                <p:cTn id="22" presetID="9"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par>
                                <p:cTn id="28" presetID="9"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Horizontal)">
                                      <p:cBhvr>
                                        <p:cTn id="35" dur="500"/>
                                        <p:tgtEl>
                                          <p:spTgt spid="6"/>
                                        </p:tgtEl>
                                      </p:cBhvr>
                                    </p:animEffect>
                                  </p:childTnLst>
                                </p:cTn>
                              </p:par>
                              <p:par>
                                <p:cTn id="36" presetID="16" presetClass="entr" presetSubtype="26"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arn(inHorizontal)">
                                      <p:cBhvr>
                                        <p:cTn id="38" dur="500"/>
                                        <p:tgtEl>
                                          <p:spTgt spid="41"/>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Horizontal)">
                                      <p:cBhvr>
                                        <p:cTn id="46" dur="500"/>
                                        <p:tgtEl>
                                          <p:spTgt spid="9"/>
                                        </p:tgtEl>
                                      </p:cBhvr>
                                    </p:animEffect>
                                  </p:childTnLst>
                                </p:cTn>
                              </p:par>
                              <p:par>
                                <p:cTn id="47" presetID="16" presetClass="entr" presetSubtype="26"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arn(inHorizontal)">
                                      <p:cBhvr>
                                        <p:cTn id="49" dur="500"/>
                                        <p:tgtEl>
                                          <p:spTgt spid="42"/>
                                        </p:tgtEl>
                                      </p:cBhvr>
                                    </p:animEffect>
                                  </p:childTnLst>
                                </p:cTn>
                              </p:par>
                              <p:par>
                                <p:cTn id="50" presetID="16" presetClass="entr" presetSubtype="2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Horizontal)">
                                      <p:cBhvr>
                                        <p:cTn id="57" dur="500"/>
                                        <p:tgtEl>
                                          <p:spTgt spid="12"/>
                                        </p:tgtEl>
                                      </p:cBhvr>
                                    </p:animEffect>
                                  </p:childTnLst>
                                </p:cTn>
                              </p:par>
                              <p:par>
                                <p:cTn id="58" presetID="16" presetClass="entr" presetSubtype="26"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Horizontal)">
                                      <p:cBhvr>
                                        <p:cTn id="60" dur="500"/>
                                        <p:tgtEl>
                                          <p:spTgt spid="45"/>
                                        </p:tgtEl>
                                      </p:cBhvr>
                                    </p:animEffect>
                                  </p:childTnLst>
                                </p:cTn>
                              </p:par>
                              <p:par>
                                <p:cTn id="61" presetID="16" presetClass="entr" presetSubtype="2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Horizont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1910</Words>
  <Application>Microsoft Office PowerPoint</Application>
  <PresentationFormat>On-screen Show (4:3)</PresentationFormat>
  <Paragraphs>229</Paragraphs>
  <Slides>31</Slides>
  <Notes>28</Notes>
  <HiddenSlides>0</HiddenSlides>
  <MMClips>2</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2022-11-24T12:12:44Z</dcterms:created>
  <dcterms:modified xsi:type="dcterms:W3CDTF">2022-12-27T11:42:01Z</dcterms:modified>
</cp:coreProperties>
</file>